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63" r:id="rId3"/>
    <p:sldId id="317" r:id="rId4"/>
    <p:sldId id="264" r:id="rId5"/>
    <p:sldId id="266" r:id="rId6"/>
    <p:sldId id="267" r:id="rId7"/>
    <p:sldId id="268" r:id="rId8"/>
    <p:sldId id="269" r:id="rId9"/>
    <p:sldId id="273" r:id="rId10"/>
    <p:sldId id="277" r:id="rId11"/>
    <p:sldId id="318" r:id="rId12"/>
    <p:sldId id="279" r:id="rId13"/>
    <p:sldId id="280" r:id="rId14"/>
    <p:sldId id="281" r:id="rId15"/>
    <p:sldId id="283" r:id="rId16"/>
    <p:sldId id="287" r:id="rId17"/>
    <p:sldId id="288" r:id="rId18"/>
    <p:sldId id="290" r:id="rId19"/>
    <p:sldId id="291" r:id="rId20"/>
    <p:sldId id="292" r:id="rId21"/>
    <p:sldId id="324" r:id="rId22"/>
    <p:sldId id="323" r:id="rId23"/>
    <p:sldId id="294" r:id="rId24"/>
    <p:sldId id="295" r:id="rId25"/>
    <p:sldId id="296" r:id="rId26"/>
  </p:sldIdLst>
  <p:sldSz cx="10693400" cy="7562850"/>
  <p:notesSz cx="10693400" cy="75628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04FC"/>
    <a:srgbClr val="189CB1"/>
    <a:srgbClr val="745EA6"/>
    <a:srgbClr val="9F90C2"/>
    <a:srgbClr val="FF6699"/>
    <a:srgbClr val="12639A"/>
    <a:srgbClr val="939E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00" autoAdjust="0"/>
    <p:restoredTop sz="94660"/>
  </p:normalViewPr>
  <p:slideViewPr>
    <p:cSldViewPr>
      <p:cViewPr varScale="1">
        <p:scale>
          <a:sx n="67" d="100"/>
          <a:sy n="67" d="100"/>
        </p:scale>
        <p:origin x="1278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2E186D-6F9E-4EE5-9150-77A9AD2D2981}" type="datetimeFigureOut">
              <a:rPr lang="ko-KR" altLang="en-US" smtClean="0"/>
              <a:t>2022-01-26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CD43F0-402D-49C3-A752-51B9796CAD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9882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D43F0-402D-49C3-A752-51B9796CAD90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3622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D43F0-402D-49C3-A752-51B9796CAD90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3089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0" y="7559992"/>
                </a:moveTo>
                <a:lnTo>
                  <a:pt x="10692003" y="7559992"/>
                </a:lnTo>
                <a:lnTo>
                  <a:pt x="10692003" y="0"/>
                </a:lnTo>
                <a:lnTo>
                  <a:pt x="0" y="0"/>
                </a:lnTo>
                <a:lnTo>
                  <a:pt x="0" y="7559992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807369" y="1828711"/>
            <a:ext cx="1078661" cy="139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0" b="1" i="0">
                <a:solidFill>
                  <a:srgbClr val="007DC4"/>
                </a:solidFill>
                <a:latin typeface="Malgun Gothic"/>
                <a:cs typeface="Malgun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bg1"/>
                </a:solidFill>
                <a:latin typeface="Malgun Gothic"/>
                <a:cs typeface="Malgun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231F20"/>
                </a:solidFill>
                <a:latin typeface="Gulim"/>
                <a:cs typeface="Gulim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323368"/>
            <a:ext cx="10691990" cy="12366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731573" y="5733415"/>
            <a:ext cx="3961726" cy="6035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6389598" y="5148008"/>
            <a:ext cx="3303701" cy="5990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690537" y="11"/>
            <a:ext cx="3461881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540003" y="12"/>
            <a:ext cx="3384545" cy="180163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k object 42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k object 43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k object 44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k object 45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k object 46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k object 47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k object 48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k object 49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k object 50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k object 51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k object 52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k object 53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k object 54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k object 55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k object 56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k object 57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k object 58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k object 59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k object 60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k object 61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k object 62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k object 63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k object 64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k object 65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k object 66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k object 67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k object 68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k object 69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k object 70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k object 71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bk object 72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k object 73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bk object 74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k object 75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k object 76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k object 77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k object 78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k object 79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k object 80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bk object 81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bk object 82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k object 83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k object 84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k object 85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bk object 86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k object 87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k object 88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bk object 89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bk object 90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bk object 91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bk object 92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bk object 93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bk object 94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bk object 95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bk object 96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bk object 97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bk object 98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bk object 99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bk object 100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bk object 101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bk object 102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bk object 103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bk object 104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bk object 105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bk object 106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bk object 107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bk object 108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bk object 109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bk object 110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bk object 111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bk object 112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bk object 113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bk object 114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bk object 115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bk object 116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bk object 117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bk object 118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bk object 119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bk object 120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bk object 121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bk object 122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bk object 123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bk object 124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bk object 125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bk object 126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bk object 127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bk object 128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bk object 129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bk object 130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bk object 131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bk object 132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bk object 133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bk object 134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bk object 135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bk object 136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bk object 137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bk object 138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bk object 139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bk object 140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bk object 141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bk object 142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bk object 143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bk object 144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bk object 145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bk object 146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bk object 147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bk object 148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bk object 149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bk object 150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bk object 151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bk object 152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bk object 153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bk object 154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bk object 155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bk object 156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bk object 157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bk object 158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bk object 159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bk object 160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bk object 161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bk object 162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bk object 163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bk object 164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bk object 165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bk object 166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bk object 167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bk object 168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bk object 169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bk object 170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bk object 171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bk object 172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bk object 173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bk object 174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bk object 175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bk object 176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bk object 177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bk object 178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bk object 179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bk object 180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bk object 181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bk object 182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bk object 183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bk object 184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bk object 185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bk object 186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bk object 187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bk object 188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bk object 189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bk object 190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bk object 191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bk object 192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bk object 193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bk object 194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bk object 195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bk object 196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bk object 197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bk object 198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bk object 199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bk object 200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bk object 201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bk object 202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bk object 203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bk object 204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bk object 205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bk object 206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bk object 207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bk object 208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bk object 209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bk object 210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bk object 211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bk object 212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bk object 213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bk object 214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bk object 215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bk object 216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bk object 217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bk object 218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bk object 219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bk object 220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bk object 221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bk object 222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bk object 223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bk object 224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bk object 225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bk object 226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bk object 227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bk object 228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bk object 229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bk object 230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bk object 231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bk object 232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bk object 233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bk object 234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bk object 235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bk object 236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bk object 238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bk object 239"/>
          <p:cNvSpPr/>
          <p:nvPr/>
        </p:nvSpPr>
        <p:spPr>
          <a:xfrm>
            <a:off x="1033402" y="2113407"/>
            <a:ext cx="4269740" cy="2757805"/>
          </a:xfrm>
          <a:custGeom>
            <a:avLst/>
            <a:gdLst/>
            <a:ahLst/>
            <a:cxnLst/>
            <a:rect l="l" t="t" r="r" b="b"/>
            <a:pathLst>
              <a:path w="4269740" h="2757804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2602598"/>
                </a:lnTo>
                <a:lnTo>
                  <a:pt x="6933" y="2649683"/>
                </a:lnTo>
                <a:lnTo>
                  <a:pt x="21329" y="2685807"/>
                </a:lnTo>
                <a:lnTo>
                  <a:pt x="48163" y="2720617"/>
                </a:lnTo>
                <a:lnTo>
                  <a:pt x="91297" y="2746838"/>
                </a:lnTo>
                <a:lnTo>
                  <a:pt x="154597" y="2757195"/>
                </a:lnTo>
                <a:lnTo>
                  <a:pt x="4114596" y="2757195"/>
                </a:lnTo>
                <a:lnTo>
                  <a:pt x="4161682" y="2750261"/>
                </a:lnTo>
                <a:lnTo>
                  <a:pt x="4197805" y="2735865"/>
                </a:lnTo>
                <a:lnTo>
                  <a:pt x="4232615" y="2709032"/>
                </a:lnTo>
                <a:lnTo>
                  <a:pt x="4258836" y="2665897"/>
                </a:lnTo>
                <a:lnTo>
                  <a:pt x="4269193" y="2602598"/>
                </a:lnTo>
                <a:lnTo>
                  <a:pt x="4269193" y="154597"/>
                </a:lnTo>
                <a:lnTo>
                  <a:pt x="4262260" y="107517"/>
                </a:lnTo>
                <a:lnTo>
                  <a:pt x="4247864" y="71393"/>
                </a:lnTo>
                <a:lnTo>
                  <a:pt x="4221030" y="36581"/>
                </a:lnTo>
                <a:lnTo>
                  <a:pt x="4177896" y="10358"/>
                </a:lnTo>
                <a:lnTo>
                  <a:pt x="4114596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E6E7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bk object 240"/>
          <p:cNvSpPr/>
          <p:nvPr/>
        </p:nvSpPr>
        <p:spPr>
          <a:xfrm>
            <a:off x="5525249" y="2113407"/>
            <a:ext cx="4269740" cy="2757805"/>
          </a:xfrm>
          <a:custGeom>
            <a:avLst/>
            <a:gdLst/>
            <a:ahLst/>
            <a:cxnLst/>
            <a:rect l="l" t="t" r="r" b="b"/>
            <a:pathLst>
              <a:path w="4269740" h="2757804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2602598"/>
                </a:lnTo>
                <a:lnTo>
                  <a:pt x="6933" y="2649683"/>
                </a:lnTo>
                <a:lnTo>
                  <a:pt x="21329" y="2685807"/>
                </a:lnTo>
                <a:lnTo>
                  <a:pt x="48163" y="2720617"/>
                </a:lnTo>
                <a:lnTo>
                  <a:pt x="91297" y="2746838"/>
                </a:lnTo>
                <a:lnTo>
                  <a:pt x="154597" y="2757195"/>
                </a:lnTo>
                <a:lnTo>
                  <a:pt x="4114596" y="2757195"/>
                </a:lnTo>
                <a:lnTo>
                  <a:pt x="4161682" y="2750261"/>
                </a:lnTo>
                <a:lnTo>
                  <a:pt x="4197805" y="2735865"/>
                </a:lnTo>
                <a:lnTo>
                  <a:pt x="4232615" y="2709032"/>
                </a:lnTo>
                <a:lnTo>
                  <a:pt x="4258836" y="2665897"/>
                </a:lnTo>
                <a:lnTo>
                  <a:pt x="4269193" y="2602598"/>
                </a:lnTo>
                <a:lnTo>
                  <a:pt x="4269193" y="154597"/>
                </a:lnTo>
                <a:lnTo>
                  <a:pt x="4262260" y="107517"/>
                </a:lnTo>
                <a:lnTo>
                  <a:pt x="4247864" y="71393"/>
                </a:lnTo>
                <a:lnTo>
                  <a:pt x="4221030" y="36581"/>
                </a:lnTo>
                <a:lnTo>
                  <a:pt x="4177896" y="10358"/>
                </a:lnTo>
                <a:lnTo>
                  <a:pt x="4114596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E6E7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bk object 241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bk object 242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bk object 243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bk object 244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bg1"/>
                </a:solidFill>
                <a:latin typeface="Malgun Gothic"/>
                <a:cs typeface="Malgun Gothic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32113" y="172402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804905" y="791798"/>
            <a:ext cx="5347093" cy="6045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bg1"/>
                </a:solidFill>
                <a:latin typeface="Malgun Gothic"/>
                <a:cs typeface="Malgun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94367" y="148310"/>
            <a:ext cx="3904665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chemeClr val="bg1"/>
                </a:solidFill>
                <a:latin typeface="Malgun Gothic"/>
                <a:cs typeface="Malgun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9996" y="3170339"/>
            <a:ext cx="9733406" cy="20116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231F20"/>
                </a:solidFill>
                <a:latin typeface="Gulim"/>
                <a:cs typeface="Gulim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11" Type="http://schemas.openxmlformats.org/officeDocument/2006/relationships/image" Target="../media/image17.jpe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.png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5.png"/><Relationship Id="rId9" Type="http://schemas.openxmlformats.org/officeDocument/2006/relationships/image" Target="../media/image2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5.png"/><Relationship Id="rId10" Type="http://schemas.openxmlformats.org/officeDocument/2006/relationships/image" Target="../media/image23.jpeg"/><Relationship Id="rId4" Type="http://schemas.openxmlformats.org/officeDocument/2006/relationships/image" Target="../media/image4.png"/><Relationship Id="rId9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18" Type="http://schemas.openxmlformats.org/officeDocument/2006/relationships/image" Target="../media/image5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4.png"/><Relationship Id="rId2" Type="http://schemas.openxmlformats.org/officeDocument/2006/relationships/image" Target="../media/image30.png"/><Relationship Id="rId16" Type="http://schemas.openxmlformats.org/officeDocument/2006/relationships/image" Target="../media/image44.png"/><Relationship Id="rId20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19" Type="http://schemas.openxmlformats.org/officeDocument/2006/relationships/image" Target="../media/image45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57.png"/><Relationship Id="rId5" Type="http://schemas.openxmlformats.org/officeDocument/2006/relationships/image" Target="../media/image52.png"/><Relationship Id="rId10" Type="http://schemas.openxmlformats.org/officeDocument/2006/relationships/image" Target="../media/image56.png"/><Relationship Id="rId4" Type="http://schemas.openxmlformats.org/officeDocument/2006/relationships/image" Target="../media/image5.png"/><Relationship Id="rId9" Type="http://schemas.openxmlformats.org/officeDocument/2006/relationships/image" Target="../media/image4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47.jpeg"/><Relationship Id="rId3" Type="http://schemas.openxmlformats.org/officeDocument/2006/relationships/image" Target="../media/image24.png"/><Relationship Id="rId7" Type="http://schemas.openxmlformats.org/officeDocument/2006/relationships/image" Target="../media/image53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png"/><Relationship Id="rId11" Type="http://schemas.openxmlformats.org/officeDocument/2006/relationships/image" Target="../media/image4.png"/><Relationship Id="rId5" Type="http://schemas.openxmlformats.org/officeDocument/2006/relationships/image" Target="../media/image59.png"/><Relationship Id="rId10" Type="http://schemas.openxmlformats.org/officeDocument/2006/relationships/image" Target="../media/image32.png"/><Relationship Id="rId4" Type="http://schemas.openxmlformats.org/officeDocument/2006/relationships/image" Target="../media/image58.png"/><Relationship Id="rId9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.png"/><Relationship Id="rId7" Type="http://schemas.openxmlformats.org/officeDocument/2006/relationships/image" Target="../media/image6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jpg"/><Relationship Id="rId4" Type="http://schemas.openxmlformats.org/officeDocument/2006/relationships/image" Target="../media/image60.png"/><Relationship Id="rId9" Type="http://schemas.openxmlformats.org/officeDocument/2006/relationships/image" Target="../media/image4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5.png"/><Relationship Id="rId7" Type="http://schemas.openxmlformats.org/officeDocument/2006/relationships/image" Target="../media/image6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g"/><Relationship Id="rId5" Type="http://schemas.openxmlformats.org/officeDocument/2006/relationships/image" Target="../media/image63.png"/><Relationship Id="rId4" Type="http://schemas.openxmlformats.org/officeDocument/2006/relationships/image" Target="../media/image65.png"/><Relationship Id="rId9" Type="http://schemas.openxmlformats.org/officeDocument/2006/relationships/image" Target="../media/image4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5.png"/><Relationship Id="rId7" Type="http://schemas.openxmlformats.org/officeDocument/2006/relationships/image" Target="../media/image7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g"/><Relationship Id="rId5" Type="http://schemas.openxmlformats.org/officeDocument/2006/relationships/image" Target="../media/image63.png"/><Relationship Id="rId10" Type="http://schemas.openxmlformats.org/officeDocument/2006/relationships/image" Target="../media/image47.jpeg"/><Relationship Id="rId4" Type="http://schemas.openxmlformats.org/officeDocument/2006/relationships/image" Target="../media/image65.png"/><Relationship Id="rId9" Type="http://schemas.openxmlformats.org/officeDocument/2006/relationships/image" Target="../media/image7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2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12" Type="http://schemas.openxmlformats.org/officeDocument/2006/relationships/image" Target="../media/image47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11" Type="http://schemas.openxmlformats.org/officeDocument/2006/relationships/image" Target="../media/image5.png"/><Relationship Id="rId5" Type="http://schemas.openxmlformats.org/officeDocument/2006/relationships/image" Target="../media/image76.png"/><Relationship Id="rId10" Type="http://schemas.openxmlformats.org/officeDocument/2006/relationships/image" Target="../media/image4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80.png"/><Relationship Id="rId3" Type="http://schemas.openxmlformats.org/officeDocument/2006/relationships/image" Target="../media/image82.png"/><Relationship Id="rId7" Type="http://schemas.openxmlformats.org/officeDocument/2006/relationships/image" Target="../media/image4.png"/><Relationship Id="rId12" Type="http://schemas.openxmlformats.org/officeDocument/2006/relationships/image" Target="../media/image79.png"/><Relationship Id="rId2" Type="http://schemas.openxmlformats.org/officeDocument/2006/relationships/image" Target="../media/image81.png"/><Relationship Id="rId16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11" Type="http://schemas.openxmlformats.org/officeDocument/2006/relationships/image" Target="../media/image88.png"/><Relationship Id="rId5" Type="http://schemas.openxmlformats.org/officeDocument/2006/relationships/image" Target="../media/image84.png"/><Relationship Id="rId15" Type="http://schemas.openxmlformats.org/officeDocument/2006/relationships/image" Target="../media/image90.png"/><Relationship Id="rId10" Type="http://schemas.openxmlformats.org/officeDocument/2006/relationships/image" Target="../media/image87.png"/><Relationship Id="rId4" Type="http://schemas.openxmlformats.org/officeDocument/2006/relationships/image" Target="../media/image83.png"/><Relationship Id="rId9" Type="http://schemas.openxmlformats.org/officeDocument/2006/relationships/image" Target="../media/image86.png"/><Relationship Id="rId14" Type="http://schemas.openxmlformats.org/officeDocument/2006/relationships/image" Target="../media/image8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5.png"/><Relationship Id="rId7" Type="http://schemas.openxmlformats.org/officeDocument/2006/relationships/image" Target="../media/image9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jpg"/><Relationship Id="rId5" Type="http://schemas.openxmlformats.org/officeDocument/2006/relationships/image" Target="../media/image92.jpg"/><Relationship Id="rId10" Type="http://schemas.openxmlformats.org/officeDocument/2006/relationships/image" Target="../media/image47.jpeg"/><Relationship Id="rId4" Type="http://schemas.openxmlformats.org/officeDocument/2006/relationships/image" Target="../media/image91.jpg"/><Relationship Id="rId9" Type="http://schemas.openxmlformats.org/officeDocument/2006/relationships/image" Target="../media/image9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10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10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114.png"/><Relationship Id="rId18" Type="http://schemas.openxmlformats.org/officeDocument/2006/relationships/image" Target="../media/image117.png"/><Relationship Id="rId3" Type="http://schemas.openxmlformats.org/officeDocument/2006/relationships/image" Target="../media/image104.png"/><Relationship Id="rId21" Type="http://schemas.openxmlformats.org/officeDocument/2006/relationships/image" Target="../media/image120.png"/><Relationship Id="rId7" Type="http://schemas.openxmlformats.org/officeDocument/2006/relationships/image" Target="../media/image108.png"/><Relationship Id="rId12" Type="http://schemas.openxmlformats.org/officeDocument/2006/relationships/image" Target="../media/image113.png"/><Relationship Id="rId17" Type="http://schemas.openxmlformats.org/officeDocument/2006/relationships/image" Target="../media/image5.png"/><Relationship Id="rId25" Type="http://schemas.openxmlformats.org/officeDocument/2006/relationships/image" Target="../media/image123.jpeg"/><Relationship Id="rId2" Type="http://schemas.openxmlformats.org/officeDocument/2006/relationships/image" Target="../media/image103.png"/><Relationship Id="rId16" Type="http://schemas.openxmlformats.org/officeDocument/2006/relationships/image" Target="../media/image4.png"/><Relationship Id="rId20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11" Type="http://schemas.openxmlformats.org/officeDocument/2006/relationships/image" Target="../media/image112.png"/><Relationship Id="rId24" Type="http://schemas.openxmlformats.org/officeDocument/2006/relationships/image" Target="../media/image47.jpeg"/><Relationship Id="rId5" Type="http://schemas.openxmlformats.org/officeDocument/2006/relationships/image" Target="../media/image106.png"/><Relationship Id="rId15" Type="http://schemas.openxmlformats.org/officeDocument/2006/relationships/image" Target="../media/image116.png"/><Relationship Id="rId23" Type="http://schemas.openxmlformats.org/officeDocument/2006/relationships/image" Target="../media/image122.png"/><Relationship Id="rId10" Type="http://schemas.openxmlformats.org/officeDocument/2006/relationships/image" Target="../media/image111.png"/><Relationship Id="rId19" Type="http://schemas.openxmlformats.org/officeDocument/2006/relationships/image" Target="../media/image118.png"/><Relationship Id="rId4" Type="http://schemas.openxmlformats.org/officeDocument/2006/relationships/image" Target="../media/image105.png"/><Relationship Id="rId9" Type="http://schemas.openxmlformats.org/officeDocument/2006/relationships/image" Target="../media/image110.png"/><Relationship Id="rId14" Type="http://schemas.openxmlformats.org/officeDocument/2006/relationships/image" Target="../media/image115.png"/><Relationship Id="rId22" Type="http://schemas.openxmlformats.org/officeDocument/2006/relationships/image" Target="../media/image12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13" Type="http://schemas.openxmlformats.org/officeDocument/2006/relationships/image" Target="../media/image47.jpeg"/><Relationship Id="rId3" Type="http://schemas.openxmlformats.org/officeDocument/2006/relationships/image" Target="../media/image125.png"/><Relationship Id="rId7" Type="http://schemas.openxmlformats.org/officeDocument/2006/relationships/image" Target="../media/image127.png"/><Relationship Id="rId12" Type="http://schemas.openxmlformats.org/officeDocument/2006/relationships/image" Target="../media/image132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11" Type="http://schemas.openxmlformats.org/officeDocument/2006/relationships/image" Target="../media/image131.png"/><Relationship Id="rId5" Type="http://schemas.openxmlformats.org/officeDocument/2006/relationships/image" Target="../media/image5.png"/><Relationship Id="rId10" Type="http://schemas.openxmlformats.org/officeDocument/2006/relationships/image" Target="../media/image130.png"/><Relationship Id="rId4" Type="http://schemas.openxmlformats.org/officeDocument/2006/relationships/image" Target="../media/image4.png"/><Relationship Id="rId9" Type="http://schemas.openxmlformats.org/officeDocument/2006/relationships/image" Target="../media/image1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43915" y="837666"/>
            <a:ext cx="3207385" cy="30899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255">
              <a:lnSpc>
                <a:spcPct val="100499"/>
              </a:lnSpc>
              <a:spcBef>
                <a:spcPts val="95"/>
              </a:spcBef>
            </a:pPr>
            <a:r>
              <a:rPr sz="4000" b="0" spc="-530" dirty="0" err="1" smtClean="0">
                <a:solidFill>
                  <a:srgbClr val="231F2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Gulim"/>
              </a:rPr>
              <a:t>아동학대</a:t>
            </a:r>
            <a:r>
              <a:rPr lang="en-US" sz="4000" b="0" spc="-530" dirty="0" smtClean="0">
                <a:solidFill>
                  <a:srgbClr val="231F2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Gulim"/>
              </a:rPr>
              <a:t/>
            </a:r>
            <a:br>
              <a:rPr lang="en-US" sz="4000" b="0" spc="-530" dirty="0" smtClean="0">
                <a:solidFill>
                  <a:srgbClr val="231F2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Gulim"/>
              </a:rPr>
            </a:br>
            <a:r>
              <a:rPr sz="4000" b="0" spc="-509" dirty="0" err="1" smtClean="0">
                <a:solidFill>
                  <a:srgbClr val="231F2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Gulim"/>
              </a:rPr>
              <a:t>신고의무자가</a:t>
            </a:r>
            <a:r>
              <a:rPr sz="4000" b="0" spc="-509" dirty="0" smtClean="0">
                <a:solidFill>
                  <a:srgbClr val="231F2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Gulim"/>
              </a:rPr>
              <a:t>  </a:t>
            </a:r>
            <a:r>
              <a:rPr sz="4000" b="0" spc="-400" dirty="0">
                <a:solidFill>
                  <a:srgbClr val="231F2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Gulim"/>
              </a:rPr>
              <a:t>꼭 </a:t>
            </a:r>
            <a:r>
              <a:rPr sz="4000" b="0" spc="-490" dirty="0">
                <a:solidFill>
                  <a:srgbClr val="231F2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Gulim"/>
              </a:rPr>
              <a:t>알아야 </a:t>
            </a:r>
            <a:r>
              <a:rPr sz="4000" b="0" spc="-530" dirty="0">
                <a:solidFill>
                  <a:srgbClr val="231F2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Gulim"/>
              </a:rPr>
              <a:t>하는  아동학대</a:t>
            </a:r>
            <a:endParaRPr sz="4000" b="0" dirty="0">
              <a:latin typeface="HY견고딕" panose="02030600000101010101" pitchFamily="18" charset="-127"/>
              <a:ea typeface="HY견고딕" panose="02030600000101010101" pitchFamily="18" charset="-127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4000" b="0" spc="-465" dirty="0">
                <a:solidFill>
                  <a:srgbClr val="231F2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Gulim"/>
              </a:rPr>
              <a:t>예방</a:t>
            </a:r>
            <a:r>
              <a:rPr sz="4000" b="0" spc="-220" dirty="0">
                <a:solidFill>
                  <a:srgbClr val="231F2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Gulim"/>
              </a:rPr>
              <a:t> </a:t>
            </a:r>
            <a:r>
              <a:rPr sz="4000" b="0" spc="-530" dirty="0">
                <a:solidFill>
                  <a:srgbClr val="231F2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Gulim"/>
              </a:rPr>
              <a:t>요령</a:t>
            </a:r>
            <a:endParaRPr sz="4000" b="0" dirty="0">
              <a:latin typeface="HY견고딕" panose="02030600000101010101" pitchFamily="18" charset="-127"/>
              <a:ea typeface="HY견고딕" panose="02030600000101010101" pitchFamily="18" charset="-127"/>
              <a:cs typeface="Gulim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31836" y="6603765"/>
            <a:ext cx="312686" cy="1609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67878" y="6603766"/>
            <a:ext cx="313715" cy="1644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70989" y="6725550"/>
            <a:ext cx="20955" cy="42545"/>
          </a:xfrm>
          <a:custGeom>
            <a:avLst/>
            <a:gdLst/>
            <a:ahLst/>
            <a:cxnLst/>
            <a:rect l="l" t="t" r="r" b="b"/>
            <a:pathLst>
              <a:path w="20955" h="42545">
                <a:moveTo>
                  <a:pt x="20446" y="0"/>
                </a:moveTo>
                <a:lnTo>
                  <a:pt x="0" y="0"/>
                </a:lnTo>
                <a:lnTo>
                  <a:pt x="0" y="42354"/>
                </a:lnTo>
                <a:lnTo>
                  <a:pt x="20446" y="42354"/>
                </a:lnTo>
                <a:lnTo>
                  <a:pt x="20446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05812" y="6716527"/>
            <a:ext cx="151130" cy="0"/>
          </a:xfrm>
          <a:custGeom>
            <a:avLst/>
            <a:gdLst/>
            <a:ahLst/>
            <a:cxnLst/>
            <a:rect l="l" t="t" r="r" b="b"/>
            <a:pathLst>
              <a:path w="151130">
                <a:moveTo>
                  <a:pt x="0" y="0"/>
                </a:moveTo>
                <a:lnTo>
                  <a:pt x="150990" y="0"/>
                </a:lnTo>
              </a:path>
            </a:pathLst>
          </a:custGeom>
          <a:ln w="18046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17966" y="6677023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>
                <a:moveTo>
                  <a:pt x="0" y="0"/>
                </a:moveTo>
                <a:lnTo>
                  <a:pt x="126682" y="0"/>
                </a:lnTo>
              </a:path>
            </a:pathLst>
          </a:custGeom>
          <a:ln w="1777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17966" y="6645273"/>
            <a:ext cx="20320" cy="22860"/>
          </a:xfrm>
          <a:custGeom>
            <a:avLst/>
            <a:gdLst/>
            <a:ahLst/>
            <a:cxnLst/>
            <a:rect l="l" t="t" r="r" b="b"/>
            <a:pathLst>
              <a:path w="20319" h="22859">
                <a:moveTo>
                  <a:pt x="0" y="22860"/>
                </a:moveTo>
                <a:lnTo>
                  <a:pt x="20066" y="22860"/>
                </a:lnTo>
                <a:lnTo>
                  <a:pt x="20066" y="0"/>
                </a:lnTo>
                <a:lnTo>
                  <a:pt x="0" y="0"/>
                </a:lnTo>
                <a:lnTo>
                  <a:pt x="0" y="2286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17966" y="6636384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>
                <a:moveTo>
                  <a:pt x="0" y="0"/>
                </a:moveTo>
                <a:lnTo>
                  <a:pt x="126682" y="0"/>
                </a:lnTo>
              </a:path>
            </a:pathLst>
          </a:custGeom>
          <a:ln w="1777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17966" y="6605903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90">
                <a:moveTo>
                  <a:pt x="0" y="21589"/>
                </a:moveTo>
                <a:lnTo>
                  <a:pt x="20066" y="21589"/>
                </a:lnTo>
                <a:lnTo>
                  <a:pt x="20066" y="0"/>
                </a:lnTo>
                <a:lnTo>
                  <a:pt x="0" y="0"/>
                </a:lnTo>
                <a:lnTo>
                  <a:pt x="0" y="2158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024392" y="6644892"/>
            <a:ext cx="20320" cy="22860"/>
          </a:xfrm>
          <a:custGeom>
            <a:avLst/>
            <a:gdLst/>
            <a:ahLst/>
            <a:cxnLst/>
            <a:rect l="l" t="t" r="r" b="b"/>
            <a:pathLst>
              <a:path w="20319" h="22859">
                <a:moveTo>
                  <a:pt x="20256" y="0"/>
                </a:moveTo>
                <a:lnTo>
                  <a:pt x="0" y="0"/>
                </a:lnTo>
                <a:lnTo>
                  <a:pt x="0" y="22644"/>
                </a:lnTo>
                <a:lnTo>
                  <a:pt x="20256" y="22644"/>
                </a:lnTo>
                <a:lnTo>
                  <a:pt x="20256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024392" y="6606411"/>
            <a:ext cx="20320" cy="20955"/>
          </a:xfrm>
          <a:custGeom>
            <a:avLst/>
            <a:gdLst/>
            <a:ahLst/>
            <a:cxnLst/>
            <a:rect l="l" t="t" r="r" b="b"/>
            <a:pathLst>
              <a:path w="20319" h="20954">
                <a:moveTo>
                  <a:pt x="20256" y="0"/>
                </a:moveTo>
                <a:lnTo>
                  <a:pt x="0" y="0"/>
                </a:lnTo>
                <a:lnTo>
                  <a:pt x="0" y="20802"/>
                </a:lnTo>
                <a:lnTo>
                  <a:pt x="20256" y="20802"/>
                </a:lnTo>
                <a:lnTo>
                  <a:pt x="20256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19997" y="6480009"/>
            <a:ext cx="401320" cy="394335"/>
          </a:xfrm>
          <a:custGeom>
            <a:avLst/>
            <a:gdLst/>
            <a:ahLst/>
            <a:cxnLst/>
            <a:rect l="l" t="t" r="r" b="b"/>
            <a:pathLst>
              <a:path w="401319" h="394334">
                <a:moveTo>
                  <a:pt x="205524" y="0"/>
                </a:moveTo>
                <a:lnTo>
                  <a:pt x="158405" y="5427"/>
                </a:lnTo>
                <a:lnTo>
                  <a:pt x="115148" y="20886"/>
                </a:lnTo>
                <a:lnTo>
                  <a:pt x="76987" y="45144"/>
                </a:lnTo>
                <a:lnTo>
                  <a:pt x="45157" y="76969"/>
                </a:lnTo>
                <a:lnTo>
                  <a:pt x="20893" y="115127"/>
                </a:lnTo>
                <a:lnTo>
                  <a:pt x="5429" y="158385"/>
                </a:lnTo>
                <a:lnTo>
                  <a:pt x="0" y="205511"/>
                </a:lnTo>
                <a:lnTo>
                  <a:pt x="5890" y="254684"/>
                </a:lnTo>
                <a:lnTo>
                  <a:pt x="22731" y="299418"/>
                </a:lnTo>
                <a:lnTo>
                  <a:pt x="49277" y="337705"/>
                </a:lnTo>
                <a:lnTo>
                  <a:pt x="84282" y="367538"/>
                </a:lnTo>
                <a:lnTo>
                  <a:pt x="126501" y="386910"/>
                </a:lnTo>
                <a:lnTo>
                  <a:pt x="174688" y="393814"/>
                </a:lnTo>
                <a:lnTo>
                  <a:pt x="230380" y="385742"/>
                </a:lnTo>
                <a:lnTo>
                  <a:pt x="275847" y="363294"/>
                </a:lnTo>
                <a:lnTo>
                  <a:pt x="310812" y="329118"/>
                </a:lnTo>
                <a:lnTo>
                  <a:pt x="335000" y="285864"/>
                </a:lnTo>
                <a:lnTo>
                  <a:pt x="340920" y="259477"/>
                </a:lnTo>
                <a:lnTo>
                  <a:pt x="339455" y="245033"/>
                </a:lnTo>
                <a:lnTo>
                  <a:pt x="145440" y="245033"/>
                </a:lnTo>
                <a:lnTo>
                  <a:pt x="119942" y="240540"/>
                </a:lnTo>
                <a:lnTo>
                  <a:pt x="84402" y="211665"/>
                </a:lnTo>
                <a:lnTo>
                  <a:pt x="75234" y="190944"/>
                </a:lnTo>
                <a:lnTo>
                  <a:pt x="75133" y="190652"/>
                </a:lnTo>
                <a:lnTo>
                  <a:pt x="73240" y="182801"/>
                </a:lnTo>
                <a:lnTo>
                  <a:pt x="72116" y="176302"/>
                </a:lnTo>
                <a:lnTo>
                  <a:pt x="71545" y="169673"/>
                </a:lnTo>
                <a:lnTo>
                  <a:pt x="71386" y="161747"/>
                </a:lnTo>
                <a:lnTo>
                  <a:pt x="79029" y="122801"/>
                </a:lnTo>
                <a:lnTo>
                  <a:pt x="100773" y="85900"/>
                </a:lnTo>
                <a:lnTo>
                  <a:pt x="134845" y="54841"/>
                </a:lnTo>
                <a:lnTo>
                  <a:pt x="179467" y="33421"/>
                </a:lnTo>
                <a:lnTo>
                  <a:pt x="232867" y="25438"/>
                </a:lnTo>
                <a:lnTo>
                  <a:pt x="304504" y="25438"/>
                </a:lnTo>
                <a:lnTo>
                  <a:pt x="257706" y="6686"/>
                </a:lnTo>
                <a:lnTo>
                  <a:pt x="205524" y="0"/>
                </a:lnTo>
                <a:close/>
              </a:path>
              <a:path w="401319" h="394334">
                <a:moveTo>
                  <a:pt x="280592" y="178763"/>
                </a:moveTo>
                <a:lnTo>
                  <a:pt x="252512" y="178946"/>
                </a:lnTo>
                <a:lnTo>
                  <a:pt x="226563" y="190182"/>
                </a:lnTo>
                <a:lnTo>
                  <a:pt x="205638" y="211785"/>
                </a:lnTo>
                <a:lnTo>
                  <a:pt x="189619" y="229458"/>
                </a:lnTo>
                <a:lnTo>
                  <a:pt x="172505" y="239501"/>
                </a:lnTo>
                <a:lnTo>
                  <a:pt x="156909" y="243998"/>
                </a:lnTo>
                <a:lnTo>
                  <a:pt x="145440" y="245033"/>
                </a:lnTo>
                <a:lnTo>
                  <a:pt x="339455" y="245033"/>
                </a:lnTo>
                <a:lnTo>
                  <a:pt x="338253" y="233187"/>
                </a:lnTo>
                <a:lnTo>
                  <a:pt x="327187" y="209351"/>
                </a:lnTo>
                <a:lnTo>
                  <a:pt x="307911" y="190322"/>
                </a:lnTo>
                <a:lnTo>
                  <a:pt x="280592" y="178763"/>
                </a:lnTo>
                <a:close/>
              </a:path>
              <a:path w="401319" h="394334">
                <a:moveTo>
                  <a:pt x="304504" y="25438"/>
                </a:moveTo>
                <a:lnTo>
                  <a:pt x="232867" y="25438"/>
                </a:lnTo>
                <a:lnTo>
                  <a:pt x="286418" y="33495"/>
                </a:lnTo>
                <a:lnTo>
                  <a:pt x="329962" y="54233"/>
                </a:lnTo>
                <a:lnTo>
                  <a:pt x="363513" y="82502"/>
                </a:lnTo>
                <a:lnTo>
                  <a:pt x="387087" y="113152"/>
                </a:lnTo>
                <a:lnTo>
                  <a:pt x="400697" y="141033"/>
                </a:lnTo>
                <a:lnTo>
                  <a:pt x="399973" y="138836"/>
                </a:lnTo>
                <a:lnTo>
                  <a:pt x="377764" y="93385"/>
                </a:lnTo>
                <a:lnTo>
                  <a:pt x="345521" y="55077"/>
                </a:lnTo>
                <a:lnTo>
                  <a:pt x="304937" y="25611"/>
                </a:lnTo>
                <a:lnTo>
                  <a:pt x="304504" y="25438"/>
                </a:lnTo>
                <a:close/>
              </a:path>
            </a:pathLst>
          </a:custGeom>
          <a:solidFill>
            <a:srgbClr val="0039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91382" y="6505439"/>
            <a:ext cx="339725" cy="373380"/>
          </a:xfrm>
          <a:custGeom>
            <a:avLst/>
            <a:gdLst/>
            <a:ahLst/>
            <a:cxnLst/>
            <a:rect l="l" t="t" r="r" b="b"/>
            <a:pathLst>
              <a:path w="339725" h="373379">
                <a:moveTo>
                  <a:pt x="268003" y="36525"/>
                </a:moveTo>
                <a:lnTo>
                  <a:pt x="138176" y="36525"/>
                </a:lnTo>
                <a:lnTo>
                  <a:pt x="183223" y="42578"/>
                </a:lnTo>
                <a:lnTo>
                  <a:pt x="223702" y="59660"/>
                </a:lnTo>
                <a:lnTo>
                  <a:pt x="257998" y="86156"/>
                </a:lnTo>
                <a:lnTo>
                  <a:pt x="284495" y="120450"/>
                </a:lnTo>
                <a:lnTo>
                  <a:pt x="301578" y="160926"/>
                </a:lnTo>
                <a:lnTo>
                  <a:pt x="307632" y="205968"/>
                </a:lnTo>
                <a:lnTo>
                  <a:pt x="300077" y="258781"/>
                </a:lnTo>
                <a:lnTo>
                  <a:pt x="278855" y="305723"/>
                </a:lnTo>
                <a:lnTo>
                  <a:pt x="246129" y="344632"/>
                </a:lnTo>
                <a:lnTo>
                  <a:pt x="204063" y="373341"/>
                </a:lnTo>
                <a:lnTo>
                  <a:pt x="248548" y="350823"/>
                </a:lnTo>
                <a:lnTo>
                  <a:pt x="285959" y="318588"/>
                </a:lnTo>
                <a:lnTo>
                  <a:pt x="314695" y="278302"/>
                </a:lnTo>
                <a:lnTo>
                  <a:pt x="333129" y="231592"/>
                </a:lnTo>
                <a:lnTo>
                  <a:pt x="339636" y="180085"/>
                </a:lnTo>
                <a:lnTo>
                  <a:pt x="339096" y="164687"/>
                </a:lnTo>
                <a:lnTo>
                  <a:pt x="330593" y="119608"/>
                </a:lnTo>
                <a:lnTo>
                  <a:pt x="294931" y="60103"/>
                </a:lnTo>
                <a:lnTo>
                  <a:pt x="268003" y="36525"/>
                </a:lnTo>
                <a:close/>
              </a:path>
              <a:path w="339725" h="373379">
                <a:moveTo>
                  <a:pt x="2383" y="159573"/>
                </a:moveTo>
                <a:lnTo>
                  <a:pt x="2438" y="159981"/>
                </a:lnTo>
                <a:lnTo>
                  <a:pt x="3670" y="164909"/>
                </a:lnTo>
                <a:lnTo>
                  <a:pt x="2383" y="159573"/>
                </a:lnTo>
                <a:close/>
              </a:path>
              <a:path w="339725" h="373379">
                <a:moveTo>
                  <a:pt x="161480" y="0"/>
                </a:moveTo>
                <a:lnTo>
                  <a:pt x="108081" y="7983"/>
                </a:lnTo>
                <a:lnTo>
                  <a:pt x="63458" y="29403"/>
                </a:lnTo>
                <a:lnTo>
                  <a:pt x="29387" y="60462"/>
                </a:lnTo>
                <a:lnTo>
                  <a:pt x="7642" y="97363"/>
                </a:lnTo>
                <a:lnTo>
                  <a:pt x="0" y="136309"/>
                </a:lnTo>
                <a:lnTo>
                  <a:pt x="159" y="144242"/>
                </a:lnTo>
                <a:lnTo>
                  <a:pt x="730" y="150875"/>
                </a:lnTo>
                <a:lnTo>
                  <a:pt x="1853" y="157376"/>
                </a:lnTo>
                <a:lnTo>
                  <a:pt x="2383" y="159573"/>
                </a:lnTo>
                <a:lnTo>
                  <a:pt x="1778" y="155054"/>
                </a:lnTo>
                <a:lnTo>
                  <a:pt x="1894" y="149775"/>
                </a:lnTo>
                <a:lnTo>
                  <a:pt x="13369" y="104135"/>
                </a:lnTo>
                <a:lnTo>
                  <a:pt x="44054" y="68194"/>
                </a:lnTo>
                <a:lnTo>
                  <a:pt x="87701" y="44847"/>
                </a:lnTo>
                <a:lnTo>
                  <a:pt x="138176" y="36525"/>
                </a:lnTo>
                <a:lnTo>
                  <a:pt x="268003" y="36525"/>
                </a:lnTo>
                <a:lnTo>
                  <a:pt x="261123" y="30500"/>
                </a:lnTo>
                <a:lnTo>
                  <a:pt x="216644" y="8571"/>
                </a:lnTo>
                <a:lnTo>
                  <a:pt x="161480" y="0"/>
                </a:lnTo>
                <a:close/>
              </a:path>
            </a:pathLst>
          </a:custGeom>
          <a:solidFill>
            <a:srgbClr val="ED1A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901839"/>
            <a:ext cx="396240" cy="3035300"/>
          </a:xfrm>
          <a:custGeom>
            <a:avLst/>
            <a:gdLst/>
            <a:ahLst/>
            <a:cxnLst/>
            <a:rect l="l" t="t" r="r" b="b"/>
            <a:pathLst>
              <a:path w="396240" h="3035300">
                <a:moveTo>
                  <a:pt x="0" y="3034677"/>
                </a:moveTo>
                <a:lnTo>
                  <a:pt x="395998" y="3034677"/>
                </a:lnTo>
                <a:lnTo>
                  <a:pt x="395998" y="0"/>
                </a:lnTo>
                <a:lnTo>
                  <a:pt x="0" y="0"/>
                </a:lnTo>
                <a:lnTo>
                  <a:pt x="0" y="303467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953478" y="1506689"/>
            <a:ext cx="414020" cy="276225"/>
          </a:xfrm>
          <a:custGeom>
            <a:avLst/>
            <a:gdLst/>
            <a:ahLst/>
            <a:cxnLst/>
            <a:rect l="l" t="t" r="r" b="b"/>
            <a:pathLst>
              <a:path w="414020" h="276225">
                <a:moveTo>
                  <a:pt x="413867" y="275907"/>
                </a:moveTo>
                <a:lnTo>
                  <a:pt x="413867" y="188353"/>
                </a:lnTo>
                <a:lnTo>
                  <a:pt x="408500" y="149436"/>
                </a:lnTo>
                <a:lnTo>
                  <a:pt x="393161" y="111451"/>
                </a:lnTo>
                <a:lnTo>
                  <a:pt x="368994" y="76242"/>
                </a:lnTo>
                <a:lnTo>
                  <a:pt x="337144" y="45649"/>
                </a:lnTo>
                <a:lnTo>
                  <a:pt x="298754" y="21516"/>
                </a:lnTo>
                <a:lnTo>
                  <a:pt x="254969" y="5686"/>
                </a:lnTo>
                <a:lnTo>
                  <a:pt x="206933" y="0"/>
                </a:lnTo>
                <a:lnTo>
                  <a:pt x="158897" y="5686"/>
                </a:lnTo>
                <a:lnTo>
                  <a:pt x="115112" y="21516"/>
                </a:lnTo>
                <a:lnTo>
                  <a:pt x="76723" y="45649"/>
                </a:lnTo>
                <a:lnTo>
                  <a:pt x="44872" y="76242"/>
                </a:lnTo>
                <a:lnTo>
                  <a:pt x="20706" y="111451"/>
                </a:lnTo>
                <a:lnTo>
                  <a:pt x="5367" y="149436"/>
                </a:lnTo>
                <a:lnTo>
                  <a:pt x="0" y="188353"/>
                </a:lnTo>
                <a:lnTo>
                  <a:pt x="0" y="229920"/>
                </a:lnTo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244613" y="1797926"/>
            <a:ext cx="61594" cy="152400"/>
          </a:xfrm>
          <a:custGeom>
            <a:avLst/>
            <a:gdLst/>
            <a:ahLst/>
            <a:cxnLst/>
            <a:rect l="l" t="t" r="r" b="b"/>
            <a:pathLst>
              <a:path w="61595" h="152400">
                <a:moveTo>
                  <a:pt x="61417" y="0"/>
                </a:moveTo>
                <a:lnTo>
                  <a:pt x="61417" y="31191"/>
                </a:lnTo>
                <a:lnTo>
                  <a:pt x="57916" y="64739"/>
                </a:lnTo>
                <a:lnTo>
                  <a:pt x="46963" y="97497"/>
                </a:lnTo>
                <a:lnTo>
                  <a:pt x="27882" y="127360"/>
                </a:lnTo>
                <a:lnTo>
                  <a:pt x="0" y="152222"/>
                </a:lnTo>
              </a:path>
            </a:pathLst>
          </a:custGeom>
          <a:ln w="33781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076109" y="1598650"/>
            <a:ext cx="260985" cy="199390"/>
          </a:xfrm>
          <a:custGeom>
            <a:avLst/>
            <a:gdLst/>
            <a:ahLst/>
            <a:cxnLst/>
            <a:rect l="l" t="t" r="r" b="b"/>
            <a:pathLst>
              <a:path w="260984" h="199389">
                <a:moveTo>
                  <a:pt x="0" y="0"/>
                </a:moveTo>
                <a:lnTo>
                  <a:pt x="9881" y="38114"/>
                </a:lnTo>
                <a:lnTo>
                  <a:pt x="36484" y="77112"/>
                </a:lnTo>
                <a:lnTo>
                  <a:pt x="75244" y="114533"/>
                </a:lnTo>
                <a:lnTo>
                  <a:pt x="121597" y="147919"/>
                </a:lnTo>
                <a:lnTo>
                  <a:pt x="170979" y="174811"/>
                </a:lnTo>
                <a:lnTo>
                  <a:pt x="218828" y="192749"/>
                </a:lnTo>
                <a:lnTo>
                  <a:pt x="260578" y="199275"/>
                </a:lnTo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999465" y="1675295"/>
            <a:ext cx="102870" cy="288925"/>
          </a:xfrm>
          <a:custGeom>
            <a:avLst/>
            <a:gdLst/>
            <a:ahLst/>
            <a:cxnLst/>
            <a:rect l="l" t="t" r="r" b="b"/>
            <a:pathLst>
              <a:path w="102870" h="288925">
                <a:moveTo>
                  <a:pt x="76644" y="0"/>
                </a:moveTo>
                <a:lnTo>
                  <a:pt x="49120" y="16010"/>
                </a:lnTo>
                <a:lnTo>
                  <a:pt x="24501" y="40120"/>
                </a:lnTo>
                <a:lnTo>
                  <a:pt x="6792" y="70996"/>
                </a:lnTo>
                <a:lnTo>
                  <a:pt x="0" y="107302"/>
                </a:lnTo>
                <a:lnTo>
                  <a:pt x="0" y="153289"/>
                </a:lnTo>
                <a:lnTo>
                  <a:pt x="7382" y="193334"/>
                </a:lnTo>
                <a:lnTo>
                  <a:pt x="27970" y="230917"/>
                </a:lnTo>
                <a:lnTo>
                  <a:pt x="60195" y="263595"/>
                </a:lnTo>
                <a:lnTo>
                  <a:pt x="102488" y="288925"/>
                </a:lnTo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137412" y="1981873"/>
            <a:ext cx="76835" cy="61594"/>
          </a:xfrm>
          <a:custGeom>
            <a:avLst/>
            <a:gdLst/>
            <a:ahLst/>
            <a:cxnLst/>
            <a:rect l="l" t="t" r="r" b="b"/>
            <a:pathLst>
              <a:path w="76834" h="61594">
                <a:moveTo>
                  <a:pt x="76644" y="30657"/>
                </a:moveTo>
                <a:lnTo>
                  <a:pt x="74236" y="42588"/>
                </a:lnTo>
                <a:lnTo>
                  <a:pt x="67668" y="52328"/>
                </a:lnTo>
                <a:lnTo>
                  <a:pt x="57924" y="58895"/>
                </a:lnTo>
                <a:lnTo>
                  <a:pt x="45986" y="61302"/>
                </a:lnTo>
                <a:lnTo>
                  <a:pt x="30657" y="61302"/>
                </a:lnTo>
                <a:lnTo>
                  <a:pt x="18725" y="58895"/>
                </a:lnTo>
                <a:lnTo>
                  <a:pt x="8980" y="52328"/>
                </a:lnTo>
                <a:lnTo>
                  <a:pt x="2409" y="42588"/>
                </a:lnTo>
                <a:lnTo>
                  <a:pt x="0" y="30657"/>
                </a:lnTo>
                <a:lnTo>
                  <a:pt x="2409" y="18720"/>
                </a:lnTo>
                <a:lnTo>
                  <a:pt x="8980" y="8975"/>
                </a:lnTo>
                <a:lnTo>
                  <a:pt x="18725" y="2407"/>
                </a:lnTo>
                <a:lnTo>
                  <a:pt x="30657" y="0"/>
                </a:lnTo>
                <a:lnTo>
                  <a:pt x="45986" y="0"/>
                </a:lnTo>
                <a:lnTo>
                  <a:pt x="57924" y="2407"/>
                </a:lnTo>
                <a:lnTo>
                  <a:pt x="67668" y="8975"/>
                </a:lnTo>
                <a:lnTo>
                  <a:pt x="74236" y="18720"/>
                </a:lnTo>
                <a:lnTo>
                  <a:pt x="76644" y="30657"/>
                </a:lnTo>
                <a:close/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198728" y="1873707"/>
            <a:ext cx="168910" cy="139065"/>
          </a:xfrm>
          <a:custGeom>
            <a:avLst/>
            <a:gdLst/>
            <a:ahLst/>
            <a:cxnLst/>
            <a:rect l="l" t="t" r="r" b="b"/>
            <a:pathLst>
              <a:path w="168909" h="139064">
                <a:moveTo>
                  <a:pt x="0" y="138823"/>
                </a:moveTo>
                <a:lnTo>
                  <a:pt x="15824" y="138823"/>
                </a:lnTo>
                <a:lnTo>
                  <a:pt x="64093" y="132082"/>
                </a:lnTo>
                <a:lnTo>
                  <a:pt x="105970" y="113048"/>
                </a:lnTo>
                <a:lnTo>
                  <a:pt x="138966" y="83501"/>
                </a:lnTo>
                <a:lnTo>
                  <a:pt x="160589" y="45224"/>
                </a:lnTo>
                <a:lnTo>
                  <a:pt x="168351" y="0"/>
                </a:lnTo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367346" y="1736610"/>
            <a:ext cx="61594" cy="138430"/>
          </a:xfrm>
          <a:custGeom>
            <a:avLst/>
            <a:gdLst/>
            <a:ahLst/>
            <a:cxnLst/>
            <a:rect l="l" t="t" r="r" b="b"/>
            <a:pathLst>
              <a:path w="61595" h="138430">
                <a:moveTo>
                  <a:pt x="30657" y="0"/>
                </a:moveTo>
                <a:lnTo>
                  <a:pt x="0" y="0"/>
                </a:lnTo>
                <a:lnTo>
                  <a:pt x="0" y="137960"/>
                </a:lnTo>
                <a:lnTo>
                  <a:pt x="30657" y="137960"/>
                </a:lnTo>
                <a:lnTo>
                  <a:pt x="42590" y="135550"/>
                </a:lnTo>
                <a:lnTo>
                  <a:pt x="52335" y="128979"/>
                </a:lnTo>
                <a:lnTo>
                  <a:pt x="58905" y="119234"/>
                </a:lnTo>
                <a:lnTo>
                  <a:pt x="61315" y="107302"/>
                </a:lnTo>
                <a:lnTo>
                  <a:pt x="61315" y="30657"/>
                </a:lnTo>
                <a:lnTo>
                  <a:pt x="58905" y="18725"/>
                </a:lnTo>
                <a:lnTo>
                  <a:pt x="52335" y="8980"/>
                </a:lnTo>
                <a:lnTo>
                  <a:pt x="42590" y="2409"/>
                </a:lnTo>
                <a:lnTo>
                  <a:pt x="30657" y="0"/>
                </a:lnTo>
                <a:close/>
              </a:path>
            </a:pathLst>
          </a:custGeom>
          <a:ln w="33781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875271" y="1719719"/>
            <a:ext cx="95097" cy="17174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060780" y="1935886"/>
            <a:ext cx="0" cy="123189"/>
          </a:xfrm>
          <a:custGeom>
            <a:avLst/>
            <a:gdLst/>
            <a:ahLst/>
            <a:cxnLst/>
            <a:rect l="l" t="t" r="r" b="b"/>
            <a:pathLst>
              <a:path h="123189">
                <a:moveTo>
                  <a:pt x="0" y="0"/>
                </a:moveTo>
                <a:lnTo>
                  <a:pt x="0" y="122618"/>
                </a:lnTo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014794" y="2043176"/>
            <a:ext cx="153670" cy="153670"/>
          </a:xfrm>
          <a:custGeom>
            <a:avLst/>
            <a:gdLst/>
            <a:ahLst/>
            <a:cxnLst/>
            <a:rect l="l" t="t" r="r" b="b"/>
            <a:pathLst>
              <a:path w="153670" h="153669">
                <a:moveTo>
                  <a:pt x="45986" y="0"/>
                </a:moveTo>
                <a:lnTo>
                  <a:pt x="153276" y="107302"/>
                </a:lnTo>
                <a:lnTo>
                  <a:pt x="107289" y="153288"/>
                </a:lnTo>
                <a:lnTo>
                  <a:pt x="0" y="45986"/>
                </a:lnTo>
                <a:lnTo>
                  <a:pt x="45986" y="0"/>
                </a:lnTo>
                <a:close/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168070" y="2043176"/>
            <a:ext cx="153670" cy="153670"/>
          </a:xfrm>
          <a:custGeom>
            <a:avLst/>
            <a:gdLst/>
            <a:ahLst/>
            <a:cxnLst/>
            <a:rect l="l" t="t" r="r" b="b"/>
            <a:pathLst>
              <a:path w="153670" h="153669">
                <a:moveTo>
                  <a:pt x="107302" y="0"/>
                </a:moveTo>
                <a:lnTo>
                  <a:pt x="0" y="107302"/>
                </a:lnTo>
                <a:lnTo>
                  <a:pt x="45986" y="153288"/>
                </a:lnTo>
                <a:lnTo>
                  <a:pt x="153289" y="45986"/>
                </a:lnTo>
                <a:lnTo>
                  <a:pt x="107302" y="0"/>
                </a:lnTo>
                <a:close/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846175" y="2089162"/>
            <a:ext cx="168910" cy="123189"/>
          </a:xfrm>
          <a:custGeom>
            <a:avLst/>
            <a:gdLst/>
            <a:ahLst/>
            <a:cxnLst/>
            <a:rect l="l" t="t" r="r" b="b"/>
            <a:pathLst>
              <a:path w="168909" h="123189">
                <a:moveTo>
                  <a:pt x="168617" y="0"/>
                </a:moveTo>
                <a:lnTo>
                  <a:pt x="81495" y="19367"/>
                </a:lnTo>
                <a:lnTo>
                  <a:pt x="39844" y="40851"/>
                </a:lnTo>
                <a:lnTo>
                  <a:pt x="14185" y="80060"/>
                </a:lnTo>
                <a:lnTo>
                  <a:pt x="0" y="122631"/>
                </a:lnTo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321359" y="2089162"/>
            <a:ext cx="168910" cy="123189"/>
          </a:xfrm>
          <a:custGeom>
            <a:avLst/>
            <a:gdLst/>
            <a:ahLst/>
            <a:cxnLst/>
            <a:rect l="l" t="t" r="r" b="b"/>
            <a:pathLst>
              <a:path w="168909" h="123189">
                <a:moveTo>
                  <a:pt x="0" y="0"/>
                </a:moveTo>
                <a:lnTo>
                  <a:pt x="87121" y="19367"/>
                </a:lnTo>
                <a:lnTo>
                  <a:pt x="128766" y="40851"/>
                </a:lnTo>
                <a:lnTo>
                  <a:pt x="154419" y="80060"/>
                </a:lnTo>
                <a:lnTo>
                  <a:pt x="168617" y="122631"/>
                </a:lnTo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691718" y="3673693"/>
            <a:ext cx="471805" cy="403225"/>
          </a:xfrm>
          <a:custGeom>
            <a:avLst/>
            <a:gdLst/>
            <a:ahLst/>
            <a:cxnLst/>
            <a:rect l="l" t="t" r="r" b="b"/>
            <a:pathLst>
              <a:path w="471804" h="403225">
                <a:moveTo>
                  <a:pt x="425159" y="25041"/>
                </a:moveTo>
                <a:lnTo>
                  <a:pt x="390955" y="7162"/>
                </a:lnTo>
                <a:lnTo>
                  <a:pt x="350289" y="0"/>
                </a:lnTo>
                <a:lnTo>
                  <a:pt x="307799" y="5258"/>
                </a:lnTo>
                <a:lnTo>
                  <a:pt x="268121" y="24641"/>
                </a:lnTo>
                <a:lnTo>
                  <a:pt x="235891" y="59852"/>
                </a:lnTo>
                <a:lnTo>
                  <a:pt x="203668" y="24641"/>
                </a:lnTo>
                <a:lnTo>
                  <a:pt x="163993" y="5258"/>
                </a:lnTo>
                <a:lnTo>
                  <a:pt x="121503" y="0"/>
                </a:lnTo>
                <a:lnTo>
                  <a:pt x="80834" y="7162"/>
                </a:lnTo>
                <a:lnTo>
                  <a:pt x="46623" y="25041"/>
                </a:lnTo>
                <a:lnTo>
                  <a:pt x="20265" y="53743"/>
                </a:lnTo>
                <a:lnTo>
                  <a:pt x="5453" y="86964"/>
                </a:lnTo>
                <a:lnTo>
                  <a:pt x="0" y="121326"/>
                </a:lnTo>
                <a:lnTo>
                  <a:pt x="1716" y="153451"/>
                </a:lnTo>
                <a:lnTo>
                  <a:pt x="25646" y="217107"/>
                </a:lnTo>
                <a:lnTo>
                  <a:pt x="48969" y="248331"/>
                </a:lnTo>
                <a:lnTo>
                  <a:pt x="80888" y="281091"/>
                </a:lnTo>
                <a:lnTo>
                  <a:pt x="122170" y="316841"/>
                </a:lnTo>
                <a:lnTo>
                  <a:pt x="173582" y="357037"/>
                </a:lnTo>
                <a:lnTo>
                  <a:pt x="235891" y="403133"/>
                </a:lnTo>
                <a:lnTo>
                  <a:pt x="298205" y="357037"/>
                </a:lnTo>
                <a:lnTo>
                  <a:pt x="349620" y="316841"/>
                </a:lnTo>
                <a:lnTo>
                  <a:pt x="390904" y="281091"/>
                </a:lnTo>
                <a:lnTo>
                  <a:pt x="422823" y="248331"/>
                </a:lnTo>
                <a:lnTo>
                  <a:pt x="446145" y="217107"/>
                </a:lnTo>
                <a:lnTo>
                  <a:pt x="470067" y="153451"/>
                </a:lnTo>
                <a:lnTo>
                  <a:pt x="471783" y="121326"/>
                </a:lnTo>
                <a:lnTo>
                  <a:pt x="466330" y="86964"/>
                </a:lnTo>
                <a:lnTo>
                  <a:pt x="451518" y="53743"/>
                </a:lnTo>
                <a:lnTo>
                  <a:pt x="425159" y="25041"/>
                </a:lnTo>
                <a:close/>
              </a:path>
            </a:pathLst>
          </a:custGeom>
          <a:ln w="41643">
            <a:solidFill>
              <a:srgbClr val="D1D3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764225" y="3746296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60">
                <a:moveTo>
                  <a:pt x="0" y="86296"/>
                </a:moveTo>
                <a:lnTo>
                  <a:pt x="6781" y="52704"/>
                </a:lnTo>
                <a:lnTo>
                  <a:pt x="25274" y="25274"/>
                </a:lnTo>
                <a:lnTo>
                  <a:pt x="52704" y="6781"/>
                </a:lnTo>
                <a:lnTo>
                  <a:pt x="86296" y="0"/>
                </a:lnTo>
              </a:path>
            </a:pathLst>
          </a:custGeom>
          <a:ln w="41643">
            <a:solidFill>
              <a:srgbClr val="D1D3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521934" y="3470833"/>
            <a:ext cx="811530" cy="811530"/>
          </a:xfrm>
          <a:custGeom>
            <a:avLst/>
            <a:gdLst/>
            <a:ahLst/>
            <a:cxnLst/>
            <a:rect l="l" t="t" r="r" b="b"/>
            <a:pathLst>
              <a:path w="811529" h="811529">
                <a:moveTo>
                  <a:pt x="405676" y="811352"/>
                </a:moveTo>
                <a:lnTo>
                  <a:pt x="452987" y="808622"/>
                </a:lnTo>
                <a:lnTo>
                  <a:pt x="498695" y="800638"/>
                </a:lnTo>
                <a:lnTo>
                  <a:pt x="542495" y="787702"/>
                </a:lnTo>
                <a:lnTo>
                  <a:pt x="584084" y="770119"/>
                </a:lnTo>
                <a:lnTo>
                  <a:pt x="623156" y="748194"/>
                </a:lnTo>
                <a:lnTo>
                  <a:pt x="659407" y="722231"/>
                </a:lnTo>
                <a:lnTo>
                  <a:pt x="692534" y="692534"/>
                </a:lnTo>
                <a:lnTo>
                  <a:pt x="722231" y="659407"/>
                </a:lnTo>
                <a:lnTo>
                  <a:pt x="748194" y="623156"/>
                </a:lnTo>
                <a:lnTo>
                  <a:pt x="770119" y="584084"/>
                </a:lnTo>
                <a:lnTo>
                  <a:pt x="787702" y="542495"/>
                </a:lnTo>
                <a:lnTo>
                  <a:pt x="800638" y="498695"/>
                </a:lnTo>
                <a:lnTo>
                  <a:pt x="808622" y="452987"/>
                </a:lnTo>
                <a:lnTo>
                  <a:pt x="811352" y="405676"/>
                </a:lnTo>
                <a:lnTo>
                  <a:pt x="808622" y="358367"/>
                </a:lnTo>
                <a:lnTo>
                  <a:pt x="800638" y="312660"/>
                </a:lnTo>
                <a:lnTo>
                  <a:pt x="787702" y="268861"/>
                </a:lnTo>
                <a:lnTo>
                  <a:pt x="770119" y="227273"/>
                </a:lnTo>
                <a:lnTo>
                  <a:pt x="748194" y="188201"/>
                </a:lnTo>
                <a:lnTo>
                  <a:pt x="722231" y="151949"/>
                </a:lnTo>
                <a:lnTo>
                  <a:pt x="692534" y="118822"/>
                </a:lnTo>
                <a:lnTo>
                  <a:pt x="659407" y="89125"/>
                </a:lnTo>
                <a:lnTo>
                  <a:pt x="623156" y="63160"/>
                </a:lnTo>
                <a:lnTo>
                  <a:pt x="584084" y="41234"/>
                </a:lnTo>
                <a:lnTo>
                  <a:pt x="542495" y="23651"/>
                </a:lnTo>
                <a:lnTo>
                  <a:pt x="498695" y="10714"/>
                </a:lnTo>
                <a:lnTo>
                  <a:pt x="452987" y="2729"/>
                </a:lnTo>
                <a:lnTo>
                  <a:pt x="405676" y="0"/>
                </a:lnTo>
                <a:lnTo>
                  <a:pt x="358364" y="2729"/>
                </a:lnTo>
                <a:lnTo>
                  <a:pt x="312656" y="10714"/>
                </a:lnTo>
                <a:lnTo>
                  <a:pt x="268856" y="23651"/>
                </a:lnTo>
                <a:lnTo>
                  <a:pt x="227267" y="41234"/>
                </a:lnTo>
                <a:lnTo>
                  <a:pt x="188195" y="63160"/>
                </a:lnTo>
                <a:lnTo>
                  <a:pt x="151944" y="89125"/>
                </a:lnTo>
                <a:lnTo>
                  <a:pt x="118818" y="118822"/>
                </a:lnTo>
                <a:lnTo>
                  <a:pt x="89121" y="151949"/>
                </a:lnTo>
                <a:lnTo>
                  <a:pt x="63157" y="188201"/>
                </a:lnTo>
                <a:lnTo>
                  <a:pt x="41232" y="227273"/>
                </a:lnTo>
                <a:lnTo>
                  <a:pt x="23649" y="268861"/>
                </a:lnTo>
                <a:lnTo>
                  <a:pt x="10713" y="312660"/>
                </a:lnTo>
                <a:lnTo>
                  <a:pt x="2729" y="358367"/>
                </a:lnTo>
                <a:lnTo>
                  <a:pt x="0" y="405676"/>
                </a:lnTo>
                <a:lnTo>
                  <a:pt x="2729" y="452987"/>
                </a:lnTo>
                <a:lnTo>
                  <a:pt x="10713" y="498695"/>
                </a:lnTo>
                <a:lnTo>
                  <a:pt x="23649" y="542495"/>
                </a:lnTo>
                <a:lnTo>
                  <a:pt x="41232" y="584084"/>
                </a:lnTo>
                <a:lnTo>
                  <a:pt x="63157" y="623156"/>
                </a:lnTo>
                <a:lnTo>
                  <a:pt x="89121" y="659407"/>
                </a:lnTo>
                <a:lnTo>
                  <a:pt x="118818" y="692534"/>
                </a:lnTo>
                <a:lnTo>
                  <a:pt x="151944" y="722231"/>
                </a:lnTo>
                <a:lnTo>
                  <a:pt x="188195" y="748194"/>
                </a:lnTo>
                <a:lnTo>
                  <a:pt x="227267" y="770119"/>
                </a:lnTo>
                <a:lnTo>
                  <a:pt x="268856" y="787702"/>
                </a:lnTo>
                <a:lnTo>
                  <a:pt x="312656" y="800638"/>
                </a:lnTo>
                <a:lnTo>
                  <a:pt x="358364" y="808622"/>
                </a:lnTo>
                <a:lnTo>
                  <a:pt x="405676" y="811352"/>
                </a:lnTo>
                <a:close/>
              </a:path>
            </a:pathLst>
          </a:custGeom>
          <a:ln w="62471">
            <a:solidFill>
              <a:srgbClr val="D1D3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546433" y="6181191"/>
            <a:ext cx="33020" cy="179705"/>
          </a:xfrm>
          <a:custGeom>
            <a:avLst/>
            <a:gdLst/>
            <a:ahLst/>
            <a:cxnLst/>
            <a:rect l="l" t="t" r="r" b="b"/>
            <a:pathLst>
              <a:path w="33020" h="179704">
                <a:moveTo>
                  <a:pt x="32619" y="0"/>
                </a:moveTo>
                <a:lnTo>
                  <a:pt x="30448" y="3340"/>
                </a:lnTo>
                <a:lnTo>
                  <a:pt x="28149" y="6984"/>
                </a:lnTo>
                <a:lnTo>
                  <a:pt x="26117" y="10147"/>
                </a:lnTo>
                <a:lnTo>
                  <a:pt x="7219" y="54084"/>
                </a:lnTo>
                <a:lnTo>
                  <a:pt x="0" y="101961"/>
                </a:lnTo>
                <a:lnTo>
                  <a:pt x="6457" y="146239"/>
                </a:lnTo>
                <a:lnTo>
                  <a:pt x="28594" y="179374"/>
                </a:lnTo>
                <a:lnTo>
                  <a:pt x="32619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552801" y="5589561"/>
            <a:ext cx="91579" cy="22997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623617" y="6036221"/>
            <a:ext cx="85725" cy="342265"/>
          </a:xfrm>
          <a:custGeom>
            <a:avLst/>
            <a:gdLst/>
            <a:ahLst/>
            <a:cxnLst/>
            <a:rect l="l" t="t" r="r" b="b"/>
            <a:pathLst>
              <a:path w="85725" h="342264">
                <a:moveTo>
                  <a:pt x="47358" y="0"/>
                </a:moveTo>
                <a:lnTo>
                  <a:pt x="35354" y="19437"/>
                </a:lnTo>
                <a:lnTo>
                  <a:pt x="23402" y="38473"/>
                </a:lnTo>
                <a:lnTo>
                  <a:pt x="11589" y="57030"/>
                </a:lnTo>
                <a:lnTo>
                  <a:pt x="0" y="75031"/>
                </a:lnTo>
                <a:lnTo>
                  <a:pt x="10845" y="342176"/>
                </a:lnTo>
                <a:lnTo>
                  <a:pt x="31542" y="339431"/>
                </a:lnTo>
                <a:lnTo>
                  <a:pt x="50831" y="332535"/>
                </a:lnTo>
                <a:lnTo>
                  <a:pt x="68720" y="322036"/>
                </a:lnTo>
                <a:lnTo>
                  <a:pt x="85217" y="308483"/>
                </a:lnTo>
                <a:lnTo>
                  <a:pt x="47358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701061" y="5930303"/>
            <a:ext cx="102870" cy="352425"/>
          </a:xfrm>
          <a:custGeom>
            <a:avLst/>
            <a:gdLst/>
            <a:ahLst/>
            <a:cxnLst/>
            <a:rect l="l" t="t" r="r" b="b"/>
            <a:pathLst>
              <a:path w="102870" h="352425">
                <a:moveTo>
                  <a:pt x="30225" y="0"/>
                </a:moveTo>
                <a:lnTo>
                  <a:pt x="29273" y="2247"/>
                </a:lnTo>
                <a:lnTo>
                  <a:pt x="28447" y="4292"/>
                </a:lnTo>
                <a:lnTo>
                  <a:pt x="27406" y="6070"/>
                </a:lnTo>
                <a:lnTo>
                  <a:pt x="5727" y="45440"/>
                </a:lnTo>
                <a:lnTo>
                  <a:pt x="0" y="55422"/>
                </a:lnTo>
                <a:lnTo>
                  <a:pt x="55206" y="351929"/>
                </a:lnTo>
                <a:lnTo>
                  <a:pt x="66977" y="332019"/>
                </a:lnTo>
                <a:lnTo>
                  <a:pt x="78849" y="311738"/>
                </a:lnTo>
                <a:lnTo>
                  <a:pt x="90695" y="291313"/>
                </a:lnTo>
                <a:lnTo>
                  <a:pt x="102387" y="270967"/>
                </a:lnTo>
                <a:lnTo>
                  <a:pt x="30225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629218" y="5600496"/>
            <a:ext cx="76758" cy="23488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657335" y="5604814"/>
            <a:ext cx="214629" cy="537210"/>
          </a:xfrm>
          <a:custGeom>
            <a:avLst/>
            <a:gdLst/>
            <a:ahLst/>
            <a:cxnLst/>
            <a:rect l="l" t="t" r="r" b="b"/>
            <a:pathLst>
              <a:path w="214629" h="537210">
                <a:moveTo>
                  <a:pt x="0" y="0"/>
                </a:moveTo>
                <a:lnTo>
                  <a:pt x="179590" y="537121"/>
                </a:lnTo>
                <a:lnTo>
                  <a:pt x="189901" y="518448"/>
                </a:lnTo>
                <a:lnTo>
                  <a:pt x="199272" y="501162"/>
                </a:lnTo>
                <a:lnTo>
                  <a:pt x="207562" y="485631"/>
                </a:lnTo>
                <a:lnTo>
                  <a:pt x="214629" y="472147"/>
                </a:lnTo>
                <a:lnTo>
                  <a:pt x="16700" y="2171"/>
                </a:lnTo>
                <a:lnTo>
                  <a:pt x="11366" y="1473"/>
                </a:lnTo>
                <a:lnTo>
                  <a:pt x="5676" y="825"/>
                </a:lnTo>
                <a:lnTo>
                  <a:pt x="0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925839" y="6210401"/>
            <a:ext cx="68694" cy="1575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689099" y="5608332"/>
            <a:ext cx="413384" cy="749935"/>
          </a:xfrm>
          <a:custGeom>
            <a:avLst/>
            <a:gdLst/>
            <a:ahLst/>
            <a:cxnLst/>
            <a:rect l="l" t="t" r="r" b="b"/>
            <a:pathLst>
              <a:path w="413384" h="749935">
                <a:moveTo>
                  <a:pt x="264532" y="413179"/>
                </a:moveTo>
                <a:lnTo>
                  <a:pt x="230781" y="413179"/>
                </a:lnTo>
                <a:lnTo>
                  <a:pt x="241371" y="419214"/>
                </a:lnTo>
                <a:lnTo>
                  <a:pt x="248173" y="432698"/>
                </a:lnTo>
                <a:lnTo>
                  <a:pt x="249885" y="451980"/>
                </a:lnTo>
                <a:lnTo>
                  <a:pt x="248534" y="469915"/>
                </a:lnTo>
                <a:lnTo>
                  <a:pt x="246507" y="496176"/>
                </a:lnTo>
                <a:lnTo>
                  <a:pt x="372440" y="749668"/>
                </a:lnTo>
                <a:lnTo>
                  <a:pt x="389202" y="736261"/>
                </a:lnTo>
                <a:lnTo>
                  <a:pt x="400573" y="717315"/>
                </a:lnTo>
                <a:lnTo>
                  <a:pt x="408016" y="692739"/>
                </a:lnTo>
                <a:lnTo>
                  <a:pt x="412991" y="662444"/>
                </a:lnTo>
                <a:lnTo>
                  <a:pt x="264532" y="413179"/>
                </a:lnTo>
                <a:close/>
              </a:path>
              <a:path w="413384" h="749935">
                <a:moveTo>
                  <a:pt x="0" y="0"/>
                </a:moveTo>
                <a:lnTo>
                  <a:pt x="209905" y="422541"/>
                </a:lnTo>
                <a:lnTo>
                  <a:pt x="212585" y="420027"/>
                </a:lnTo>
                <a:lnTo>
                  <a:pt x="215150" y="417677"/>
                </a:lnTo>
                <a:lnTo>
                  <a:pt x="217703" y="416242"/>
                </a:lnTo>
                <a:lnTo>
                  <a:pt x="230781" y="413179"/>
                </a:lnTo>
                <a:lnTo>
                  <a:pt x="264532" y="413179"/>
                </a:lnTo>
                <a:lnTo>
                  <a:pt x="19303" y="1435"/>
                </a:lnTo>
                <a:lnTo>
                  <a:pt x="13309" y="1130"/>
                </a:lnTo>
                <a:lnTo>
                  <a:pt x="6769" y="647"/>
                </a:lnTo>
                <a:lnTo>
                  <a:pt x="0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725865" y="5610326"/>
            <a:ext cx="391160" cy="565150"/>
          </a:xfrm>
          <a:custGeom>
            <a:avLst/>
            <a:gdLst/>
            <a:ahLst/>
            <a:cxnLst/>
            <a:rect l="l" t="t" r="r" b="b"/>
            <a:pathLst>
              <a:path w="391159" h="565150">
                <a:moveTo>
                  <a:pt x="0" y="38"/>
                </a:moveTo>
                <a:lnTo>
                  <a:pt x="385673" y="564603"/>
                </a:lnTo>
                <a:lnTo>
                  <a:pt x="387162" y="540716"/>
                </a:lnTo>
                <a:lnTo>
                  <a:pt x="388466" y="515716"/>
                </a:lnTo>
                <a:lnTo>
                  <a:pt x="391096" y="460133"/>
                </a:lnTo>
                <a:lnTo>
                  <a:pt x="22580" y="253"/>
                </a:lnTo>
                <a:lnTo>
                  <a:pt x="8369" y="253"/>
                </a:lnTo>
                <a:lnTo>
                  <a:pt x="0" y="38"/>
                </a:lnTo>
                <a:close/>
              </a:path>
              <a:path w="391159" h="565150">
                <a:moveTo>
                  <a:pt x="22377" y="0"/>
                </a:moveTo>
                <a:lnTo>
                  <a:pt x="15824" y="253"/>
                </a:lnTo>
                <a:lnTo>
                  <a:pt x="22580" y="253"/>
                </a:lnTo>
                <a:lnTo>
                  <a:pt x="22377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767940" y="5603328"/>
            <a:ext cx="357505" cy="394335"/>
          </a:xfrm>
          <a:custGeom>
            <a:avLst/>
            <a:gdLst/>
            <a:ahLst/>
            <a:cxnLst/>
            <a:rect l="l" t="t" r="r" b="b"/>
            <a:pathLst>
              <a:path w="357504" h="394335">
                <a:moveTo>
                  <a:pt x="22732" y="0"/>
                </a:moveTo>
                <a:lnTo>
                  <a:pt x="18224" y="1523"/>
                </a:lnTo>
                <a:lnTo>
                  <a:pt x="13487" y="2857"/>
                </a:lnTo>
                <a:lnTo>
                  <a:pt x="8635" y="4076"/>
                </a:lnTo>
                <a:lnTo>
                  <a:pt x="7632" y="4419"/>
                </a:lnTo>
                <a:lnTo>
                  <a:pt x="6032" y="4724"/>
                </a:lnTo>
                <a:lnTo>
                  <a:pt x="4076" y="4991"/>
                </a:lnTo>
                <a:lnTo>
                  <a:pt x="2997" y="5206"/>
                </a:lnTo>
                <a:lnTo>
                  <a:pt x="1435" y="5333"/>
                </a:lnTo>
                <a:lnTo>
                  <a:pt x="0" y="5638"/>
                </a:lnTo>
                <a:lnTo>
                  <a:pt x="352805" y="393826"/>
                </a:lnTo>
                <a:lnTo>
                  <a:pt x="353237" y="386803"/>
                </a:lnTo>
                <a:lnTo>
                  <a:pt x="353720" y="379514"/>
                </a:lnTo>
                <a:lnTo>
                  <a:pt x="354152" y="372097"/>
                </a:lnTo>
                <a:lnTo>
                  <a:pt x="354329" y="369925"/>
                </a:lnTo>
                <a:lnTo>
                  <a:pt x="354406" y="367715"/>
                </a:lnTo>
                <a:lnTo>
                  <a:pt x="354672" y="365594"/>
                </a:lnTo>
                <a:lnTo>
                  <a:pt x="354926" y="359702"/>
                </a:lnTo>
                <a:lnTo>
                  <a:pt x="355282" y="353758"/>
                </a:lnTo>
                <a:lnTo>
                  <a:pt x="355587" y="347776"/>
                </a:lnTo>
                <a:lnTo>
                  <a:pt x="355663" y="344385"/>
                </a:lnTo>
                <a:lnTo>
                  <a:pt x="355930" y="341007"/>
                </a:lnTo>
                <a:lnTo>
                  <a:pt x="356107" y="337578"/>
                </a:lnTo>
                <a:lnTo>
                  <a:pt x="356539" y="330644"/>
                </a:lnTo>
                <a:lnTo>
                  <a:pt x="357060" y="323532"/>
                </a:lnTo>
                <a:lnTo>
                  <a:pt x="357441" y="316458"/>
                </a:lnTo>
                <a:lnTo>
                  <a:pt x="22732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808631" y="5581662"/>
            <a:ext cx="337820" cy="283845"/>
          </a:xfrm>
          <a:custGeom>
            <a:avLst/>
            <a:gdLst/>
            <a:ahLst/>
            <a:cxnLst/>
            <a:rect l="l" t="t" r="r" b="b"/>
            <a:pathLst>
              <a:path w="337820" h="283845">
                <a:moveTo>
                  <a:pt x="15824" y="0"/>
                </a:moveTo>
                <a:lnTo>
                  <a:pt x="12268" y="6083"/>
                </a:lnTo>
                <a:lnTo>
                  <a:pt x="6769" y="10845"/>
                </a:lnTo>
                <a:lnTo>
                  <a:pt x="0" y="14490"/>
                </a:lnTo>
                <a:lnTo>
                  <a:pt x="322707" y="283540"/>
                </a:lnTo>
                <a:lnTo>
                  <a:pt x="325336" y="268945"/>
                </a:lnTo>
                <a:lnTo>
                  <a:pt x="328590" y="254892"/>
                </a:lnTo>
                <a:lnTo>
                  <a:pt x="332543" y="241481"/>
                </a:lnTo>
                <a:lnTo>
                  <a:pt x="337273" y="228815"/>
                </a:lnTo>
                <a:lnTo>
                  <a:pt x="15824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822487" y="5536260"/>
            <a:ext cx="397510" cy="239395"/>
          </a:xfrm>
          <a:custGeom>
            <a:avLst/>
            <a:gdLst/>
            <a:ahLst/>
            <a:cxnLst/>
            <a:rect l="l" t="t" r="r" b="b"/>
            <a:pathLst>
              <a:path w="397509" h="239395">
                <a:moveTo>
                  <a:pt x="0" y="0"/>
                </a:moveTo>
                <a:lnTo>
                  <a:pt x="2626" y="7572"/>
                </a:lnTo>
                <a:lnTo>
                  <a:pt x="4449" y="14517"/>
                </a:lnTo>
                <a:lnTo>
                  <a:pt x="5556" y="20893"/>
                </a:lnTo>
                <a:lnTo>
                  <a:pt x="6032" y="26758"/>
                </a:lnTo>
                <a:lnTo>
                  <a:pt x="346684" y="238785"/>
                </a:lnTo>
                <a:lnTo>
                  <a:pt x="351116" y="234530"/>
                </a:lnTo>
                <a:lnTo>
                  <a:pt x="355841" y="230505"/>
                </a:lnTo>
                <a:lnTo>
                  <a:pt x="361353" y="227469"/>
                </a:lnTo>
                <a:lnTo>
                  <a:pt x="397217" y="206997"/>
                </a:lnTo>
                <a:lnTo>
                  <a:pt x="0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797264" y="5489168"/>
            <a:ext cx="532765" cy="227329"/>
          </a:xfrm>
          <a:custGeom>
            <a:avLst/>
            <a:gdLst/>
            <a:ahLst/>
            <a:cxnLst/>
            <a:rect l="l" t="t" r="r" b="b"/>
            <a:pathLst>
              <a:path w="532765" h="227329">
                <a:moveTo>
                  <a:pt x="0" y="0"/>
                </a:moveTo>
                <a:lnTo>
                  <a:pt x="4058" y="6527"/>
                </a:lnTo>
                <a:lnTo>
                  <a:pt x="7756" y="12734"/>
                </a:lnTo>
                <a:lnTo>
                  <a:pt x="11154" y="18680"/>
                </a:lnTo>
                <a:lnTo>
                  <a:pt x="14312" y="24422"/>
                </a:lnTo>
                <a:lnTo>
                  <a:pt x="470115" y="226860"/>
                </a:lnTo>
                <a:lnTo>
                  <a:pt x="502637" y="207894"/>
                </a:lnTo>
                <a:lnTo>
                  <a:pt x="517950" y="198679"/>
                </a:lnTo>
                <a:lnTo>
                  <a:pt x="532434" y="189699"/>
                </a:lnTo>
                <a:lnTo>
                  <a:pt x="0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133217" y="5542813"/>
            <a:ext cx="288925" cy="99695"/>
          </a:xfrm>
          <a:custGeom>
            <a:avLst/>
            <a:gdLst/>
            <a:ahLst/>
            <a:cxnLst/>
            <a:rect l="l" t="t" r="r" b="b"/>
            <a:pathLst>
              <a:path w="288925" h="99695">
                <a:moveTo>
                  <a:pt x="73685" y="0"/>
                </a:moveTo>
                <a:lnTo>
                  <a:pt x="51456" y="9759"/>
                </a:lnTo>
                <a:lnTo>
                  <a:pt x="31873" y="17668"/>
                </a:lnTo>
                <a:lnTo>
                  <a:pt x="14753" y="23877"/>
                </a:lnTo>
                <a:lnTo>
                  <a:pt x="0" y="28536"/>
                </a:lnTo>
                <a:lnTo>
                  <a:pt x="246900" y="99441"/>
                </a:lnTo>
                <a:lnTo>
                  <a:pt x="248767" y="98056"/>
                </a:lnTo>
                <a:lnTo>
                  <a:pt x="250634" y="96494"/>
                </a:lnTo>
                <a:lnTo>
                  <a:pt x="252234" y="95059"/>
                </a:lnTo>
                <a:lnTo>
                  <a:pt x="252488" y="94894"/>
                </a:lnTo>
                <a:lnTo>
                  <a:pt x="252755" y="94589"/>
                </a:lnTo>
                <a:lnTo>
                  <a:pt x="253098" y="94322"/>
                </a:lnTo>
                <a:lnTo>
                  <a:pt x="255092" y="92506"/>
                </a:lnTo>
                <a:lnTo>
                  <a:pt x="256654" y="90728"/>
                </a:lnTo>
                <a:lnTo>
                  <a:pt x="258521" y="88773"/>
                </a:lnTo>
                <a:lnTo>
                  <a:pt x="261467" y="85915"/>
                </a:lnTo>
                <a:lnTo>
                  <a:pt x="264680" y="82880"/>
                </a:lnTo>
                <a:lnTo>
                  <a:pt x="267322" y="79794"/>
                </a:lnTo>
                <a:lnTo>
                  <a:pt x="270357" y="76504"/>
                </a:lnTo>
                <a:lnTo>
                  <a:pt x="272834" y="72771"/>
                </a:lnTo>
                <a:lnTo>
                  <a:pt x="275348" y="69215"/>
                </a:lnTo>
                <a:lnTo>
                  <a:pt x="276390" y="67868"/>
                </a:lnTo>
                <a:lnTo>
                  <a:pt x="277736" y="66433"/>
                </a:lnTo>
                <a:lnTo>
                  <a:pt x="278511" y="65011"/>
                </a:lnTo>
                <a:lnTo>
                  <a:pt x="282816" y="58369"/>
                </a:lnTo>
                <a:lnTo>
                  <a:pt x="285927" y="51473"/>
                </a:lnTo>
                <a:lnTo>
                  <a:pt x="288658" y="44411"/>
                </a:lnTo>
                <a:lnTo>
                  <a:pt x="73685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772017" y="5453075"/>
            <a:ext cx="285115" cy="94615"/>
          </a:xfrm>
          <a:custGeom>
            <a:avLst/>
            <a:gdLst/>
            <a:ahLst/>
            <a:cxnLst/>
            <a:rect l="l" t="t" r="r" b="b"/>
            <a:pathLst>
              <a:path w="285115" h="94614">
                <a:moveTo>
                  <a:pt x="0" y="0"/>
                </a:moveTo>
                <a:lnTo>
                  <a:pt x="3987" y="6070"/>
                </a:lnTo>
                <a:lnTo>
                  <a:pt x="8242" y="12230"/>
                </a:lnTo>
                <a:lnTo>
                  <a:pt x="12966" y="17779"/>
                </a:lnTo>
                <a:lnTo>
                  <a:pt x="13055" y="18033"/>
                </a:lnTo>
                <a:lnTo>
                  <a:pt x="13233" y="18211"/>
                </a:lnTo>
                <a:lnTo>
                  <a:pt x="276910" y="94018"/>
                </a:lnTo>
                <a:lnTo>
                  <a:pt x="276910" y="89598"/>
                </a:lnTo>
                <a:lnTo>
                  <a:pt x="277431" y="84747"/>
                </a:lnTo>
                <a:lnTo>
                  <a:pt x="278422" y="79451"/>
                </a:lnTo>
                <a:lnTo>
                  <a:pt x="279768" y="73202"/>
                </a:lnTo>
                <a:lnTo>
                  <a:pt x="281812" y="66306"/>
                </a:lnTo>
                <a:lnTo>
                  <a:pt x="284619" y="58762"/>
                </a:lnTo>
                <a:lnTo>
                  <a:pt x="0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757958" y="5426532"/>
            <a:ext cx="327660" cy="57150"/>
          </a:xfrm>
          <a:custGeom>
            <a:avLst/>
            <a:gdLst/>
            <a:ahLst/>
            <a:cxnLst/>
            <a:rect l="l" t="t" r="r" b="b"/>
            <a:pathLst>
              <a:path w="327659" h="57150">
                <a:moveTo>
                  <a:pt x="0" y="0"/>
                </a:moveTo>
                <a:lnTo>
                  <a:pt x="787" y="1689"/>
                </a:lnTo>
                <a:lnTo>
                  <a:pt x="1435" y="3594"/>
                </a:lnTo>
                <a:lnTo>
                  <a:pt x="3479" y="8064"/>
                </a:lnTo>
                <a:lnTo>
                  <a:pt x="5080" y="10845"/>
                </a:lnTo>
                <a:lnTo>
                  <a:pt x="6515" y="13487"/>
                </a:lnTo>
                <a:lnTo>
                  <a:pt x="310781" y="56896"/>
                </a:lnTo>
                <a:lnTo>
                  <a:pt x="312813" y="52565"/>
                </a:lnTo>
                <a:lnTo>
                  <a:pt x="314515" y="48653"/>
                </a:lnTo>
                <a:lnTo>
                  <a:pt x="316979" y="43929"/>
                </a:lnTo>
                <a:lnTo>
                  <a:pt x="320929" y="35775"/>
                </a:lnTo>
                <a:lnTo>
                  <a:pt x="324269" y="28486"/>
                </a:lnTo>
                <a:lnTo>
                  <a:pt x="327215" y="21285"/>
                </a:lnTo>
                <a:lnTo>
                  <a:pt x="0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268459" y="5476683"/>
            <a:ext cx="160020" cy="58419"/>
          </a:xfrm>
          <a:custGeom>
            <a:avLst/>
            <a:gdLst/>
            <a:ahLst/>
            <a:cxnLst/>
            <a:rect l="l" t="t" r="r" b="b"/>
            <a:pathLst>
              <a:path w="160020" h="58420">
                <a:moveTo>
                  <a:pt x="81838" y="0"/>
                </a:moveTo>
                <a:lnTo>
                  <a:pt x="24066" y="22035"/>
                </a:lnTo>
                <a:lnTo>
                  <a:pt x="11852" y="28833"/>
                </a:lnTo>
                <a:lnTo>
                  <a:pt x="0" y="35307"/>
                </a:lnTo>
                <a:lnTo>
                  <a:pt x="159765" y="57989"/>
                </a:lnTo>
                <a:lnTo>
                  <a:pt x="148785" y="26046"/>
                </a:lnTo>
                <a:lnTo>
                  <a:pt x="123110" y="4027"/>
                </a:lnTo>
                <a:lnTo>
                  <a:pt x="81838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749601" y="5371960"/>
            <a:ext cx="354330" cy="45085"/>
          </a:xfrm>
          <a:custGeom>
            <a:avLst/>
            <a:gdLst/>
            <a:ahLst/>
            <a:cxnLst/>
            <a:rect l="l" t="t" r="r" b="b"/>
            <a:pathLst>
              <a:path w="354329" h="45085">
                <a:moveTo>
                  <a:pt x="354050" y="0"/>
                </a:moveTo>
                <a:lnTo>
                  <a:pt x="0" y="29883"/>
                </a:lnTo>
                <a:lnTo>
                  <a:pt x="1168" y="34645"/>
                </a:lnTo>
                <a:lnTo>
                  <a:pt x="2603" y="39243"/>
                </a:lnTo>
                <a:lnTo>
                  <a:pt x="4114" y="43802"/>
                </a:lnTo>
                <a:lnTo>
                  <a:pt x="346684" y="44881"/>
                </a:lnTo>
                <a:lnTo>
                  <a:pt x="348716" y="37680"/>
                </a:lnTo>
                <a:lnTo>
                  <a:pt x="350329" y="30657"/>
                </a:lnTo>
                <a:lnTo>
                  <a:pt x="351497" y="23761"/>
                </a:lnTo>
                <a:lnTo>
                  <a:pt x="352844" y="16090"/>
                </a:lnTo>
                <a:lnTo>
                  <a:pt x="353542" y="8191"/>
                </a:lnTo>
                <a:lnTo>
                  <a:pt x="354050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745423" y="5296471"/>
            <a:ext cx="358775" cy="95250"/>
          </a:xfrm>
          <a:custGeom>
            <a:avLst/>
            <a:gdLst/>
            <a:ahLst/>
            <a:cxnLst/>
            <a:rect l="l" t="t" r="r" b="b"/>
            <a:pathLst>
              <a:path w="358775" h="95250">
                <a:moveTo>
                  <a:pt x="350494" y="0"/>
                </a:moveTo>
                <a:lnTo>
                  <a:pt x="0" y="82003"/>
                </a:lnTo>
                <a:lnTo>
                  <a:pt x="520" y="86512"/>
                </a:lnTo>
                <a:lnTo>
                  <a:pt x="1041" y="90766"/>
                </a:lnTo>
                <a:lnTo>
                  <a:pt x="1854" y="95186"/>
                </a:lnTo>
                <a:lnTo>
                  <a:pt x="358216" y="42494"/>
                </a:lnTo>
                <a:lnTo>
                  <a:pt x="357172" y="31380"/>
                </a:lnTo>
                <a:lnTo>
                  <a:pt x="355541" y="20575"/>
                </a:lnTo>
                <a:lnTo>
                  <a:pt x="353317" y="10106"/>
                </a:lnTo>
                <a:lnTo>
                  <a:pt x="350494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743987" y="5229059"/>
            <a:ext cx="338455" cy="138430"/>
          </a:xfrm>
          <a:custGeom>
            <a:avLst/>
            <a:gdLst/>
            <a:ahLst/>
            <a:cxnLst/>
            <a:rect l="l" t="t" r="r" b="b"/>
            <a:pathLst>
              <a:path w="338454" h="138429">
                <a:moveTo>
                  <a:pt x="311035" y="0"/>
                </a:moveTo>
                <a:lnTo>
                  <a:pt x="254" y="123951"/>
                </a:lnTo>
                <a:lnTo>
                  <a:pt x="254" y="124421"/>
                </a:lnTo>
                <a:lnTo>
                  <a:pt x="0" y="124942"/>
                </a:lnTo>
                <a:lnTo>
                  <a:pt x="0" y="129806"/>
                </a:lnTo>
                <a:lnTo>
                  <a:pt x="254" y="133921"/>
                </a:lnTo>
                <a:lnTo>
                  <a:pt x="431" y="138264"/>
                </a:lnTo>
                <a:lnTo>
                  <a:pt x="338048" y="34912"/>
                </a:lnTo>
                <a:lnTo>
                  <a:pt x="332207" y="25431"/>
                </a:lnTo>
                <a:lnTo>
                  <a:pt x="325747" y="16446"/>
                </a:lnTo>
                <a:lnTo>
                  <a:pt x="318683" y="7966"/>
                </a:lnTo>
                <a:lnTo>
                  <a:pt x="311035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745499" y="5185193"/>
            <a:ext cx="273685" cy="152400"/>
          </a:xfrm>
          <a:custGeom>
            <a:avLst/>
            <a:gdLst/>
            <a:ahLst/>
            <a:cxnLst/>
            <a:rect l="l" t="t" r="r" b="b"/>
            <a:pathLst>
              <a:path w="273684" h="152400">
                <a:moveTo>
                  <a:pt x="224815" y="0"/>
                </a:moveTo>
                <a:lnTo>
                  <a:pt x="4152" y="132702"/>
                </a:lnTo>
                <a:lnTo>
                  <a:pt x="4076" y="133184"/>
                </a:lnTo>
                <a:lnTo>
                  <a:pt x="3898" y="133578"/>
                </a:lnTo>
                <a:lnTo>
                  <a:pt x="3721" y="134137"/>
                </a:lnTo>
                <a:lnTo>
                  <a:pt x="2641" y="138176"/>
                </a:lnTo>
                <a:lnTo>
                  <a:pt x="863" y="148056"/>
                </a:lnTo>
                <a:lnTo>
                  <a:pt x="342" y="149745"/>
                </a:lnTo>
                <a:lnTo>
                  <a:pt x="165" y="151523"/>
                </a:lnTo>
                <a:lnTo>
                  <a:pt x="76" y="151739"/>
                </a:lnTo>
                <a:lnTo>
                  <a:pt x="0" y="152349"/>
                </a:lnTo>
                <a:lnTo>
                  <a:pt x="273430" y="17602"/>
                </a:lnTo>
                <a:lnTo>
                  <a:pt x="262127" y="12164"/>
                </a:lnTo>
                <a:lnTo>
                  <a:pt x="250228" y="7386"/>
                </a:lnTo>
                <a:lnTo>
                  <a:pt x="237776" y="3316"/>
                </a:lnTo>
                <a:lnTo>
                  <a:pt x="224815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758118" y="5180609"/>
            <a:ext cx="163136" cy="11432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287511" y="5539546"/>
            <a:ext cx="275983" cy="24800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334761" y="1496720"/>
            <a:ext cx="716915" cy="716915"/>
          </a:xfrm>
          <a:custGeom>
            <a:avLst/>
            <a:gdLst/>
            <a:ahLst/>
            <a:cxnLst/>
            <a:rect l="l" t="t" r="r" b="b"/>
            <a:pathLst>
              <a:path w="716914" h="716914">
                <a:moveTo>
                  <a:pt x="358013" y="0"/>
                </a:moveTo>
                <a:lnTo>
                  <a:pt x="309515" y="3277"/>
                </a:lnTo>
                <a:lnTo>
                  <a:pt x="262981" y="12798"/>
                </a:lnTo>
                <a:lnTo>
                  <a:pt x="218839" y="28134"/>
                </a:lnTo>
                <a:lnTo>
                  <a:pt x="177519" y="48859"/>
                </a:lnTo>
                <a:lnTo>
                  <a:pt x="139449" y="74543"/>
                </a:lnTo>
                <a:lnTo>
                  <a:pt x="105059" y="104759"/>
                </a:lnTo>
                <a:lnTo>
                  <a:pt x="74746" y="139122"/>
                </a:lnTo>
                <a:lnTo>
                  <a:pt x="49031" y="177073"/>
                </a:lnTo>
                <a:lnTo>
                  <a:pt x="28252" y="218316"/>
                </a:lnTo>
                <a:lnTo>
                  <a:pt x="12867" y="262379"/>
                </a:lnTo>
                <a:lnTo>
                  <a:pt x="3307" y="308833"/>
                </a:lnTo>
                <a:lnTo>
                  <a:pt x="0" y="357250"/>
                </a:lnTo>
                <a:lnTo>
                  <a:pt x="3246" y="405956"/>
                </a:lnTo>
                <a:lnTo>
                  <a:pt x="12769" y="452691"/>
                </a:lnTo>
                <a:lnTo>
                  <a:pt x="28137" y="497025"/>
                </a:lnTo>
                <a:lnTo>
                  <a:pt x="48919" y="538526"/>
                </a:lnTo>
                <a:lnTo>
                  <a:pt x="74686" y="576761"/>
                </a:lnTo>
                <a:lnTo>
                  <a:pt x="105006" y="611300"/>
                </a:lnTo>
                <a:lnTo>
                  <a:pt x="139449" y="641709"/>
                </a:lnTo>
                <a:lnTo>
                  <a:pt x="177584" y="667559"/>
                </a:lnTo>
                <a:lnTo>
                  <a:pt x="218980" y="688415"/>
                </a:lnTo>
                <a:lnTo>
                  <a:pt x="263208" y="703847"/>
                </a:lnTo>
                <a:lnTo>
                  <a:pt x="309835" y="713423"/>
                </a:lnTo>
                <a:lnTo>
                  <a:pt x="358432" y="716711"/>
                </a:lnTo>
                <a:lnTo>
                  <a:pt x="407054" y="713423"/>
                </a:lnTo>
                <a:lnTo>
                  <a:pt x="453560" y="703904"/>
                </a:lnTo>
                <a:lnTo>
                  <a:pt x="497737" y="688537"/>
                </a:lnTo>
                <a:lnTo>
                  <a:pt x="539087" y="667765"/>
                </a:lnTo>
                <a:lnTo>
                  <a:pt x="577180" y="642018"/>
                </a:lnTo>
                <a:lnTo>
                  <a:pt x="611589" y="611722"/>
                </a:lnTo>
                <a:lnTo>
                  <a:pt x="641885" y="577306"/>
                </a:lnTo>
                <a:lnTo>
                  <a:pt x="667641" y="539199"/>
                </a:lnTo>
                <a:lnTo>
                  <a:pt x="688428" y="497829"/>
                </a:lnTo>
                <a:lnTo>
                  <a:pt x="703819" y="453623"/>
                </a:lnTo>
                <a:lnTo>
                  <a:pt x="713385" y="407010"/>
                </a:lnTo>
                <a:lnTo>
                  <a:pt x="716699" y="358419"/>
                </a:lnTo>
                <a:lnTo>
                  <a:pt x="713473" y="309653"/>
                </a:lnTo>
                <a:lnTo>
                  <a:pt x="703994" y="262920"/>
                </a:lnTo>
                <a:lnTo>
                  <a:pt x="688684" y="218639"/>
                </a:lnTo>
                <a:lnTo>
                  <a:pt x="667964" y="177233"/>
                </a:lnTo>
                <a:lnTo>
                  <a:pt x="642216" y="139078"/>
                </a:lnTo>
                <a:lnTo>
                  <a:pt x="611979" y="104728"/>
                </a:lnTo>
                <a:lnTo>
                  <a:pt x="577557" y="74472"/>
                </a:lnTo>
                <a:lnTo>
                  <a:pt x="539411" y="48775"/>
                </a:lnTo>
                <a:lnTo>
                  <a:pt x="497962" y="28058"/>
                </a:lnTo>
                <a:lnTo>
                  <a:pt x="453632" y="12742"/>
                </a:lnTo>
                <a:lnTo>
                  <a:pt x="406841" y="3249"/>
                </a:lnTo>
                <a:lnTo>
                  <a:pt x="35801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354307" y="1516265"/>
            <a:ext cx="678180" cy="678180"/>
          </a:xfrm>
          <a:custGeom>
            <a:avLst/>
            <a:gdLst/>
            <a:ahLst/>
            <a:cxnLst/>
            <a:rect l="l" t="t" r="r" b="b"/>
            <a:pathLst>
              <a:path w="678179" h="678180">
                <a:moveTo>
                  <a:pt x="338480" y="0"/>
                </a:moveTo>
                <a:lnTo>
                  <a:pt x="292626" y="3096"/>
                </a:lnTo>
                <a:lnTo>
                  <a:pt x="248628" y="12096"/>
                </a:lnTo>
                <a:lnTo>
                  <a:pt x="206893" y="26596"/>
                </a:lnTo>
                <a:lnTo>
                  <a:pt x="167826" y="46190"/>
                </a:lnTo>
                <a:lnTo>
                  <a:pt x="131832" y="70474"/>
                </a:lnTo>
                <a:lnTo>
                  <a:pt x="99317" y="99042"/>
                </a:lnTo>
                <a:lnTo>
                  <a:pt x="70656" y="131535"/>
                </a:lnTo>
                <a:lnTo>
                  <a:pt x="46346" y="167415"/>
                </a:lnTo>
                <a:lnTo>
                  <a:pt x="26702" y="206409"/>
                </a:lnTo>
                <a:lnTo>
                  <a:pt x="12159" y="248070"/>
                </a:lnTo>
                <a:lnTo>
                  <a:pt x="3123" y="291991"/>
                </a:lnTo>
                <a:lnTo>
                  <a:pt x="0" y="337769"/>
                </a:lnTo>
                <a:lnTo>
                  <a:pt x="3067" y="383815"/>
                </a:lnTo>
                <a:lnTo>
                  <a:pt x="12070" y="428000"/>
                </a:lnTo>
                <a:lnTo>
                  <a:pt x="26599" y="469914"/>
                </a:lnTo>
                <a:lnTo>
                  <a:pt x="46248" y="509151"/>
                </a:lnTo>
                <a:lnTo>
                  <a:pt x="70609" y="545301"/>
                </a:lnTo>
                <a:lnTo>
                  <a:pt x="99275" y="577956"/>
                </a:lnTo>
                <a:lnTo>
                  <a:pt x="131840" y="606707"/>
                </a:lnTo>
                <a:lnTo>
                  <a:pt x="167894" y="631147"/>
                </a:lnTo>
                <a:lnTo>
                  <a:pt x="207033" y="650867"/>
                </a:lnTo>
                <a:lnTo>
                  <a:pt x="248847" y="665458"/>
                </a:lnTo>
                <a:lnTo>
                  <a:pt x="292929" y="674512"/>
                </a:lnTo>
                <a:lnTo>
                  <a:pt x="338874" y="677621"/>
                </a:lnTo>
                <a:lnTo>
                  <a:pt x="384846" y="674512"/>
                </a:lnTo>
                <a:lnTo>
                  <a:pt x="428815" y="665512"/>
                </a:lnTo>
                <a:lnTo>
                  <a:pt x="470584" y="650984"/>
                </a:lnTo>
                <a:lnTo>
                  <a:pt x="509678" y="631346"/>
                </a:lnTo>
                <a:lnTo>
                  <a:pt x="545693" y="607002"/>
                </a:lnTo>
                <a:lnTo>
                  <a:pt x="578224" y="578359"/>
                </a:lnTo>
                <a:lnTo>
                  <a:pt x="606867" y="545820"/>
                </a:lnTo>
                <a:lnTo>
                  <a:pt x="631217" y="509791"/>
                </a:lnTo>
                <a:lnTo>
                  <a:pt x="650870" y="470675"/>
                </a:lnTo>
                <a:lnTo>
                  <a:pt x="665420" y="428879"/>
                </a:lnTo>
                <a:lnTo>
                  <a:pt x="674463" y="384806"/>
                </a:lnTo>
                <a:lnTo>
                  <a:pt x="677595" y="338861"/>
                </a:lnTo>
                <a:lnTo>
                  <a:pt x="674547" y="292759"/>
                </a:lnTo>
                <a:lnTo>
                  <a:pt x="665587" y="248576"/>
                </a:lnTo>
                <a:lnTo>
                  <a:pt x="651112" y="206713"/>
                </a:lnTo>
                <a:lnTo>
                  <a:pt x="631522" y="167566"/>
                </a:lnTo>
                <a:lnTo>
                  <a:pt x="607176" y="131491"/>
                </a:lnTo>
                <a:lnTo>
                  <a:pt x="578589" y="99017"/>
                </a:lnTo>
                <a:lnTo>
                  <a:pt x="546044" y="70411"/>
                </a:lnTo>
                <a:lnTo>
                  <a:pt x="509979" y="46115"/>
                </a:lnTo>
                <a:lnTo>
                  <a:pt x="470791" y="26527"/>
                </a:lnTo>
                <a:lnTo>
                  <a:pt x="428879" y="12047"/>
                </a:lnTo>
                <a:lnTo>
                  <a:pt x="384643" y="3071"/>
                </a:lnTo>
                <a:lnTo>
                  <a:pt x="33848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411186" y="1573640"/>
            <a:ext cx="563245" cy="558165"/>
          </a:xfrm>
          <a:custGeom>
            <a:avLst/>
            <a:gdLst/>
            <a:ahLst/>
            <a:cxnLst/>
            <a:rect l="l" t="t" r="r" b="b"/>
            <a:pathLst>
              <a:path w="563245" h="558164">
                <a:moveTo>
                  <a:pt x="24588" y="200190"/>
                </a:moveTo>
                <a:lnTo>
                  <a:pt x="0" y="227442"/>
                </a:lnTo>
                <a:lnTo>
                  <a:pt x="1858" y="235524"/>
                </a:lnTo>
                <a:lnTo>
                  <a:pt x="25780" y="275445"/>
                </a:lnTo>
                <a:lnTo>
                  <a:pt x="53572" y="308994"/>
                </a:lnTo>
                <a:lnTo>
                  <a:pt x="69645" y="329941"/>
                </a:lnTo>
                <a:lnTo>
                  <a:pt x="83589" y="352061"/>
                </a:lnTo>
                <a:lnTo>
                  <a:pt x="95456" y="375393"/>
                </a:lnTo>
                <a:lnTo>
                  <a:pt x="105300" y="399977"/>
                </a:lnTo>
                <a:lnTo>
                  <a:pt x="111379" y="416597"/>
                </a:lnTo>
                <a:lnTo>
                  <a:pt x="118017" y="433047"/>
                </a:lnTo>
                <a:lnTo>
                  <a:pt x="162088" y="504560"/>
                </a:lnTo>
                <a:lnTo>
                  <a:pt x="197227" y="533763"/>
                </a:lnTo>
                <a:lnTo>
                  <a:pt x="239288" y="551801"/>
                </a:lnTo>
                <a:lnTo>
                  <a:pt x="288599" y="558079"/>
                </a:lnTo>
                <a:lnTo>
                  <a:pt x="318872" y="554456"/>
                </a:lnTo>
                <a:lnTo>
                  <a:pt x="385140" y="536110"/>
                </a:lnTo>
                <a:lnTo>
                  <a:pt x="437527" y="486503"/>
                </a:lnTo>
                <a:lnTo>
                  <a:pt x="468771" y="422679"/>
                </a:lnTo>
                <a:lnTo>
                  <a:pt x="483685" y="393357"/>
                </a:lnTo>
                <a:lnTo>
                  <a:pt x="499915" y="364764"/>
                </a:lnTo>
                <a:lnTo>
                  <a:pt x="517440" y="336832"/>
                </a:lnTo>
                <a:lnTo>
                  <a:pt x="525578" y="324235"/>
                </a:lnTo>
                <a:lnTo>
                  <a:pt x="533466" y="311466"/>
                </a:lnTo>
                <a:lnTo>
                  <a:pt x="537348" y="304813"/>
                </a:lnTo>
                <a:lnTo>
                  <a:pt x="437837" y="304813"/>
                </a:lnTo>
                <a:lnTo>
                  <a:pt x="426940" y="304130"/>
                </a:lnTo>
                <a:lnTo>
                  <a:pt x="399820" y="278476"/>
                </a:lnTo>
                <a:lnTo>
                  <a:pt x="131500" y="278476"/>
                </a:lnTo>
                <a:lnTo>
                  <a:pt x="57739" y="218011"/>
                </a:lnTo>
                <a:lnTo>
                  <a:pt x="51375" y="212118"/>
                </a:lnTo>
                <a:lnTo>
                  <a:pt x="45952" y="207686"/>
                </a:lnTo>
                <a:lnTo>
                  <a:pt x="40060" y="204282"/>
                </a:lnTo>
                <a:lnTo>
                  <a:pt x="32318" y="201023"/>
                </a:lnTo>
                <a:lnTo>
                  <a:pt x="24588" y="200190"/>
                </a:lnTo>
                <a:close/>
              </a:path>
              <a:path w="563245" h="558164">
                <a:moveTo>
                  <a:pt x="545238" y="214844"/>
                </a:moveTo>
                <a:lnTo>
                  <a:pt x="503201" y="234417"/>
                </a:lnTo>
                <a:lnTo>
                  <a:pt x="478694" y="266847"/>
                </a:lnTo>
                <a:lnTo>
                  <a:pt x="469348" y="282484"/>
                </a:lnTo>
                <a:lnTo>
                  <a:pt x="464392" y="290109"/>
                </a:lnTo>
                <a:lnTo>
                  <a:pt x="456817" y="298120"/>
                </a:lnTo>
                <a:lnTo>
                  <a:pt x="447880" y="302915"/>
                </a:lnTo>
                <a:lnTo>
                  <a:pt x="437837" y="304813"/>
                </a:lnTo>
                <a:lnTo>
                  <a:pt x="537348" y="304813"/>
                </a:lnTo>
                <a:lnTo>
                  <a:pt x="556640" y="266560"/>
                </a:lnTo>
                <a:lnTo>
                  <a:pt x="563182" y="231608"/>
                </a:lnTo>
                <a:lnTo>
                  <a:pt x="556840" y="220488"/>
                </a:lnTo>
                <a:lnTo>
                  <a:pt x="545238" y="214844"/>
                </a:lnTo>
                <a:close/>
              </a:path>
              <a:path w="563245" h="558164">
                <a:moveTo>
                  <a:pt x="114428" y="66143"/>
                </a:moveTo>
                <a:lnTo>
                  <a:pt x="100807" y="67556"/>
                </a:lnTo>
                <a:lnTo>
                  <a:pt x="90058" y="75563"/>
                </a:lnTo>
                <a:lnTo>
                  <a:pt x="85221" y="89119"/>
                </a:lnTo>
                <a:lnTo>
                  <a:pt x="85231" y="100458"/>
                </a:lnTo>
                <a:lnTo>
                  <a:pt x="102282" y="162587"/>
                </a:lnTo>
                <a:lnTo>
                  <a:pt x="124500" y="219754"/>
                </a:lnTo>
                <a:lnTo>
                  <a:pt x="135195" y="247183"/>
                </a:lnTo>
                <a:lnTo>
                  <a:pt x="137189" y="252352"/>
                </a:lnTo>
                <a:lnTo>
                  <a:pt x="139742" y="257838"/>
                </a:lnTo>
                <a:lnTo>
                  <a:pt x="139539" y="267808"/>
                </a:lnTo>
                <a:lnTo>
                  <a:pt x="137189" y="273701"/>
                </a:lnTo>
                <a:lnTo>
                  <a:pt x="131500" y="278476"/>
                </a:lnTo>
                <a:lnTo>
                  <a:pt x="399820" y="278476"/>
                </a:lnTo>
                <a:lnTo>
                  <a:pt x="398314" y="273154"/>
                </a:lnTo>
                <a:lnTo>
                  <a:pt x="396758" y="266560"/>
                </a:lnTo>
                <a:lnTo>
                  <a:pt x="396747" y="263922"/>
                </a:lnTo>
                <a:lnTo>
                  <a:pt x="398470" y="221270"/>
                </a:lnTo>
                <a:lnTo>
                  <a:pt x="212383" y="221270"/>
                </a:lnTo>
                <a:lnTo>
                  <a:pt x="175910" y="168775"/>
                </a:lnTo>
                <a:lnTo>
                  <a:pt x="152847" y="117129"/>
                </a:lnTo>
                <a:lnTo>
                  <a:pt x="141152" y="91379"/>
                </a:lnTo>
                <a:lnTo>
                  <a:pt x="137964" y="84420"/>
                </a:lnTo>
                <a:lnTo>
                  <a:pt x="133621" y="77181"/>
                </a:lnTo>
                <a:lnTo>
                  <a:pt x="127880" y="72367"/>
                </a:lnTo>
                <a:lnTo>
                  <a:pt x="114428" y="66143"/>
                </a:lnTo>
                <a:close/>
              </a:path>
              <a:path w="563245" h="558164">
                <a:moveTo>
                  <a:pt x="241835" y="0"/>
                </a:moveTo>
                <a:lnTo>
                  <a:pt x="212483" y="32736"/>
                </a:lnTo>
                <a:lnTo>
                  <a:pt x="211979" y="57293"/>
                </a:lnTo>
                <a:lnTo>
                  <a:pt x="212551" y="66525"/>
                </a:lnTo>
                <a:lnTo>
                  <a:pt x="215808" y="96370"/>
                </a:lnTo>
                <a:lnTo>
                  <a:pt x="220395" y="134166"/>
                </a:lnTo>
                <a:lnTo>
                  <a:pt x="223070" y="155987"/>
                </a:lnTo>
                <a:lnTo>
                  <a:pt x="226470" y="185817"/>
                </a:lnTo>
                <a:lnTo>
                  <a:pt x="226653" y="189181"/>
                </a:lnTo>
                <a:lnTo>
                  <a:pt x="226716" y="194567"/>
                </a:lnTo>
                <a:lnTo>
                  <a:pt x="226502" y="198979"/>
                </a:lnTo>
                <a:lnTo>
                  <a:pt x="225456" y="205517"/>
                </a:lnTo>
                <a:lnTo>
                  <a:pt x="223638" y="211712"/>
                </a:lnTo>
                <a:lnTo>
                  <a:pt x="218938" y="218588"/>
                </a:lnTo>
                <a:lnTo>
                  <a:pt x="212383" y="221270"/>
                </a:lnTo>
                <a:lnTo>
                  <a:pt x="398470" y="221270"/>
                </a:lnTo>
                <a:lnTo>
                  <a:pt x="399005" y="208842"/>
                </a:lnTo>
                <a:lnTo>
                  <a:pt x="312691" y="208842"/>
                </a:lnTo>
                <a:lnTo>
                  <a:pt x="307547" y="204486"/>
                </a:lnTo>
                <a:lnTo>
                  <a:pt x="294403" y="163630"/>
                </a:lnTo>
                <a:lnTo>
                  <a:pt x="286987" y="110518"/>
                </a:lnTo>
                <a:lnTo>
                  <a:pt x="280267" y="57293"/>
                </a:lnTo>
                <a:lnTo>
                  <a:pt x="278222" y="44852"/>
                </a:lnTo>
                <a:lnTo>
                  <a:pt x="256948" y="4733"/>
                </a:lnTo>
                <a:lnTo>
                  <a:pt x="249765" y="1217"/>
                </a:lnTo>
                <a:lnTo>
                  <a:pt x="241835" y="0"/>
                </a:lnTo>
                <a:close/>
              </a:path>
              <a:path w="563245" h="558164">
                <a:moveTo>
                  <a:pt x="377918" y="24476"/>
                </a:moveTo>
                <a:lnTo>
                  <a:pt x="345744" y="55422"/>
                </a:lnTo>
                <a:lnTo>
                  <a:pt x="337379" y="113041"/>
                </a:lnTo>
                <a:lnTo>
                  <a:pt x="335506" y="134166"/>
                </a:lnTo>
                <a:lnTo>
                  <a:pt x="333379" y="155159"/>
                </a:lnTo>
                <a:lnTo>
                  <a:pt x="324983" y="201886"/>
                </a:lnTo>
                <a:lnTo>
                  <a:pt x="312691" y="208842"/>
                </a:lnTo>
                <a:lnTo>
                  <a:pt x="399005" y="208842"/>
                </a:lnTo>
                <a:lnTo>
                  <a:pt x="402214" y="134116"/>
                </a:lnTo>
                <a:lnTo>
                  <a:pt x="403593" y="96370"/>
                </a:lnTo>
                <a:lnTo>
                  <a:pt x="403720" y="82178"/>
                </a:lnTo>
                <a:lnTo>
                  <a:pt x="403134" y="70164"/>
                </a:lnTo>
                <a:lnTo>
                  <a:pt x="393185" y="31664"/>
                </a:lnTo>
                <a:lnTo>
                  <a:pt x="386548" y="26924"/>
                </a:lnTo>
                <a:lnTo>
                  <a:pt x="377918" y="244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56986" y="1899958"/>
            <a:ext cx="286346" cy="10016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109853" y="4829683"/>
            <a:ext cx="116839" cy="767080"/>
          </a:xfrm>
          <a:custGeom>
            <a:avLst/>
            <a:gdLst/>
            <a:ahLst/>
            <a:cxnLst/>
            <a:rect l="l" t="t" r="r" b="b"/>
            <a:pathLst>
              <a:path w="116840" h="767079">
                <a:moveTo>
                  <a:pt x="73075" y="153987"/>
                </a:moveTo>
                <a:lnTo>
                  <a:pt x="43345" y="153987"/>
                </a:lnTo>
                <a:lnTo>
                  <a:pt x="48336" y="158978"/>
                </a:lnTo>
                <a:lnTo>
                  <a:pt x="48336" y="766622"/>
                </a:lnTo>
                <a:lnTo>
                  <a:pt x="68084" y="766622"/>
                </a:lnTo>
                <a:lnTo>
                  <a:pt x="68084" y="158978"/>
                </a:lnTo>
                <a:lnTo>
                  <a:pt x="73075" y="153987"/>
                </a:lnTo>
                <a:close/>
              </a:path>
              <a:path w="116840" h="767079">
                <a:moveTo>
                  <a:pt x="116433" y="0"/>
                </a:moveTo>
                <a:lnTo>
                  <a:pt x="0" y="0"/>
                </a:lnTo>
                <a:lnTo>
                  <a:pt x="4978" y="4991"/>
                </a:lnTo>
                <a:lnTo>
                  <a:pt x="4978" y="128727"/>
                </a:lnTo>
                <a:lnTo>
                  <a:pt x="6975" y="138530"/>
                </a:lnTo>
                <a:lnTo>
                  <a:pt x="12409" y="146562"/>
                </a:lnTo>
                <a:lnTo>
                  <a:pt x="20446" y="151992"/>
                </a:lnTo>
                <a:lnTo>
                  <a:pt x="30251" y="153987"/>
                </a:lnTo>
                <a:lnTo>
                  <a:pt x="86182" y="153987"/>
                </a:lnTo>
                <a:lnTo>
                  <a:pt x="95979" y="151992"/>
                </a:lnTo>
                <a:lnTo>
                  <a:pt x="104013" y="146562"/>
                </a:lnTo>
                <a:lnTo>
                  <a:pt x="109445" y="138530"/>
                </a:lnTo>
                <a:lnTo>
                  <a:pt x="111442" y="128727"/>
                </a:lnTo>
                <a:lnTo>
                  <a:pt x="111442" y="4991"/>
                </a:lnTo>
                <a:lnTo>
                  <a:pt x="116433" y="0"/>
                </a:lnTo>
                <a:close/>
              </a:path>
            </a:pathLst>
          </a:custGeom>
          <a:solidFill>
            <a:srgbClr val="C6C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109866" y="5959262"/>
            <a:ext cx="116839" cy="847725"/>
          </a:xfrm>
          <a:custGeom>
            <a:avLst/>
            <a:gdLst/>
            <a:ahLst/>
            <a:cxnLst/>
            <a:rect l="l" t="t" r="r" b="b"/>
            <a:pathLst>
              <a:path w="116840" h="847725">
                <a:moveTo>
                  <a:pt x="86182" y="693635"/>
                </a:moveTo>
                <a:lnTo>
                  <a:pt x="30251" y="693635"/>
                </a:lnTo>
                <a:lnTo>
                  <a:pt x="20453" y="695630"/>
                </a:lnTo>
                <a:lnTo>
                  <a:pt x="12420" y="701060"/>
                </a:lnTo>
                <a:lnTo>
                  <a:pt x="6987" y="709093"/>
                </a:lnTo>
                <a:lnTo>
                  <a:pt x="4991" y="718896"/>
                </a:lnTo>
                <a:lnTo>
                  <a:pt x="4991" y="842632"/>
                </a:lnTo>
                <a:lnTo>
                  <a:pt x="0" y="847623"/>
                </a:lnTo>
                <a:lnTo>
                  <a:pt x="116433" y="847623"/>
                </a:lnTo>
                <a:lnTo>
                  <a:pt x="111455" y="842632"/>
                </a:lnTo>
                <a:lnTo>
                  <a:pt x="111455" y="718896"/>
                </a:lnTo>
                <a:lnTo>
                  <a:pt x="109458" y="709093"/>
                </a:lnTo>
                <a:lnTo>
                  <a:pt x="104024" y="701060"/>
                </a:lnTo>
                <a:lnTo>
                  <a:pt x="95987" y="695630"/>
                </a:lnTo>
                <a:lnTo>
                  <a:pt x="86182" y="693635"/>
                </a:lnTo>
                <a:close/>
              </a:path>
              <a:path w="116840" h="847725">
                <a:moveTo>
                  <a:pt x="68097" y="0"/>
                </a:moveTo>
                <a:lnTo>
                  <a:pt x="48348" y="0"/>
                </a:lnTo>
                <a:lnTo>
                  <a:pt x="48348" y="688644"/>
                </a:lnTo>
                <a:lnTo>
                  <a:pt x="43357" y="693635"/>
                </a:lnTo>
                <a:lnTo>
                  <a:pt x="73088" y="693635"/>
                </a:lnTo>
                <a:lnTo>
                  <a:pt x="68097" y="688644"/>
                </a:lnTo>
                <a:lnTo>
                  <a:pt x="68097" y="0"/>
                </a:lnTo>
                <a:close/>
              </a:path>
            </a:pathLst>
          </a:custGeom>
          <a:solidFill>
            <a:srgbClr val="C6C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894947" y="5447131"/>
            <a:ext cx="521334" cy="445770"/>
          </a:xfrm>
          <a:custGeom>
            <a:avLst/>
            <a:gdLst/>
            <a:ahLst/>
            <a:cxnLst/>
            <a:rect l="l" t="t" r="r" b="b"/>
            <a:pathLst>
              <a:path w="521334" h="445770">
                <a:moveTo>
                  <a:pt x="134207" y="0"/>
                </a:moveTo>
                <a:lnTo>
                  <a:pt x="89285" y="7912"/>
                </a:lnTo>
                <a:lnTo>
                  <a:pt x="51501" y="27665"/>
                </a:lnTo>
                <a:lnTo>
                  <a:pt x="22384" y="59369"/>
                </a:lnTo>
                <a:lnTo>
                  <a:pt x="6023" y="96062"/>
                </a:lnTo>
                <a:lnTo>
                  <a:pt x="0" y="134016"/>
                </a:lnTo>
                <a:lnTo>
                  <a:pt x="1894" y="169499"/>
                </a:lnTo>
                <a:lnTo>
                  <a:pt x="23263" y="231278"/>
                </a:lnTo>
                <a:lnTo>
                  <a:pt x="70471" y="292096"/>
                </a:lnTo>
                <a:lnTo>
                  <a:pt x="105184" y="324838"/>
                </a:lnTo>
                <a:lnTo>
                  <a:pt x="148059" y="360571"/>
                </a:lnTo>
                <a:lnTo>
                  <a:pt x="199665" y="400371"/>
                </a:lnTo>
                <a:lnTo>
                  <a:pt x="260568" y="445317"/>
                </a:lnTo>
                <a:lnTo>
                  <a:pt x="321471" y="400371"/>
                </a:lnTo>
                <a:lnTo>
                  <a:pt x="373077" y="360571"/>
                </a:lnTo>
                <a:lnTo>
                  <a:pt x="415952" y="324838"/>
                </a:lnTo>
                <a:lnTo>
                  <a:pt x="450665" y="292096"/>
                </a:lnTo>
                <a:lnTo>
                  <a:pt x="477782" y="261269"/>
                </a:lnTo>
                <a:lnTo>
                  <a:pt x="511503" y="201047"/>
                </a:lnTo>
                <a:lnTo>
                  <a:pt x="521142" y="134016"/>
                </a:lnTo>
                <a:lnTo>
                  <a:pt x="515117" y="96062"/>
                </a:lnTo>
                <a:lnTo>
                  <a:pt x="501759" y="66108"/>
                </a:lnTo>
                <a:lnTo>
                  <a:pt x="260568" y="66108"/>
                </a:lnTo>
                <a:lnTo>
                  <a:pt x="224972" y="27218"/>
                </a:lnTo>
                <a:lnTo>
                  <a:pt x="181144" y="5808"/>
                </a:lnTo>
                <a:lnTo>
                  <a:pt x="134207" y="0"/>
                </a:lnTo>
                <a:close/>
              </a:path>
              <a:path w="521334" h="445770">
                <a:moveTo>
                  <a:pt x="386933" y="0"/>
                </a:moveTo>
                <a:lnTo>
                  <a:pt x="339997" y="5808"/>
                </a:lnTo>
                <a:lnTo>
                  <a:pt x="296168" y="27218"/>
                </a:lnTo>
                <a:lnTo>
                  <a:pt x="260568" y="66108"/>
                </a:lnTo>
                <a:lnTo>
                  <a:pt x="501759" y="66108"/>
                </a:lnTo>
                <a:lnTo>
                  <a:pt x="498753" y="59369"/>
                </a:lnTo>
                <a:lnTo>
                  <a:pt x="469635" y="27665"/>
                </a:lnTo>
                <a:lnTo>
                  <a:pt x="431853" y="7912"/>
                </a:lnTo>
                <a:lnTo>
                  <a:pt x="386933" y="0"/>
                </a:lnTo>
                <a:close/>
              </a:path>
            </a:pathLst>
          </a:custGeom>
          <a:solidFill>
            <a:srgbClr val="B02A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979005" y="5605741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26"/>
                </a:moveTo>
                <a:lnTo>
                  <a:pt x="7492" y="58217"/>
                </a:lnTo>
                <a:lnTo>
                  <a:pt x="27922" y="27917"/>
                </a:lnTo>
                <a:lnTo>
                  <a:pt x="58223" y="7490"/>
                </a:lnTo>
                <a:lnTo>
                  <a:pt x="95326" y="0"/>
                </a:lnTo>
              </a:path>
            </a:pathLst>
          </a:custGeom>
          <a:ln w="459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4" name="그림 6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741" y="6454518"/>
            <a:ext cx="1785679" cy="4752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object 238"/>
          <p:cNvSpPr/>
          <p:nvPr/>
        </p:nvSpPr>
        <p:spPr>
          <a:xfrm>
            <a:off x="8352091" y="2851988"/>
            <a:ext cx="1782660" cy="17826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4684699" y="1270597"/>
            <a:ext cx="1313815" cy="60134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65"/>
              </a:spcBef>
            </a:pP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아동인권</a:t>
            </a:r>
            <a:endParaRPr sz="200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sz="1400" b="1" spc="-135" dirty="0">
                <a:solidFill>
                  <a:srgbClr val="6D6E71"/>
                </a:solidFill>
                <a:latin typeface="Malgun Gothic"/>
                <a:cs typeface="Malgun Gothic"/>
              </a:rPr>
              <a:t>아동의 </a:t>
            </a:r>
            <a:r>
              <a:rPr sz="1400" b="1" spc="-95" dirty="0">
                <a:solidFill>
                  <a:srgbClr val="6D6E71"/>
                </a:solidFill>
                <a:latin typeface="Malgun Gothic"/>
                <a:cs typeface="Malgun Gothic"/>
              </a:rPr>
              <a:t>4가지</a:t>
            </a:r>
            <a:r>
              <a:rPr sz="1400" b="1" spc="-415" dirty="0">
                <a:solidFill>
                  <a:srgbClr val="6D6E71"/>
                </a:solidFill>
                <a:latin typeface="Malgun Gothic"/>
                <a:cs typeface="Malgun Gothic"/>
              </a:rPr>
              <a:t> </a:t>
            </a:r>
            <a:r>
              <a:rPr sz="1400" b="1" spc="-155" dirty="0">
                <a:solidFill>
                  <a:srgbClr val="6D6E71"/>
                </a:solidFill>
                <a:latin typeface="Malgun Gothic"/>
                <a:cs typeface="Malgun Gothic"/>
              </a:rPr>
              <a:t>권리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798621" y="11"/>
            <a:ext cx="335379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0003" y="11"/>
            <a:ext cx="3294749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spc="125" dirty="0" smtClean="0"/>
              <a:t>1</a:t>
            </a:r>
            <a:endParaRPr spc="125" dirty="0"/>
          </a:p>
        </p:txBody>
      </p:sp>
      <p:sp>
        <p:nvSpPr>
          <p:cNvPr id="227" name="object 227"/>
          <p:cNvSpPr txBox="1"/>
          <p:nvPr/>
        </p:nvSpPr>
        <p:spPr>
          <a:xfrm>
            <a:off x="1360322" y="4630675"/>
            <a:ext cx="1157605" cy="1310743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194310">
              <a:lnSpc>
                <a:spcPct val="100000"/>
              </a:lnSpc>
              <a:spcBef>
                <a:spcPts val="990"/>
              </a:spcBef>
            </a:pPr>
            <a:r>
              <a:rPr sz="2200" b="1" spc="-180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생존권</a:t>
            </a:r>
            <a:endParaRPr sz="2200" b="1" dirty="0">
              <a:latin typeface="HY울릉도M" panose="02030600000101010101" pitchFamily="18" charset="-127"/>
              <a:ea typeface="HY울릉도M" panose="02030600000101010101" pitchFamily="18" charset="-127"/>
              <a:cs typeface="Gulim"/>
            </a:endParaRPr>
          </a:p>
          <a:p>
            <a:pPr marL="12700" marR="5080" algn="ctr">
              <a:lnSpc>
                <a:spcPct val="104200"/>
              </a:lnSpc>
              <a:spcBef>
                <a:spcPts val="565"/>
              </a:spcBef>
            </a:pPr>
            <a:r>
              <a:rPr sz="1600" b="1" spc="-160" dirty="0">
                <a:solidFill>
                  <a:srgbClr val="231F20"/>
                </a:solidFill>
                <a:latin typeface="Dotum"/>
                <a:cs typeface="Dotum"/>
              </a:rPr>
              <a:t>기본적인</a:t>
            </a:r>
            <a:r>
              <a:rPr sz="1600" b="1" spc="-32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삶을 </a:t>
            </a:r>
            <a:r>
              <a:rPr sz="1600" b="1" spc="-11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80" dirty="0" err="1">
                <a:solidFill>
                  <a:srgbClr val="231F20"/>
                </a:solidFill>
                <a:latin typeface="Dotum"/>
                <a:cs typeface="Dotum"/>
              </a:rPr>
              <a:t>누리는데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  </a:t>
            </a:r>
            <a:r>
              <a:rPr lang="en-US" sz="1600" b="1" spc="-180" dirty="0" smtClean="0">
                <a:solidFill>
                  <a:srgbClr val="231F20"/>
                </a:solidFill>
                <a:latin typeface="Dotum"/>
                <a:cs typeface="Dotum"/>
              </a:rPr>
              <a:t>    </a:t>
            </a:r>
            <a:r>
              <a:rPr sz="1600" b="1" spc="-150" dirty="0" err="1" smtClean="0">
                <a:solidFill>
                  <a:srgbClr val="231F20"/>
                </a:solidFill>
                <a:latin typeface="Dotum"/>
                <a:cs typeface="Dotum"/>
              </a:rPr>
              <a:t>필요한</a:t>
            </a:r>
            <a:r>
              <a:rPr sz="1600" b="1" spc="-340" dirty="0" smtClean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권리</a:t>
            </a:r>
            <a:endParaRPr sz="1600" b="1" dirty="0">
              <a:latin typeface="Dotum"/>
              <a:cs typeface="Dotum"/>
            </a:endParaRPr>
          </a:p>
        </p:txBody>
      </p:sp>
      <p:sp>
        <p:nvSpPr>
          <p:cNvPr id="228" name="object 228"/>
          <p:cNvSpPr txBox="1"/>
          <p:nvPr/>
        </p:nvSpPr>
        <p:spPr>
          <a:xfrm>
            <a:off x="3489464" y="4630675"/>
            <a:ext cx="1518920" cy="1310743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375285">
              <a:lnSpc>
                <a:spcPct val="100000"/>
              </a:lnSpc>
              <a:spcBef>
                <a:spcPts val="990"/>
              </a:spcBef>
            </a:pPr>
            <a:r>
              <a:rPr sz="2200" b="1" spc="-180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발달권</a:t>
            </a:r>
            <a:endParaRPr sz="2200" b="1" dirty="0">
              <a:latin typeface="HY울릉도M" panose="02030600000101010101" pitchFamily="18" charset="-127"/>
              <a:ea typeface="HY울릉도M" panose="02030600000101010101" pitchFamily="18" charset="-127"/>
              <a:cs typeface="Gulim"/>
            </a:endParaRPr>
          </a:p>
          <a:p>
            <a:pPr marL="283845" marR="5080" indent="-271780">
              <a:lnSpc>
                <a:spcPct val="104200"/>
              </a:lnSpc>
              <a:spcBef>
                <a:spcPts val="565"/>
              </a:spcBef>
            </a:pPr>
            <a:r>
              <a:rPr sz="1600" b="1" spc="-160" dirty="0">
                <a:solidFill>
                  <a:srgbClr val="231F20"/>
                </a:solidFill>
                <a:latin typeface="Dotum"/>
                <a:cs typeface="Dotum"/>
              </a:rPr>
              <a:t>잠재능력을</a:t>
            </a:r>
            <a:r>
              <a:rPr sz="1600" b="1" spc="-33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최대한  </a:t>
            </a:r>
            <a:r>
              <a:rPr sz="1600" b="1" spc="-180" dirty="0" err="1">
                <a:solidFill>
                  <a:srgbClr val="231F20"/>
                </a:solidFill>
                <a:latin typeface="Dotum"/>
                <a:cs typeface="Dotum"/>
              </a:rPr>
              <a:t>발휘하는데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  </a:t>
            </a:r>
            <a:r>
              <a:rPr lang="en-US" sz="1600" b="1" spc="-180" dirty="0" smtClean="0">
                <a:solidFill>
                  <a:srgbClr val="231F20"/>
                </a:solidFill>
                <a:latin typeface="Dotum"/>
                <a:cs typeface="Dotum"/>
              </a:rPr>
              <a:t>     </a:t>
            </a:r>
            <a:r>
              <a:rPr sz="1600" b="1" spc="-150" dirty="0" err="1" smtClean="0">
                <a:solidFill>
                  <a:srgbClr val="231F20"/>
                </a:solidFill>
                <a:latin typeface="Dotum"/>
                <a:cs typeface="Dotum"/>
              </a:rPr>
              <a:t>필요한</a:t>
            </a:r>
            <a:r>
              <a:rPr sz="1600" b="1" spc="-340" dirty="0" smtClean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권리</a:t>
            </a:r>
            <a:endParaRPr sz="1600" b="1" dirty="0">
              <a:latin typeface="Dotum"/>
              <a:cs typeface="Dotum"/>
            </a:endParaRPr>
          </a:p>
        </p:txBody>
      </p:sp>
      <p:sp>
        <p:nvSpPr>
          <p:cNvPr id="229" name="object 229"/>
          <p:cNvSpPr txBox="1"/>
          <p:nvPr/>
        </p:nvSpPr>
        <p:spPr>
          <a:xfrm>
            <a:off x="5799467" y="4630675"/>
            <a:ext cx="1518920" cy="1308100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375285">
              <a:lnSpc>
                <a:spcPct val="100000"/>
              </a:lnSpc>
              <a:spcBef>
                <a:spcPts val="990"/>
              </a:spcBef>
            </a:pPr>
            <a:r>
              <a:rPr sz="2200" b="1" spc="-180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보호권</a:t>
            </a:r>
            <a:endParaRPr sz="2200" b="1" dirty="0">
              <a:latin typeface="HY울릉도M" panose="02030600000101010101" pitchFamily="18" charset="-127"/>
              <a:ea typeface="HY울릉도M" panose="02030600000101010101" pitchFamily="18" charset="-127"/>
              <a:cs typeface="Gulim"/>
            </a:endParaRPr>
          </a:p>
          <a:p>
            <a:pPr marL="12700" marR="5080" algn="ctr">
              <a:lnSpc>
                <a:spcPct val="104200"/>
              </a:lnSpc>
              <a:spcBef>
                <a:spcPts val="565"/>
              </a:spcBef>
            </a:pPr>
            <a:r>
              <a:rPr sz="1600" b="1" spc="-150" dirty="0">
                <a:solidFill>
                  <a:srgbClr val="231F20"/>
                </a:solidFill>
                <a:latin typeface="Dotum"/>
                <a:cs typeface="Dotum"/>
              </a:rPr>
              <a:t>유해한</a:t>
            </a:r>
            <a:r>
              <a:rPr sz="1600" b="1" spc="-33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것으로부터 </a:t>
            </a:r>
            <a:r>
              <a:rPr sz="1600" b="1" spc="-11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보호받을</a:t>
            </a:r>
            <a:endParaRPr sz="1600" b="1" dirty="0">
              <a:latin typeface="Dotum"/>
              <a:cs typeface="Dotum"/>
            </a:endParaRPr>
          </a:p>
          <a:p>
            <a:pPr algn="ctr">
              <a:lnSpc>
                <a:spcPct val="100000"/>
              </a:lnSpc>
              <a:spcBef>
                <a:spcPts val="80"/>
              </a:spcBef>
            </a:pP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권리</a:t>
            </a:r>
            <a:endParaRPr sz="1600" b="1" dirty="0">
              <a:latin typeface="Dotum"/>
              <a:cs typeface="Dotum"/>
            </a:endParaRPr>
          </a:p>
        </p:txBody>
      </p:sp>
      <p:sp>
        <p:nvSpPr>
          <p:cNvPr id="231" name="object 231"/>
          <p:cNvSpPr/>
          <p:nvPr/>
        </p:nvSpPr>
        <p:spPr>
          <a:xfrm>
            <a:off x="8062404" y="2562707"/>
            <a:ext cx="1577975" cy="1577975"/>
          </a:xfrm>
          <a:custGeom>
            <a:avLst/>
            <a:gdLst/>
            <a:ahLst/>
            <a:cxnLst/>
            <a:rect l="l" t="t" r="r" b="b"/>
            <a:pathLst>
              <a:path w="1577975" h="1577975">
                <a:moveTo>
                  <a:pt x="788974" y="0"/>
                </a:moveTo>
                <a:lnTo>
                  <a:pt x="740911" y="1439"/>
                </a:lnTo>
                <a:lnTo>
                  <a:pt x="693609" y="5704"/>
                </a:lnTo>
                <a:lnTo>
                  <a:pt x="647152" y="12711"/>
                </a:lnTo>
                <a:lnTo>
                  <a:pt x="601622" y="22377"/>
                </a:lnTo>
                <a:lnTo>
                  <a:pt x="557100" y="34620"/>
                </a:lnTo>
                <a:lnTo>
                  <a:pt x="513671" y="49358"/>
                </a:lnTo>
                <a:lnTo>
                  <a:pt x="471416" y="66508"/>
                </a:lnTo>
                <a:lnTo>
                  <a:pt x="430418" y="85988"/>
                </a:lnTo>
                <a:lnTo>
                  <a:pt x="390759" y="107714"/>
                </a:lnTo>
                <a:lnTo>
                  <a:pt x="352522" y="131605"/>
                </a:lnTo>
                <a:lnTo>
                  <a:pt x="315789" y="157578"/>
                </a:lnTo>
                <a:lnTo>
                  <a:pt x="280643" y="185551"/>
                </a:lnTo>
                <a:lnTo>
                  <a:pt x="247167" y="215440"/>
                </a:lnTo>
                <a:lnTo>
                  <a:pt x="215443" y="247164"/>
                </a:lnTo>
                <a:lnTo>
                  <a:pt x="185553" y="280639"/>
                </a:lnTo>
                <a:lnTo>
                  <a:pt x="157580" y="315784"/>
                </a:lnTo>
                <a:lnTo>
                  <a:pt x="131607" y="352515"/>
                </a:lnTo>
                <a:lnTo>
                  <a:pt x="107715" y="390751"/>
                </a:lnTo>
                <a:lnTo>
                  <a:pt x="85988" y="430409"/>
                </a:lnTo>
                <a:lnTo>
                  <a:pt x="66509" y="471406"/>
                </a:lnTo>
                <a:lnTo>
                  <a:pt x="49358" y="513659"/>
                </a:lnTo>
                <a:lnTo>
                  <a:pt x="34620" y="557087"/>
                </a:lnTo>
                <a:lnTo>
                  <a:pt x="22377" y="601606"/>
                </a:lnTo>
                <a:lnTo>
                  <a:pt x="12711" y="647134"/>
                </a:lnTo>
                <a:lnTo>
                  <a:pt x="5704" y="693589"/>
                </a:lnTo>
                <a:lnTo>
                  <a:pt x="1439" y="740888"/>
                </a:lnTo>
                <a:lnTo>
                  <a:pt x="0" y="788949"/>
                </a:lnTo>
                <a:lnTo>
                  <a:pt x="1439" y="837009"/>
                </a:lnTo>
                <a:lnTo>
                  <a:pt x="5704" y="884308"/>
                </a:lnTo>
                <a:lnTo>
                  <a:pt x="12711" y="930763"/>
                </a:lnTo>
                <a:lnTo>
                  <a:pt x="22377" y="976292"/>
                </a:lnTo>
                <a:lnTo>
                  <a:pt x="34620" y="1020811"/>
                </a:lnTo>
                <a:lnTo>
                  <a:pt x="49358" y="1064239"/>
                </a:lnTo>
                <a:lnTo>
                  <a:pt x="66509" y="1106492"/>
                </a:lnTo>
                <a:lnTo>
                  <a:pt x="85988" y="1147489"/>
                </a:lnTo>
                <a:lnTo>
                  <a:pt x="107715" y="1187147"/>
                </a:lnTo>
                <a:lnTo>
                  <a:pt x="131607" y="1225382"/>
                </a:lnTo>
                <a:lnTo>
                  <a:pt x="157580" y="1262114"/>
                </a:lnTo>
                <a:lnTo>
                  <a:pt x="185553" y="1297259"/>
                </a:lnTo>
                <a:lnTo>
                  <a:pt x="215443" y="1330734"/>
                </a:lnTo>
                <a:lnTo>
                  <a:pt x="247167" y="1362458"/>
                </a:lnTo>
                <a:lnTo>
                  <a:pt x="280643" y="1392347"/>
                </a:lnTo>
                <a:lnTo>
                  <a:pt x="315789" y="1420320"/>
                </a:lnTo>
                <a:lnTo>
                  <a:pt x="352522" y="1446292"/>
                </a:lnTo>
                <a:lnTo>
                  <a:pt x="390759" y="1470183"/>
                </a:lnTo>
                <a:lnTo>
                  <a:pt x="430418" y="1491910"/>
                </a:lnTo>
                <a:lnTo>
                  <a:pt x="471416" y="1511390"/>
                </a:lnTo>
                <a:lnTo>
                  <a:pt x="513671" y="1528540"/>
                </a:lnTo>
                <a:lnTo>
                  <a:pt x="557100" y="1543278"/>
                </a:lnTo>
                <a:lnTo>
                  <a:pt x="601622" y="1555521"/>
                </a:lnTo>
                <a:lnTo>
                  <a:pt x="647152" y="1565187"/>
                </a:lnTo>
                <a:lnTo>
                  <a:pt x="693609" y="1572194"/>
                </a:lnTo>
                <a:lnTo>
                  <a:pt x="740911" y="1576458"/>
                </a:lnTo>
                <a:lnTo>
                  <a:pt x="788974" y="1577898"/>
                </a:lnTo>
                <a:lnTo>
                  <a:pt x="837033" y="1576458"/>
                </a:lnTo>
                <a:lnTo>
                  <a:pt x="884331" y="1572194"/>
                </a:lnTo>
                <a:lnTo>
                  <a:pt x="930785" y="1565187"/>
                </a:lnTo>
                <a:lnTo>
                  <a:pt x="976312" y="1555521"/>
                </a:lnTo>
                <a:lnTo>
                  <a:pt x="1020831" y="1543278"/>
                </a:lnTo>
                <a:lnTo>
                  <a:pt x="1064257" y="1528540"/>
                </a:lnTo>
                <a:lnTo>
                  <a:pt x="1106510" y="1511390"/>
                </a:lnTo>
                <a:lnTo>
                  <a:pt x="1147506" y="1491910"/>
                </a:lnTo>
                <a:lnTo>
                  <a:pt x="1187163" y="1470183"/>
                </a:lnTo>
                <a:lnTo>
                  <a:pt x="1225398" y="1446292"/>
                </a:lnTo>
                <a:lnTo>
                  <a:pt x="1262129" y="1420320"/>
                </a:lnTo>
                <a:lnTo>
                  <a:pt x="1297274" y="1392347"/>
                </a:lnTo>
                <a:lnTo>
                  <a:pt x="1330749" y="1362458"/>
                </a:lnTo>
                <a:lnTo>
                  <a:pt x="1362472" y="1330734"/>
                </a:lnTo>
                <a:lnTo>
                  <a:pt x="1392361" y="1297259"/>
                </a:lnTo>
                <a:lnTo>
                  <a:pt x="1420333" y="1262114"/>
                </a:lnTo>
                <a:lnTo>
                  <a:pt x="1446306" y="1225382"/>
                </a:lnTo>
                <a:lnTo>
                  <a:pt x="1470197" y="1187147"/>
                </a:lnTo>
                <a:lnTo>
                  <a:pt x="1491923" y="1147489"/>
                </a:lnTo>
                <a:lnTo>
                  <a:pt x="1511402" y="1106492"/>
                </a:lnTo>
                <a:lnTo>
                  <a:pt x="1528552" y="1064239"/>
                </a:lnTo>
                <a:lnTo>
                  <a:pt x="1543290" y="1020811"/>
                </a:lnTo>
                <a:lnTo>
                  <a:pt x="1555534" y="976292"/>
                </a:lnTo>
                <a:lnTo>
                  <a:pt x="1565200" y="930763"/>
                </a:lnTo>
                <a:lnTo>
                  <a:pt x="1572207" y="884308"/>
                </a:lnTo>
                <a:lnTo>
                  <a:pt x="1576471" y="837009"/>
                </a:lnTo>
                <a:lnTo>
                  <a:pt x="1577911" y="788949"/>
                </a:lnTo>
                <a:lnTo>
                  <a:pt x="1576471" y="740888"/>
                </a:lnTo>
                <a:lnTo>
                  <a:pt x="1572207" y="693589"/>
                </a:lnTo>
                <a:lnTo>
                  <a:pt x="1565200" y="647134"/>
                </a:lnTo>
                <a:lnTo>
                  <a:pt x="1555534" y="601606"/>
                </a:lnTo>
                <a:lnTo>
                  <a:pt x="1543290" y="557087"/>
                </a:lnTo>
                <a:lnTo>
                  <a:pt x="1528552" y="513659"/>
                </a:lnTo>
                <a:lnTo>
                  <a:pt x="1511402" y="471406"/>
                </a:lnTo>
                <a:lnTo>
                  <a:pt x="1491923" y="430409"/>
                </a:lnTo>
                <a:lnTo>
                  <a:pt x="1470197" y="390751"/>
                </a:lnTo>
                <a:lnTo>
                  <a:pt x="1446306" y="352515"/>
                </a:lnTo>
                <a:lnTo>
                  <a:pt x="1420333" y="315784"/>
                </a:lnTo>
                <a:lnTo>
                  <a:pt x="1392361" y="280639"/>
                </a:lnTo>
                <a:lnTo>
                  <a:pt x="1362472" y="247164"/>
                </a:lnTo>
                <a:lnTo>
                  <a:pt x="1330749" y="215440"/>
                </a:lnTo>
                <a:lnTo>
                  <a:pt x="1297274" y="185551"/>
                </a:lnTo>
                <a:lnTo>
                  <a:pt x="1262129" y="157578"/>
                </a:lnTo>
                <a:lnTo>
                  <a:pt x="1225398" y="131605"/>
                </a:lnTo>
                <a:lnTo>
                  <a:pt x="1187163" y="107714"/>
                </a:lnTo>
                <a:lnTo>
                  <a:pt x="1147506" y="85988"/>
                </a:lnTo>
                <a:lnTo>
                  <a:pt x="1106510" y="66508"/>
                </a:lnTo>
                <a:lnTo>
                  <a:pt x="1064257" y="49358"/>
                </a:lnTo>
                <a:lnTo>
                  <a:pt x="1020831" y="34620"/>
                </a:lnTo>
                <a:lnTo>
                  <a:pt x="976312" y="22377"/>
                </a:lnTo>
                <a:lnTo>
                  <a:pt x="930785" y="12711"/>
                </a:lnTo>
                <a:lnTo>
                  <a:pt x="884331" y="5704"/>
                </a:lnTo>
                <a:lnTo>
                  <a:pt x="837033" y="1439"/>
                </a:lnTo>
                <a:lnTo>
                  <a:pt x="788974" y="0"/>
                </a:lnTo>
                <a:close/>
              </a:path>
            </a:pathLst>
          </a:custGeom>
          <a:solidFill>
            <a:srgbClr val="E134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6044031" y="2851988"/>
            <a:ext cx="1782660" cy="17826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5754725" y="2562694"/>
            <a:ext cx="2539365" cy="1577975"/>
          </a:xfrm>
          <a:custGeom>
            <a:avLst/>
            <a:gdLst/>
            <a:ahLst/>
            <a:cxnLst/>
            <a:rect l="l" t="t" r="r" b="b"/>
            <a:pathLst>
              <a:path w="2539365" h="1577975">
                <a:moveTo>
                  <a:pt x="788962" y="0"/>
                </a:moveTo>
                <a:lnTo>
                  <a:pt x="740900" y="1439"/>
                </a:lnTo>
                <a:lnTo>
                  <a:pt x="693599" y="5704"/>
                </a:lnTo>
                <a:lnTo>
                  <a:pt x="647143" y="12711"/>
                </a:lnTo>
                <a:lnTo>
                  <a:pt x="601614" y="22377"/>
                </a:lnTo>
                <a:lnTo>
                  <a:pt x="557094" y="34620"/>
                </a:lnTo>
                <a:lnTo>
                  <a:pt x="513665" y="49358"/>
                </a:lnTo>
                <a:lnTo>
                  <a:pt x="471411" y="66508"/>
                </a:lnTo>
                <a:lnTo>
                  <a:pt x="430413" y="85988"/>
                </a:lnTo>
                <a:lnTo>
                  <a:pt x="390755" y="107715"/>
                </a:lnTo>
                <a:lnTo>
                  <a:pt x="352519" y="131606"/>
                </a:lnTo>
                <a:lnTo>
                  <a:pt x="315786" y="157579"/>
                </a:lnTo>
                <a:lnTo>
                  <a:pt x="280641" y="185552"/>
                </a:lnTo>
                <a:lnTo>
                  <a:pt x="247165" y="215441"/>
                </a:lnTo>
                <a:lnTo>
                  <a:pt x="215441" y="247165"/>
                </a:lnTo>
                <a:lnTo>
                  <a:pt x="185552" y="280641"/>
                </a:lnTo>
                <a:lnTo>
                  <a:pt x="157579" y="315786"/>
                </a:lnTo>
                <a:lnTo>
                  <a:pt x="131606" y="352519"/>
                </a:lnTo>
                <a:lnTo>
                  <a:pt x="107715" y="390755"/>
                </a:lnTo>
                <a:lnTo>
                  <a:pt x="85988" y="430413"/>
                </a:lnTo>
                <a:lnTo>
                  <a:pt x="66508" y="471411"/>
                </a:lnTo>
                <a:lnTo>
                  <a:pt x="49358" y="513665"/>
                </a:lnTo>
                <a:lnTo>
                  <a:pt x="34620" y="557094"/>
                </a:lnTo>
                <a:lnTo>
                  <a:pt x="22377" y="601614"/>
                </a:lnTo>
                <a:lnTo>
                  <a:pt x="12711" y="647143"/>
                </a:lnTo>
                <a:lnTo>
                  <a:pt x="5704" y="693599"/>
                </a:lnTo>
                <a:lnTo>
                  <a:pt x="1439" y="740900"/>
                </a:lnTo>
                <a:lnTo>
                  <a:pt x="0" y="788962"/>
                </a:lnTo>
                <a:lnTo>
                  <a:pt x="1439" y="837022"/>
                </a:lnTo>
                <a:lnTo>
                  <a:pt x="5704" y="884321"/>
                </a:lnTo>
                <a:lnTo>
                  <a:pt x="12711" y="930776"/>
                </a:lnTo>
                <a:lnTo>
                  <a:pt x="22377" y="976305"/>
                </a:lnTo>
                <a:lnTo>
                  <a:pt x="34620" y="1020824"/>
                </a:lnTo>
                <a:lnTo>
                  <a:pt x="49358" y="1064251"/>
                </a:lnTo>
                <a:lnTo>
                  <a:pt x="66508" y="1106505"/>
                </a:lnTo>
                <a:lnTo>
                  <a:pt x="85988" y="1147502"/>
                </a:lnTo>
                <a:lnTo>
                  <a:pt x="107715" y="1187159"/>
                </a:lnTo>
                <a:lnTo>
                  <a:pt x="131606" y="1225395"/>
                </a:lnTo>
                <a:lnTo>
                  <a:pt x="157579" y="1262127"/>
                </a:lnTo>
                <a:lnTo>
                  <a:pt x="185552" y="1297271"/>
                </a:lnTo>
                <a:lnTo>
                  <a:pt x="215441" y="1330747"/>
                </a:lnTo>
                <a:lnTo>
                  <a:pt x="247165" y="1362471"/>
                </a:lnTo>
                <a:lnTo>
                  <a:pt x="280641" y="1392360"/>
                </a:lnTo>
                <a:lnTo>
                  <a:pt x="315786" y="1420332"/>
                </a:lnTo>
                <a:lnTo>
                  <a:pt x="352519" y="1446305"/>
                </a:lnTo>
                <a:lnTo>
                  <a:pt x="390755" y="1470196"/>
                </a:lnTo>
                <a:lnTo>
                  <a:pt x="430413" y="1491923"/>
                </a:lnTo>
                <a:lnTo>
                  <a:pt x="471411" y="1511402"/>
                </a:lnTo>
                <a:lnTo>
                  <a:pt x="513665" y="1528552"/>
                </a:lnTo>
                <a:lnTo>
                  <a:pt x="557094" y="1543290"/>
                </a:lnTo>
                <a:lnTo>
                  <a:pt x="601614" y="1555534"/>
                </a:lnTo>
                <a:lnTo>
                  <a:pt x="647143" y="1565200"/>
                </a:lnTo>
                <a:lnTo>
                  <a:pt x="693599" y="1572207"/>
                </a:lnTo>
                <a:lnTo>
                  <a:pt x="740900" y="1576471"/>
                </a:lnTo>
                <a:lnTo>
                  <a:pt x="788962" y="1577911"/>
                </a:lnTo>
                <a:lnTo>
                  <a:pt x="838857" y="1576359"/>
                </a:lnTo>
                <a:lnTo>
                  <a:pt x="887927" y="1571764"/>
                </a:lnTo>
                <a:lnTo>
                  <a:pt x="936079" y="1564219"/>
                </a:lnTo>
                <a:lnTo>
                  <a:pt x="983221" y="1553817"/>
                </a:lnTo>
                <a:lnTo>
                  <a:pt x="1029261" y="1540649"/>
                </a:lnTo>
                <a:lnTo>
                  <a:pt x="1074107" y="1524808"/>
                </a:lnTo>
                <a:lnTo>
                  <a:pt x="1117665" y="1506387"/>
                </a:lnTo>
                <a:lnTo>
                  <a:pt x="1159844" y="1485478"/>
                </a:lnTo>
                <a:lnTo>
                  <a:pt x="1200552" y="1462173"/>
                </a:lnTo>
                <a:lnTo>
                  <a:pt x="1239696" y="1436565"/>
                </a:lnTo>
                <a:lnTo>
                  <a:pt x="1277184" y="1408747"/>
                </a:lnTo>
                <a:lnTo>
                  <a:pt x="1312923" y="1378810"/>
                </a:lnTo>
                <a:lnTo>
                  <a:pt x="1346822" y="1346847"/>
                </a:lnTo>
                <a:lnTo>
                  <a:pt x="1388729" y="1306108"/>
                </a:lnTo>
                <a:lnTo>
                  <a:pt x="1430185" y="1268179"/>
                </a:lnTo>
                <a:lnTo>
                  <a:pt x="1471224" y="1233059"/>
                </a:lnTo>
                <a:lnTo>
                  <a:pt x="1511877" y="1200749"/>
                </a:lnTo>
                <a:lnTo>
                  <a:pt x="1552177" y="1171249"/>
                </a:lnTo>
                <a:lnTo>
                  <a:pt x="1592156" y="1144558"/>
                </a:lnTo>
                <a:lnTo>
                  <a:pt x="1631845" y="1120676"/>
                </a:lnTo>
                <a:lnTo>
                  <a:pt x="1671276" y="1099604"/>
                </a:lnTo>
                <a:lnTo>
                  <a:pt x="1710483" y="1081342"/>
                </a:lnTo>
                <a:lnTo>
                  <a:pt x="1749497" y="1065889"/>
                </a:lnTo>
                <a:lnTo>
                  <a:pt x="1788351" y="1053246"/>
                </a:lnTo>
                <a:lnTo>
                  <a:pt x="1827075" y="1043413"/>
                </a:lnTo>
                <a:lnTo>
                  <a:pt x="1865704" y="1036389"/>
                </a:lnTo>
                <a:lnTo>
                  <a:pt x="1904268" y="1032174"/>
                </a:lnTo>
                <a:lnTo>
                  <a:pt x="1942799" y="1030770"/>
                </a:lnTo>
                <a:lnTo>
                  <a:pt x="2345475" y="1030770"/>
                </a:lnTo>
                <a:lnTo>
                  <a:pt x="2344945" y="1029270"/>
                </a:lnTo>
                <a:lnTo>
                  <a:pt x="2331776" y="983227"/>
                </a:lnTo>
                <a:lnTo>
                  <a:pt x="2321372" y="936083"/>
                </a:lnTo>
                <a:lnTo>
                  <a:pt x="2313826" y="887929"/>
                </a:lnTo>
                <a:lnTo>
                  <a:pt x="2309231" y="838857"/>
                </a:lnTo>
                <a:lnTo>
                  <a:pt x="2307678" y="788962"/>
                </a:lnTo>
                <a:lnTo>
                  <a:pt x="2309231" y="739068"/>
                </a:lnTo>
                <a:lnTo>
                  <a:pt x="2313826" y="690000"/>
                </a:lnTo>
                <a:lnTo>
                  <a:pt x="2321372" y="641848"/>
                </a:lnTo>
                <a:lnTo>
                  <a:pt x="2331776" y="594705"/>
                </a:lnTo>
                <a:lnTo>
                  <a:pt x="2344945" y="548663"/>
                </a:lnTo>
                <a:lnTo>
                  <a:pt x="2345481" y="547147"/>
                </a:lnTo>
                <a:lnTo>
                  <a:pt x="1942799" y="547147"/>
                </a:lnTo>
                <a:lnTo>
                  <a:pt x="1904268" y="545743"/>
                </a:lnTo>
                <a:lnTo>
                  <a:pt x="1865704" y="541528"/>
                </a:lnTo>
                <a:lnTo>
                  <a:pt x="1827075" y="534505"/>
                </a:lnTo>
                <a:lnTo>
                  <a:pt x="1788351" y="524672"/>
                </a:lnTo>
                <a:lnTo>
                  <a:pt x="1749497" y="512030"/>
                </a:lnTo>
                <a:lnTo>
                  <a:pt x="1710483" y="496578"/>
                </a:lnTo>
                <a:lnTo>
                  <a:pt x="1671276" y="478317"/>
                </a:lnTo>
                <a:lnTo>
                  <a:pt x="1631845" y="457246"/>
                </a:lnTo>
                <a:lnTo>
                  <a:pt x="1592156" y="433366"/>
                </a:lnTo>
                <a:lnTo>
                  <a:pt x="1552177" y="406677"/>
                </a:lnTo>
                <a:lnTo>
                  <a:pt x="1511877" y="377178"/>
                </a:lnTo>
                <a:lnTo>
                  <a:pt x="1471224" y="344870"/>
                </a:lnTo>
                <a:lnTo>
                  <a:pt x="1430185" y="309752"/>
                </a:lnTo>
                <a:lnTo>
                  <a:pt x="1388729" y="271825"/>
                </a:lnTo>
                <a:lnTo>
                  <a:pt x="1346822" y="231089"/>
                </a:lnTo>
                <a:lnTo>
                  <a:pt x="1312923" y="199123"/>
                </a:lnTo>
                <a:lnTo>
                  <a:pt x="1277184" y="169183"/>
                </a:lnTo>
                <a:lnTo>
                  <a:pt x="1239696" y="141362"/>
                </a:lnTo>
                <a:lnTo>
                  <a:pt x="1200552" y="115751"/>
                </a:lnTo>
                <a:lnTo>
                  <a:pt x="1159844" y="92444"/>
                </a:lnTo>
                <a:lnTo>
                  <a:pt x="1117665" y="71533"/>
                </a:lnTo>
                <a:lnTo>
                  <a:pt x="1074107" y="53109"/>
                </a:lnTo>
                <a:lnTo>
                  <a:pt x="1029261" y="37267"/>
                </a:lnTo>
                <a:lnTo>
                  <a:pt x="983221" y="24097"/>
                </a:lnTo>
                <a:lnTo>
                  <a:pt x="936079" y="13693"/>
                </a:lnTo>
                <a:lnTo>
                  <a:pt x="887927" y="6147"/>
                </a:lnTo>
                <a:lnTo>
                  <a:pt x="838857" y="1552"/>
                </a:lnTo>
                <a:lnTo>
                  <a:pt x="788962" y="0"/>
                </a:lnTo>
                <a:close/>
              </a:path>
              <a:path w="2539365" h="1577975">
                <a:moveTo>
                  <a:pt x="2345475" y="1030770"/>
                </a:moveTo>
                <a:lnTo>
                  <a:pt x="1942799" y="1030770"/>
                </a:lnTo>
                <a:lnTo>
                  <a:pt x="1981331" y="1032174"/>
                </a:lnTo>
                <a:lnTo>
                  <a:pt x="2019895" y="1036389"/>
                </a:lnTo>
                <a:lnTo>
                  <a:pt x="2058523" y="1043413"/>
                </a:lnTo>
                <a:lnTo>
                  <a:pt x="2097248" y="1053246"/>
                </a:lnTo>
                <a:lnTo>
                  <a:pt x="2136100" y="1065889"/>
                </a:lnTo>
                <a:lnTo>
                  <a:pt x="2175114" y="1081342"/>
                </a:lnTo>
                <a:lnTo>
                  <a:pt x="2214320" y="1099604"/>
                </a:lnTo>
                <a:lnTo>
                  <a:pt x="2253752" y="1120676"/>
                </a:lnTo>
                <a:lnTo>
                  <a:pt x="2293440" y="1144558"/>
                </a:lnTo>
                <a:lnTo>
                  <a:pt x="2333417" y="1171249"/>
                </a:lnTo>
                <a:lnTo>
                  <a:pt x="2373716" y="1200749"/>
                </a:lnTo>
                <a:lnTo>
                  <a:pt x="2414369" y="1233059"/>
                </a:lnTo>
                <a:lnTo>
                  <a:pt x="2455406" y="1268179"/>
                </a:lnTo>
                <a:lnTo>
                  <a:pt x="2496862" y="1306108"/>
                </a:lnTo>
                <a:lnTo>
                  <a:pt x="2538768" y="1346847"/>
                </a:lnTo>
                <a:lnTo>
                  <a:pt x="2506802" y="1312948"/>
                </a:lnTo>
                <a:lnTo>
                  <a:pt x="2476862" y="1277207"/>
                </a:lnTo>
                <a:lnTo>
                  <a:pt x="2449041" y="1239718"/>
                </a:lnTo>
                <a:lnTo>
                  <a:pt x="2423430" y="1200571"/>
                </a:lnTo>
                <a:lnTo>
                  <a:pt x="2400123" y="1159861"/>
                </a:lnTo>
                <a:lnTo>
                  <a:pt x="2379211" y="1117679"/>
                </a:lnTo>
                <a:lnTo>
                  <a:pt x="2360788" y="1074118"/>
                </a:lnTo>
                <a:lnTo>
                  <a:pt x="2345475" y="1030770"/>
                </a:lnTo>
                <a:close/>
              </a:path>
              <a:path w="2539365" h="1577975">
                <a:moveTo>
                  <a:pt x="2538768" y="231089"/>
                </a:moveTo>
                <a:lnTo>
                  <a:pt x="2496862" y="271825"/>
                </a:lnTo>
                <a:lnTo>
                  <a:pt x="2455406" y="309752"/>
                </a:lnTo>
                <a:lnTo>
                  <a:pt x="2414369" y="344870"/>
                </a:lnTo>
                <a:lnTo>
                  <a:pt x="2373716" y="377178"/>
                </a:lnTo>
                <a:lnTo>
                  <a:pt x="2333417" y="406677"/>
                </a:lnTo>
                <a:lnTo>
                  <a:pt x="2293440" y="433366"/>
                </a:lnTo>
                <a:lnTo>
                  <a:pt x="2253752" y="457246"/>
                </a:lnTo>
                <a:lnTo>
                  <a:pt x="2214320" y="478317"/>
                </a:lnTo>
                <a:lnTo>
                  <a:pt x="2175114" y="496578"/>
                </a:lnTo>
                <a:lnTo>
                  <a:pt x="2136100" y="512030"/>
                </a:lnTo>
                <a:lnTo>
                  <a:pt x="2097248" y="524672"/>
                </a:lnTo>
                <a:lnTo>
                  <a:pt x="2058523" y="534505"/>
                </a:lnTo>
                <a:lnTo>
                  <a:pt x="2019895" y="541528"/>
                </a:lnTo>
                <a:lnTo>
                  <a:pt x="1981331" y="545743"/>
                </a:lnTo>
                <a:lnTo>
                  <a:pt x="1942799" y="547147"/>
                </a:lnTo>
                <a:lnTo>
                  <a:pt x="2345481" y="547147"/>
                </a:lnTo>
                <a:lnTo>
                  <a:pt x="2360788" y="503816"/>
                </a:lnTo>
                <a:lnTo>
                  <a:pt x="2379211" y="460256"/>
                </a:lnTo>
                <a:lnTo>
                  <a:pt x="2400123" y="418074"/>
                </a:lnTo>
                <a:lnTo>
                  <a:pt x="2423430" y="377364"/>
                </a:lnTo>
                <a:lnTo>
                  <a:pt x="2449041" y="338218"/>
                </a:lnTo>
                <a:lnTo>
                  <a:pt x="2476862" y="300729"/>
                </a:lnTo>
                <a:lnTo>
                  <a:pt x="2506802" y="264988"/>
                </a:lnTo>
                <a:lnTo>
                  <a:pt x="2538768" y="231089"/>
                </a:lnTo>
                <a:close/>
              </a:path>
            </a:pathLst>
          </a:custGeom>
          <a:solidFill>
            <a:srgbClr val="9527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736479" y="2851988"/>
            <a:ext cx="1782635" cy="17826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3447059" y="2562707"/>
            <a:ext cx="2539365" cy="1577975"/>
          </a:xfrm>
          <a:custGeom>
            <a:avLst/>
            <a:gdLst/>
            <a:ahLst/>
            <a:cxnLst/>
            <a:rect l="l" t="t" r="r" b="b"/>
            <a:pathLst>
              <a:path w="2539365" h="1577975">
                <a:moveTo>
                  <a:pt x="788949" y="0"/>
                </a:moveTo>
                <a:lnTo>
                  <a:pt x="740888" y="1439"/>
                </a:lnTo>
                <a:lnTo>
                  <a:pt x="693589" y="5704"/>
                </a:lnTo>
                <a:lnTo>
                  <a:pt x="647134" y="12711"/>
                </a:lnTo>
                <a:lnTo>
                  <a:pt x="601606" y="22377"/>
                </a:lnTo>
                <a:lnTo>
                  <a:pt x="557087" y="34620"/>
                </a:lnTo>
                <a:lnTo>
                  <a:pt x="513659" y="49358"/>
                </a:lnTo>
                <a:lnTo>
                  <a:pt x="471406" y="66508"/>
                </a:lnTo>
                <a:lnTo>
                  <a:pt x="430409" y="85988"/>
                </a:lnTo>
                <a:lnTo>
                  <a:pt x="390751" y="107714"/>
                </a:lnTo>
                <a:lnTo>
                  <a:pt x="352515" y="131605"/>
                </a:lnTo>
                <a:lnTo>
                  <a:pt x="315784" y="157578"/>
                </a:lnTo>
                <a:lnTo>
                  <a:pt x="280639" y="185551"/>
                </a:lnTo>
                <a:lnTo>
                  <a:pt x="247164" y="215440"/>
                </a:lnTo>
                <a:lnTo>
                  <a:pt x="215440" y="247164"/>
                </a:lnTo>
                <a:lnTo>
                  <a:pt x="185551" y="280639"/>
                </a:lnTo>
                <a:lnTo>
                  <a:pt x="157578" y="315784"/>
                </a:lnTo>
                <a:lnTo>
                  <a:pt x="131605" y="352515"/>
                </a:lnTo>
                <a:lnTo>
                  <a:pt x="107714" y="390751"/>
                </a:lnTo>
                <a:lnTo>
                  <a:pt x="85988" y="430409"/>
                </a:lnTo>
                <a:lnTo>
                  <a:pt x="66508" y="471406"/>
                </a:lnTo>
                <a:lnTo>
                  <a:pt x="49358" y="513659"/>
                </a:lnTo>
                <a:lnTo>
                  <a:pt x="34620" y="557087"/>
                </a:lnTo>
                <a:lnTo>
                  <a:pt x="22377" y="601606"/>
                </a:lnTo>
                <a:lnTo>
                  <a:pt x="12711" y="647134"/>
                </a:lnTo>
                <a:lnTo>
                  <a:pt x="5704" y="693589"/>
                </a:lnTo>
                <a:lnTo>
                  <a:pt x="1439" y="740888"/>
                </a:lnTo>
                <a:lnTo>
                  <a:pt x="0" y="788949"/>
                </a:lnTo>
                <a:lnTo>
                  <a:pt x="1439" y="837009"/>
                </a:lnTo>
                <a:lnTo>
                  <a:pt x="5704" y="884308"/>
                </a:lnTo>
                <a:lnTo>
                  <a:pt x="12711" y="930763"/>
                </a:lnTo>
                <a:lnTo>
                  <a:pt x="22377" y="976292"/>
                </a:lnTo>
                <a:lnTo>
                  <a:pt x="34620" y="1020811"/>
                </a:lnTo>
                <a:lnTo>
                  <a:pt x="49358" y="1064239"/>
                </a:lnTo>
                <a:lnTo>
                  <a:pt x="66508" y="1106492"/>
                </a:lnTo>
                <a:lnTo>
                  <a:pt x="85988" y="1147489"/>
                </a:lnTo>
                <a:lnTo>
                  <a:pt x="107714" y="1187147"/>
                </a:lnTo>
                <a:lnTo>
                  <a:pt x="131605" y="1225382"/>
                </a:lnTo>
                <a:lnTo>
                  <a:pt x="157578" y="1262114"/>
                </a:lnTo>
                <a:lnTo>
                  <a:pt x="185551" y="1297259"/>
                </a:lnTo>
                <a:lnTo>
                  <a:pt x="215440" y="1330734"/>
                </a:lnTo>
                <a:lnTo>
                  <a:pt x="247164" y="1362458"/>
                </a:lnTo>
                <a:lnTo>
                  <a:pt x="280639" y="1392347"/>
                </a:lnTo>
                <a:lnTo>
                  <a:pt x="315784" y="1420320"/>
                </a:lnTo>
                <a:lnTo>
                  <a:pt x="352515" y="1446292"/>
                </a:lnTo>
                <a:lnTo>
                  <a:pt x="390751" y="1470183"/>
                </a:lnTo>
                <a:lnTo>
                  <a:pt x="430409" y="1491910"/>
                </a:lnTo>
                <a:lnTo>
                  <a:pt x="471406" y="1511390"/>
                </a:lnTo>
                <a:lnTo>
                  <a:pt x="513659" y="1528540"/>
                </a:lnTo>
                <a:lnTo>
                  <a:pt x="557087" y="1543278"/>
                </a:lnTo>
                <a:lnTo>
                  <a:pt x="601606" y="1555521"/>
                </a:lnTo>
                <a:lnTo>
                  <a:pt x="647134" y="1565187"/>
                </a:lnTo>
                <a:lnTo>
                  <a:pt x="693589" y="1572194"/>
                </a:lnTo>
                <a:lnTo>
                  <a:pt x="740888" y="1576458"/>
                </a:lnTo>
                <a:lnTo>
                  <a:pt x="788949" y="1577898"/>
                </a:lnTo>
                <a:lnTo>
                  <a:pt x="838845" y="1576346"/>
                </a:lnTo>
                <a:lnTo>
                  <a:pt x="887917" y="1571751"/>
                </a:lnTo>
                <a:lnTo>
                  <a:pt x="936071" y="1564206"/>
                </a:lnTo>
                <a:lnTo>
                  <a:pt x="983217" y="1553803"/>
                </a:lnTo>
                <a:lnTo>
                  <a:pt x="1029260" y="1540635"/>
                </a:lnTo>
                <a:lnTo>
                  <a:pt x="1074109" y="1524793"/>
                </a:lnTo>
                <a:lnTo>
                  <a:pt x="1117671" y="1506370"/>
                </a:lnTo>
                <a:lnTo>
                  <a:pt x="1159854" y="1485459"/>
                </a:lnTo>
                <a:lnTo>
                  <a:pt x="1200564" y="1462152"/>
                </a:lnTo>
                <a:lnTo>
                  <a:pt x="1239710" y="1436541"/>
                </a:lnTo>
                <a:lnTo>
                  <a:pt x="1277199" y="1408719"/>
                </a:lnTo>
                <a:lnTo>
                  <a:pt x="1312938" y="1378777"/>
                </a:lnTo>
                <a:lnTo>
                  <a:pt x="1346835" y="1346809"/>
                </a:lnTo>
                <a:lnTo>
                  <a:pt x="1388740" y="1306075"/>
                </a:lnTo>
                <a:lnTo>
                  <a:pt x="1430196" y="1268150"/>
                </a:lnTo>
                <a:lnTo>
                  <a:pt x="1471233" y="1233035"/>
                </a:lnTo>
                <a:lnTo>
                  <a:pt x="1511886" y="1200729"/>
                </a:lnTo>
                <a:lnTo>
                  <a:pt x="1552185" y="1171232"/>
                </a:lnTo>
                <a:lnTo>
                  <a:pt x="1592162" y="1144544"/>
                </a:lnTo>
                <a:lnTo>
                  <a:pt x="1631850" y="1120665"/>
                </a:lnTo>
                <a:lnTo>
                  <a:pt x="1671281" y="1099596"/>
                </a:lnTo>
                <a:lnTo>
                  <a:pt x="1710488" y="1081336"/>
                </a:lnTo>
                <a:lnTo>
                  <a:pt x="1749501" y="1065886"/>
                </a:lnTo>
                <a:lnTo>
                  <a:pt x="1788354" y="1053244"/>
                </a:lnTo>
                <a:lnTo>
                  <a:pt x="1827078" y="1043412"/>
                </a:lnTo>
                <a:lnTo>
                  <a:pt x="1865706" y="1036389"/>
                </a:lnTo>
                <a:lnTo>
                  <a:pt x="1904270" y="1032176"/>
                </a:lnTo>
                <a:lnTo>
                  <a:pt x="1942801" y="1030771"/>
                </a:lnTo>
                <a:lnTo>
                  <a:pt x="2345484" y="1030771"/>
                </a:lnTo>
                <a:lnTo>
                  <a:pt x="2344945" y="1029247"/>
                </a:lnTo>
                <a:lnTo>
                  <a:pt x="2331776" y="983206"/>
                </a:lnTo>
                <a:lnTo>
                  <a:pt x="2321372" y="936063"/>
                </a:lnTo>
                <a:lnTo>
                  <a:pt x="2313826" y="887911"/>
                </a:lnTo>
                <a:lnTo>
                  <a:pt x="2309231" y="838842"/>
                </a:lnTo>
                <a:lnTo>
                  <a:pt x="2307678" y="788949"/>
                </a:lnTo>
                <a:lnTo>
                  <a:pt x="2309231" y="739056"/>
                </a:lnTo>
                <a:lnTo>
                  <a:pt x="2313826" y="689987"/>
                </a:lnTo>
                <a:lnTo>
                  <a:pt x="2321372" y="641835"/>
                </a:lnTo>
                <a:lnTo>
                  <a:pt x="2331776" y="594692"/>
                </a:lnTo>
                <a:lnTo>
                  <a:pt x="2344945" y="548651"/>
                </a:lnTo>
                <a:lnTo>
                  <a:pt x="2345484" y="547127"/>
                </a:lnTo>
                <a:lnTo>
                  <a:pt x="1942801" y="547127"/>
                </a:lnTo>
                <a:lnTo>
                  <a:pt x="1904264" y="545722"/>
                </a:lnTo>
                <a:lnTo>
                  <a:pt x="1865699" y="541507"/>
                </a:lnTo>
                <a:lnTo>
                  <a:pt x="1827071" y="534484"/>
                </a:lnTo>
                <a:lnTo>
                  <a:pt x="1788346" y="524651"/>
                </a:lnTo>
                <a:lnTo>
                  <a:pt x="1749493" y="512009"/>
                </a:lnTo>
                <a:lnTo>
                  <a:pt x="1710479" y="496558"/>
                </a:lnTo>
                <a:lnTo>
                  <a:pt x="1671273" y="478297"/>
                </a:lnTo>
                <a:lnTo>
                  <a:pt x="1631841" y="457227"/>
                </a:lnTo>
                <a:lnTo>
                  <a:pt x="1592152" y="433347"/>
                </a:lnTo>
                <a:lnTo>
                  <a:pt x="1552175" y="406659"/>
                </a:lnTo>
                <a:lnTo>
                  <a:pt x="1511875" y="377161"/>
                </a:lnTo>
                <a:lnTo>
                  <a:pt x="1471223" y="344854"/>
                </a:lnTo>
                <a:lnTo>
                  <a:pt x="1430184" y="309737"/>
                </a:lnTo>
                <a:lnTo>
                  <a:pt x="1388728" y="271811"/>
                </a:lnTo>
                <a:lnTo>
                  <a:pt x="1346821" y="231076"/>
                </a:lnTo>
                <a:lnTo>
                  <a:pt x="1312938" y="199126"/>
                </a:lnTo>
                <a:lnTo>
                  <a:pt x="1277199" y="169188"/>
                </a:lnTo>
                <a:lnTo>
                  <a:pt x="1239710" y="141367"/>
                </a:lnTo>
                <a:lnTo>
                  <a:pt x="1200564" y="115757"/>
                </a:lnTo>
                <a:lnTo>
                  <a:pt x="1159854" y="92450"/>
                </a:lnTo>
                <a:lnTo>
                  <a:pt x="1117671" y="71538"/>
                </a:lnTo>
                <a:lnTo>
                  <a:pt x="1074109" y="53114"/>
                </a:lnTo>
                <a:lnTo>
                  <a:pt x="1029260" y="37270"/>
                </a:lnTo>
                <a:lnTo>
                  <a:pt x="983217" y="24099"/>
                </a:lnTo>
                <a:lnTo>
                  <a:pt x="936071" y="13695"/>
                </a:lnTo>
                <a:lnTo>
                  <a:pt x="887917" y="6148"/>
                </a:lnTo>
                <a:lnTo>
                  <a:pt x="838845" y="1552"/>
                </a:lnTo>
                <a:lnTo>
                  <a:pt x="788949" y="0"/>
                </a:lnTo>
                <a:close/>
              </a:path>
              <a:path w="2539365" h="1577975">
                <a:moveTo>
                  <a:pt x="2345484" y="1030771"/>
                </a:moveTo>
                <a:lnTo>
                  <a:pt x="1942801" y="1030771"/>
                </a:lnTo>
                <a:lnTo>
                  <a:pt x="1981332" y="1032176"/>
                </a:lnTo>
                <a:lnTo>
                  <a:pt x="2019896" y="1036390"/>
                </a:lnTo>
                <a:lnTo>
                  <a:pt x="2058524" y="1043414"/>
                </a:lnTo>
                <a:lnTo>
                  <a:pt x="2097248" y="1053247"/>
                </a:lnTo>
                <a:lnTo>
                  <a:pt x="2136101" y="1065889"/>
                </a:lnTo>
                <a:lnTo>
                  <a:pt x="2175114" y="1081340"/>
                </a:lnTo>
                <a:lnTo>
                  <a:pt x="2214321" y="1099601"/>
                </a:lnTo>
                <a:lnTo>
                  <a:pt x="2253752" y="1120671"/>
                </a:lnTo>
                <a:lnTo>
                  <a:pt x="2293440" y="1144550"/>
                </a:lnTo>
                <a:lnTo>
                  <a:pt x="2333418" y="1171239"/>
                </a:lnTo>
                <a:lnTo>
                  <a:pt x="2373716" y="1200737"/>
                </a:lnTo>
                <a:lnTo>
                  <a:pt x="2414369" y="1233044"/>
                </a:lnTo>
                <a:lnTo>
                  <a:pt x="2455406" y="1268161"/>
                </a:lnTo>
                <a:lnTo>
                  <a:pt x="2496862" y="1306087"/>
                </a:lnTo>
                <a:lnTo>
                  <a:pt x="2538768" y="1346822"/>
                </a:lnTo>
                <a:lnTo>
                  <a:pt x="2506802" y="1312923"/>
                </a:lnTo>
                <a:lnTo>
                  <a:pt x="2476862" y="1277182"/>
                </a:lnTo>
                <a:lnTo>
                  <a:pt x="2449041" y="1239692"/>
                </a:lnTo>
                <a:lnTo>
                  <a:pt x="2423430" y="1200546"/>
                </a:lnTo>
                <a:lnTo>
                  <a:pt x="2400123" y="1159836"/>
                </a:lnTo>
                <a:lnTo>
                  <a:pt x="2379211" y="1117655"/>
                </a:lnTo>
                <a:lnTo>
                  <a:pt x="2360788" y="1074094"/>
                </a:lnTo>
                <a:lnTo>
                  <a:pt x="2345484" y="1030771"/>
                </a:lnTo>
                <a:close/>
              </a:path>
              <a:path w="2539365" h="1577975">
                <a:moveTo>
                  <a:pt x="2538768" y="231076"/>
                </a:moveTo>
                <a:lnTo>
                  <a:pt x="2496850" y="271823"/>
                </a:lnTo>
                <a:lnTo>
                  <a:pt x="2455394" y="309747"/>
                </a:lnTo>
                <a:lnTo>
                  <a:pt x="2414357" y="344863"/>
                </a:lnTo>
                <a:lnTo>
                  <a:pt x="2373705" y="377169"/>
                </a:lnTo>
                <a:lnTo>
                  <a:pt x="2333407" y="406666"/>
                </a:lnTo>
                <a:lnTo>
                  <a:pt x="2293429" y="433354"/>
                </a:lnTo>
                <a:lnTo>
                  <a:pt x="2253741" y="457232"/>
                </a:lnTo>
                <a:lnTo>
                  <a:pt x="2214310" y="478302"/>
                </a:lnTo>
                <a:lnTo>
                  <a:pt x="2175104" y="496562"/>
                </a:lnTo>
                <a:lnTo>
                  <a:pt x="2136091" y="512012"/>
                </a:lnTo>
                <a:lnTo>
                  <a:pt x="2097238" y="524654"/>
                </a:lnTo>
                <a:lnTo>
                  <a:pt x="2058513" y="534486"/>
                </a:lnTo>
                <a:lnTo>
                  <a:pt x="2019884" y="541509"/>
                </a:lnTo>
                <a:lnTo>
                  <a:pt x="1981315" y="545722"/>
                </a:lnTo>
                <a:lnTo>
                  <a:pt x="1942801" y="547127"/>
                </a:lnTo>
                <a:lnTo>
                  <a:pt x="2345484" y="547127"/>
                </a:lnTo>
                <a:lnTo>
                  <a:pt x="2360788" y="503803"/>
                </a:lnTo>
                <a:lnTo>
                  <a:pt x="2379211" y="460243"/>
                </a:lnTo>
                <a:lnTo>
                  <a:pt x="2400123" y="418061"/>
                </a:lnTo>
                <a:lnTo>
                  <a:pt x="2423430" y="377351"/>
                </a:lnTo>
                <a:lnTo>
                  <a:pt x="2449041" y="338205"/>
                </a:lnTo>
                <a:lnTo>
                  <a:pt x="2476862" y="300716"/>
                </a:lnTo>
                <a:lnTo>
                  <a:pt x="2506802" y="264975"/>
                </a:lnTo>
                <a:lnTo>
                  <a:pt x="2538768" y="231076"/>
                </a:lnTo>
                <a:close/>
              </a:path>
            </a:pathLst>
          </a:custGeom>
          <a:solidFill>
            <a:srgbClr val="2C8B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1428686" y="2851988"/>
            <a:ext cx="1782648" cy="17826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1139380" y="2562707"/>
            <a:ext cx="2539365" cy="1577975"/>
          </a:xfrm>
          <a:custGeom>
            <a:avLst/>
            <a:gdLst/>
            <a:ahLst/>
            <a:cxnLst/>
            <a:rect l="l" t="t" r="r" b="b"/>
            <a:pathLst>
              <a:path w="2539365" h="1577975">
                <a:moveTo>
                  <a:pt x="788949" y="0"/>
                </a:moveTo>
                <a:lnTo>
                  <a:pt x="740888" y="1439"/>
                </a:lnTo>
                <a:lnTo>
                  <a:pt x="693589" y="5704"/>
                </a:lnTo>
                <a:lnTo>
                  <a:pt x="647134" y="12711"/>
                </a:lnTo>
                <a:lnTo>
                  <a:pt x="601606" y="22377"/>
                </a:lnTo>
                <a:lnTo>
                  <a:pt x="557087" y="34620"/>
                </a:lnTo>
                <a:lnTo>
                  <a:pt x="513659" y="49358"/>
                </a:lnTo>
                <a:lnTo>
                  <a:pt x="471406" y="66508"/>
                </a:lnTo>
                <a:lnTo>
                  <a:pt x="430409" y="85988"/>
                </a:lnTo>
                <a:lnTo>
                  <a:pt x="390751" y="107714"/>
                </a:lnTo>
                <a:lnTo>
                  <a:pt x="352515" y="131605"/>
                </a:lnTo>
                <a:lnTo>
                  <a:pt x="315784" y="157578"/>
                </a:lnTo>
                <a:lnTo>
                  <a:pt x="280639" y="185551"/>
                </a:lnTo>
                <a:lnTo>
                  <a:pt x="247164" y="215440"/>
                </a:lnTo>
                <a:lnTo>
                  <a:pt x="215440" y="247164"/>
                </a:lnTo>
                <a:lnTo>
                  <a:pt x="185551" y="280639"/>
                </a:lnTo>
                <a:lnTo>
                  <a:pt x="157578" y="315784"/>
                </a:lnTo>
                <a:lnTo>
                  <a:pt x="131605" y="352515"/>
                </a:lnTo>
                <a:lnTo>
                  <a:pt x="107714" y="390751"/>
                </a:lnTo>
                <a:lnTo>
                  <a:pt x="85988" y="430409"/>
                </a:lnTo>
                <a:lnTo>
                  <a:pt x="66508" y="471406"/>
                </a:lnTo>
                <a:lnTo>
                  <a:pt x="49358" y="513659"/>
                </a:lnTo>
                <a:lnTo>
                  <a:pt x="34620" y="557087"/>
                </a:lnTo>
                <a:lnTo>
                  <a:pt x="22377" y="601606"/>
                </a:lnTo>
                <a:lnTo>
                  <a:pt x="12711" y="647134"/>
                </a:lnTo>
                <a:lnTo>
                  <a:pt x="5704" y="693589"/>
                </a:lnTo>
                <a:lnTo>
                  <a:pt x="1439" y="740888"/>
                </a:lnTo>
                <a:lnTo>
                  <a:pt x="0" y="788949"/>
                </a:lnTo>
                <a:lnTo>
                  <a:pt x="1439" y="837009"/>
                </a:lnTo>
                <a:lnTo>
                  <a:pt x="5704" y="884308"/>
                </a:lnTo>
                <a:lnTo>
                  <a:pt x="12711" y="930763"/>
                </a:lnTo>
                <a:lnTo>
                  <a:pt x="22377" y="976292"/>
                </a:lnTo>
                <a:lnTo>
                  <a:pt x="34620" y="1020811"/>
                </a:lnTo>
                <a:lnTo>
                  <a:pt x="49358" y="1064239"/>
                </a:lnTo>
                <a:lnTo>
                  <a:pt x="66508" y="1106492"/>
                </a:lnTo>
                <a:lnTo>
                  <a:pt x="85988" y="1147489"/>
                </a:lnTo>
                <a:lnTo>
                  <a:pt x="107714" y="1187147"/>
                </a:lnTo>
                <a:lnTo>
                  <a:pt x="131605" y="1225382"/>
                </a:lnTo>
                <a:lnTo>
                  <a:pt x="157578" y="1262114"/>
                </a:lnTo>
                <a:lnTo>
                  <a:pt x="185551" y="1297259"/>
                </a:lnTo>
                <a:lnTo>
                  <a:pt x="215440" y="1330734"/>
                </a:lnTo>
                <a:lnTo>
                  <a:pt x="247164" y="1362458"/>
                </a:lnTo>
                <a:lnTo>
                  <a:pt x="280639" y="1392347"/>
                </a:lnTo>
                <a:lnTo>
                  <a:pt x="315784" y="1420320"/>
                </a:lnTo>
                <a:lnTo>
                  <a:pt x="352515" y="1446292"/>
                </a:lnTo>
                <a:lnTo>
                  <a:pt x="390751" y="1470183"/>
                </a:lnTo>
                <a:lnTo>
                  <a:pt x="430409" y="1491910"/>
                </a:lnTo>
                <a:lnTo>
                  <a:pt x="471406" y="1511390"/>
                </a:lnTo>
                <a:lnTo>
                  <a:pt x="513659" y="1528540"/>
                </a:lnTo>
                <a:lnTo>
                  <a:pt x="557087" y="1543278"/>
                </a:lnTo>
                <a:lnTo>
                  <a:pt x="601606" y="1555521"/>
                </a:lnTo>
                <a:lnTo>
                  <a:pt x="647134" y="1565187"/>
                </a:lnTo>
                <a:lnTo>
                  <a:pt x="693589" y="1572194"/>
                </a:lnTo>
                <a:lnTo>
                  <a:pt x="740888" y="1576458"/>
                </a:lnTo>
                <a:lnTo>
                  <a:pt x="788949" y="1577898"/>
                </a:lnTo>
                <a:lnTo>
                  <a:pt x="838842" y="1576346"/>
                </a:lnTo>
                <a:lnTo>
                  <a:pt x="887911" y="1571751"/>
                </a:lnTo>
                <a:lnTo>
                  <a:pt x="936063" y="1564206"/>
                </a:lnTo>
                <a:lnTo>
                  <a:pt x="983206" y="1553804"/>
                </a:lnTo>
                <a:lnTo>
                  <a:pt x="1029247" y="1540635"/>
                </a:lnTo>
                <a:lnTo>
                  <a:pt x="1074094" y="1524794"/>
                </a:lnTo>
                <a:lnTo>
                  <a:pt x="1117655" y="1506372"/>
                </a:lnTo>
                <a:lnTo>
                  <a:pt x="1159836" y="1485462"/>
                </a:lnTo>
                <a:lnTo>
                  <a:pt x="1200546" y="1462156"/>
                </a:lnTo>
                <a:lnTo>
                  <a:pt x="1239692" y="1436547"/>
                </a:lnTo>
                <a:lnTo>
                  <a:pt x="1277182" y="1408726"/>
                </a:lnTo>
                <a:lnTo>
                  <a:pt x="1312923" y="1378787"/>
                </a:lnTo>
                <a:lnTo>
                  <a:pt x="1346822" y="1346822"/>
                </a:lnTo>
                <a:lnTo>
                  <a:pt x="1388727" y="1306087"/>
                </a:lnTo>
                <a:lnTo>
                  <a:pt x="1430183" y="1268161"/>
                </a:lnTo>
                <a:lnTo>
                  <a:pt x="1471221" y="1233044"/>
                </a:lnTo>
                <a:lnTo>
                  <a:pt x="1511873" y="1200737"/>
                </a:lnTo>
                <a:lnTo>
                  <a:pt x="1552172" y="1171239"/>
                </a:lnTo>
                <a:lnTo>
                  <a:pt x="1592149" y="1144550"/>
                </a:lnTo>
                <a:lnTo>
                  <a:pt x="1631837" y="1120671"/>
                </a:lnTo>
                <a:lnTo>
                  <a:pt x="1671269" y="1099601"/>
                </a:lnTo>
                <a:lnTo>
                  <a:pt x="1710475" y="1081341"/>
                </a:lnTo>
                <a:lnTo>
                  <a:pt x="1749488" y="1065889"/>
                </a:lnTo>
                <a:lnTo>
                  <a:pt x="1788341" y="1053247"/>
                </a:lnTo>
                <a:lnTo>
                  <a:pt x="1827065" y="1043415"/>
                </a:lnTo>
                <a:lnTo>
                  <a:pt x="1865692" y="1036391"/>
                </a:lnTo>
                <a:lnTo>
                  <a:pt x="1904256" y="1032177"/>
                </a:lnTo>
                <a:lnTo>
                  <a:pt x="1942787" y="1030773"/>
                </a:lnTo>
                <a:lnTo>
                  <a:pt x="2345476" y="1030773"/>
                </a:lnTo>
                <a:lnTo>
                  <a:pt x="2344937" y="1029247"/>
                </a:lnTo>
                <a:lnTo>
                  <a:pt x="2331770" y="983206"/>
                </a:lnTo>
                <a:lnTo>
                  <a:pt x="2321368" y="936063"/>
                </a:lnTo>
                <a:lnTo>
                  <a:pt x="2313824" y="887911"/>
                </a:lnTo>
                <a:lnTo>
                  <a:pt x="2309230" y="838842"/>
                </a:lnTo>
                <a:lnTo>
                  <a:pt x="2307678" y="788949"/>
                </a:lnTo>
                <a:lnTo>
                  <a:pt x="2309230" y="739056"/>
                </a:lnTo>
                <a:lnTo>
                  <a:pt x="2313824" y="689987"/>
                </a:lnTo>
                <a:lnTo>
                  <a:pt x="2321368" y="641835"/>
                </a:lnTo>
                <a:lnTo>
                  <a:pt x="2331770" y="594692"/>
                </a:lnTo>
                <a:lnTo>
                  <a:pt x="2344937" y="548651"/>
                </a:lnTo>
                <a:lnTo>
                  <a:pt x="2345469" y="547144"/>
                </a:lnTo>
                <a:lnTo>
                  <a:pt x="1942787" y="547144"/>
                </a:lnTo>
                <a:lnTo>
                  <a:pt x="1904256" y="545739"/>
                </a:lnTo>
                <a:lnTo>
                  <a:pt x="1865692" y="541525"/>
                </a:lnTo>
                <a:lnTo>
                  <a:pt x="1827065" y="534501"/>
                </a:lnTo>
                <a:lnTo>
                  <a:pt x="1788341" y="524668"/>
                </a:lnTo>
                <a:lnTo>
                  <a:pt x="1749488" y="512025"/>
                </a:lnTo>
                <a:lnTo>
                  <a:pt x="1710475" y="496573"/>
                </a:lnTo>
                <a:lnTo>
                  <a:pt x="1671269" y="478311"/>
                </a:lnTo>
                <a:lnTo>
                  <a:pt x="1631837" y="457240"/>
                </a:lnTo>
                <a:lnTo>
                  <a:pt x="1592149" y="433360"/>
                </a:lnTo>
                <a:lnTo>
                  <a:pt x="1552172" y="406669"/>
                </a:lnTo>
                <a:lnTo>
                  <a:pt x="1511873" y="377170"/>
                </a:lnTo>
                <a:lnTo>
                  <a:pt x="1471221" y="344861"/>
                </a:lnTo>
                <a:lnTo>
                  <a:pt x="1430183" y="309742"/>
                </a:lnTo>
                <a:lnTo>
                  <a:pt x="1388727" y="271814"/>
                </a:lnTo>
                <a:lnTo>
                  <a:pt x="1346822" y="231076"/>
                </a:lnTo>
                <a:lnTo>
                  <a:pt x="1312923" y="199111"/>
                </a:lnTo>
                <a:lnTo>
                  <a:pt x="1277182" y="169171"/>
                </a:lnTo>
                <a:lnTo>
                  <a:pt x="1239692" y="141351"/>
                </a:lnTo>
                <a:lnTo>
                  <a:pt x="1200546" y="115742"/>
                </a:lnTo>
                <a:lnTo>
                  <a:pt x="1159836" y="92436"/>
                </a:lnTo>
                <a:lnTo>
                  <a:pt x="1117655" y="71525"/>
                </a:lnTo>
                <a:lnTo>
                  <a:pt x="1074094" y="53104"/>
                </a:lnTo>
                <a:lnTo>
                  <a:pt x="1029247" y="37262"/>
                </a:lnTo>
                <a:lnTo>
                  <a:pt x="983206" y="24094"/>
                </a:lnTo>
                <a:lnTo>
                  <a:pt x="936063" y="13691"/>
                </a:lnTo>
                <a:lnTo>
                  <a:pt x="887911" y="6146"/>
                </a:lnTo>
                <a:lnTo>
                  <a:pt x="838842" y="1552"/>
                </a:lnTo>
                <a:lnTo>
                  <a:pt x="788949" y="0"/>
                </a:lnTo>
                <a:close/>
              </a:path>
              <a:path w="2539365" h="1577975">
                <a:moveTo>
                  <a:pt x="2345476" y="1030773"/>
                </a:moveTo>
                <a:lnTo>
                  <a:pt x="1942787" y="1030773"/>
                </a:lnTo>
                <a:lnTo>
                  <a:pt x="1981318" y="1032177"/>
                </a:lnTo>
                <a:lnTo>
                  <a:pt x="2019881" y="1036391"/>
                </a:lnTo>
                <a:lnTo>
                  <a:pt x="2058508" y="1043415"/>
                </a:lnTo>
                <a:lnTo>
                  <a:pt x="2097232" y="1053247"/>
                </a:lnTo>
                <a:lnTo>
                  <a:pt x="2136084" y="1065889"/>
                </a:lnTo>
                <a:lnTo>
                  <a:pt x="2175097" y="1081341"/>
                </a:lnTo>
                <a:lnTo>
                  <a:pt x="2214303" y="1099601"/>
                </a:lnTo>
                <a:lnTo>
                  <a:pt x="2253733" y="1120671"/>
                </a:lnTo>
                <a:lnTo>
                  <a:pt x="2293421" y="1144550"/>
                </a:lnTo>
                <a:lnTo>
                  <a:pt x="2333397" y="1171239"/>
                </a:lnTo>
                <a:lnTo>
                  <a:pt x="2373695" y="1200737"/>
                </a:lnTo>
                <a:lnTo>
                  <a:pt x="2414347" y="1233044"/>
                </a:lnTo>
                <a:lnTo>
                  <a:pt x="2455383" y="1268161"/>
                </a:lnTo>
                <a:lnTo>
                  <a:pt x="2496838" y="1306087"/>
                </a:lnTo>
                <a:lnTo>
                  <a:pt x="2538742" y="1346822"/>
                </a:lnTo>
                <a:lnTo>
                  <a:pt x="2506777" y="1312923"/>
                </a:lnTo>
                <a:lnTo>
                  <a:pt x="2476839" y="1277182"/>
                </a:lnTo>
                <a:lnTo>
                  <a:pt x="2449019" y="1239692"/>
                </a:lnTo>
                <a:lnTo>
                  <a:pt x="2423411" y="1200546"/>
                </a:lnTo>
                <a:lnTo>
                  <a:pt x="2400106" y="1159836"/>
                </a:lnTo>
                <a:lnTo>
                  <a:pt x="2379197" y="1117655"/>
                </a:lnTo>
                <a:lnTo>
                  <a:pt x="2360777" y="1074094"/>
                </a:lnTo>
                <a:lnTo>
                  <a:pt x="2345476" y="1030773"/>
                </a:lnTo>
                <a:close/>
              </a:path>
              <a:path w="2539365" h="1577975">
                <a:moveTo>
                  <a:pt x="2538742" y="231076"/>
                </a:moveTo>
                <a:lnTo>
                  <a:pt x="2496838" y="271814"/>
                </a:lnTo>
                <a:lnTo>
                  <a:pt x="2455383" y="309742"/>
                </a:lnTo>
                <a:lnTo>
                  <a:pt x="2414347" y="344861"/>
                </a:lnTo>
                <a:lnTo>
                  <a:pt x="2373695" y="377170"/>
                </a:lnTo>
                <a:lnTo>
                  <a:pt x="2333397" y="406669"/>
                </a:lnTo>
                <a:lnTo>
                  <a:pt x="2293421" y="433360"/>
                </a:lnTo>
                <a:lnTo>
                  <a:pt x="2253733" y="457240"/>
                </a:lnTo>
                <a:lnTo>
                  <a:pt x="2214303" y="478311"/>
                </a:lnTo>
                <a:lnTo>
                  <a:pt x="2175097" y="496573"/>
                </a:lnTo>
                <a:lnTo>
                  <a:pt x="2136084" y="512025"/>
                </a:lnTo>
                <a:lnTo>
                  <a:pt x="2097232" y="524668"/>
                </a:lnTo>
                <a:lnTo>
                  <a:pt x="2058508" y="534501"/>
                </a:lnTo>
                <a:lnTo>
                  <a:pt x="2019881" y="541525"/>
                </a:lnTo>
                <a:lnTo>
                  <a:pt x="1981318" y="545739"/>
                </a:lnTo>
                <a:lnTo>
                  <a:pt x="1942787" y="547144"/>
                </a:lnTo>
                <a:lnTo>
                  <a:pt x="2345469" y="547144"/>
                </a:lnTo>
                <a:lnTo>
                  <a:pt x="2360777" y="503803"/>
                </a:lnTo>
                <a:lnTo>
                  <a:pt x="2379197" y="460243"/>
                </a:lnTo>
                <a:lnTo>
                  <a:pt x="2400106" y="418061"/>
                </a:lnTo>
                <a:lnTo>
                  <a:pt x="2423411" y="377351"/>
                </a:lnTo>
                <a:lnTo>
                  <a:pt x="2449019" y="338205"/>
                </a:lnTo>
                <a:lnTo>
                  <a:pt x="2476839" y="300716"/>
                </a:lnTo>
                <a:lnTo>
                  <a:pt x="2506777" y="264975"/>
                </a:lnTo>
                <a:lnTo>
                  <a:pt x="2538742" y="231076"/>
                </a:lnTo>
                <a:close/>
              </a:path>
            </a:pathLst>
          </a:custGeom>
          <a:solidFill>
            <a:srgbClr val="284C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191283" y="2691574"/>
            <a:ext cx="1320165" cy="1320165"/>
          </a:xfrm>
          <a:custGeom>
            <a:avLst/>
            <a:gdLst/>
            <a:ahLst/>
            <a:cxnLst/>
            <a:rect l="l" t="t" r="r" b="b"/>
            <a:pathLst>
              <a:path w="1320165" h="1320164">
                <a:moveTo>
                  <a:pt x="660082" y="0"/>
                </a:moveTo>
                <a:lnTo>
                  <a:pt x="612940" y="1657"/>
                </a:lnTo>
                <a:lnTo>
                  <a:pt x="566693" y="6554"/>
                </a:lnTo>
                <a:lnTo>
                  <a:pt x="521453" y="14580"/>
                </a:lnTo>
                <a:lnTo>
                  <a:pt x="477330" y="25623"/>
                </a:lnTo>
                <a:lnTo>
                  <a:pt x="434438" y="39570"/>
                </a:lnTo>
                <a:lnTo>
                  <a:pt x="392887" y="56311"/>
                </a:lnTo>
                <a:lnTo>
                  <a:pt x="352789" y="75734"/>
                </a:lnTo>
                <a:lnTo>
                  <a:pt x="314257" y="97727"/>
                </a:lnTo>
                <a:lnTo>
                  <a:pt x="277401" y="122178"/>
                </a:lnTo>
                <a:lnTo>
                  <a:pt x="242333" y="148976"/>
                </a:lnTo>
                <a:lnTo>
                  <a:pt x="209165" y="178009"/>
                </a:lnTo>
                <a:lnTo>
                  <a:pt x="178009" y="209165"/>
                </a:lnTo>
                <a:lnTo>
                  <a:pt x="148976" y="242333"/>
                </a:lnTo>
                <a:lnTo>
                  <a:pt x="122178" y="277401"/>
                </a:lnTo>
                <a:lnTo>
                  <a:pt x="97727" y="314257"/>
                </a:lnTo>
                <a:lnTo>
                  <a:pt x="75734" y="352789"/>
                </a:lnTo>
                <a:lnTo>
                  <a:pt x="56311" y="392887"/>
                </a:lnTo>
                <a:lnTo>
                  <a:pt x="39570" y="434438"/>
                </a:lnTo>
                <a:lnTo>
                  <a:pt x="25623" y="477330"/>
                </a:lnTo>
                <a:lnTo>
                  <a:pt x="14580" y="521453"/>
                </a:lnTo>
                <a:lnTo>
                  <a:pt x="6554" y="566693"/>
                </a:lnTo>
                <a:lnTo>
                  <a:pt x="1657" y="612940"/>
                </a:lnTo>
                <a:lnTo>
                  <a:pt x="0" y="660082"/>
                </a:lnTo>
                <a:lnTo>
                  <a:pt x="1657" y="707224"/>
                </a:lnTo>
                <a:lnTo>
                  <a:pt x="6554" y="753471"/>
                </a:lnTo>
                <a:lnTo>
                  <a:pt x="14580" y="798711"/>
                </a:lnTo>
                <a:lnTo>
                  <a:pt x="25623" y="842834"/>
                </a:lnTo>
                <a:lnTo>
                  <a:pt x="39570" y="885726"/>
                </a:lnTo>
                <a:lnTo>
                  <a:pt x="56311" y="927277"/>
                </a:lnTo>
                <a:lnTo>
                  <a:pt x="75734" y="967375"/>
                </a:lnTo>
                <a:lnTo>
                  <a:pt x="97727" y="1005907"/>
                </a:lnTo>
                <a:lnTo>
                  <a:pt x="122178" y="1042763"/>
                </a:lnTo>
                <a:lnTo>
                  <a:pt x="148976" y="1077831"/>
                </a:lnTo>
                <a:lnTo>
                  <a:pt x="178009" y="1110999"/>
                </a:lnTo>
                <a:lnTo>
                  <a:pt x="209165" y="1142155"/>
                </a:lnTo>
                <a:lnTo>
                  <a:pt x="242333" y="1171188"/>
                </a:lnTo>
                <a:lnTo>
                  <a:pt x="277401" y="1197986"/>
                </a:lnTo>
                <a:lnTo>
                  <a:pt x="314257" y="1222437"/>
                </a:lnTo>
                <a:lnTo>
                  <a:pt x="352789" y="1244430"/>
                </a:lnTo>
                <a:lnTo>
                  <a:pt x="392887" y="1263853"/>
                </a:lnTo>
                <a:lnTo>
                  <a:pt x="434438" y="1280594"/>
                </a:lnTo>
                <a:lnTo>
                  <a:pt x="477330" y="1294541"/>
                </a:lnTo>
                <a:lnTo>
                  <a:pt x="521453" y="1305584"/>
                </a:lnTo>
                <a:lnTo>
                  <a:pt x="566693" y="1313610"/>
                </a:lnTo>
                <a:lnTo>
                  <a:pt x="612940" y="1318507"/>
                </a:lnTo>
                <a:lnTo>
                  <a:pt x="660082" y="1320165"/>
                </a:lnTo>
                <a:lnTo>
                  <a:pt x="707221" y="1318507"/>
                </a:lnTo>
                <a:lnTo>
                  <a:pt x="753465" y="1313610"/>
                </a:lnTo>
                <a:lnTo>
                  <a:pt x="798704" y="1305584"/>
                </a:lnTo>
                <a:lnTo>
                  <a:pt x="842825" y="1294541"/>
                </a:lnTo>
                <a:lnTo>
                  <a:pt x="885716" y="1280594"/>
                </a:lnTo>
                <a:lnTo>
                  <a:pt x="927266" y="1263853"/>
                </a:lnTo>
                <a:lnTo>
                  <a:pt x="967363" y="1244430"/>
                </a:lnTo>
                <a:lnTo>
                  <a:pt x="1005896" y="1222437"/>
                </a:lnTo>
                <a:lnTo>
                  <a:pt x="1042752" y="1197986"/>
                </a:lnTo>
                <a:lnTo>
                  <a:pt x="1077821" y="1171188"/>
                </a:lnTo>
                <a:lnTo>
                  <a:pt x="1110989" y="1142155"/>
                </a:lnTo>
                <a:lnTo>
                  <a:pt x="1142146" y="1110999"/>
                </a:lnTo>
                <a:lnTo>
                  <a:pt x="1171180" y="1077831"/>
                </a:lnTo>
                <a:lnTo>
                  <a:pt x="1197979" y="1042763"/>
                </a:lnTo>
                <a:lnTo>
                  <a:pt x="1222431" y="1005907"/>
                </a:lnTo>
                <a:lnTo>
                  <a:pt x="1244425" y="967375"/>
                </a:lnTo>
                <a:lnTo>
                  <a:pt x="1263849" y="927277"/>
                </a:lnTo>
                <a:lnTo>
                  <a:pt x="1280591" y="885726"/>
                </a:lnTo>
                <a:lnTo>
                  <a:pt x="1294540" y="842834"/>
                </a:lnTo>
                <a:lnTo>
                  <a:pt x="1305583" y="798711"/>
                </a:lnTo>
                <a:lnTo>
                  <a:pt x="1313609" y="753471"/>
                </a:lnTo>
                <a:lnTo>
                  <a:pt x="1318507" y="707224"/>
                </a:lnTo>
                <a:lnTo>
                  <a:pt x="1320165" y="660082"/>
                </a:lnTo>
                <a:lnTo>
                  <a:pt x="1318507" y="612940"/>
                </a:lnTo>
                <a:lnTo>
                  <a:pt x="1313609" y="566693"/>
                </a:lnTo>
                <a:lnTo>
                  <a:pt x="1305583" y="521453"/>
                </a:lnTo>
                <a:lnTo>
                  <a:pt x="1294540" y="477330"/>
                </a:lnTo>
                <a:lnTo>
                  <a:pt x="1280591" y="434438"/>
                </a:lnTo>
                <a:lnTo>
                  <a:pt x="1263849" y="392887"/>
                </a:lnTo>
                <a:lnTo>
                  <a:pt x="1244425" y="352789"/>
                </a:lnTo>
                <a:lnTo>
                  <a:pt x="1222431" y="314257"/>
                </a:lnTo>
                <a:lnTo>
                  <a:pt x="1197979" y="277401"/>
                </a:lnTo>
                <a:lnTo>
                  <a:pt x="1171180" y="242333"/>
                </a:lnTo>
                <a:lnTo>
                  <a:pt x="1142146" y="209165"/>
                </a:lnTo>
                <a:lnTo>
                  <a:pt x="1110989" y="178009"/>
                </a:lnTo>
                <a:lnTo>
                  <a:pt x="1077821" y="148976"/>
                </a:lnTo>
                <a:lnTo>
                  <a:pt x="1042752" y="122178"/>
                </a:lnTo>
                <a:lnTo>
                  <a:pt x="1005896" y="97727"/>
                </a:lnTo>
                <a:lnTo>
                  <a:pt x="967363" y="75734"/>
                </a:lnTo>
                <a:lnTo>
                  <a:pt x="927266" y="56311"/>
                </a:lnTo>
                <a:lnTo>
                  <a:pt x="885716" y="39570"/>
                </a:lnTo>
                <a:lnTo>
                  <a:pt x="842825" y="25623"/>
                </a:lnTo>
                <a:lnTo>
                  <a:pt x="798704" y="14580"/>
                </a:lnTo>
                <a:lnTo>
                  <a:pt x="753465" y="6554"/>
                </a:lnTo>
                <a:lnTo>
                  <a:pt x="707221" y="1657"/>
                </a:lnTo>
                <a:lnTo>
                  <a:pt x="6600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883605" y="2691574"/>
            <a:ext cx="1320165" cy="1320165"/>
          </a:xfrm>
          <a:custGeom>
            <a:avLst/>
            <a:gdLst/>
            <a:ahLst/>
            <a:cxnLst/>
            <a:rect l="l" t="t" r="r" b="b"/>
            <a:pathLst>
              <a:path w="1320165" h="1320164">
                <a:moveTo>
                  <a:pt x="660082" y="0"/>
                </a:moveTo>
                <a:lnTo>
                  <a:pt x="612940" y="1657"/>
                </a:lnTo>
                <a:lnTo>
                  <a:pt x="566693" y="6554"/>
                </a:lnTo>
                <a:lnTo>
                  <a:pt x="521453" y="14580"/>
                </a:lnTo>
                <a:lnTo>
                  <a:pt x="477330" y="25623"/>
                </a:lnTo>
                <a:lnTo>
                  <a:pt x="434438" y="39570"/>
                </a:lnTo>
                <a:lnTo>
                  <a:pt x="392887" y="56311"/>
                </a:lnTo>
                <a:lnTo>
                  <a:pt x="352789" y="75734"/>
                </a:lnTo>
                <a:lnTo>
                  <a:pt x="314257" y="97727"/>
                </a:lnTo>
                <a:lnTo>
                  <a:pt x="277401" y="122178"/>
                </a:lnTo>
                <a:lnTo>
                  <a:pt x="242333" y="148976"/>
                </a:lnTo>
                <a:lnTo>
                  <a:pt x="209165" y="178009"/>
                </a:lnTo>
                <a:lnTo>
                  <a:pt x="178009" y="209165"/>
                </a:lnTo>
                <a:lnTo>
                  <a:pt x="148976" y="242333"/>
                </a:lnTo>
                <a:lnTo>
                  <a:pt x="122178" y="277401"/>
                </a:lnTo>
                <a:lnTo>
                  <a:pt x="97727" y="314257"/>
                </a:lnTo>
                <a:lnTo>
                  <a:pt x="75734" y="352789"/>
                </a:lnTo>
                <a:lnTo>
                  <a:pt x="56311" y="392887"/>
                </a:lnTo>
                <a:lnTo>
                  <a:pt x="39570" y="434438"/>
                </a:lnTo>
                <a:lnTo>
                  <a:pt x="25623" y="477330"/>
                </a:lnTo>
                <a:lnTo>
                  <a:pt x="14580" y="521453"/>
                </a:lnTo>
                <a:lnTo>
                  <a:pt x="6554" y="566693"/>
                </a:lnTo>
                <a:lnTo>
                  <a:pt x="1657" y="612940"/>
                </a:lnTo>
                <a:lnTo>
                  <a:pt x="0" y="660082"/>
                </a:lnTo>
                <a:lnTo>
                  <a:pt x="1657" y="707224"/>
                </a:lnTo>
                <a:lnTo>
                  <a:pt x="6554" y="753471"/>
                </a:lnTo>
                <a:lnTo>
                  <a:pt x="14580" y="798711"/>
                </a:lnTo>
                <a:lnTo>
                  <a:pt x="25623" y="842834"/>
                </a:lnTo>
                <a:lnTo>
                  <a:pt x="39570" y="885726"/>
                </a:lnTo>
                <a:lnTo>
                  <a:pt x="56311" y="927277"/>
                </a:lnTo>
                <a:lnTo>
                  <a:pt x="75734" y="967375"/>
                </a:lnTo>
                <a:lnTo>
                  <a:pt x="97727" y="1005907"/>
                </a:lnTo>
                <a:lnTo>
                  <a:pt x="122178" y="1042763"/>
                </a:lnTo>
                <a:lnTo>
                  <a:pt x="148976" y="1077831"/>
                </a:lnTo>
                <a:lnTo>
                  <a:pt x="178009" y="1110999"/>
                </a:lnTo>
                <a:lnTo>
                  <a:pt x="209165" y="1142155"/>
                </a:lnTo>
                <a:lnTo>
                  <a:pt x="242333" y="1171188"/>
                </a:lnTo>
                <a:lnTo>
                  <a:pt x="277401" y="1197986"/>
                </a:lnTo>
                <a:lnTo>
                  <a:pt x="314257" y="1222437"/>
                </a:lnTo>
                <a:lnTo>
                  <a:pt x="352789" y="1244430"/>
                </a:lnTo>
                <a:lnTo>
                  <a:pt x="392887" y="1263853"/>
                </a:lnTo>
                <a:lnTo>
                  <a:pt x="434438" y="1280594"/>
                </a:lnTo>
                <a:lnTo>
                  <a:pt x="477330" y="1294541"/>
                </a:lnTo>
                <a:lnTo>
                  <a:pt x="521453" y="1305584"/>
                </a:lnTo>
                <a:lnTo>
                  <a:pt x="566693" y="1313610"/>
                </a:lnTo>
                <a:lnTo>
                  <a:pt x="612940" y="1318507"/>
                </a:lnTo>
                <a:lnTo>
                  <a:pt x="660082" y="1320165"/>
                </a:lnTo>
                <a:lnTo>
                  <a:pt x="707221" y="1318507"/>
                </a:lnTo>
                <a:lnTo>
                  <a:pt x="753465" y="1313610"/>
                </a:lnTo>
                <a:lnTo>
                  <a:pt x="798704" y="1305584"/>
                </a:lnTo>
                <a:lnTo>
                  <a:pt x="842825" y="1294541"/>
                </a:lnTo>
                <a:lnTo>
                  <a:pt x="885716" y="1280594"/>
                </a:lnTo>
                <a:lnTo>
                  <a:pt x="927266" y="1263853"/>
                </a:lnTo>
                <a:lnTo>
                  <a:pt x="967363" y="1244430"/>
                </a:lnTo>
                <a:lnTo>
                  <a:pt x="1005896" y="1222437"/>
                </a:lnTo>
                <a:lnTo>
                  <a:pt x="1042752" y="1197986"/>
                </a:lnTo>
                <a:lnTo>
                  <a:pt x="1077821" y="1171188"/>
                </a:lnTo>
                <a:lnTo>
                  <a:pt x="1110989" y="1142155"/>
                </a:lnTo>
                <a:lnTo>
                  <a:pt x="1142146" y="1110999"/>
                </a:lnTo>
                <a:lnTo>
                  <a:pt x="1171180" y="1077831"/>
                </a:lnTo>
                <a:lnTo>
                  <a:pt x="1197979" y="1042763"/>
                </a:lnTo>
                <a:lnTo>
                  <a:pt x="1222431" y="1005907"/>
                </a:lnTo>
                <a:lnTo>
                  <a:pt x="1244425" y="967375"/>
                </a:lnTo>
                <a:lnTo>
                  <a:pt x="1263849" y="927277"/>
                </a:lnTo>
                <a:lnTo>
                  <a:pt x="1280591" y="885726"/>
                </a:lnTo>
                <a:lnTo>
                  <a:pt x="1294540" y="842834"/>
                </a:lnTo>
                <a:lnTo>
                  <a:pt x="1305583" y="798711"/>
                </a:lnTo>
                <a:lnTo>
                  <a:pt x="1313609" y="753471"/>
                </a:lnTo>
                <a:lnTo>
                  <a:pt x="1318507" y="707224"/>
                </a:lnTo>
                <a:lnTo>
                  <a:pt x="1320164" y="660082"/>
                </a:lnTo>
                <a:lnTo>
                  <a:pt x="1318507" y="612940"/>
                </a:lnTo>
                <a:lnTo>
                  <a:pt x="1313609" y="566693"/>
                </a:lnTo>
                <a:lnTo>
                  <a:pt x="1305583" y="521453"/>
                </a:lnTo>
                <a:lnTo>
                  <a:pt x="1294540" y="477330"/>
                </a:lnTo>
                <a:lnTo>
                  <a:pt x="1280591" y="434438"/>
                </a:lnTo>
                <a:lnTo>
                  <a:pt x="1263849" y="392887"/>
                </a:lnTo>
                <a:lnTo>
                  <a:pt x="1244425" y="352789"/>
                </a:lnTo>
                <a:lnTo>
                  <a:pt x="1222431" y="314257"/>
                </a:lnTo>
                <a:lnTo>
                  <a:pt x="1197979" y="277401"/>
                </a:lnTo>
                <a:lnTo>
                  <a:pt x="1171180" y="242333"/>
                </a:lnTo>
                <a:lnTo>
                  <a:pt x="1142146" y="209165"/>
                </a:lnTo>
                <a:lnTo>
                  <a:pt x="1110989" y="178009"/>
                </a:lnTo>
                <a:lnTo>
                  <a:pt x="1077821" y="148976"/>
                </a:lnTo>
                <a:lnTo>
                  <a:pt x="1042752" y="122178"/>
                </a:lnTo>
                <a:lnTo>
                  <a:pt x="1005896" y="97727"/>
                </a:lnTo>
                <a:lnTo>
                  <a:pt x="967363" y="75734"/>
                </a:lnTo>
                <a:lnTo>
                  <a:pt x="927266" y="56311"/>
                </a:lnTo>
                <a:lnTo>
                  <a:pt x="885716" y="39570"/>
                </a:lnTo>
                <a:lnTo>
                  <a:pt x="842825" y="25623"/>
                </a:lnTo>
                <a:lnTo>
                  <a:pt x="798704" y="14580"/>
                </a:lnTo>
                <a:lnTo>
                  <a:pt x="753465" y="6554"/>
                </a:lnTo>
                <a:lnTo>
                  <a:pt x="707221" y="1657"/>
                </a:lnTo>
                <a:lnTo>
                  <a:pt x="6600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575926" y="2691574"/>
            <a:ext cx="1320165" cy="1320165"/>
          </a:xfrm>
          <a:custGeom>
            <a:avLst/>
            <a:gdLst/>
            <a:ahLst/>
            <a:cxnLst/>
            <a:rect l="l" t="t" r="r" b="b"/>
            <a:pathLst>
              <a:path w="1320164" h="1320164">
                <a:moveTo>
                  <a:pt x="660082" y="0"/>
                </a:moveTo>
                <a:lnTo>
                  <a:pt x="612940" y="1657"/>
                </a:lnTo>
                <a:lnTo>
                  <a:pt x="566693" y="6554"/>
                </a:lnTo>
                <a:lnTo>
                  <a:pt x="521453" y="14580"/>
                </a:lnTo>
                <a:lnTo>
                  <a:pt x="477330" y="25623"/>
                </a:lnTo>
                <a:lnTo>
                  <a:pt x="434438" y="39570"/>
                </a:lnTo>
                <a:lnTo>
                  <a:pt x="392887" y="56311"/>
                </a:lnTo>
                <a:lnTo>
                  <a:pt x="352789" y="75734"/>
                </a:lnTo>
                <a:lnTo>
                  <a:pt x="314257" y="97727"/>
                </a:lnTo>
                <a:lnTo>
                  <a:pt x="277401" y="122178"/>
                </a:lnTo>
                <a:lnTo>
                  <a:pt x="242333" y="148976"/>
                </a:lnTo>
                <a:lnTo>
                  <a:pt x="209165" y="178009"/>
                </a:lnTo>
                <a:lnTo>
                  <a:pt x="178009" y="209165"/>
                </a:lnTo>
                <a:lnTo>
                  <a:pt x="148976" y="242333"/>
                </a:lnTo>
                <a:lnTo>
                  <a:pt x="122178" y="277401"/>
                </a:lnTo>
                <a:lnTo>
                  <a:pt x="97727" y="314257"/>
                </a:lnTo>
                <a:lnTo>
                  <a:pt x="75734" y="352789"/>
                </a:lnTo>
                <a:lnTo>
                  <a:pt x="56311" y="392887"/>
                </a:lnTo>
                <a:lnTo>
                  <a:pt x="39570" y="434438"/>
                </a:lnTo>
                <a:lnTo>
                  <a:pt x="25623" y="477330"/>
                </a:lnTo>
                <a:lnTo>
                  <a:pt x="14580" y="521453"/>
                </a:lnTo>
                <a:lnTo>
                  <a:pt x="6554" y="566693"/>
                </a:lnTo>
                <a:lnTo>
                  <a:pt x="1657" y="612940"/>
                </a:lnTo>
                <a:lnTo>
                  <a:pt x="0" y="660082"/>
                </a:lnTo>
                <a:lnTo>
                  <a:pt x="1657" y="707224"/>
                </a:lnTo>
                <a:lnTo>
                  <a:pt x="6554" y="753471"/>
                </a:lnTo>
                <a:lnTo>
                  <a:pt x="14580" y="798711"/>
                </a:lnTo>
                <a:lnTo>
                  <a:pt x="25623" y="842834"/>
                </a:lnTo>
                <a:lnTo>
                  <a:pt x="39570" y="885726"/>
                </a:lnTo>
                <a:lnTo>
                  <a:pt x="56311" y="927277"/>
                </a:lnTo>
                <a:lnTo>
                  <a:pt x="75734" y="967375"/>
                </a:lnTo>
                <a:lnTo>
                  <a:pt x="97727" y="1005907"/>
                </a:lnTo>
                <a:lnTo>
                  <a:pt x="122178" y="1042763"/>
                </a:lnTo>
                <a:lnTo>
                  <a:pt x="148976" y="1077831"/>
                </a:lnTo>
                <a:lnTo>
                  <a:pt x="178009" y="1110999"/>
                </a:lnTo>
                <a:lnTo>
                  <a:pt x="209165" y="1142155"/>
                </a:lnTo>
                <a:lnTo>
                  <a:pt x="242333" y="1171188"/>
                </a:lnTo>
                <a:lnTo>
                  <a:pt x="277401" y="1197986"/>
                </a:lnTo>
                <a:lnTo>
                  <a:pt x="314257" y="1222437"/>
                </a:lnTo>
                <a:lnTo>
                  <a:pt x="352789" y="1244430"/>
                </a:lnTo>
                <a:lnTo>
                  <a:pt x="392887" y="1263853"/>
                </a:lnTo>
                <a:lnTo>
                  <a:pt x="434438" y="1280594"/>
                </a:lnTo>
                <a:lnTo>
                  <a:pt x="477330" y="1294541"/>
                </a:lnTo>
                <a:lnTo>
                  <a:pt x="521453" y="1305584"/>
                </a:lnTo>
                <a:lnTo>
                  <a:pt x="566693" y="1313610"/>
                </a:lnTo>
                <a:lnTo>
                  <a:pt x="612940" y="1318507"/>
                </a:lnTo>
                <a:lnTo>
                  <a:pt x="660082" y="1320165"/>
                </a:lnTo>
                <a:lnTo>
                  <a:pt x="707221" y="1318507"/>
                </a:lnTo>
                <a:lnTo>
                  <a:pt x="753465" y="1313610"/>
                </a:lnTo>
                <a:lnTo>
                  <a:pt x="798704" y="1305584"/>
                </a:lnTo>
                <a:lnTo>
                  <a:pt x="842825" y="1294541"/>
                </a:lnTo>
                <a:lnTo>
                  <a:pt x="885716" y="1280594"/>
                </a:lnTo>
                <a:lnTo>
                  <a:pt x="927266" y="1263853"/>
                </a:lnTo>
                <a:lnTo>
                  <a:pt x="967363" y="1244430"/>
                </a:lnTo>
                <a:lnTo>
                  <a:pt x="1005896" y="1222437"/>
                </a:lnTo>
                <a:lnTo>
                  <a:pt x="1042752" y="1197986"/>
                </a:lnTo>
                <a:lnTo>
                  <a:pt x="1077821" y="1171188"/>
                </a:lnTo>
                <a:lnTo>
                  <a:pt x="1110989" y="1142155"/>
                </a:lnTo>
                <a:lnTo>
                  <a:pt x="1142146" y="1110999"/>
                </a:lnTo>
                <a:lnTo>
                  <a:pt x="1171180" y="1077831"/>
                </a:lnTo>
                <a:lnTo>
                  <a:pt x="1197979" y="1042763"/>
                </a:lnTo>
                <a:lnTo>
                  <a:pt x="1222431" y="1005907"/>
                </a:lnTo>
                <a:lnTo>
                  <a:pt x="1244425" y="967375"/>
                </a:lnTo>
                <a:lnTo>
                  <a:pt x="1263849" y="927277"/>
                </a:lnTo>
                <a:lnTo>
                  <a:pt x="1280591" y="885726"/>
                </a:lnTo>
                <a:lnTo>
                  <a:pt x="1294540" y="842834"/>
                </a:lnTo>
                <a:lnTo>
                  <a:pt x="1305583" y="798711"/>
                </a:lnTo>
                <a:lnTo>
                  <a:pt x="1313609" y="753471"/>
                </a:lnTo>
                <a:lnTo>
                  <a:pt x="1318507" y="707224"/>
                </a:lnTo>
                <a:lnTo>
                  <a:pt x="1320164" y="660082"/>
                </a:lnTo>
                <a:lnTo>
                  <a:pt x="1318507" y="612940"/>
                </a:lnTo>
                <a:lnTo>
                  <a:pt x="1313609" y="566693"/>
                </a:lnTo>
                <a:lnTo>
                  <a:pt x="1305583" y="521453"/>
                </a:lnTo>
                <a:lnTo>
                  <a:pt x="1294540" y="477330"/>
                </a:lnTo>
                <a:lnTo>
                  <a:pt x="1280591" y="434438"/>
                </a:lnTo>
                <a:lnTo>
                  <a:pt x="1263849" y="392887"/>
                </a:lnTo>
                <a:lnTo>
                  <a:pt x="1244425" y="352789"/>
                </a:lnTo>
                <a:lnTo>
                  <a:pt x="1222431" y="314257"/>
                </a:lnTo>
                <a:lnTo>
                  <a:pt x="1197979" y="277401"/>
                </a:lnTo>
                <a:lnTo>
                  <a:pt x="1171180" y="242333"/>
                </a:lnTo>
                <a:lnTo>
                  <a:pt x="1142146" y="209165"/>
                </a:lnTo>
                <a:lnTo>
                  <a:pt x="1110989" y="178009"/>
                </a:lnTo>
                <a:lnTo>
                  <a:pt x="1077821" y="148976"/>
                </a:lnTo>
                <a:lnTo>
                  <a:pt x="1042752" y="122178"/>
                </a:lnTo>
                <a:lnTo>
                  <a:pt x="1005896" y="97727"/>
                </a:lnTo>
                <a:lnTo>
                  <a:pt x="967363" y="75734"/>
                </a:lnTo>
                <a:lnTo>
                  <a:pt x="927266" y="56311"/>
                </a:lnTo>
                <a:lnTo>
                  <a:pt x="885716" y="39570"/>
                </a:lnTo>
                <a:lnTo>
                  <a:pt x="842825" y="25623"/>
                </a:lnTo>
                <a:lnTo>
                  <a:pt x="798704" y="14580"/>
                </a:lnTo>
                <a:lnTo>
                  <a:pt x="753465" y="6554"/>
                </a:lnTo>
                <a:lnTo>
                  <a:pt x="707221" y="1657"/>
                </a:lnTo>
                <a:lnTo>
                  <a:pt x="6600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1268247" y="2691574"/>
            <a:ext cx="1320165" cy="1320165"/>
          </a:xfrm>
          <a:custGeom>
            <a:avLst/>
            <a:gdLst/>
            <a:ahLst/>
            <a:cxnLst/>
            <a:rect l="l" t="t" r="r" b="b"/>
            <a:pathLst>
              <a:path w="1320164" h="1320164">
                <a:moveTo>
                  <a:pt x="660082" y="0"/>
                </a:moveTo>
                <a:lnTo>
                  <a:pt x="612940" y="1657"/>
                </a:lnTo>
                <a:lnTo>
                  <a:pt x="566693" y="6554"/>
                </a:lnTo>
                <a:lnTo>
                  <a:pt x="521453" y="14580"/>
                </a:lnTo>
                <a:lnTo>
                  <a:pt x="477330" y="25623"/>
                </a:lnTo>
                <a:lnTo>
                  <a:pt x="434438" y="39570"/>
                </a:lnTo>
                <a:lnTo>
                  <a:pt x="392887" y="56311"/>
                </a:lnTo>
                <a:lnTo>
                  <a:pt x="352789" y="75734"/>
                </a:lnTo>
                <a:lnTo>
                  <a:pt x="314257" y="97727"/>
                </a:lnTo>
                <a:lnTo>
                  <a:pt x="277401" y="122178"/>
                </a:lnTo>
                <a:lnTo>
                  <a:pt x="242333" y="148976"/>
                </a:lnTo>
                <a:lnTo>
                  <a:pt x="209165" y="178009"/>
                </a:lnTo>
                <a:lnTo>
                  <a:pt x="178009" y="209165"/>
                </a:lnTo>
                <a:lnTo>
                  <a:pt x="148976" y="242333"/>
                </a:lnTo>
                <a:lnTo>
                  <a:pt x="122178" y="277401"/>
                </a:lnTo>
                <a:lnTo>
                  <a:pt x="97727" y="314257"/>
                </a:lnTo>
                <a:lnTo>
                  <a:pt x="75734" y="352789"/>
                </a:lnTo>
                <a:lnTo>
                  <a:pt x="56311" y="392887"/>
                </a:lnTo>
                <a:lnTo>
                  <a:pt x="39570" y="434438"/>
                </a:lnTo>
                <a:lnTo>
                  <a:pt x="25623" y="477330"/>
                </a:lnTo>
                <a:lnTo>
                  <a:pt x="14580" y="521453"/>
                </a:lnTo>
                <a:lnTo>
                  <a:pt x="6554" y="566693"/>
                </a:lnTo>
                <a:lnTo>
                  <a:pt x="1657" y="612940"/>
                </a:lnTo>
                <a:lnTo>
                  <a:pt x="0" y="660082"/>
                </a:lnTo>
                <a:lnTo>
                  <a:pt x="1657" y="707224"/>
                </a:lnTo>
                <a:lnTo>
                  <a:pt x="6554" y="753471"/>
                </a:lnTo>
                <a:lnTo>
                  <a:pt x="14580" y="798711"/>
                </a:lnTo>
                <a:lnTo>
                  <a:pt x="25623" y="842834"/>
                </a:lnTo>
                <a:lnTo>
                  <a:pt x="39570" y="885726"/>
                </a:lnTo>
                <a:lnTo>
                  <a:pt x="56311" y="927277"/>
                </a:lnTo>
                <a:lnTo>
                  <a:pt x="75734" y="967375"/>
                </a:lnTo>
                <a:lnTo>
                  <a:pt x="97727" y="1005907"/>
                </a:lnTo>
                <a:lnTo>
                  <a:pt x="122178" y="1042763"/>
                </a:lnTo>
                <a:lnTo>
                  <a:pt x="148976" y="1077831"/>
                </a:lnTo>
                <a:lnTo>
                  <a:pt x="178009" y="1110999"/>
                </a:lnTo>
                <a:lnTo>
                  <a:pt x="209165" y="1142155"/>
                </a:lnTo>
                <a:lnTo>
                  <a:pt x="242333" y="1171188"/>
                </a:lnTo>
                <a:lnTo>
                  <a:pt x="277401" y="1197986"/>
                </a:lnTo>
                <a:lnTo>
                  <a:pt x="314257" y="1222437"/>
                </a:lnTo>
                <a:lnTo>
                  <a:pt x="352789" y="1244430"/>
                </a:lnTo>
                <a:lnTo>
                  <a:pt x="392887" y="1263853"/>
                </a:lnTo>
                <a:lnTo>
                  <a:pt x="434438" y="1280594"/>
                </a:lnTo>
                <a:lnTo>
                  <a:pt x="477330" y="1294541"/>
                </a:lnTo>
                <a:lnTo>
                  <a:pt x="521453" y="1305584"/>
                </a:lnTo>
                <a:lnTo>
                  <a:pt x="566693" y="1313610"/>
                </a:lnTo>
                <a:lnTo>
                  <a:pt x="612940" y="1318507"/>
                </a:lnTo>
                <a:lnTo>
                  <a:pt x="660082" y="1320165"/>
                </a:lnTo>
                <a:lnTo>
                  <a:pt x="707221" y="1318507"/>
                </a:lnTo>
                <a:lnTo>
                  <a:pt x="753465" y="1313610"/>
                </a:lnTo>
                <a:lnTo>
                  <a:pt x="798704" y="1305584"/>
                </a:lnTo>
                <a:lnTo>
                  <a:pt x="842825" y="1294541"/>
                </a:lnTo>
                <a:lnTo>
                  <a:pt x="885716" y="1280594"/>
                </a:lnTo>
                <a:lnTo>
                  <a:pt x="927266" y="1263853"/>
                </a:lnTo>
                <a:lnTo>
                  <a:pt x="967363" y="1244430"/>
                </a:lnTo>
                <a:lnTo>
                  <a:pt x="1005896" y="1222437"/>
                </a:lnTo>
                <a:lnTo>
                  <a:pt x="1042752" y="1197986"/>
                </a:lnTo>
                <a:lnTo>
                  <a:pt x="1077821" y="1171188"/>
                </a:lnTo>
                <a:lnTo>
                  <a:pt x="1110989" y="1142155"/>
                </a:lnTo>
                <a:lnTo>
                  <a:pt x="1142146" y="1110999"/>
                </a:lnTo>
                <a:lnTo>
                  <a:pt x="1171180" y="1077831"/>
                </a:lnTo>
                <a:lnTo>
                  <a:pt x="1197979" y="1042763"/>
                </a:lnTo>
                <a:lnTo>
                  <a:pt x="1222431" y="1005907"/>
                </a:lnTo>
                <a:lnTo>
                  <a:pt x="1244425" y="967375"/>
                </a:lnTo>
                <a:lnTo>
                  <a:pt x="1263849" y="927277"/>
                </a:lnTo>
                <a:lnTo>
                  <a:pt x="1280591" y="885726"/>
                </a:lnTo>
                <a:lnTo>
                  <a:pt x="1294540" y="842834"/>
                </a:lnTo>
                <a:lnTo>
                  <a:pt x="1305583" y="798711"/>
                </a:lnTo>
                <a:lnTo>
                  <a:pt x="1313609" y="753471"/>
                </a:lnTo>
                <a:lnTo>
                  <a:pt x="1318507" y="707224"/>
                </a:lnTo>
                <a:lnTo>
                  <a:pt x="1320165" y="660082"/>
                </a:lnTo>
                <a:lnTo>
                  <a:pt x="1318507" y="612940"/>
                </a:lnTo>
                <a:lnTo>
                  <a:pt x="1313609" y="566693"/>
                </a:lnTo>
                <a:lnTo>
                  <a:pt x="1305583" y="521453"/>
                </a:lnTo>
                <a:lnTo>
                  <a:pt x="1294540" y="477330"/>
                </a:lnTo>
                <a:lnTo>
                  <a:pt x="1280591" y="434438"/>
                </a:lnTo>
                <a:lnTo>
                  <a:pt x="1263849" y="392887"/>
                </a:lnTo>
                <a:lnTo>
                  <a:pt x="1244425" y="352789"/>
                </a:lnTo>
                <a:lnTo>
                  <a:pt x="1222431" y="314257"/>
                </a:lnTo>
                <a:lnTo>
                  <a:pt x="1197979" y="277401"/>
                </a:lnTo>
                <a:lnTo>
                  <a:pt x="1171180" y="242333"/>
                </a:lnTo>
                <a:lnTo>
                  <a:pt x="1142146" y="209165"/>
                </a:lnTo>
                <a:lnTo>
                  <a:pt x="1110989" y="178009"/>
                </a:lnTo>
                <a:lnTo>
                  <a:pt x="1077821" y="148976"/>
                </a:lnTo>
                <a:lnTo>
                  <a:pt x="1042752" y="122178"/>
                </a:lnTo>
                <a:lnTo>
                  <a:pt x="1005896" y="97727"/>
                </a:lnTo>
                <a:lnTo>
                  <a:pt x="967363" y="75734"/>
                </a:lnTo>
                <a:lnTo>
                  <a:pt x="927266" y="56311"/>
                </a:lnTo>
                <a:lnTo>
                  <a:pt x="885716" y="39570"/>
                </a:lnTo>
                <a:lnTo>
                  <a:pt x="842825" y="25623"/>
                </a:lnTo>
                <a:lnTo>
                  <a:pt x="798704" y="14580"/>
                </a:lnTo>
                <a:lnTo>
                  <a:pt x="753465" y="6554"/>
                </a:lnTo>
                <a:lnTo>
                  <a:pt x="707221" y="1657"/>
                </a:lnTo>
                <a:lnTo>
                  <a:pt x="6600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6184165" y="3163725"/>
            <a:ext cx="367030" cy="575310"/>
          </a:xfrm>
          <a:custGeom>
            <a:avLst/>
            <a:gdLst/>
            <a:ahLst/>
            <a:cxnLst/>
            <a:rect l="l" t="t" r="r" b="b"/>
            <a:pathLst>
              <a:path w="367029" h="575310">
                <a:moveTo>
                  <a:pt x="39927" y="0"/>
                </a:moveTo>
                <a:lnTo>
                  <a:pt x="6247" y="25256"/>
                </a:lnTo>
                <a:lnTo>
                  <a:pt x="1859" y="74085"/>
                </a:lnTo>
                <a:lnTo>
                  <a:pt x="0" y="143622"/>
                </a:lnTo>
                <a:lnTo>
                  <a:pt x="696" y="182013"/>
                </a:lnTo>
                <a:lnTo>
                  <a:pt x="10099" y="234991"/>
                </a:lnTo>
                <a:lnTo>
                  <a:pt x="24751" y="281498"/>
                </a:lnTo>
                <a:lnTo>
                  <a:pt x="37805" y="317950"/>
                </a:lnTo>
                <a:lnTo>
                  <a:pt x="68104" y="355443"/>
                </a:lnTo>
                <a:lnTo>
                  <a:pt x="80425" y="368033"/>
                </a:lnTo>
                <a:lnTo>
                  <a:pt x="134727" y="424206"/>
                </a:lnTo>
                <a:lnTo>
                  <a:pt x="150189" y="439863"/>
                </a:lnTo>
                <a:lnTo>
                  <a:pt x="165885" y="455368"/>
                </a:lnTo>
                <a:lnTo>
                  <a:pt x="172082" y="462898"/>
                </a:lnTo>
                <a:lnTo>
                  <a:pt x="181739" y="500850"/>
                </a:lnTo>
                <a:lnTo>
                  <a:pt x="183470" y="544585"/>
                </a:lnTo>
                <a:lnTo>
                  <a:pt x="183763" y="551537"/>
                </a:lnTo>
                <a:lnTo>
                  <a:pt x="184592" y="568512"/>
                </a:lnTo>
                <a:lnTo>
                  <a:pt x="191247" y="574824"/>
                </a:lnTo>
                <a:lnTo>
                  <a:pt x="360182" y="574824"/>
                </a:lnTo>
                <a:lnTo>
                  <a:pt x="366964" y="568067"/>
                </a:lnTo>
                <a:lnTo>
                  <a:pt x="366964" y="544585"/>
                </a:lnTo>
                <a:lnTo>
                  <a:pt x="213739" y="544585"/>
                </a:lnTo>
                <a:lnTo>
                  <a:pt x="213485" y="538286"/>
                </a:lnTo>
                <a:lnTo>
                  <a:pt x="211944" y="499212"/>
                </a:lnTo>
                <a:lnTo>
                  <a:pt x="203404" y="456131"/>
                </a:lnTo>
                <a:lnTo>
                  <a:pt x="187513" y="434222"/>
                </a:lnTo>
                <a:lnTo>
                  <a:pt x="171750" y="418650"/>
                </a:lnTo>
                <a:lnTo>
                  <a:pt x="156314" y="403020"/>
                </a:lnTo>
                <a:lnTo>
                  <a:pt x="102037" y="346867"/>
                </a:lnTo>
                <a:lnTo>
                  <a:pt x="89597" y="334157"/>
                </a:lnTo>
                <a:lnTo>
                  <a:pt x="65083" y="304889"/>
                </a:lnTo>
                <a:lnTo>
                  <a:pt x="45805" y="248373"/>
                </a:lnTo>
                <a:lnTo>
                  <a:pt x="33323" y="205978"/>
                </a:lnTo>
                <a:lnTo>
                  <a:pt x="30243" y="143504"/>
                </a:lnTo>
                <a:lnTo>
                  <a:pt x="30635" y="114119"/>
                </a:lnTo>
                <a:lnTo>
                  <a:pt x="32085" y="75272"/>
                </a:lnTo>
                <a:lnTo>
                  <a:pt x="34402" y="34591"/>
                </a:lnTo>
                <a:lnTo>
                  <a:pt x="42886" y="29511"/>
                </a:lnTo>
                <a:lnTo>
                  <a:pt x="80460" y="29511"/>
                </a:lnTo>
                <a:lnTo>
                  <a:pt x="79761" y="26963"/>
                </a:lnTo>
                <a:lnTo>
                  <a:pt x="70013" y="11401"/>
                </a:lnTo>
                <a:lnTo>
                  <a:pt x="61041" y="4605"/>
                </a:lnTo>
                <a:lnTo>
                  <a:pt x="50820" y="762"/>
                </a:lnTo>
                <a:lnTo>
                  <a:pt x="39927" y="0"/>
                </a:lnTo>
                <a:close/>
              </a:path>
              <a:path w="367029" h="575310">
                <a:moveTo>
                  <a:pt x="165451" y="185327"/>
                </a:moveTo>
                <a:lnTo>
                  <a:pt x="119632" y="185327"/>
                </a:lnTo>
                <a:lnTo>
                  <a:pt x="122108" y="186610"/>
                </a:lnTo>
                <a:lnTo>
                  <a:pt x="124724" y="188845"/>
                </a:lnTo>
                <a:lnTo>
                  <a:pt x="140549" y="203218"/>
                </a:lnTo>
                <a:lnTo>
                  <a:pt x="155358" y="217997"/>
                </a:lnTo>
                <a:lnTo>
                  <a:pt x="169418" y="232963"/>
                </a:lnTo>
                <a:lnTo>
                  <a:pt x="183456" y="248408"/>
                </a:lnTo>
                <a:lnTo>
                  <a:pt x="202388" y="269141"/>
                </a:lnTo>
                <a:lnTo>
                  <a:pt x="223000" y="290295"/>
                </a:lnTo>
                <a:lnTo>
                  <a:pt x="245732" y="310917"/>
                </a:lnTo>
                <a:lnTo>
                  <a:pt x="271486" y="330565"/>
                </a:lnTo>
                <a:lnTo>
                  <a:pt x="300701" y="354187"/>
                </a:lnTo>
                <a:lnTo>
                  <a:pt x="321005" y="378871"/>
                </a:lnTo>
                <a:lnTo>
                  <a:pt x="332852" y="405347"/>
                </a:lnTo>
                <a:lnTo>
                  <a:pt x="336683" y="434222"/>
                </a:lnTo>
                <a:lnTo>
                  <a:pt x="336700" y="544585"/>
                </a:lnTo>
                <a:lnTo>
                  <a:pt x="366964" y="544585"/>
                </a:lnTo>
                <a:lnTo>
                  <a:pt x="366943" y="434222"/>
                </a:lnTo>
                <a:lnTo>
                  <a:pt x="359456" y="389267"/>
                </a:lnTo>
                <a:lnTo>
                  <a:pt x="340416" y="353602"/>
                </a:lnTo>
                <a:lnTo>
                  <a:pt x="288656" y="305660"/>
                </a:lnTo>
                <a:lnTo>
                  <a:pt x="264951" y="287576"/>
                </a:lnTo>
                <a:lnTo>
                  <a:pt x="243882" y="268441"/>
                </a:lnTo>
                <a:lnTo>
                  <a:pt x="224363" y="248373"/>
                </a:lnTo>
                <a:lnTo>
                  <a:pt x="204350" y="226439"/>
                </a:lnTo>
                <a:lnTo>
                  <a:pt x="191380" y="212154"/>
                </a:lnTo>
                <a:lnTo>
                  <a:pt x="176752" y="196586"/>
                </a:lnTo>
                <a:lnTo>
                  <a:pt x="165451" y="185327"/>
                </a:lnTo>
                <a:close/>
              </a:path>
              <a:path w="367029" h="575310">
                <a:moveTo>
                  <a:pt x="121017" y="155372"/>
                </a:moveTo>
                <a:lnTo>
                  <a:pt x="84411" y="179794"/>
                </a:lnTo>
                <a:lnTo>
                  <a:pt x="82598" y="192465"/>
                </a:lnTo>
                <a:lnTo>
                  <a:pt x="82698" y="199432"/>
                </a:lnTo>
                <a:lnTo>
                  <a:pt x="96172" y="243071"/>
                </a:lnTo>
                <a:lnTo>
                  <a:pt x="125131" y="286652"/>
                </a:lnTo>
                <a:lnTo>
                  <a:pt x="151183" y="314651"/>
                </a:lnTo>
                <a:lnTo>
                  <a:pt x="171803" y="332457"/>
                </a:lnTo>
                <a:lnTo>
                  <a:pt x="181328" y="331530"/>
                </a:lnTo>
                <a:lnTo>
                  <a:pt x="191946" y="318627"/>
                </a:lnTo>
                <a:lnTo>
                  <a:pt x="191018" y="309102"/>
                </a:lnTo>
                <a:lnTo>
                  <a:pt x="184580" y="303793"/>
                </a:lnTo>
                <a:lnTo>
                  <a:pt x="171978" y="292659"/>
                </a:lnTo>
                <a:lnTo>
                  <a:pt x="138263" y="254022"/>
                </a:lnTo>
                <a:lnTo>
                  <a:pt x="116814" y="214808"/>
                </a:lnTo>
                <a:lnTo>
                  <a:pt x="111809" y="192465"/>
                </a:lnTo>
                <a:lnTo>
                  <a:pt x="113053" y="189493"/>
                </a:lnTo>
                <a:lnTo>
                  <a:pt x="114730" y="187232"/>
                </a:lnTo>
                <a:lnTo>
                  <a:pt x="116800" y="185670"/>
                </a:lnTo>
                <a:lnTo>
                  <a:pt x="118222" y="185518"/>
                </a:lnTo>
                <a:lnTo>
                  <a:pt x="119632" y="185327"/>
                </a:lnTo>
                <a:lnTo>
                  <a:pt x="165451" y="185327"/>
                </a:lnTo>
                <a:lnTo>
                  <a:pt x="161135" y="181035"/>
                </a:lnTo>
                <a:lnTo>
                  <a:pt x="144422" y="165884"/>
                </a:lnTo>
                <a:lnTo>
                  <a:pt x="135936" y="159957"/>
                </a:lnTo>
                <a:lnTo>
                  <a:pt x="128047" y="156667"/>
                </a:lnTo>
                <a:lnTo>
                  <a:pt x="121017" y="155372"/>
                </a:lnTo>
                <a:close/>
              </a:path>
              <a:path w="367029" h="575310">
                <a:moveTo>
                  <a:pt x="80460" y="29511"/>
                </a:moveTo>
                <a:lnTo>
                  <a:pt x="42886" y="29511"/>
                </a:lnTo>
                <a:lnTo>
                  <a:pt x="46048" y="30197"/>
                </a:lnTo>
                <a:lnTo>
                  <a:pt x="48524" y="32699"/>
                </a:lnTo>
                <a:lnTo>
                  <a:pt x="60494" y="92526"/>
                </a:lnTo>
                <a:lnTo>
                  <a:pt x="62533" y="124279"/>
                </a:lnTo>
                <a:lnTo>
                  <a:pt x="69848" y="130743"/>
                </a:lnTo>
                <a:lnTo>
                  <a:pt x="78027" y="130121"/>
                </a:lnTo>
                <a:lnTo>
                  <a:pt x="86358" y="129625"/>
                </a:lnTo>
                <a:lnTo>
                  <a:pt x="92720" y="122462"/>
                </a:lnTo>
                <a:lnTo>
                  <a:pt x="92212" y="114119"/>
                </a:lnTo>
                <a:lnTo>
                  <a:pt x="89680" y="78547"/>
                </a:lnTo>
                <a:lnTo>
                  <a:pt x="85923" y="49420"/>
                </a:lnTo>
                <a:lnTo>
                  <a:pt x="80460" y="29511"/>
                </a:lnTo>
                <a:close/>
              </a:path>
            </a:pathLst>
          </a:custGeom>
          <a:solidFill>
            <a:srgbClr val="4F4F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6594881" y="3163730"/>
            <a:ext cx="367030" cy="575310"/>
          </a:xfrm>
          <a:custGeom>
            <a:avLst/>
            <a:gdLst/>
            <a:ahLst/>
            <a:cxnLst/>
            <a:rect l="l" t="t" r="r" b="b"/>
            <a:pathLst>
              <a:path w="367029" h="575310">
                <a:moveTo>
                  <a:pt x="245962" y="155365"/>
                </a:moveTo>
                <a:lnTo>
                  <a:pt x="205752" y="181099"/>
                </a:lnTo>
                <a:lnTo>
                  <a:pt x="175579" y="212148"/>
                </a:lnTo>
                <a:lnTo>
                  <a:pt x="162539" y="226502"/>
                </a:lnTo>
                <a:lnTo>
                  <a:pt x="142493" y="248468"/>
                </a:lnTo>
                <a:lnTo>
                  <a:pt x="123069" y="268436"/>
                </a:lnTo>
                <a:lnTo>
                  <a:pt x="102000" y="287571"/>
                </a:lnTo>
                <a:lnTo>
                  <a:pt x="78295" y="305655"/>
                </a:lnTo>
                <a:lnTo>
                  <a:pt x="51885" y="326134"/>
                </a:lnTo>
                <a:lnTo>
                  <a:pt x="26546" y="353597"/>
                </a:lnTo>
                <a:lnTo>
                  <a:pt x="7508" y="389261"/>
                </a:lnTo>
                <a:lnTo>
                  <a:pt x="21" y="434217"/>
                </a:lnTo>
                <a:lnTo>
                  <a:pt x="0" y="568062"/>
                </a:lnTo>
                <a:lnTo>
                  <a:pt x="6769" y="574818"/>
                </a:lnTo>
                <a:lnTo>
                  <a:pt x="175729" y="574818"/>
                </a:lnTo>
                <a:lnTo>
                  <a:pt x="182359" y="568506"/>
                </a:lnTo>
                <a:lnTo>
                  <a:pt x="183193" y="551541"/>
                </a:lnTo>
                <a:lnTo>
                  <a:pt x="183487" y="544580"/>
                </a:lnTo>
                <a:lnTo>
                  <a:pt x="30251" y="544580"/>
                </a:lnTo>
                <a:lnTo>
                  <a:pt x="30268" y="434217"/>
                </a:lnTo>
                <a:lnTo>
                  <a:pt x="45947" y="378865"/>
                </a:lnTo>
                <a:lnTo>
                  <a:pt x="95465" y="330559"/>
                </a:lnTo>
                <a:lnTo>
                  <a:pt x="121221" y="310912"/>
                </a:lnTo>
                <a:lnTo>
                  <a:pt x="143957" y="290291"/>
                </a:lnTo>
                <a:lnTo>
                  <a:pt x="164574" y="269141"/>
                </a:lnTo>
                <a:lnTo>
                  <a:pt x="183519" y="248403"/>
                </a:lnTo>
                <a:lnTo>
                  <a:pt x="197539" y="232963"/>
                </a:lnTo>
                <a:lnTo>
                  <a:pt x="211596" y="217993"/>
                </a:lnTo>
                <a:lnTo>
                  <a:pt x="226407" y="203213"/>
                </a:lnTo>
                <a:lnTo>
                  <a:pt x="242239" y="188840"/>
                </a:lnTo>
                <a:lnTo>
                  <a:pt x="244830" y="186605"/>
                </a:lnTo>
                <a:lnTo>
                  <a:pt x="247205" y="185322"/>
                </a:lnTo>
                <a:lnTo>
                  <a:pt x="283615" y="185322"/>
                </a:lnTo>
                <a:lnTo>
                  <a:pt x="282548" y="179782"/>
                </a:lnTo>
                <a:lnTo>
                  <a:pt x="251840" y="155426"/>
                </a:lnTo>
                <a:lnTo>
                  <a:pt x="245962" y="155365"/>
                </a:lnTo>
                <a:close/>
              </a:path>
              <a:path w="367029" h="575310">
                <a:moveTo>
                  <a:pt x="361578" y="29506"/>
                </a:moveTo>
                <a:lnTo>
                  <a:pt x="324065" y="29506"/>
                </a:lnTo>
                <a:lnTo>
                  <a:pt x="330631" y="31982"/>
                </a:lnTo>
                <a:lnTo>
                  <a:pt x="332549" y="34586"/>
                </a:lnTo>
                <a:lnTo>
                  <a:pt x="332778" y="38091"/>
                </a:lnTo>
                <a:lnTo>
                  <a:pt x="334877" y="75265"/>
                </a:lnTo>
                <a:lnTo>
                  <a:pt x="336232" y="108736"/>
                </a:lnTo>
                <a:lnTo>
                  <a:pt x="336707" y="143604"/>
                </a:lnTo>
                <a:lnTo>
                  <a:pt x="335998" y="182007"/>
                </a:lnTo>
                <a:lnTo>
                  <a:pt x="327816" y="226502"/>
                </a:lnTo>
                <a:lnTo>
                  <a:pt x="313396" y="272275"/>
                </a:lnTo>
                <a:lnTo>
                  <a:pt x="298665" y="310776"/>
                </a:lnTo>
                <a:lnTo>
                  <a:pt x="277345" y="334162"/>
                </a:lnTo>
                <a:lnTo>
                  <a:pt x="264899" y="346882"/>
                </a:lnTo>
                <a:lnTo>
                  <a:pt x="210624" y="403030"/>
                </a:lnTo>
                <a:lnTo>
                  <a:pt x="195197" y="418649"/>
                </a:lnTo>
                <a:lnTo>
                  <a:pt x="179438" y="434217"/>
                </a:lnTo>
                <a:lnTo>
                  <a:pt x="179108" y="434521"/>
                </a:lnTo>
                <a:lnTo>
                  <a:pt x="178079" y="435703"/>
                </a:lnTo>
                <a:lnTo>
                  <a:pt x="158340" y="470345"/>
                </a:lnTo>
                <a:lnTo>
                  <a:pt x="154517" y="510042"/>
                </a:lnTo>
                <a:lnTo>
                  <a:pt x="153479" y="538306"/>
                </a:lnTo>
                <a:lnTo>
                  <a:pt x="153212" y="544580"/>
                </a:lnTo>
                <a:lnTo>
                  <a:pt x="183487" y="544580"/>
                </a:lnTo>
                <a:lnTo>
                  <a:pt x="184485" y="517716"/>
                </a:lnTo>
                <a:lnTo>
                  <a:pt x="184854" y="508607"/>
                </a:lnTo>
                <a:lnTo>
                  <a:pt x="190266" y="470345"/>
                </a:lnTo>
                <a:lnTo>
                  <a:pt x="216905" y="439722"/>
                </a:lnTo>
                <a:lnTo>
                  <a:pt x="232389" y="424047"/>
                </a:lnTo>
                <a:lnTo>
                  <a:pt x="286512" y="368048"/>
                </a:lnTo>
                <a:lnTo>
                  <a:pt x="298834" y="355453"/>
                </a:lnTo>
                <a:lnTo>
                  <a:pt x="311315" y="342904"/>
                </a:lnTo>
                <a:lnTo>
                  <a:pt x="318351" y="335127"/>
                </a:lnTo>
                <a:lnTo>
                  <a:pt x="342137" y="281695"/>
                </a:lnTo>
                <a:lnTo>
                  <a:pt x="356863" y="234933"/>
                </a:lnTo>
                <a:lnTo>
                  <a:pt x="365505" y="194476"/>
                </a:lnTo>
                <a:lnTo>
                  <a:pt x="366956" y="143497"/>
                </a:lnTo>
                <a:lnTo>
                  <a:pt x="366501" y="108736"/>
                </a:lnTo>
                <a:lnTo>
                  <a:pt x="365099" y="74071"/>
                </a:lnTo>
                <a:lnTo>
                  <a:pt x="362966" y="36275"/>
                </a:lnTo>
                <a:lnTo>
                  <a:pt x="361578" y="29506"/>
                </a:lnTo>
                <a:close/>
              </a:path>
              <a:path w="367029" h="575310">
                <a:moveTo>
                  <a:pt x="283615" y="185322"/>
                </a:moveTo>
                <a:lnTo>
                  <a:pt x="247205" y="185322"/>
                </a:lnTo>
                <a:lnTo>
                  <a:pt x="248729" y="185513"/>
                </a:lnTo>
                <a:lnTo>
                  <a:pt x="250151" y="185665"/>
                </a:lnTo>
                <a:lnTo>
                  <a:pt x="252222" y="187227"/>
                </a:lnTo>
                <a:lnTo>
                  <a:pt x="253758" y="189183"/>
                </a:lnTo>
                <a:lnTo>
                  <a:pt x="253911" y="189488"/>
                </a:lnTo>
                <a:lnTo>
                  <a:pt x="255142" y="192459"/>
                </a:lnTo>
                <a:lnTo>
                  <a:pt x="253136" y="203915"/>
                </a:lnTo>
                <a:lnTo>
                  <a:pt x="237709" y="240271"/>
                </a:lnTo>
                <a:lnTo>
                  <a:pt x="207084" y="280445"/>
                </a:lnTo>
                <a:lnTo>
                  <a:pt x="175933" y="309096"/>
                </a:lnTo>
                <a:lnTo>
                  <a:pt x="175005" y="318621"/>
                </a:lnTo>
                <a:lnTo>
                  <a:pt x="185623" y="331524"/>
                </a:lnTo>
                <a:lnTo>
                  <a:pt x="195148" y="332452"/>
                </a:lnTo>
                <a:lnTo>
                  <a:pt x="201612" y="327143"/>
                </a:lnTo>
                <a:lnTo>
                  <a:pt x="241821" y="286647"/>
                </a:lnTo>
                <a:lnTo>
                  <a:pt x="270786" y="243058"/>
                </a:lnTo>
                <a:lnTo>
                  <a:pt x="284264" y="199400"/>
                </a:lnTo>
                <a:lnTo>
                  <a:pt x="284362" y="192459"/>
                </a:lnTo>
                <a:lnTo>
                  <a:pt x="284292" y="188840"/>
                </a:lnTo>
                <a:lnTo>
                  <a:pt x="283615" y="185322"/>
                </a:lnTo>
                <a:close/>
              </a:path>
              <a:path w="367029" h="575310">
                <a:moveTo>
                  <a:pt x="327033" y="0"/>
                </a:moveTo>
                <a:lnTo>
                  <a:pt x="287201" y="26952"/>
                </a:lnTo>
                <a:lnTo>
                  <a:pt x="277273" y="78540"/>
                </a:lnTo>
                <a:lnTo>
                  <a:pt x="274231" y="122457"/>
                </a:lnTo>
                <a:lnTo>
                  <a:pt x="280581" y="129620"/>
                </a:lnTo>
                <a:lnTo>
                  <a:pt x="297294" y="130687"/>
                </a:lnTo>
                <a:lnTo>
                  <a:pt x="304419" y="124273"/>
                </a:lnTo>
                <a:lnTo>
                  <a:pt x="305397" y="108736"/>
                </a:lnTo>
                <a:lnTo>
                  <a:pt x="306459" y="92519"/>
                </a:lnTo>
                <a:lnTo>
                  <a:pt x="312729" y="45660"/>
                </a:lnTo>
                <a:lnTo>
                  <a:pt x="324065" y="29506"/>
                </a:lnTo>
                <a:lnTo>
                  <a:pt x="361578" y="29506"/>
                </a:lnTo>
                <a:lnTo>
                  <a:pt x="360704" y="25243"/>
                </a:lnTo>
                <a:lnTo>
                  <a:pt x="355561" y="15610"/>
                </a:lnTo>
                <a:lnTo>
                  <a:pt x="347885" y="7852"/>
                </a:lnTo>
                <a:lnTo>
                  <a:pt x="338023" y="2442"/>
                </a:lnTo>
                <a:lnTo>
                  <a:pt x="327033" y="0"/>
                </a:lnTo>
                <a:close/>
              </a:path>
            </a:pathLst>
          </a:custGeom>
          <a:solidFill>
            <a:srgbClr val="4F4F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1755559" y="2928962"/>
            <a:ext cx="193675" cy="252095"/>
          </a:xfrm>
          <a:custGeom>
            <a:avLst/>
            <a:gdLst/>
            <a:ahLst/>
            <a:cxnLst/>
            <a:rect l="l" t="t" r="r" b="b"/>
            <a:pathLst>
              <a:path w="193675" h="252094">
                <a:moveTo>
                  <a:pt x="0" y="251879"/>
                </a:moveTo>
                <a:lnTo>
                  <a:pt x="15917" y="190060"/>
                </a:lnTo>
                <a:lnTo>
                  <a:pt x="40749" y="135463"/>
                </a:lnTo>
                <a:lnTo>
                  <a:pt x="71493" y="88921"/>
                </a:lnTo>
                <a:lnTo>
                  <a:pt x="105151" y="51270"/>
                </a:lnTo>
                <a:lnTo>
                  <a:pt x="138721" y="23342"/>
                </a:lnTo>
                <a:lnTo>
                  <a:pt x="169203" y="5974"/>
                </a:lnTo>
                <a:lnTo>
                  <a:pt x="193598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1949157" y="2928962"/>
            <a:ext cx="193675" cy="252095"/>
          </a:xfrm>
          <a:custGeom>
            <a:avLst/>
            <a:gdLst/>
            <a:ahLst/>
            <a:cxnLst/>
            <a:rect l="l" t="t" r="r" b="b"/>
            <a:pathLst>
              <a:path w="193675" h="252094">
                <a:moveTo>
                  <a:pt x="193598" y="251904"/>
                </a:moveTo>
                <a:lnTo>
                  <a:pt x="177684" y="190080"/>
                </a:lnTo>
                <a:lnTo>
                  <a:pt x="152855" y="135478"/>
                </a:lnTo>
                <a:lnTo>
                  <a:pt x="122110" y="88931"/>
                </a:lnTo>
                <a:lnTo>
                  <a:pt x="88451" y="51276"/>
                </a:lnTo>
                <a:lnTo>
                  <a:pt x="54879" y="23345"/>
                </a:lnTo>
                <a:lnTo>
                  <a:pt x="24395" y="5975"/>
                </a:lnTo>
                <a:lnTo>
                  <a:pt x="0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949780" y="2874987"/>
            <a:ext cx="0" cy="53975"/>
          </a:xfrm>
          <a:custGeom>
            <a:avLst/>
            <a:gdLst/>
            <a:ahLst/>
            <a:cxnLst/>
            <a:rect l="l" t="t" r="r" b="b"/>
            <a:pathLst>
              <a:path h="53975">
                <a:moveTo>
                  <a:pt x="0" y="53975"/>
                </a:moveTo>
                <a:lnTo>
                  <a:pt x="0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1949780" y="3234804"/>
            <a:ext cx="0" cy="180340"/>
          </a:xfrm>
          <a:custGeom>
            <a:avLst/>
            <a:gdLst/>
            <a:ahLst/>
            <a:cxnLst/>
            <a:rect l="l" t="t" r="r" b="b"/>
            <a:pathLst>
              <a:path h="180339">
                <a:moveTo>
                  <a:pt x="0" y="0"/>
                </a:moveTo>
                <a:lnTo>
                  <a:pt x="0" y="179908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1536039" y="2928962"/>
            <a:ext cx="826769" cy="342265"/>
          </a:xfrm>
          <a:custGeom>
            <a:avLst/>
            <a:gdLst/>
            <a:ahLst/>
            <a:cxnLst/>
            <a:rect l="l" t="t" r="r" b="b"/>
            <a:pathLst>
              <a:path w="826769" h="342264">
                <a:moveTo>
                  <a:pt x="401319" y="316242"/>
                </a:moveTo>
                <a:lnTo>
                  <a:pt x="406835" y="319950"/>
                </a:lnTo>
                <a:lnTo>
                  <a:pt x="413118" y="321186"/>
                </a:lnTo>
                <a:lnTo>
                  <a:pt x="419400" y="319950"/>
                </a:lnTo>
                <a:lnTo>
                  <a:pt x="424916" y="316242"/>
                </a:lnTo>
                <a:lnTo>
                  <a:pt x="440285" y="304676"/>
                </a:lnTo>
                <a:lnTo>
                  <a:pt x="460627" y="295711"/>
                </a:lnTo>
                <a:lnTo>
                  <a:pt x="484900" y="289916"/>
                </a:lnTo>
                <a:lnTo>
                  <a:pt x="512063" y="287858"/>
                </a:lnTo>
                <a:lnTo>
                  <a:pt x="538939" y="289871"/>
                </a:lnTo>
                <a:lnTo>
                  <a:pt x="563002" y="295546"/>
                </a:lnTo>
                <a:lnTo>
                  <a:pt x="583242" y="304333"/>
                </a:lnTo>
                <a:lnTo>
                  <a:pt x="598652" y="315683"/>
                </a:lnTo>
                <a:lnTo>
                  <a:pt x="604375" y="319396"/>
                </a:lnTo>
                <a:lnTo>
                  <a:pt x="610811" y="320506"/>
                </a:lnTo>
                <a:lnTo>
                  <a:pt x="617206" y="319059"/>
                </a:lnTo>
                <a:lnTo>
                  <a:pt x="622807" y="315099"/>
                </a:lnTo>
                <a:lnTo>
                  <a:pt x="636845" y="303979"/>
                </a:lnTo>
                <a:lnTo>
                  <a:pt x="655142" y="295378"/>
                </a:lnTo>
                <a:lnTo>
                  <a:pt x="676811" y="289826"/>
                </a:lnTo>
                <a:lnTo>
                  <a:pt x="700963" y="287858"/>
                </a:lnTo>
                <a:lnTo>
                  <a:pt x="731327" y="291009"/>
                </a:lnTo>
                <a:lnTo>
                  <a:pt x="757267" y="299732"/>
                </a:lnTo>
                <a:lnTo>
                  <a:pt x="776957" y="312932"/>
                </a:lnTo>
                <a:lnTo>
                  <a:pt x="788568" y="329514"/>
                </a:lnTo>
                <a:lnTo>
                  <a:pt x="791324" y="336600"/>
                </a:lnTo>
                <a:lnTo>
                  <a:pt x="797382" y="341833"/>
                </a:lnTo>
                <a:lnTo>
                  <a:pt x="804976" y="341833"/>
                </a:lnTo>
                <a:lnTo>
                  <a:pt x="809167" y="341833"/>
                </a:lnTo>
                <a:lnTo>
                  <a:pt x="816196" y="340316"/>
                </a:lnTo>
                <a:lnTo>
                  <a:pt x="821759" y="336226"/>
                </a:lnTo>
                <a:lnTo>
                  <a:pt x="825294" y="330249"/>
                </a:lnTo>
                <a:lnTo>
                  <a:pt x="826236" y="323075"/>
                </a:lnTo>
                <a:lnTo>
                  <a:pt x="818643" y="280163"/>
                </a:lnTo>
                <a:lnTo>
                  <a:pt x="802800" y="238721"/>
                </a:lnTo>
                <a:lnTo>
                  <a:pt x="779717" y="199182"/>
                </a:lnTo>
                <a:lnTo>
                  <a:pt x="750407" y="161974"/>
                </a:lnTo>
                <a:lnTo>
                  <a:pt x="715881" y="127531"/>
                </a:lnTo>
                <a:lnTo>
                  <a:pt x="677151" y="96281"/>
                </a:lnTo>
                <a:lnTo>
                  <a:pt x="635227" y="68657"/>
                </a:lnTo>
                <a:lnTo>
                  <a:pt x="591122" y="45090"/>
                </a:lnTo>
                <a:lnTo>
                  <a:pt x="545847" y="26009"/>
                </a:lnTo>
                <a:lnTo>
                  <a:pt x="500414" y="11847"/>
                </a:lnTo>
                <a:lnTo>
                  <a:pt x="455834" y="3033"/>
                </a:lnTo>
                <a:lnTo>
                  <a:pt x="413118" y="0"/>
                </a:lnTo>
                <a:lnTo>
                  <a:pt x="370402" y="3033"/>
                </a:lnTo>
                <a:lnTo>
                  <a:pt x="325821" y="11847"/>
                </a:lnTo>
                <a:lnTo>
                  <a:pt x="280386" y="26009"/>
                </a:lnTo>
                <a:lnTo>
                  <a:pt x="235110" y="45090"/>
                </a:lnTo>
                <a:lnTo>
                  <a:pt x="191004" y="68657"/>
                </a:lnTo>
                <a:lnTo>
                  <a:pt x="149080" y="96281"/>
                </a:lnTo>
                <a:lnTo>
                  <a:pt x="110349" y="127531"/>
                </a:lnTo>
                <a:lnTo>
                  <a:pt x="75823" y="161974"/>
                </a:lnTo>
                <a:lnTo>
                  <a:pt x="46513" y="199182"/>
                </a:lnTo>
                <a:lnTo>
                  <a:pt x="23432" y="238721"/>
                </a:lnTo>
                <a:lnTo>
                  <a:pt x="7590" y="280163"/>
                </a:lnTo>
                <a:lnTo>
                  <a:pt x="0" y="323075"/>
                </a:lnTo>
                <a:lnTo>
                  <a:pt x="941" y="330249"/>
                </a:lnTo>
                <a:lnTo>
                  <a:pt x="4476" y="336226"/>
                </a:lnTo>
                <a:lnTo>
                  <a:pt x="10040" y="340316"/>
                </a:lnTo>
                <a:lnTo>
                  <a:pt x="17068" y="341833"/>
                </a:lnTo>
                <a:lnTo>
                  <a:pt x="21259" y="341833"/>
                </a:lnTo>
                <a:lnTo>
                  <a:pt x="28854" y="341833"/>
                </a:lnTo>
                <a:lnTo>
                  <a:pt x="34912" y="336600"/>
                </a:lnTo>
                <a:lnTo>
                  <a:pt x="37655" y="329514"/>
                </a:lnTo>
                <a:lnTo>
                  <a:pt x="49266" y="312932"/>
                </a:lnTo>
                <a:lnTo>
                  <a:pt x="68956" y="299732"/>
                </a:lnTo>
                <a:lnTo>
                  <a:pt x="94896" y="291009"/>
                </a:lnTo>
                <a:lnTo>
                  <a:pt x="125260" y="287858"/>
                </a:lnTo>
                <a:lnTo>
                  <a:pt x="149418" y="289826"/>
                </a:lnTo>
                <a:lnTo>
                  <a:pt x="171088" y="295378"/>
                </a:lnTo>
                <a:lnTo>
                  <a:pt x="189385" y="303979"/>
                </a:lnTo>
                <a:lnTo>
                  <a:pt x="203428" y="315099"/>
                </a:lnTo>
                <a:lnTo>
                  <a:pt x="209024" y="319059"/>
                </a:lnTo>
                <a:lnTo>
                  <a:pt x="215420" y="320506"/>
                </a:lnTo>
                <a:lnTo>
                  <a:pt x="221859" y="319396"/>
                </a:lnTo>
                <a:lnTo>
                  <a:pt x="227583" y="315683"/>
                </a:lnTo>
                <a:lnTo>
                  <a:pt x="242993" y="304333"/>
                </a:lnTo>
                <a:lnTo>
                  <a:pt x="263232" y="295546"/>
                </a:lnTo>
                <a:lnTo>
                  <a:pt x="287291" y="289871"/>
                </a:lnTo>
                <a:lnTo>
                  <a:pt x="314159" y="287858"/>
                </a:lnTo>
                <a:lnTo>
                  <a:pt x="341330" y="289916"/>
                </a:lnTo>
                <a:lnTo>
                  <a:pt x="365607" y="295711"/>
                </a:lnTo>
                <a:lnTo>
                  <a:pt x="385951" y="304676"/>
                </a:lnTo>
                <a:lnTo>
                  <a:pt x="401319" y="316242"/>
                </a:lnTo>
                <a:close/>
              </a:path>
            </a:pathLst>
          </a:custGeom>
          <a:ln w="38099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2048929" y="3306775"/>
            <a:ext cx="297180" cy="431800"/>
          </a:xfrm>
          <a:custGeom>
            <a:avLst/>
            <a:gdLst/>
            <a:ahLst/>
            <a:cxnLst/>
            <a:rect l="l" t="t" r="r" b="b"/>
            <a:pathLst>
              <a:path w="297180" h="431800">
                <a:moveTo>
                  <a:pt x="0" y="269875"/>
                </a:moveTo>
                <a:lnTo>
                  <a:pt x="20068" y="257396"/>
                </a:lnTo>
                <a:lnTo>
                  <a:pt x="44505" y="247402"/>
                </a:lnTo>
                <a:lnTo>
                  <a:pt x="71378" y="239646"/>
                </a:lnTo>
                <a:lnTo>
                  <a:pt x="98755" y="233883"/>
                </a:lnTo>
                <a:lnTo>
                  <a:pt x="98755" y="209067"/>
                </a:lnTo>
                <a:lnTo>
                  <a:pt x="75142" y="195877"/>
                </a:lnTo>
                <a:lnTo>
                  <a:pt x="58275" y="176920"/>
                </a:lnTo>
                <a:lnTo>
                  <a:pt x="48154" y="153253"/>
                </a:lnTo>
                <a:lnTo>
                  <a:pt x="44780" y="125933"/>
                </a:lnTo>
                <a:lnTo>
                  <a:pt x="44780" y="89954"/>
                </a:lnTo>
                <a:lnTo>
                  <a:pt x="51464" y="54344"/>
                </a:lnTo>
                <a:lnTo>
                  <a:pt x="70102" y="25817"/>
                </a:lnTo>
                <a:lnTo>
                  <a:pt x="98567" y="6870"/>
                </a:lnTo>
                <a:lnTo>
                  <a:pt x="134734" y="0"/>
                </a:lnTo>
                <a:lnTo>
                  <a:pt x="170901" y="6870"/>
                </a:lnTo>
                <a:lnTo>
                  <a:pt x="199366" y="25817"/>
                </a:lnTo>
                <a:lnTo>
                  <a:pt x="218003" y="54344"/>
                </a:lnTo>
                <a:lnTo>
                  <a:pt x="224688" y="89954"/>
                </a:lnTo>
                <a:lnTo>
                  <a:pt x="224688" y="125933"/>
                </a:lnTo>
                <a:lnTo>
                  <a:pt x="221314" y="153253"/>
                </a:lnTo>
                <a:lnTo>
                  <a:pt x="211193" y="176920"/>
                </a:lnTo>
                <a:lnTo>
                  <a:pt x="194325" y="195877"/>
                </a:lnTo>
                <a:lnTo>
                  <a:pt x="170713" y="209067"/>
                </a:lnTo>
                <a:lnTo>
                  <a:pt x="170713" y="233883"/>
                </a:lnTo>
                <a:lnTo>
                  <a:pt x="220753" y="245191"/>
                </a:lnTo>
                <a:lnTo>
                  <a:pt x="260669" y="263096"/>
                </a:lnTo>
                <a:lnTo>
                  <a:pt x="287090" y="288882"/>
                </a:lnTo>
                <a:lnTo>
                  <a:pt x="296646" y="323837"/>
                </a:lnTo>
                <a:lnTo>
                  <a:pt x="296646" y="431774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1553984" y="3342754"/>
            <a:ext cx="252095" cy="396240"/>
          </a:xfrm>
          <a:custGeom>
            <a:avLst/>
            <a:gdLst/>
            <a:ahLst/>
            <a:cxnLst/>
            <a:rect l="l" t="t" r="r" b="b"/>
            <a:pathLst>
              <a:path w="252094" h="396239">
                <a:moveTo>
                  <a:pt x="234010" y="241388"/>
                </a:moveTo>
                <a:lnTo>
                  <a:pt x="225320" y="239230"/>
                </a:lnTo>
                <a:lnTo>
                  <a:pt x="216390" y="237264"/>
                </a:lnTo>
                <a:lnTo>
                  <a:pt x="207244" y="235484"/>
                </a:lnTo>
                <a:lnTo>
                  <a:pt x="197904" y="233883"/>
                </a:lnTo>
                <a:lnTo>
                  <a:pt x="197904" y="209080"/>
                </a:lnTo>
                <a:lnTo>
                  <a:pt x="220158" y="195883"/>
                </a:lnTo>
                <a:lnTo>
                  <a:pt x="237172" y="176922"/>
                </a:lnTo>
                <a:lnTo>
                  <a:pt x="248042" y="153253"/>
                </a:lnTo>
                <a:lnTo>
                  <a:pt x="251866" y="125933"/>
                </a:lnTo>
                <a:lnTo>
                  <a:pt x="251866" y="89954"/>
                </a:lnTo>
                <a:lnTo>
                  <a:pt x="245183" y="54344"/>
                </a:lnTo>
                <a:lnTo>
                  <a:pt x="226548" y="25817"/>
                </a:lnTo>
                <a:lnTo>
                  <a:pt x="198084" y="6870"/>
                </a:lnTo>
                <a:lnTo>
                  <a:pt x="161912" y="0"/>
                </a:lnTo>
                <a:lnTo>
                  <a:pt x="125745" y="6870"/>
                </a:lnTo>
                <a:lnTo>
                  <a:pt x="97280" y="25817"/>
                </a:lnTo>
                <a:lnTo>
                  <a:pt x="78642" y="54344"/>
                </a:lnTo>
                <a:lnTo>
                  <a:pt x="71958" y="89954"/>
                </a:lnTo>
                <a:lnTo>
                  <a:pt x="71958" y="125933"/>
                </a:lnTo>
                <a:lnTo>
                  <a:pt x="75784" y="153253"/>
                </a:lnTo>
                <a:lnTo>
                  <a:pt x="86658" y="176922"/>
                </a:lnTo>
                <a:lnTo>
                  <a:pt x="103676" y="195883"/>
                </a:lnTo>
                <a:lnTo>
                  <a:pt x="125933" y="209080"/>
                </a:lnTo>
                <a:lnTo>
                  <a:pt x="125933" y="233883"/>
                </a:lnTo>
                <a:lnTo>
                  <a:pt x="76713" y="245191"/>
                </a:lnTo>
                <a:lnTo>
                  <a:pt x="36706" y="263096"/>
                </a:lnTo>
                <a:lnTo>
                  <a:pt x="9829" y="288882"/>
                </a:lnTo>
                <a:lnTo>
                  <a:pt x="0" y="323837"/>
                </a:lnTo>
                <a:lnTo>
                  <a:pt x="0" y="395795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1805851" y="3468687"/>
            <a:ext cx="126364" cy="269875"/>
          </a:xfrm>
          <a:custGeom>
            <a:avLst/>
            <a:gdLst/>
            <a:ahLst/>
            <a:cxnLst/>
            <a:rect l="l" t="t" r="r" b="b"/>
            <a:pathLst>
              <a:path w="126364" h="269875">
                <a:moveTo>
                  <a:pt x="0" y="269862"/>
                </a:moveTo>
                <a:lnTo>
                  <a:pt x="0" y="251879"/>
                </a:lnTo>
                <a:lnTo>
                  <a:pt x="6086" y="226530"/>
                </a:lnTo>
                <a:lnTo>
                  <a:pt x="23726" y="212132"/>
                </a:lnTo>
                <a:lnTo>
                  <a:pt x="51992" y="204114"/>
                </a:lnTo>
                <a:lnTo>
                  <a:pt x="89954" y="197904"/>
                </a:lnTo>
                <a:lnTo>
                  <a:pt x="89954" y="161924"/>
                </a:lnTo>
                <a:lnTo>
                  <a:pt x="73145" y="153321"/>
                </a:lnTo>
                <a:lnTo>
                  <a:pt x="62020" y="142552"/>
                </a:lnTo>
                <a:lnTo>
                  <a:pt x="55867" y="127976"/>
                </a:lnTo>
                <a:lnTo>
                  <a:pt x="53974" y="107949"/>
                </a:lnTo>
                <a:lnTo>
                  <a:pt x="53974" y="71970"/>
                </a:lnTo>
                <a:lnTo>
                  <a:pt x="59253" y="43275"/>
                </a:lnTo>
                <a:lnTo>
                  <a:pt x="74048" y="20473"/>
                </a:lnTo>
                <a:lnTo>
                  <a:pt x="96799" y="5428"/>
                </a:lnTo>
                <a:lnTo>
                  <a:pt x="125945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1931797" y="3468687"/>
            <a:ext cx="126364" cy="269875"/>
          </a:xfrm>
          <a:custGeom>
            <a:avLst/>
            <a:gdLst/>
            <a:ahLst/>
            <a:cxnLst/>
            <a:rect l="l" t="t" r="r" b="b"/>
            <a:pathLst>
              <a:path w="126364" h="269875">
                <a:moveTo>
                  <a:pt x="125933" y="269862"/>
                </a:moveTo>
                <a:lnTo>
                  <a:pt x="125933" y="251879"/>
                </a:lnTo>
                <a:lnTo>
                  <a:pt x="119468" y="226530"/>
                </a:lnTo>
                <a:lnTo>
                  <a:pt x="101196" y="212132"/>
                </a:lnTo>
                <a:lnTo>
                  <a:pt x="72805" y="204114"/>
                </a:lnTo>
                <a:lnTo>
                  <a:pt x="35979" y="197904"/>
                </a:lnTo>
                <a:lnTo>
                  <a:pt x="35979" y="161924"/>
                </a:lnTo>
                <a:lnTo>
                  <a:pt x="49187" y="153321"/>
                </a:lnTo>
                <a:lnTo>
                  <a:pt x="60712" y="142552"/>
                </a:lnTo>
                <a:lnTo>
                  <a:pt x="68865" y="127976"/>
                </a:lnTo>
                <a:lnTo>
                  <a:pt x="71958" y="107949"/>
                </a:lnTo>
                <a:lnTo>
                  <a:pt x="71958" y="71970"/>
                </a:lnTo>
                <a:lnTo>
                  <a:pt x="66679" y="43275"/>
                </a:lnTo>
                <a:lnTo>
                  <a:pt x="51885" y="20473"/>
                </a:lnTo>
                <a:lnTo>
                  <a:pt x="29138" y="5428"/>
                </a:lnTo>
                <a:lnTo>
                  <a:pt x="0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8618931" y="3468687"/>
            <a:ext cx="0" cy="269875"/>
          </a:xfrm>
          <a:custGeom>
            <a:avLst/>
            <a:gdLst/>
            <a:ahLst/>
            <a:cxnLst/>
            <a:rect l="l" t="t" r="r" b="b"/>
            <a:pathLst>
              <a:path h="269875">
                <a:moveTo>
                  <a:pt x="0" y="269862"/>
                </a:moveTo>
                <a:lnTo>
                  <a:pt x="0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8492997" y="3378733"/>
            <a:ext cx="720090" cy="215900"/>
          </a:xfrm>
          <a:custGeom>
            <a:avLst/>
            <a:gdLst/>
            <a:ahLst/>
            <a:cxnLst/>
            <a:rect l="l" t="t" r="r" b="b"/>
            <a:pathLst>
              <a:path w="720090" h="215900">
                <a:moveTo>
                  <a:pt x="593699" y="215887"/>
                </a:moveTo>
                <a:lnTo>
                  <a:pt x="719632" y="71958"/>
                </a:lnTo>
                <a:lnTo>
                  <a:pt x="719632" y="0"/>
                </a:lnTo>
                <a:lnTo>
                  <a:pt x="359816" y="0"/>
                </a:lnTo>
                <a:lnTo>
                  <a:pt x="0" y="0"/>
                </a:lnTo>
                <a:lnTo>
                  <a:pt x="0" y="71958"/>
                </a:lnTo>
                <a:lnTo>
                  <a:pt x="125933" y="215887"/>
                </a:lnTo>
              </a:path>
            </a:pathLst>
          </a:custGeom>
          <a:ln w="38099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9086697" y="3468687"/>
            <a:ext cx="0" cy="269875"/>
          </a:xfrm>
          <a:custGeom>
            <a:avLst/>
            <a:gdLst/>
            <a:ahLst/>
            <a:cxnLst/>
            <a:rect l="l" t="t" r="r" b="b"/>
            <a:pathLst>
              <a:path h="269875">
                <a:moveTo>
                  <a:pt x="0" y="269862"/>
                </a:moveTo>
                <a:lnTo>
                  <a:pt x="0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8690889" y="3180842"/>
            <a:ext cx="323850" cy="144145"/>
          </a:xfrm>
          <a:custGeom>
            <a:avLst/>
            <a:gdLst/>
            <a:ahLst/>
            <a:cxnLst/>
            <a:rect l="l" t="t" r="r" b="b"/>
            <a:pathLst>
              <a:path w="323850" h="144145">
                <a:moveTo>
                  <a:pt x="323837" y="143916"/>
                </a:moveTo>
                <a:lnTo>
                  <a:pt x="323837" y="89954"/>
                </a:lnTo>
                <a:lnTo>
                  <a:pt x="303983" y="53347"/>
                </a:lnTo>
                <a:lnTo>
                  <a:pt x="257402" y="24817"/>
                </a:lnTo>
                <a:lnTo>
                  <a:pt x="203559" y="6366"/>
                </a:lnTo>
                <a:lnTo>
                  <a:pt x="161924" y="0"/>
                </a:lnTo>
                <a:lnTo>
                  <a:pt x="120282" y="6366"/>
                </a:lnTo>
                <a:lnTo>
                  <a:pt x="66436" y="24817"/>
                </a:lnTo>
                <a:lnTo>
                  <a:pt x="19853" y="53347"/>
                </a:lnTo>
                <a:lnTo>
                  <a:pt x="0" y="89954"/>
                </a:lnTo>
                <a:lnTo>
                  <a:pt x="0" y="143916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8743810" y="2909912"/>
            <a:ext cx="218008" cy="2360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8708885" y="3486683"/>
            <a:ext cx="288290" cy="252095"/>
          </a:xfrm>
          <a:custGeom>
            <a:avLst/>
            <a:gdLst/>
            <a:ahLst/>
            <a:cxnLst/>
            <a:rect l="l" t="t" r="r" b="b"/>
            <a:pathLst>
              <a:path w="288290" h="252095">
                <a:moveTo>
                  <a:pt x="0" y="251866"/>
                </a:moveTo>
                <a:lnTo>
                  <a:pt x="0" y="0"/>
                </a:lnTo>
                <a:lnTo>
                  <a:pt x="287858" y="0"/>
                </a:lnTo>
                <a:lnTo>
                  <a:pt x="287858" y="251866"/>
                </a:lnTo>
              </a:path>
            </a:pathLst>
          </a:custGeom>
          <a:ln w="38099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4063771" y="2975178"/>
            <a:ext cx="599440" cy="541020"/>
          </a:xfrm>
          <a:custGeom>
            <a:avLst/>
            <a:gdLst/>
            <a:ahLst/>
            <a:cxnLst/>
            <a:rect l="l" t="t" r="r" b="b"/>
            <a:pathLst>
              <a:path w="599439" h="541020">
                <a:moveTo>
                  <a:pt x="171170" y="410819"/>
                </a:moveTo>
                <a:lnTo>
                  <a:pt x="222529" y="410819"/>
                </a:lnTo>
                <a:lnTo>
                  <a:pt x="222529" y="523557"/>
                </a:lnTo>
                <a:lnTo>
                  <a:pt x="225577" y="533394"/>
                </a:lnTo>
                <a:lnTo>
                  <a:pt x="233091" y="539367"/>
                </a:lnTo>
                <a:lnTo>
                  <a:pt x="242626" y="540461"/>
                </a:lnTo>
                <a:lnTo>
                  <a:pt x="251739" y="535660"/>
                </a:lnTo>
                <a:lnTo>
                  <a:pt x="376580" y="410819"/>
                </a:lnTo>
                <a:lnTo>
                  <a:pt x="599109" y="410819"/>
                </a:lnTo>
                <a:lnTo>
                  <a:pt x="599109" y="0"/>
                </a:lnTo>
                <a:lnTo>
                  <a:pt x="0" y="0"/>
                </a:lnTo>
                <a:lnTo>
                  <a:pt x="0" y="239636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995292" y="3249053"/>
            <a:ext cx="205740" cy="256540"/>
          </a:xfrm>
          <a:custGeom>
            <a:avLst/>
            <a:gdLst/>
            <a:ahLst/>
            <a:cxnLst/>
            <a:rect l="l" t="t" r="r" b="b"/>
            <a:pathLst>
              <a:path w="205739" h="256539">
                <a:moveTo>
                  <a:pt x="102704" y="0"/>
                </a:moveTo>
                <a:lnTo>
                  <a:pt x="142685" y="6742"/>
                </a:lnTo>
                <a:lnTo>
                  <a:pt x="175331" y="28651"/>
                </a:lnTo>
                <a:lnTo>
                  <a:pt x="197339" y="68247"/>
                </a:lnTo>
                <a:lnTo>
                  <a:pt x="205409" y="128054"/>
                </a:lnTo>
                <a:lnTo>
                  <a:pt x="197339" y="187862"/>
                </a:lnTo>
                <a:lnTo>
                  <a:pt x="175331" y="227463"/>
                </a:lnTo>
                <a:lnTo>
                  <a:pt x="142685" y="249376"/>
                </a:lnTo>
                <a:lnTo>
                  <a:pt x="102704" y="256120"/>
                </a:lnTo>
                <a:lnTo>
                  <a:pt x="62729" y="249383"/>
                </a:lnTo>
                <a:lnTo>
                  <a:pt x="30083" y="227474"/>
                </a:lnTo>
                <a:lnTo>
                  <a:pt x="8071" y="187874"/>
                </a:lnTo>
                <a:lnTo>
                  <a:pt x="0" y="128066"/>
                </a:lnTo>
                <a:lnTo>
                  <a:pt x="8071" y="68258"/>
                </a:lnTo>
                <a:lnTo>
                  <a:pt x="30083" y="28657"/>
                </a:lnTo>
                <a:lnTo>
                  <a:pt x="62729" y="6744"/>
                </a:lnTo>
                <a:lnTo>
                  <a:pt x="102704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892587" y="3557168"/>
            <a:ext cx="410845" cy="171450"/>
          </a:xfrm>
          <a:custGeom>
            <a:avLst/>
            <a:gdLst/>
            <a:ahLst/>
            <a:cxnLst/>
            <a:rect l="l" t="t" r="r" b="b"/>
            <a:pathLst>
              <a:path w="410845" h="171450">
                <a:moveTo>
                  <a:pt x="205409" y="0"/>
                </a:moveTo>
                <a:lnTo>
                  <a:pt x="143759" y="5159"/>
                </a:lnTo>
                <a:lnTo>
                  <a:pt x="92719" y="19172"/>
                </a:lnTo>
                <a:lnTo>
                  <a:pt x="52555" y="39843"/>
                </a:lnTo>
                <a:lnTo>
                  <a:pt x="23536" y="64973"/>
                </a:lnTo>
                <a:lnTo>
                  <a:pt x="0" y="119824"/>
                </a:lnTo>
                <a:lnTo>
                  <a:pt x="0" y="171183"/>
                </a:lnTo>
                <a:lnTo>
                  <a:pt x="205409" y="171183"/>
                </a:lnTo>
                <a:lnTo>
                  <a:pt x="410819" y="171183"/>
                </a:lnTo>
                <a:lnTo>
                  <a:pt x="410819" y="119824"/>
                </a:lnTo>
                <a:lnTo>
                  <a:pt x="404890" y="92366"/>
                </a:lnTo>
                <a:lnTo>
                  <a:pt x="387283" y="64973"/>
                </a:lnTo>
                <a:lnTo>
                  <a:pt x="358263" y="39843"/>
                </a:lnTo>
                <a:lnTo>
                  <a:pt x="318100" y="19172"/>
                </a:lnTo>
                <a:lnTo>
                  <a:pt x="267059" y="5159"/>
                </a:lnTo>
                <a:lnTo>
                  <a:pt x="205409" y="0"/>
                </a:lnTo>
                <a:close/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4252061" y="3077883"/>
            <a:ext cx="291465" cy="171450"/>
          </a:xfrm>
          <a:custGeom>
            <a:avLst/>
            <a:gdLst/>
            <a:ahLst/>
            <a:cxnLst/>
            <a:rect l="l" t="t" r="r" b="b"/>
            <a:pathLst>
              <a:path w="291464" h="171450">
                <a:moveTo>
                  <a:pt x="290995" y="0"/>
                </a:moveTo>
                <a:lnTo>
                  <a:pt x="162610" y="128384"/>
                </a:lnTo>
                <a:lnTo>
                  <a:pt x="102704" y="68465"/>
                </a:lnTo>
                <a:lnTo>
                  <a:pt x="0" y="17117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4457471" y="3077883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585" y="85585"/>
                </a:moveTo>
                <a:lnTo>
                  <a:pt x="85585" y="0"/>
                </a:lnTo>
                <a:lnTo>
                  <a:pt x="0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6342327" y="2976840"/>
            <a:ext cx="417830" cy="351790"/>
          </a:xfrm>
          <a:custGeom>
            <a:avLst/>
            <a:gdLst/>
            <a:ahLst/>
            <a:cxnLst/>
            <a:rect l="l" t="t" r="r" b="b"/>
            <a:pathLst>
              <a:path w="417829" h="351789">
                <a:moveTo>
                  <a:pt x="208789" y="88114"/>
                </a:moveTo>
                <a:lnTo>
                  <a:pt x="158235" y="25605"/>
                </a:lnTo>
                <a:lnTo>
                  <a:pt x="123540" y="0"/>
                </a:lnTo>
                <a:lnTo>
                  <a:pt x="88645" y="7005"/>
                </a:lnTo>
                <a:lnTo>
                  <a:pt x="37491" y="42330"/>
                </a:lnTo>
                <a:lnTo>
                  <a:pt x="16131" y="64304"/>
                </a:lnTo>
                <a:lnTo>
                  <a:pt x="3678" y="91083"/>
                </a:lnTo>
                <a:lnTo>
                  <a:pt x="0" y="121609"/>
                </a:lnTo>
                <a:lnTo>
                  <a:pt x="4963" y="154824"/>
                </a:lnTo>
                <a:lnTo>
                  <a:pt x="40285" y="225086"/>
                </a:lnTo>
                <a:lnTo>
                  <a:pt x="70378" y="260015"/>
                </a:lnTo>
                <a:lnTo>
                  <a:pt x="108581" y="293399"/>
                </a:lnTo>
                <a:lnTo>
                  <a:pt x="154762" y="324179"/>
                </a:lnTo>
                <a:lnTo>
                  <a:pt x="208789" y="351296"/>
                </a:lnTo>
                <a:lnTo>
                  <a:pt x="262814" y="324179"/>
                </a:lnTo>
                <a:lnTo>
                  <a:pt x="308995" y="293399"/>
                </a:lnTo>
                <a:lnTo>
                  <a:pt x="347197" y="260015"/>
                </a:lnTo>
                <a:lnTo>
                  <a:pt x="377288" y="225086"/>
                </a:lnTo>
                <a:lnTo>
                  <a:pt x="399136" y="189669"/>
                </a:lnTo>
                <a:lnTo>
                  <a:pt x="417572" y="121609"/>
                </a:lnTo>
                <a:lnTo>
                  <a:pt x="413895" y="91083"/>
                </a:lnTo>
                <a:lnTo>
                  <a:pt x="380086" y="42330"/>
                </a:lnTo>
                <a:lnTo>
                  <a:pt x="316957" y="22454"/>
                </a:lnTo>
                <a:lnTo>
                  <a:pt x="262114" y="41195"/>
                </a:lnTo>
                <a:lnTo>
                  <a:pt x="223433" y="71950"/>
                </a:lnTo>
                <a:lnTo>
                  <a:pt x="208789" y="88114"/>
                </a:lnTo>
                <a:close/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직사각형 223"/>
          <p:cNvSpPr/>
          <p:nvPr/>
        </p:nvSpPr>
        <p:spPr>
          <a:xfrm>
            <a:off x="6974983" y="4695825"/>
            <a:ext cx="3086592" cy="13560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0730" algn="ctr">
              <a:lnSpc>
                <a:spcPct val="100000"/>
              </a:lnSpc>
              <a:spcBef>
                <a:spcPts val="990"/>
              </a:spcBef>
            </a:pPr>
            <a:r>
              <a:rPr lang="ko-KR" altLang="en-US" sz="2200" b="1" spc="-180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참여권</a:t>
            </a:r>
            <a:endParaRPr lang="ko-KR" altLang="en-US" sz="2200" b="1" dirty="0">
              <a:latin typeface="HY울릉도M" panose="02030600000101010101" pitchFamily="18" charset="-127"/>
              <a:ea typeface="HY울릉도M" panose="02030600000101010101" pitchFamily="18" charset="-127"/>
              <a:cs typeface="Gulim"/>
            </a:endParaRPr>
          </a:p>
          <a:p>
            <a:pPr marL="12700" marR="5080" indent="565785" algn="ctr">
              <a:lnSpc>
                <a:spcPct val="104200"/>
              </a:lnSpc>
              <a:spcBef>
                <a:spcPts val="565"/>
              </a:spcBef>
            </a:pPr>
            <a:r>
              <a:rPr lang="ko-KR" altLang="en-US" sz="1600" b="1" spc="-15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자신의 </a:t>
            </a:r>
            <a:r>
              <a:rPr lang="ko-KR" altLang="en-US" sz="1600" b="1" spc="-18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나라와  </a:t>
            </a:r>
            <a:endParaRPr lang="en-US" altLang="ko-KR" sz="1600" b="1" spc="-180" dirty="0" smtClean="0">
              <a:solidFill>
                <a:srgbClr val="231F20"/>
              </a:solidFill>
              <a:latin typeface="돋움" panose="020B0600000101010101" pitchFamily="50" charset="-127"/>
              <a:ea typeface="돋움" panose="020B0600000101010101" pitchFamily="50" charset="-127"/>
              <a:cs typeface="Dotum"/>
            </a:endParaRPr>
          </a:p>
          <a:p>
            <a:pPr marL="12700" marR="5080" indent="565785" algn="ctr">
              <a:lnSpc>
                <a:spcPct val="104200"/>
              </a:lnSpc>
              <a:spcBef>
                <a:spcPts val="565"/>
              </a:spcBef>
            </a:pPr>
            <a:r>
              <a:rPr lang="ko-KR" altLang="en-US" sz="1600" b="1" spc="-160" dirty="0" smtClean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지역사회 </a:t>
            </a:r>
            <a:r>
              <a:rPr lang="ko-KR" altLang="en-US" sz="1600" b="1" spc="-15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활동에</a:t>
            </a:r>
            <a:r>
              <a:rPr lang="ko-KR" altLang="en-US" sz="1600" b="1" spc="-40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 </a:t>
            </a:r>
            <a:r>
              <a:rPr lang="ko-KR" altLang="en-US" sz="1600" b="1" spc="-180" dirty="0" smtClean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적극적으로</a:t>
            </a:r>
            <a:endParaRPr lang="en-US" altLang="ko-KR" sz="1600" b="1" spc="-180" dirty="0" smtClean="0">
              <a:solidFill>
                <a:srgbClr val="231F20"/>
              </a:solidFill>
              <a:latin typeface="돋움" panose="020B0600000101010101" pitchFamily="50" charset="-127"/>
              <a:ea typeface="돋움" panose="020B0600000101010101" pitchFamily="50" charset="-127"/>
              <a:cs typeface="Dotum"/>
            </a:endParaRPr>
          </a:p>
          <a:p>
            <a:pPr algn="ctr">
              <a:lnSpc>
                <a:spcPct val="100000"/>
              </a:lnSpc>
              <a:spcBef>
                <a:spcPts val="80"/>
              </a:spcBef>
            </a:pPr>
            <a:r>
              <a:rPr lang="ko-KR" altLang="en-US" sz="1600" b="1" spc="-150" dirty="0" smtClean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               참여할</a:t>
            </a:r>
            <a:r>
              <a:rPr lang="ko-KR" altLang="en-US" sz="1600" b="1" spc="-260" dirty="0" smtClean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 </a:t>
            </a:r>
            <a:r>
              <a:rPr lang="ko-KR" altLang="en-US" sz="1600" b="1" spc="-10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수</a:t>
            </a:r>
            <a:r>
              <a:rPr lang="ko-KR" altLang="en-US" sz="1600" b="1" spc="-26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 </a:t>
            </a:r>
            <a:r>
              <a:rPr lang="ko-KR" altLang="en-US" sz="1600" b="1" spc="-14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있는</a:t>
            </a:r>
            <a:r>
              <a:rPr lang="ko-KR" altLang="en-US" sz="1600" b="1" spc="-26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 </a:t>
            </a:r>
            <a:r>
              <a:rPr lang="ko-KR" altLang="en-US" sz="1600" b="1" spc="-18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권리</a:t>
            </a:r>
            <a:endParaRPr lang="ko-KR" altLang="en-US" sz="1600" b="1" dirty="0">
              <a:latin typeface="돋움" panose="020B0600000101010101" pitchFamily="50" charset="-127"/>
              <a:ea typeface="돋움" panose="020B0600000101010101" pitchFamily="50" charset="-127"/>
              <a:cs typeface="Dotum"/>
            </a:endParaRPr>
          </a:p>
        </p:txBody>
      </p:sp>
      <p:pic>
        <p:nvPicPr>
          <p:cNvPr id="266" name="그림 26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169" y="339657"/>
            <a:ext cx="1064105" cy="2831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object 222"/>
          <p:cNvSpPr/>
          <p:nvPr/>
        </p:nvSpPr>
        <p:spPr>
          <a:xfrm>
            <a:off x="0" y="1812010"/>
            <a:ext cx="10692003" cy="57479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0" name="그림 259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92" y="4514272"/>
            <a:ext cx="729352" cy="729352"/>
          </a:xfrm>
          <a:prstGeom prst="rect">
            <a:avLst/>
          </a:prstGeom>
        </p:spPr>
      </p:pic>
      <p:sp>
        <p:nvSpPr>
          <p:cNvPr id="5" name="object 3"/>
          <p:cNvSpPr/>
          <p:nvPr/>
        </p:nvSpPr>
        <p:spPr>
          <a:xfrm>
            <a:off x="6798621" y="11"/>
            <a:ext cx="335379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4"/>
          <p:cNvSpPr/>
          <p:nvPr/>
        </p:nvSpPr>
        <p:spPr>
          <a:xfrm>
            <a:off x="540003" y="11"/>
            <a:ext cx="3294749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1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1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2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2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3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3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4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4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5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5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6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6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7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7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8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8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19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19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0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0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1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1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1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2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5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6"/>
          <p:cNvSpPr txBox="1">
            <a:spLocks noGrp="1"/>
          </p:cNvSpPr>
          <p:nvPr>
            <p:ph type="title"/>
          </p:nvPr>
        </p:nvSpPr>
        <p:spPr>
          <a:xfrm>
            <a:off x="3394367" y="148310"/>
            <a:ext cx="390466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spc="125" dirty="0"/>
              <a:t>1</a:t>
            </a:r>
            <a:endParaRPr spc="125" dirty="0"/>
          </a:p>
        </p:txBody>
      </p:sp>
      <p:sp>
        <p:nvSpPr>
          <p:cNvPr id="230" name="object 2"/>
          <p:cNvSpPr txBox="1"/>
          <p:nvPr/>
        </p:nvSpPr>
        <p:spPr>
          <a:xfrm>
            <a:off x="2828679" y="1280749"/>
            <a:ext cx="5074149" cy="595676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65"/>
              </a:spcBef>
            </a:pPr>
            <a:r>
              <a:rPr lang="ko-KR" altLang="en-US" sz="2000" b="1" spc="-180" dirty="0" smtClean="0">
                <a:solidFill>
                  <a:srgbClr val="007DC4"/>
                </a:solidFill>
                <a:latin typeface="Malgun Gothic"/>
                <a:cs typeface="Malgun Gothic"/>
              </a:rPr>
              <a:t>아동권리 강화</a:t>
            </a:r>
            <a:endParaRPr sz="2000" dirty="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lang="ko-KR" altLang="en-US" sz="1400" b="1" spc="-135" dirty="0" smtClean="0">
                <a:solidFill>
                  <a:srgbClr val="6D6E71"/>
                </a:solidFill>
                <a:latin typeface="Malgun Gothic"/>
                <a:cs typeface="Malgun Gothic"/>
              </a:rPr>
              <a:t>추진배경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236" name="object 228"/>
          <p:cNvSpPr/>
          <p:nvPr/>
        </p:nvSpPr>
        <p:spPr>
          <a:xfrm>
            <a:off x="565401" y="2185403"/>
            <a:ext cx="4598059" cy="1505172"/>
          </a:xfrm>
          <a:custGeom>
            <a:avLst/>
            <a:gdLst/>
            <a:ahLst/>
            <a:cxnLst/>
            <a:rect l="l" t="t" r="r" b="b"/>
            <a:pathLst>
              <a:path w="4989195" h="1353820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1198600"/>
                </a:lnTo>
                <a:lnTo>
                  <a:pt x="6942" y="1245680"/>
                </a:lnTo>
                <a:lnTo>
                  <a:pt x="21339" y="1281804"/>
                </a:lnTo>
                <a:lnTo>
                  <a:pt x="48171" y="1316616"/>
                </a:lnTo>
                <a:lnTo>
                  <a:pt x="91303" y="1342839"/>
                </a:lnTo>
                <a:lnTo>
                  <a:pt x="154597" y="1353197"/>
                </a:lnTo>
                <a:lnTo>
                  <a:pt x="4834597" y="1353197"/>
                </a:lnTo>
                <a:lnTo>
                  <a:pt x="4881683" y="1346258"/>
                </a:lnTo>
                <a:lnTo>
                  <a:pt x="4917806" y="1331863"/>
                </a:lnTo>
                <a:lnTo>
                  <a:pt x="4952616" y="1305031"/>
                </a:lnTo>
                <a:lnTo>
                  <a:pt x="4978837" y="1261899"/>
                </a:lnTo>
                <a:lnTo>
                  <a:pt x="4989195" y="1198600"/>
                </a:lnTo>
                <a:lnTo>
                  <a:pt x="4989195" y="154597"/>
                </a:lnTo>
                <a:lnTo>
                  <a:pt x="4982261" y="107517"/>
                </a:lnTo>
                <a:lnTo>
                  <a:pt x="4967865" y="71393"/>
                </a:lnTo>
                <a:lnTo>
                  <a:pt x="4941031" y="36581"/>
                </a:lnTo>
                <a:lnTo>
                  <a:pt x="4897897" y="10358"/>
                </a:lnTo>
                <a:lnTo>
                  <a:pt x="4834597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0"/>
          <p:cNvSpPr txBox="1"/>
          <p:nvPr/>
        </p:nvSpPr>
        <p:spPr>
          <a:xfrm>
            <a:off x="683996" y="2340013"/>
            <a:ext cx="4379773" cy="271227"/>
          </a:xfrm>
          <a:prstGeom prst="rect">
            <a:avLst/>
          </a:prstGeom>
          <a:solidFill>
            <a:srgbClr val="189CB1"/>
          </a:solidFill>
        </p:spPr>
        <p:txBody>
          <a:bodyPr vert="horz" wrap="square" lIns="0" tIns="55244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434"/>
              </a:spcBef>
            </a:pPr>
            <a:r>
              <a:rPr lang="ko-KR" altLang="en-US" sz="1400" b="1" spc="-155" dirty="0" smtClean="0">
                <a:solidFill>
                  <a:srgbClr val="FFFFFF"/>
                </a:solidFill>
                <a:latin typeface="Malgun Gothic"/>
                <a:cs typeface="Malgun Gothic"/>
              </a:rPr>
              <a:t>보호가 필요한 아동에 대한 국가 책임 부족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240" name="object 228"/>
          <p:cNvSpPr/>
          <p:nvPr/>
        </p:nvSpPr>
        <p:spPr>
          <a:xfrm>
            <a:off x="5478246" y="2180456"/>
            <a:ext cx="4598059" cy="1505172"/>
          </a:xfrm>
          <a:custGeom>
            <a:avLst/>
            <a:gdLst/>
            <a:ahLst/>
            <a:cxnLst/>
            <a:rect l="l" t="t" r="r" b="b"/>
            <a:pathLst>
              <a:path w="4989195" h="1353820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1198600"/>
                </a:lnTo>
                <a:lnTo>
                  <a:pt x="6942" y="1245680"/>
                </a:lnTo>
                <a:lnTo>
                  <a:pt x="21339" y="1281804"/>
                </a:lnTo>
                <a:lnTo>
                  <a:pt x="48171" y="1316616"/>
                </a:lnTo>
                <a:lnTo>
                  <a:pt x="91303" y="1342839"/>
                </a:lnTo>
                <a:lnTo>
                  <a:pt x="154597" y="1353197"/>
                </a:lnTo>
                <a:lnTo>
                  <a:pt x="4834597" y="1353197"/>
                </a:lnTo>
                <a:lnTo>
                  <a:pt x="4881683" y="1346258"/>
                </a:lnTo>
                <a:lnTo>
                  <a:pt x="4917806" y="1331863"/>
                </a:lnTo>
                <a:lnTo>
                  <a:pt x="4952616" y="1305031"/>
                </a:lnTo>
                <a:lnTo>
                  <a:pt x="4978837" y="1261899"/>
                </a:lnTo>
                <a:lnTo>
                  <a:pt x="4989195" y="1198600"/>
                </a:lnTo>
                <a:lnTo>
                  <a:pt x="4989195" y="154597"/>
                </a:lnTo>
                <a:lnTo>
                  <a:pt x="4982261" y="107517"/>
                </a:lnTo>
                <a:lnTo>
                  <a:pt x="4967865" y="71393"/>
                </a:lnTo>
                <a:lnTo>
                  <a:pt x="4941031" y="36581"/>
                </a:lnTo>
                <a:lnTo>
                  <a:pt x="4897897" y="10358"/>
                </a:lnTo>
                <a:lnTo>
                  <a:pt x="4834597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30"/>
          <p:cNvSpPr txBox="1"/>
          <p:nvPr/>
        </p:nvSpPr>
        <p:spPr>
          <a:xfrm>
            <a:off x="5596841" y="2335066"/>
            <a:ext cx="4379773" cy="271227"/>
          </a:xfrm>
          <a:prstGeom prst="rect">
            <a:avLst/>
          </a:prstGeom>
          <a:solidFill>
            <a:srgbClr val="189CB1"/>
          </a:solidFill>
        </p:spPr>
        <p:txBody>
          <a:bodyPr vert="horz" wrap="square" lIns="0" tIns="55244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434"/>
              </a:spcBef>
            </a:pPr>
            <a:r>
              <a:rPr lang="ko-KR" altLang="en-US" sz="1400" b="1" dirty="0" smtClean="0">
                <a:solidFill>
                  <a:schemeClr val="bg1"/>
                </a:solidFill>
                <a:latin typeface="Malgun Gothic"/>
                <a:cs typeface="Malgun Gothic"/>
              </a:rPr>
              <a:t>시민으로서의 권리와 자유 부족</a:t>
            </a:r>
            <a:endParaRPr sz="1400" b="1" dirty="0">
              <a:solidFill>
                <a:schemeClr val="bg1"/>
              </a:solidFill>
              <a:latin typeface="Malgun Gothic"/>
              <a:cs typeface="Malgun Gothic"/>
            </a:endParaRPr>
          </a:p>
        </p:txBody>
      </p:sp>
      <p:sp>
        <p:nvSpPr>
          <p:cNvPr id="242" name="object 228"/>
          <p:cNvSpPr/>
          <p:nvPr/>
        </p:nvSpPr>
        <p:spPr>
          <a:xfrm>
            <a:off x="574550" y="3933825"/>
            <a:ext cx="4598059" cy="1505172"/>
          </a:xfrm>
          <a:custGeom>
            <a:avLst/>
            <a:gdLst/>
            <a:ahLst/>
            <a:cxnLst/>
            <a:rect l="l" t="t" r="r" b="b"/>
            <a:pathLst>
              <a:path w="4989195" h="1353820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1198600"/>
                </a:lnTo>
                <a:lnTo>
                  <a:pt x="6942" y="1245680"/>
                </a:lnTo>
                <a:lnTo>
                  <a:pt x="21339" y="1281804"/>
                </a:lnTo>
                <a:lnTo>
                  <a:pt x="48171" y="1316616"/>
                </a:lnTo>
                <a:lnTo>
                  <a:pt x="91303" y="1342839"/>
                </a:lnTo>
                <a:lnTo>
                  <a:pt x="154597" y="1353197"/>
                </a:lnTo>
                <a:lnTo>
                  <a:pt x="4834597" y="1353197"/>
                </a:lnTo>
                <a:lnTo>
                  <a:pt x="4881683" y="1346258"/>
                </a:lnTo>
                <a:lnTo>
                  <a:pt x="4917806" y="1331863"/>
                </a:lnTo>
                <a:lnTo>
                  <a:pt x="4952616" y="1305031"/>
                </a:lnTo>
                <a:lnTo>
                  <a:pt x="4978837" y="1261899"/>
                </a:lnTo>
                <a:lnTo>
                  <a:pt x="4989195" y="1198600"/>
                </a:lnTo>
                <a:lnTo>
                  <a:pt x="4989195" y="154597"/>
                </a:lnTo>
                <a:lnTo>
                  <a:pt x="4982261" y="107517"/>
                </a:lnTo>
                <a:lnTo>
                  <a:pt x="4967865" y="71393"/>
                </a:lnTo>
                <a:lnTo>
                  <a:pt x="4941031" y="36581"/>
                </a:lnTo>
                <a:lnTo>
                  <a:pt x="4897897" y="10358"/>
                </a:lnTo>
                <a:lnTo>
                  <a:pt x="4834597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30"/>
          <p:cNvSpPr txBox="1"/>
          <p:nvPr/>
        </p:nvSpPr>
        <p:spPr>
          <a:xfrm>
            <a:off x="693145" y="4088435"/>
            <a:ext cx="4379773" cy="271227"/>
          </a:xfrm>
          <a:prstGeom prst="rect">
            <a:avLst/>
          </a:prstGeom>
          <a:solidFill>
            <a:srgbClr val="189CB1"/>
          </a:solidFill>
        </p:spPr>
        <p:txBody>
          <a:bodyPr vert="horz" wrap="square" lIns="0" tIns="55244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434"/>
              </a:spcBef>
            </a:pPr>
            <a:r>
              <a:rPr lang="ko-KR" altLang="en-US" sz="1400" b="1" spc="-155" dirty="0" smtClean="0">
                <a:solidFill>
                  <a:srgbClr val="FFFFFF"/>
                </a:solidFill>
                <a:latin typeface="Malgun Gothic"/>
                <a:cs typeface="Malgun Gothic"/>
              </a:rPr>
              <a:t>건강위험요인 증가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244" name="object 228"/>
          <p:cNvSpPr/>
          <p:nvPr/>
        </p:nvSpPr>
        <p:spPr>
          <a:xfrm>
            <a:off x="5473341" y="3954793"/>
            <a:ext cx="4598059" cy="1505172"/>
          </a:xfrm>
          <a:custGeom>
            <a:avLst/>
            <a:gdLst/>
            <a:ahLst/>
            <a:cxnLst/>
            <a:rect l="l" t="t" r="r" b="b"/>
            <a:pathLst>
              <a:path w="4989195" h="1353820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1198600"/>
                </a:lnTo>
                <a:lnTo>
                  <a:pt x="6942" y="1245680"/>
                </a:lnTo>
                <a:lnTo>
                  <a:pt x="21339" y="1281804"/>
                </a:lnTo>
                <a:lnTo>
                  <a:pt x="48171" y="1316616"/>
                </a:lnTo>
                <a:lnTo>
                  <a:pt x="91303" y="1342839"/>
                </a:lnTo>
                <a:lnTo>
                  <a:pt x="154597" y="1353197"/>
                </a:lnTo>
                <a:lnTo>
                  <a:pt x="4834597" y="1353197"/>
                </a:lnTo>
                <a:lnTo>
                  <a:pt x="4881683" y="1346258"/>
                </a:lnTo>
                <a:lnTo>
                  <a:pt x="4917806" y="1331863"/>
                </a:lnTo>
                <a:lnTo>
                  <a:pt x="4952616" y="1305031"/>
                </a:lnTo>
                <a:lnTo>
                  <a:pt x="4978837" y="1261899"/>
                </a:lnTo>
                <a:lnTo>
                  <a:pt x="4989195" y="1198600"/>
                </a:lnTo>
                <a:lnTo>
                  <a:pt x="4989195" y="154597"/>
                </a:lnTo>
                <a:lnTo>
                  <a:pt x="4982261" y="107517"/>
                </a:lnTo>
                <a:lnTo>
                  <a:pt x="4967865" y="71393"/>
                </a:lnTo>
                <a:lnTo>
                  <a:pt x="4941031" y="36581"/>
                </a:lnTo>
                <a:lnTo>
                  <a:pt x="4897897" y="10358"/>
                </a:lnTo>
                <a:lnTo>
                  <a:pt x="4834597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30"/>
          <p:cNvSpPr txBox="1"/>
          <p:nvPr/>
        </p:nvSpPr>
        <p:spPr>
          <a:xfrm>
            <a:off x="5591936" y="4109403"/>
            <a:ext cx="4379773" cy="271227"/>
          </a:xfrm>
          <a:prstGeom prst="rect">
            <a:avLst/>
          </a:prstGeom>
          <a:solidFill>
            <a:srgbClr val="189CB1"/>
          </a:solidFill>
        </p:spPr>
        <p:txBody>
          <a:bodyPr vert="horz" wrap="square" lIns="0" tIns="55244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434"/>
              </a:spcBef>
            </a:pPr>
            <a:r>
              <a:rPr lang="ko-KR" altLang="en-US" sz="1400" b="1" spc="-155" dirty="0" smtClean="0">
                <a:solidFill>
                  <a:srgbClr val="FFFFFF"/>
                </a:solidFill>
                <a:latin typeface="Malgun Gothic"/>
                <a:cs typeface="Malgun Gothic"/>
              </a:rPr>
              <a:t>시간 부족 </a:t>
            </a:r>
            <a:r>
              <a:rPr lang="ko-KR" altLang="en-US" sz="1400" b="1" spc="-155" dirty="0" smtClean="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Malgun Gothic"/>
              </a:rPr>
              <a:t>∙ 관계 결핍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246" name="object 235"/>
          <p:cNvSpPr/>
          <p:nvPr/>
        </p:nvSpPr>
        <p:spPr>
          <a:xfrm>
            <a:off x="1001423" y="5915025"/>
            <a:ext cx="516828" cy="7765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33"/>
          <p:cNvSpPr txBox="1"/>
          <p:nvPr/>
        </p:nvSpPr>
        <p:spPr>
          <a:xfrm>
            <a:off x="1384300" y="6143625"/>
            <a:ext cx="9173752" cy="3818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3520" marR="502284" indent="-635">
              <a:lnSpc>
                <a:spcPct val="109300"/>
              </a:lnSpc>
            </a:pPr>
            <a:r>
              <a:rPr lang="ko-KR" altLang="en-US" sz="2200" b="1" i="1" spc="-150" dirty="0" smtClean="0">
                <a:solidFill>
                  <a:srgbClr val="12639A"/>
                </a:solidFill>
                <a:latin typeface="Malgun Gothic"/>
                <a:cs typeface="Malgun Gothic"/>
              </a:rPr>
              <a:t>대한민국 아동 삶의 질 향상 을 위한 다양한 핵심과제 검토 및 개편 추진</a:t>
            </a:r>
            <a:endParaRPr sz="2200" b="1" i="1" spc="-150" dirty="0">
              <a:solidFill>
                <a:srgbClr val="12639A"/>
              </a:solidFill>
              <a:latin typeface="Gulim"/>
              <a:cs typeface="Gulim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456" y="2674747"/>
            <a:ext cx="896213" cy="896213"/>
          </a:xfrm>
          <a:prstGeom prst="rect">
            <a:avLst/>
          </a:prstGeom>
        </p:spPr>
      </p:pic>
      <p:sp>
        <p:nvSpPr>
          <p:cNvPr id="249" name="object 236"/>
          <p:cNvSpPr txBox="1"/>
          <p:nvPr/>
        </p:nvSpPr>
        <p:spPr>
          <a:xfrm>
            <a:off x="794554" y="2733775"/>
            <a:ext cx="3619253" cy="2433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0520">
              <a:lnSpc>
                <a:spcPct val="107200"/>
              </a:lnSpc>
              <a:spcBef>
                <a:spcPts val="100"/>
              </a:spcBef>
            </a:pPr>
            <a:r>
              <a:rPr lang="en-US" altLang="ko-KR" sz="1400" b="1" dirty="0" smtClean="0">
                <a:latin typeface="Dotum"/>
                <a:cs typeface="Dotum"/>
              </a:rPr>
              <a:t>•</a:t>
            </a:r>
            <a:r>
              <a:rPr lang="ko-KR" altLang="en-US" sz="1400" b="1" dirty="0">
                <a:latin typeface="Dotum"/>
                <a:cs typeface="Dotum"/>
              </a:rPr>
              <a:t> </a:t>
            </a:r>
            <a:r>
              <a:rPr lang="ko-KR" altLang="en-US" sz="1400" b="1" dirty="0" smtClean="0">
                <a:latin typeface="Dotum"/>
                <a:cs typeface="Dotum"/>
              </a:rPr>
              <a:t> 민간기관에 의해 달라지는 아동 운명</a:t>
            </a:r>
            <a:endParaRPr sz="1400" b="1" dirty="0">
              <a:latin typeface="Dotum"/>
              <a:cs typeface="Dotum"/>
            </a:endParaRPr>
          </a:p>
        </p:txBody>
      </p:sp>
      <p:sp>
        <p:nvSpPr>
          <p:cNvPr id="250" name="object 236"/>
          <p:cNvSpPr txBox="1"/>
          <p:nvPr/>
        </p:nvSpPr>
        <p:spPr>
          <a:xfrm>
            <a:off x="927100" y="3095625"/>
            <a:ext cx="3619253" cy="4866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0520">
              <a:lnSpc>
                <a:spcPct val="107200"/>
              </a:lnSpc>
              <a:spcBef>
                <a:spcPts val="100"/>
              </a:spcBef>
            </a:pPr>
            <a:r>
              <a:rPr lang="en-US" altLang="ko-KR" sz="1400" b="1" spc="-150" dirty="0" smtClean="0">
                <a:solidFill>
                  <a:srgbClr val="189CB1"/>
                </a:solidFill>
                <a:latin typeface="Dotum"/>
                <a:ea typeface="Malgun Gothic" panose="020B0503020000020004" pitchFamily="50" charset="-127"/>
                <a:cs typeface="Dotum"/>
              </a:rPr>
              <a:t> </a:t>
            </a:r>
            <a:r>
              <a:rPr lang="en-US" altLang="ko-KR" sz="1400" b="1" spc="-150" dirty="0" smtClean="0">
                <a:solidFill>
                  <a:srgbClr val="189CB1"/>
                </a:solidFill>
                <a:latin typeface="DX경필명조B" panose="02010606000101010101" pitchFamily="2" charset="-127"/>
                <a:ea typeface="DX경필명조B" panose="02010606000101010101" pitchFamily="2" charset="-127"/>
                <a:cs typeface="Dotum"/>
              </a:rPr>
              <a:t>☞   </a:t>
            </a:r>
            <a:r>
              <a:rPr lang="ko-KR" altLang="en-US" sz="1400" b="1" spc="-150" dirty="0" err="1" smtClean="0">
                <a:solidFill>
                  <a:srgbClr val="189CB1"/>
                </a:solidFill>
                <a:latin typeface="Dotum"/>
                <a:ea typeface="Malgun Gothic" panose="020B0503020000020004" pitchFamily="50" charset="-127"/>
                <a:cs typeface="Dotum"/>
              </a:rPr>
              <a:t>시군구당</a:t>
            </a:r>
            <a:r>
              <a:rPr lang="ko-KR" altLang="en-US" sz="1400" b="1" spc="-150" dirty="0" smtClean="0">
                <a:solidFill>
                  <a:srgbClr val="189CB1"/>
                </a:solidFill>
                <a:latin typeface="Dotum"/>
                <a:ea typeface="Malgun Gothic" panose="020B0503020000020004" pitchFamily="50" charset="-127"/>
                <a:cs typeface="Dotum"/>
              </a:rPr>
              <a:t> </a:t>
            </a:r>
            <a:r>
              <a:rPr lang="ko-KR" altLang="en-US" sz="1400" b="1" spc="-150" dirty="0" err="1" smtClean="0">
                <a:solidFill>
                  <a:srgbClr val="189CB1"/>
                </a:solidFill>
                <a:latin typeface="Dotum"/>
                <a:ea typeface="Malgun Gothic" panose="020B0503020000020004" pitchFamily="50" charset="-127"/>
                <a:cs typeface="Dotum"/>
              </a:rPr>
              <a:t>요보호</a:t>
            </a:r>
            <a:r>
              <a:rPr lang="ko-KR" altLang="en-US" sz="1400" b="1" spc="-150" dirty="0" smtClean="0">
                <a:solidFill>
                  <a:srgbClr val="189CB1"/>
                </a:solidFill>
                <a:latin typeface="Dotum"/>
                <a:ea typeface="Malgun Gothic" panose="020B0503020000020004" pitchFamily="50" charset="-127"/>
                <a:cs typeface="Dotum"/>
              </a:rPr>
              <a:t> 아동 </a:t>
            </a:r>
            <a:r>
              <a:rPr lang="en-US" altLang="ko-KR" sz="1400" b="1" spc="-150" dirty="0" smtClean="0">
                <a:solidFill>
                  <a:srgbClr val="189CB1"/>
                </a:solidFill>
                <a:latin typeface="Dotum"/>
                <a:ea typeface="Malgun Gothic" panose="020B0503020000020004" pitchFamily="50" charset="-127"/>
                <a:cs typeface="Dotum"/>
              </a:rPr>
              <a:t>192</a:t>
            </a:r>
            <a:r>
              <a:rPr lang="ko-KR" altLang="en-US" sz="1400" b="1" spc="-150" dirty="0" smtClean="0">
                <a:solidFill>
                  <a:srgbClr val="189CB1"/>
                </a:solidFill>
                <a:latin typeface="Dotum"/>
                <a:ea typeface="Malgun Gothic" panose="020B0503020000020004" pitchFamily="50" charset="-127"/>
                <a:cs typeface="Dotum"/>
              </a:rPr>
              <a:t>명</a:t>
            </a:r>
            <a:endParaRPr lang="en-US" altLang="ko-KR" sz="1400" b="1" spc="-150" dirty="0" smtClean="0">
              <a:solidFill>
                <a:srgbClr val="189CB1"/>
              </a:solidFill>
              <a:latin typeface="Dotum"/>
              <a:ea typeface="Malgun Gothic" panose="020B0503020000020004" pitchFamily="50" charset="-127"/>
              <a:cs typeface="Dotum"/>
            </a:endParaRPr>
          </a:p>
          <a:p>
            <a:pPr marL="12700" marR="350520">
              <a:lnSpc>
                <a:spcPct val="107200"/>
              </a:lnSpc>
              <a:spcBef>
                <a:spcPts val="100"/>
              </a:spcBef>
            </a:pPr>
            <a:r>
              <a:rPr lang="en-US" sz="1400" b="1" spc="-150" dirty="0" smtClean="0">
                <a:solidFill>
                  <a:srgbClr val="189CB1"/>
                </a:solidFill>
                <a:latin typeface="Dotum"/>
                <a:ea typeface="Malgun Gothic" panose="020B0503020000020004" pitchFamily="50" charset="-127"/>
                <a:cs typeface="Dotum"/>
              </a:rPr>
              <a:t>      (</a:t>
            </a:r>
            <a:r>
              <a:rPr lang="ko-KR" altLang="en-US" sz="1400" b="1" spc="-150" dirty="0" err="1" smtClean="0">
                <a:solidFill>
                  <a:srgbClr val="189CB1"/>
                </a:solidFill>
                <a:latin typeface="Dotum"/>
                <a:ea typeface="Malgun Gothic" panose="020B0503020000020004" pitchFamily="50" charset="-127"/>
                <a:cs typeface="Dotum"/>
              </a:rPr>
              <a:t>시군구당</a:t>
            </a:r>
            <a:r>
              <a:rPr lang="ko-KR" altLang="en-US" sz="1400" b="1" spc="-150" dirty="0" smtClean="0">
                <a:solidFill>
                  <a:srgbClr val="189CB1"/>
                </a:solidFill>
                <a:latin typeface="Dotum"/>
                <a:ea typeface="Malgun Gothic" panose="020B0503020000020004" pitchFamily="50" charset="-127"/>
                <a:cs typeface="Dotum"/>
              </a:rPr>
              <a:t> 담당인력 </a:t>
            </a:r>
            <a:r>
              <a:rPr lang="en-US" altLang="ko-KR" sz="1400" b="1" spc="-150" dirty="0" smtClean="0">
                <a:solidFill>
                  <a:srgbClr val="189CB1"/>
                </a:solidFill>
                <a:latin typeface="Dotum"/>
                <a:ea typeface="Malgun Gothic" panose="020B0503020000020004" pitchFamily="50" charset="-127"/>
                <a:cs typeface="Dotum"/>
              </a:rPr>
              <a:t>1.2</a:t>
            </a:r>
            <a:r>
              <a:rPr lang="ko-KR" altLang="en-US" sz="1400" b="1" spc="-150" dirty="0" smtClean="0">
                <a:solidFill>
                  <a:srgbClr val="189CB1"/>
                </a:solidFill>
                <a:latin typeface="Dotum"/>
                <a:ea typeface="Malgun Gothic" panose="020B0503020000020004" pitchFamily="50" charset="-127"/>
                <a:cs typeface="Dotum"/>
              </a:rPr>
              <a:t>명</a:t>
            </a:r>
            <a:r>
              <a:rPr lang="en-US" altLang="ko-KR" sz="1400" b="1" spc="-150" dirty="0" smtClean="0">
                <a:solidFill>
                  <a:srgbClr val="189CB1"/>
                </a:solidFill>
                <a:latin typeface="Dotum"/>
                <a:ea typeface="Malgun Gothic" panose="020B0503020000020004" pitchFamily="50" charset="-127"/>
                <a:cs typeface="Dotum"/>
              </a:rPr>
              <a:t>)</a:t>
            </a:r>
            <a:endParaRPr sz="1400" b="1" spc="-150" dirty="0">
              <a:solidFill>
                <a:srgbClr val="189CB1"/>
              </a:solidFill>
              <a:latin typeface="Dotum"/>
              <a:cs typeface="Dotum"/>
            </a:endParaRPr>
          </a:p>
        </p:txBody>
      </p:sp>
      <p:sp>
        <p:nvSpPr>
          <p:cNvPr id="251" name="object 236"/>
          <p:cNvSpPr txBox="1"/>
          <p:nvPr/>
        </p:nvSpPr>
        <p:spPr>
          <a:xfrm>
            <a:off x="5689106" y="2722194"/>
            <a:ext cx="3619253" cy="2433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0520">
              <a:lnSpc>
                <a:spcPct val="107200"/>
              </a:lnSpc>
              <a:spcBef>
                <a:spcPts val="100"/>
              </a:spcBef>
            </a:pPr>
            <a:r>
              <a:rPr lang="en-US" altLang="ko-KR" sz="1400" b="1" dirty="0" smtClean="0">
                <a:latin typeface="Dotum"/>
                <a:cs typeface="Dotum"/>
              </a:rPr>
              <a:t>•</a:t>
            </a:r>
            <a:r>
              <a:rPr lang="ko-KR" altLang="en-US" sz="1400" b="1" dirty="0">
                <a:latin typeface="Dotum"/>
                <a:cs typeface="Dotum"/>
              </a:rPr>
              <a:t> </a:t>
            </a:r>
            <a:r>
              <a:rPr lang="ko-KR" altLang="en-US" sz="1400" b="1" dirty="0" smtClean="0">
                <a:latin typeface="Dotum"/>
                <a:cs typeface="Dotum"/>
              </a:rPr>
              <a:t> 시민으로서의 권리와 자유 부족</a:t>
            </a:r>
            <a:endParaRPr sz="1400" b="1" dirty="0">
              <a:latin typeface="Dotum"/>
              <a:cs typeface="Dotum"/>
            </a:endParaRPr>
          </a:p>
        </p:txBody>
      </p:sp>
      <p:sp>
        <p:nvSpPr>
          <p:cNvPr id="252" name="object 236"/>
          <p:cNvSpPr txBox="1"/>
          <p:nvPr/>
        </p:nvSpPr>
        <p:spPr>
          <a:xfrm>
            <a:off x="5747644" y="2993185"/>
            <a:ext cx="3619253" cy="4866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0520">
              <a:lnSpc>
                <a:spcPct val="107200"/>
              </a:lnSpc>
              <a:spcBef>
                <a:spcPts val="100"/>
              </a:spcBef>
            </a:pPr>
            <a:r>
              <a:rPr lang="en-US" altLang="ko-KR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☞  </a:t>
            </a:r>
            <a:r>
              <a:rPr lang="ko-KR" altLang="en-US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아동을 양육과 훈육의 대상으로만 인식</a:t>
            </a:r>
            <a:endParaRPr lang="en-US" altLang="ko-KR" sz="1400" b="1" spc="-150" dirty="0" smtClean="0">
              <a:solidFill>
                <a:srgbClr val="189CB1"/>
              </a:solidFill>
              <a:latin typeface="+mj-ea"/>
              <a:ea typeface="+mj-ea"/>
              <a:cs typeface="Dotum"/>
            </a:endParaRPr>
          </a:p>
          <a:p>
            <a:pPr marL="12700" marR="350520">
              <a:lnSpc>
                <a:spcPct val="107200"/>
              </a:lnSpc>
              <a:spcBef>
                <a:spcPts val="100"/>
              </a:spcBef>
            </a:pPr>
            <a:r>
              <a:rPr lang="en-US" sz="1400" b="1" spc="-150" dirty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 </a:t>
            </a:r>
            <a:r>
              <a:rPr lang="en-US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   (</a:t>
            </a:r>
            <a:r>
              <a:rPr lang="ko-KR" altLang="en-US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체벌 필요성에 </a:t>
            </a:r>
            <a:r>
              <a:rPr lang="en-US" altLang="ko-KR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76.8%</a:t>
            </a:r>
            <a:r>
              <a:rPr lang="ko-KR" altLang="en-US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가 긍정</a:t>
            </a:r>
            <a:r>
              <a:rPr lang="en-US" altLang="ko-KR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)</a:t>
            </a:r>
            <a:endParaRPr lang="en-US" sz="1400" b="1" spc="-150" dirty="0">
              <a:solidFill>
                <a:srgbClr val="189CB1"/>
              </a:solidFill>
              <a:latin typeface="+mj-ea"/>
              <a:ea typeface="+mj-ea"/>
              <a:cs typeface="Dotum"/>
            </a:endParaRPr>
          </a:p>
        </p:txBody>
      </p:sp>
      <p:sp>
        <p:nvSpPr>
          <p:cNvPr id="254" name="object 236"/>
          <p:cNvSpPr txBox="1"/>
          <p:nvPr/>
        </p:nvSpPr>
        <p:spPr>
          <a:xfrm>
            <a:off x="1055824" y="7107795"/>
            <a:ext cx="9382844" cy="2268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0520">
              <a:lnSpc>
                <a:spcPct val="107200"/>
              </a:lnSpc>
              <a:spcBef>
                <a:spcPts val="100"/>
              </a:spcBef>
            </a:pPr>
            <a:r>
              <a:rPr lang="en-US" altLang="ko-KR" sz="1300" dirty="0" smtClean="0">
                <a:latin typeface="Dotum"/>
                <a:cs typeface="Dotum"/>
              </a:rPr>
              <a:t>•  ‘19.4</a:t>
            </a:r>
            <a:r>
              <a:rPr lang="ko-KR" altLang="en-US" sz="1300" dirty="0" smtClean="0">
                <a:latin typeface="Dotum"/>
                <a:cs typeface="Dotum"/>
              </a:rPr>
              <a:t>월 평균</a:t>
            </a:r>
            <a:r>
              <a:rPr lang="en-US" altLang="ko-KR" sz="1300" dirty="0">
                <a:latin typeface="Dotum"/>
                <a:cs typeface="Dotum"/>
              </a:rPr>
              <a:t> </a:t>
            </a:r>
            <a:r>
              <a:rPr lang="ko-KR" altLang="en-US" sz="1300" dirty="0" smtClean="0">
                <a:latin typeface="Dotum"/>
                <a:cs typeface="Dotum"/>
              </a:rPr>
              <a:t>기준</a:t>
            </a:r>
            <a:r>
              <a:rPr lang="en-US" altLang="ko-KR" sz="1300" dirty="0" smtClean="0">
                <a:latin typeface="Dotum"/>
                <a:cs typeface="Dotum"/>
              </a:rPr>
              <a:t>, ‘19 </a:t>
            </a:r>
            <a:r>
              <a:rPr lang="ko-KR" altLang="en-US" sz="1300" dirty="0" smtClean="0">
                <a:latin typeface="Dotum"/>
                <a:cs typeface="Dotum"/>
              </a:rPr>
              <a:t>체벌에 대한 국민인식조사</a:t>
            </a:r>
            <a:r>
              <a:rPr lang="en-US" altLang="ko-KR" sz="1300" dirty="0" smtClean="0">
                <a:latin typeface="Dotum"/>
                <a:cs typeface="Dotum"/>
              </a:rPr>
              <a:t>, ‘18 </a:t>
            </a:r>
            <a:r>
              <a:rPr lang="ko-KR" altLang="en-US" sz="1300" dirty="0" smtClean="0">
                <a:latin typeface="Dotum"/>
                <a:cs typeface="Dotum"/>
              </a:rPr>
              <a:t>청소년 건강형태 조사</a:t>
            </a:r>
            <a:r>
              <a:rPr lang="en-US" altLang="ko-KR" sz="1300" dirty="0" smtClean="0">
                <a:latin typeface="Dotum"/>
                <a:cs typeface="Dotum"/>
              </a:rPr>
              <a:t>, OECD  </a:t>
            </a:r>
            <a:r>
              <a:rPr lang="ko-KR" altLang="en-US" sz="1300" dirty="0" smtClean="0">
                <a:latin typeface="Dotum"/>
                <a:cs typeface="Dotum"/>
              </a:rPr>
              <a:t>아동 삶의 질 보고서 참조</a:t>
            </a:r>
            <a:endParaRPr lang="en-US" altLang="ko-KR" sz="1300" dirty="0" smtClean="0">
              <a:latin typeface="Dotum"/>
              <a:cs typeface="Dotum"/>
            </a:endParaRPr>
          </a:p>
        </p:txBody>
      </p:sp>
      <p:pic>
        <p:nvPicPr>
          <p:cNvPr id="257" name="그림 256"/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9856" y="2767998"/>
            <a:ext cx="755925" cy="755925"/>
          </a:xfrm>
          <a:prstGeom prst="rect">
            <a:avLst/>
          </a:prstGeom>
        </p:spPr>
      </p:pic>
      <p:sp>
        <p:nvSpPr>
          <p:cNvPr id="258" name="object 236"/>
          <p:cNvSpPr txBox="1"/>
          <p:nvPr/>
        </p:nvSpPr>
        <p:spPr>
          <a:xfrm>
            <a:off x="774700" y="4488795"/>
            <a:ext cx="4073554" cy="2433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0520">
              <a:lnSpc>
                <a:spcPct val="107200"/>
              </a:lnSpc>
              <a:spcBef>
                <a:spcPts val="100"/>
              </a:spcBef>
            </a:pPr>
            <a:r>
              <a:rPr lang="en-US" altLang="ko-KR" sz="1400" b="1" dirty="0" smtClean="0">
                <a:latin typeface="Dotum"/>
                <a:cs typeface="Dotum"/>
              </a:rPr>
              <a:t>•</a:t>
            </a:r>
            <a:r>
              <a:rPr lang="ko-KR" altLang="en-US" sz="1400" b="1" dirty="0">
                <a:latin typeface="Dotum"/>
                <a:cs typeface="Dotum"/>
              </a:rPr>
              <a:t> </a:t>
            </a:r>
            <a:r>
              <a:rPr lang="ko-KR" altLang="en-US" sz="1400" b="1" dirty="0" smtClean="0">
                <a:latin typeface="Dotum"/>
                <a:cs typeface="Dotum"/>
              </a:rPr>
              <a:t> 신체활동 부족</a:t>
            </a:r>
            <a:r>
              <a:rPr lang="en-US" altLang="ko-KR" sz="1400" b="1" dirty="0" smtClean="0">
                <a:latin typeface="Dotum"/>
                <a:cs typeface="Dotum"/>
              </a:rPr>
              <a:t>, </a:t>
            </a:r>
            <a:r>
              <a:rPr lang="ko-KR" altLang="en-US" sz="1400" b="1" dirty="0" err="1" smtClean="0">
                <a:latin typeface="Dotum"/>
                <a:cs typeface="Dotum"/>
              </a:rPr>
              <a:t>우울감</a:t>
            </a:r>
            <a:r>
              <a:rPr lang="ko-KR" altLang="en-US" sz="1400" b="1" dirty="0" smtClean="0">
                <a:latin typeface="Dotum"/>
                <a:cs typeface="Dotum"/>
              </a:rPr>
              <a:t> 등 마음건강 우려</a:t>
            </a:r>
            <a:endParaRPr sz="1400" b="1" dirty="0">
              <a:latin typeface="Dotum"/>
              <a:cs typeface="Dotum"/>
            </a:endParaRPr>
          </a:p>
        </p:txBody>
      </p:sp>
      <p:sp>
        <p:nvSpPr>
          <p:cNvPr id="259" name="object 236"/>
          <p:cNvSpPr txBox="1"/>
          <p:nvPr/>
        </p:nvSpPr>
        <p:spPr>
          <a:xfrm>
            <a:off x="850900" y="4759786"/>
            <a:ext cx="3619253" cy="226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0520">
              <a:lnSpc>
                <a:spcPct val="107200"/>
              </a:lnSpc>
              <a:spcBef>
                <a:spcPts val="100"/>
              </a:spcBef>
            </a:pPr>
            <a:r>
              <a:rPr lang="en-US" altLang="ko-KR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 ☞  </a:t>
            </a:r>
            <a:r>
              <a:rPr lang="ko-KR" altLang="en-US" sz="1400" b="1" spc="-150" dirty="0" err="1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우울감</a:t>
            </a:r>
            <a:r>
              <a:rPr lang="ko-KR" altLang="en-US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 경험 아동 </a:t>
            </a:r>
            <a:r>
              <a:rPr lang="en-US" altLang="ko-KR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(27.1%)</a:t>
            </a:r>
            <a:endParaRPr lang="en-US" sz="1400" b="1" spc="-150" dirty="0">
              <a:solidFill>
                <a:srgbClr val="189CB1"/>
              </a:solidFill>
              <a:latin typeface="+mj-ea"/>
              <a:ea typeface="+mj-ea"/>
              <a:cs typeface="Dotum"/>
            </a:endParaRPr>
          </a:p>
        </p:txBody>
      </p:sp>
      <p:sp>
        <p:nvSpPr>
          <p:cNvPr id="261" name="object 236"/>
          <p:cNvSpPr txBox="1"/>
          <p:nvPr/>
        </p:nvSpPr>
        <p:spPr>
          <a:xfrm>
            <a:off x="5649469" y="4571778"/>
            <a:ext cx="4073554" cy="2433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0520">
              <a:lnSpc>
                <a:spcPct val="107200"/>
              </a:lnSpc>
              <a:spcBef>
                <a:spcPts val="100"/>
              </a:spcBef>
            </a:pPr>
            <a:r>
              <a:rPr lang="en-US" altLang="ko-KR" sz="1400" b="1" dirty="0" smtClean="0">
                <a:latin typeface="Dotum"/>
                <a:cs typeface="Dotum"/>
              </a:rPr>
              <a:t>•  </a:t>
            </a:r>
            <a:r>
              <a:rPr lang="ko-KR" altLang="en-US" sz="1400" b="1" dirty="0" smtClean="0">
                <a:latin typeface="Dotum"/>
                <a:cs typeface="Dotum"/>
              </a:rPr>
              <a:t>가족</a:t>
            </a:r>
            <a:r>
              <a:rPr lang="ko-KR" altLang="en-US" sz="1400" b="1" dirty="0" smtClean="0">
                <a:latin typeface="Malgun Gothic" panose="020B0503020000020004" pitchFamily="50" charset="-127"/>
                <a:ea typeface="Malgun Gothic" panose="020B0503020000020004" pitchFamily="50" charset="-127"/>
                <a:cs typeface="Dotum"/>
              </a:rPr>
              <a:t>∙친구와의 시간 및 놀이 인식 부족</a:t>
            </a:r>
            <a:endParaRPr sz="1400" b="1" dirty="0">
              <a:latin typeface="Dotum"/>
              <a:cs typeface="Dotum"/>
            </a:endParaRPr>
          </a:p>
        </p:txBody>
      </p:sp>
      <p:sp>
        <p:nvSpPr>
          <p:cNvPr id="262" name="object 236"/>
          <p:cNvSpPr txBox="1"/>
          <p:nvPr/>
        </p:nvSpPr>
        <p:spPr>
          <a:xfrm>
            <a:off x="5725669" y="4842769"/>
            <a:ext cx="3619253" cy="4866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0520">
              <a:lnSpc>
                <a:spcPct val="107200"/>
              </a:lnSpc>
              <a:spcBef>
                <a:spcPts val="100"/>
              </a:spcBef>
            </a:pPr>
            <a:r>
              <a:rPr lang="en-US" altLang="ko-KR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 ☞  </a:t>
            </a:r>
            <a:r>
              <a:rPr lang="ko-KR" altLang="en-US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부모와 함께 보내는 시간</a:t>
            </a:r>
            <a:r>
              <a:rPr lang="en-US" altLang="ko-KR" sz="1400" b="1" spc="-150" dirty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 </a:t>
            </a:r>
            <a:r>
              <a:rPr lang="en-US" altLang="ko-KR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48</a:t>
            </a:r>
            <a:r>
              <a:rPr lang="ko-KR" altLang="en-US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분</a:t>
            </a:r>
            <a:endParaRPr lang="en-US" altLang="ko-KR" sz="1400" b="1" spc="-150" dirty="0" smtClean="0">
              <a:solidFill>
                <a:srgbClr val="189CB1"/>
              </a:solidFill>
              <a:latin typeface="+mj-ea"/>
              <a:ea typeface="+mj-ea"/>
              <a:cs typeface="Dotum"/>
            </a:endParaRPr>
          </a:p>
          <a:p>
            <a:pPr marL="12700" marR="350520">
              <a:lnSpc>
                <a:spcPct val="107200"/>
              </a:lnSpc>
              <a:spcBef>
                <a:spcPts val="100"/>
              </a:spcBef>
            </a:pPr>
            <a:r>
              <a:rPr lang="en-US" sz="1400" b="1" spc="-150" dirty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 </a:t>
            </a:r>
            <a:r>
              <a:rPr lang="en-US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      (OECD </a:t>
            </a:r>
            <a:r>
              <a:rPr lang="ko-KR" altLang="en-US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평균 </a:t>
            </a:r>
            <a:r>
              <a:rPr lang="en-US" altLang="ko-KR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2</a:t>
            </a:r>
            <a:r>
              <a:rPr lang="ko-KR" altLang="en-US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시간 </a:t>
            </a:r>
            <a:r>
              <a:rPr lang="en-US" altLang="ko-KR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30</a:t>
            </a:r>
            <a:r>
              <a:rPr lang="ko-KR" altLang="en-US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분</a:t>
            </a:r>
            <a:r>
              <a:rPr lang="en-US" altLang="ko-KR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)</a:t>
            </a:r>
            <a:endParaRPr lang="en-US" sz="1400" b="1" spc="-150" dirty="0">
              <a:solidFill>
                <a:srgbClr val="189CB1"/>
              </a:solidFill>
              <a:latin typeface="+mj-ea"/>
              <a:ea typeface="+mj-ea"/>
              <a:cs typeface="Dotum"/>
            </a:endParaRPr>
          </a:p>
        </p:txBody>
      </p:sp>
      <p:pic>
        <p:nvPicPr>
          <p:cNvPr id="263" name="그림 262"/>
          <p:cNvPicPr>
            <a:picLocks noChangeAspect="1"/>
          </p:cNvPicPr>
          <p:nvPr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5522" y="4443489"/>
            <a:ext cx="936803" cy="936803"/>
          </a:xfrm>
          <a:prstGeom prst="rect">
            <a:avLst/>
          </a:prstGeom>
        </p:spPr>
      </p:pic>
      <p:pic>
        <p:nvPicPr>
          <p:cNvPr id="255" name="그림 25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169" y="339657"/>
            <a:ext cx="1064105" cy="28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75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400" y="2016125"/>
            <a:ext cx="5648325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bject 2"/>
          <p:cNvSpPr/>
          <p:nvPr/>
        </p:nvSpPr>
        <p:spPr>
          <a:xfrm>
            <a:off x="493269" y="3241560"/>
            <a:ext cx="1930077" cy="2804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9300" y="3171825"/>
            <a:ext cx="4390390" cy="175768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2000" b="1" spc="-12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아동학대란?</a:t>
            </a:r>
            <a:endParaRPr sz="2000" b="1" dirty="0">
              <a:latin typeface="Gadugi" panose="020B0502040204020203" pitchFamily="34" charset="0"/>
              <a:ea typeface="Gadugi" panose="020B0502040204020203" pitchFamily="34" charset="0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1500" b="1" spc="-204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(아동복지법</a:t>
            </a:r>
            <a:r>
              <a:rPr sz="1500" b="1" spc="-34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 </a:t>
            </a:r>
            <a:r>
              <a:rPr sz="1500" b="1" spc="-18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제3조제</a:t>
            </a:r>
            <a:r>
              <a:rPr sz="1500" b="1" spc="-185" dirty="0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7</a:t>
            </a:r>
            <a:r>
              <a:rPr lang="ko-KR" altLang="en-US" sz="1500" b="1" spc="-185" dirty="0" smtClean="0">
                <a:solidFill>
                  <a:srgbClr val="231F20"/>
                </a:solidFill>
                <a:latin typeface="Gadugi" panose="020B0502040204020203" pitchFamily="34" charset="0"/>
                <a:ea typeface="+mj-ea"/>
                <a:cs typeface="Malgun Gothic"/>
              </a:rPr>
              <a:t>호</a:t>
            </a:r>
            <a:r>
              <a:rPr sz="1500" b="1" spc="-185" dirty="0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)</a:t>
            </a:r>
            <a:endParaRPr sz="1500" dirty="0">
              <a:latin typeface="Gadugi" panose="020B0502040204020203" pitchFamily="34" charset="0"/>
              <a:ea typeface="Gadugi" panose="020B0502040204020203" pitchFamily="34" charset="0"/>
              <a:cs typeface="Malgun Gothic"/>
            </a:endParaRPr>
          </a:p>
          <a:p>
            <a:pPr marL="167005" marR="5080" indent="-154305">
              <a:lnSpc>
                <a:spcPct val="119100"/>
              </a:lnSpc>
              <a:spcBef>
                <a:spcPts val="790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sz="1400" spc="-140" dirty="0" err="1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보호자를</a:t>
            </a:r>
            <a:r>
              <a:rPr sz="1400" spc="-140" dirty="0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 </a:t>
            </a:r>
            <a:r>
              <a:rPr sz="1400" spc="-13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포함한 성인이 아동의 </a:t>
            </a:r>
            <a:r>
              <a:rPr sz="1400" spc="-12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건강 또는 </a:t>
            </a:r>
            <a:r>
              <a:rPr sz="1400" spc="-13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복지를 </a:t>
            </a:r>
            <a:r>
              <a:rPr sz="1400" spc="-15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해치거나  </a:t>
            </a:r>
            <a:r>
              <a:rPr sz="1400" spc="-13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정상적 발달을 저해할 </a:t>
            </a:r>
            <a:r>
              <a:rPr sz="1400" spc="-8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수 </a:t>
            </a:r>
            <a:r>
              <a:rPr sz="1400" spc="-12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있는</a:t>
            </a:r>
            <a:r>
              <a:rPr sz="1400" spc="-6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 </a:t>
            </a:r>
            <a:r>
              <a:rPr sz="1400" spc="-14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신체적·정신적·성적 </a:t>
            </a:r>
            <a:r>
              <a:rPr sz="1400" spc="-15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폭력이나  </a:t>
            </a:r>
            <a:r>
              <a:rPr sz="1400" spc="-12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가혹 </a:t>
            </a:r>
            <a:r>
              <a:rPr sz="1400" spc="-13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행위를 </a:t>
            </a:r>
            <a:r>
              <a:rPr sz="1400" spc="-12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하는 것과 </a:t>
            </a:r>
            <a:r>
              <a:rPr sz="1400" spc="-13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아동의 </a:t>
            </a:r>
            <a:r>
              <a:rPr sz="1400" spc="-14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보호자가 </a:t>
            </a:r>
            <a:r>
              <a:rPr sz="1400" spc="-13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아동을 </a:t>
            </a:r>
            <a:r>
              <a:rPr sz="1400" spc="-15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유기하거나  </a:t>
            </a:r>
            <a:r>
              <a:rPr sz="1400" spc="-14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방임하는</a:t>
            </a:r>
            <a:r>
              <a:rPr sz="1400" spc="-22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 </a:t>
            </a:r>
            <a:r>
              <a:rPr sz="1400" spc="-16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것.</a:t>
            </a:r>
            <a:endParaRPr sz="1400" dirty="0">
              <a:latin typeface="Gadugi" panose="020B0502040204020203" pitchFamily="34" charset="0"/>
              <a:ea typeface="Gadugi" panose="020B0502040204020203" pitchFamily="34" charset="0"/>
              <a:cs typeface="Dotum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23001" y="3252640"/>
            <a:ext cx="1930084" cy="28046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528890" y="3188971"/>
            <a:ext cx="9847009" cy="201863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4928870">
              <a:lnSpc>
                <a:spcPct val="100000"/>
              </a:lnSpc>
              <a:spcBef>
                <a:spcPts val="465"/>
              </a:spcBef>
            </a:pPr>
            <a:r>
              <a:rPr lang="ko-KR" altLang="en-US" b="1" spc="-135" dirty="0" smtClean="0">
                <a:latin typeface="+mj-ea"/>
                <a:ea typeface="+mj-ea"/>
              </a:rPr>
              <a:t>아동학대범죄란</a:t>
            </a:r>
            <a:r>
              <a:rPr lang="en-US" altLang="ko-KR" b="1" spc="-135" dirty="0" smtClean="0">
                <a:latin typeface="+mj-ea"/>
                <a:ea typeface="+mj-ea"/>
              </a:rPr>
              <a:t>?</a:t>
            </a:r>
            <a:endParaRPr b="1" spc="-135" dirty="0" smtClean="0">
              <a:latin typeface="+mj-ea"/>
              <a:ea typeface="+mj-ea"/>
            </a:endParaRPr>
          </a:p>
          <a:p>
            <a:pPr marL="4928870">
              <a:lnSpc>
                <a:spcPct val="100000"/>
              </a:lnSpc>
              <a:spcBef>
                <a:spcPts val="275"/>
              </a:spcBef>
            </a:pPr>
            <a:r>
              <a:rPr sz="1500" b="1" spc="-215" dirty="0" smtClean="0">
                <a:latin typeface="Malgun Gothic"/>
                <a:cs typeface="Malgun Gothic"/>
              </a:rPr>
              <a:t>(</a:t>
            </a:r>
            <a:r>
              <a:rPr sz="1500" b="1" spc="-215" dirty="0">
                <a:latin typeface="Malgun Gothic"/>
                <a:cs typeface="Malgun Gothic"/>
              </a:rPr>
              <a:t>아동학대범죄의</a:t>
            </a:r>
            <a:r>
              <a:rPr sz="1500" b="1" spc="-345" dirty="0">
                <a:latin typeface="Malgun Gothic"/>
                <a:cs typeface="Malgun Gothic"/>
              </a:rPr>
              <a:t> </a:t>
            </a:r>
            <a:r>
              <a:rPr sz="1500" b="1" spc="-190" dirty="0">
                <a:latin typeface="Malgun Gothic"/>
                <a:cs typeface="Malgun Gothic"/>
              </a:rPr>
              <a:t>처벌</a:t>
            </a:r>
            <a:r>
              <a:rPr sz="1500" b="1" spc="-345" dirty="0">
                <a:latin typeface="Malgun Gothic"/>
                <a:cs typeface="Malgun Gothic"/>
              </a:rPr>
              <a:t> </a:t>
            </a:r>
            <a:r>
              <a:rPr sz="1500" b="1" spc="-190" dirty="0">
                <a:latin typeface="Malgun Gothic"/>
                <a:cs typeface="Malgun Gothic"/>
              </a:rPr>
              <a:t>등에</a:t>
            </a:r>
            <a:r>
              <a:rPr sz="1500" b="1" spc="-345" dirty="0">
                <a:latin typeface="Malgun Gothic"/>
                <a:cs typeface="Malgun Gothic"/>
              </a:rPr>
              <a:t> </a:t>
            </a:r>
            <a:r>
              <a:rPr sz="1500" b="1" spc="-190" dirty="0">
                <a:latin typeface="Malgun Gothic"/>
                <a:cs typeface="Malgun Gothic"/>
              </a:rPr>
              <a:t>관한</a:t>
            </a:r>
            <a:r>
              <a:rPr sz="1500" b="1" spc="-345" dirty="0">
                <a:latin typeface="Malgun Gothic"/>
                <a:cs typeface="Malgun Gothic"/>
              </a:rPr>
              <a:t> </a:t>
            </a:r>
            <a:r>
              <a:rPr sz="1500" b="1" spc="-210" dirty="0">
                <a:latin typeface="Malgun Gothic"/>
                <a:cs typeface="Malgun Gothic"/>
              </a:rPr>
              <a:t>특례법</a:t>
            </a:r>
            <a:r>
              <a:rPr sz="1500" b="1" spc="-345" dirty="0">
                <a:latin typeface="Malgun Gothic"/>
                <a:cs typeface="Malgun Gothic"/>
              </a:rPr>
              <a:t> </a:t>
            </a:r>
            <a:r>
              <a:rPr sz="1500" b="1" spc="-185" dirty="0">
                <a:latin typeface="Malgun Gothic"/>
                <a:cs typeface="Malgun Gothic"/>
              </a:rPr>
              <a:t>제2조제</a:t>
            </a:r>
            <a:r>
              <a:rPr sz="1500" b="1" spc="-185" dirty="0" smtClean="0">
                <a:latin typeface="Malgun Gothic"/>
                <a:cs typeface="Malgun Gothic"/>
              </a:rPr>
              <a:t>4</a:t>
            </a:r>
            <a:r>
              <a:rPr lang="ko-KR" altLang="en-US" sz="1500" b="1" spc="-185" dirty="0" smtClean="0">
                <a:latin typeface="Malgun Gothic"/>
                <a:cs typeface="Malgun Gothic"/>
              </a:rPr>
              <a:t>호</a:t>
            </a:r>
            <a:r>
              <a:rPr sz="1500" b="1" spc="-185" dirty="0" smtClean="0">
                <a:latin typeface="Malgun Gothic"/>
                <a:cs typeface="Malgun Gothic"/>
              </a:rPr>
              <a:t>)</a:t>
            </a:r>
            <a:endParaRPr sz="1500" dirty="0">
              <a:latin typeface="Malgun Gothic"/>
              <a:cs typeface="Malgun Gothic"/>
            </a:endParaRPr>
          </a:p>
          <a:p>
            <a:pPr marL="5083175" indent="-154305">
              <a:lnSpc>
                <a:spcPct val="100000"/>
              </a:lnSpc>
              <a:spcBef>
                <a:spcPts val="1110"/>
              </a:spcBef>
              <a:buSzPct val="92857"/>
              <a:buFont typeface="Calibri"/>
              <a:buChar char="•"/>
              <a:tabLst>
                <a:tab pos="5093335" algn="l"/>
              </a:tabLst>
            </a:pPr>
            <a:r>
              <a:rPr lang="ko-KR" altLang="en-US" sz="1400" spc="-140" dirty="0" smtClean="0">
                <a:latin typeface="Dotum"/>
                <a:cs typeface="Dotum"/>
              </a:rPr>
              <a:t>보호자에 의한 아동학대를 말함</a:t>
            </a:r>
            <a:r>
              <a:rPr lang="en-US" altLang="ko-KR" sz="1400" spc="-140" dirty="0" smtClean="0">
                <a:latin typeface="Dotum"/>
                <a:cs typeface="Dotum"/>
              </a:rPr>
              <a:t>.</a:t>
            </a:r>
            <a:endParaRPr sz="1400" dirty="0">
              <a:latin typeface="Dotum"/>
              <a:cs typeface="Dotum"/>
            </a:endParaRPr>
          </a:p>
          <a:p>
            <a:pPr marL="5083175" marR="5080" indent="-154305">
              <a:lnSpc>
                <a:spcPct val="119100"/>
              </a:lnSpc>
              <a:buSzPct val="92857"/>
              <a:buFont typeface="Calibri"/>
              <a:buChar char="•"/>
              <a:tabLst>
                <a:tab pos="5093335" algn="l"/>
              </a:tabLst>
            </a:pPr>
            <a:r>
              <a:rPr sz="1400" spc="-135" dirty="0" err="1">
                <a:latin typeface="Malgun Gothic"/>
                <a:cs typeface="Malgun Gothic"/>
              </a:rPr>
              <a:t>형법상</a:t>
            </a:r>
            <a:r>
              <a:rPr sz="1400" spc="-135" dirty="0">
                <a:latin typeface="Malgun Gothic"/>
                <a:cs typeface="Malgun Gothic"/>
              </a:rPr>
              <a:t> </a:t>
            </a:r>
            <a:r>
              <a:rPr sz="1400" spc="-120" dirty="0" err="1" smtClean="0">
                <a:latin typeface="Malgun Gothic"/>
                <a:cs typeface="Malgun Gothic"/>
              </a:rPr>
              <a:t>범죄</a:t>
            </a:r>
            <a:r>
              <a:rPr lang="en-US" sz="1400" spc="-120" dirty="0" smtClean="0">
                <a:latin typeface="Malgun Gothic"/>
                <a:cs typeface="Malgun Gothic"/>
              </a:rPr>
              <a:t>(</a:t>
            </a:r>
            <a:r>
              <a:rPr lang="ko-KR" altLang="en-US" sz="1400" spc="-120" dirty="0" smtClean="0">
                <a:latin typeface="Malgun Gothic"/>
                <a:cs typeface="Malgun Gothic"/>
              </a:rPr>
              <a:t>상해</a:t>
            </a:r>
            <a:r>
              <a:rPr lang="en-US" altLang="ko-KR" sz="1400" spc="-120" dirty="0" smtClean="0">
                <a:latin typeface="Malgun Gothic"/>
                <a:cs typeface="Malgun Gothic"/>
              </a:rPr>
              <a:t>,</a:t>
            </a:r>
            <a:r>
              <a:rPr lang="ko-KR" altLang="en-US" sz="1400" spc="-120" dirty="0">
                <a:latin typeface="Malgun Gothic"/>
                <a:cs typeface="Malgun Gothic"/>
              </a:rPr>
              <a:t> </a:t>
            </a:r>
            <a:r>
              <a:rPr lang="ko-KR" altLang="en-US" sz="1400" spc="-120" dirty="0" smtClean="0">
                <a:latin typeface="Malgun Gothic"/>
                <a:cs typeface="Malgun Gothic"/>
              </a:rPr>
              <a:t>폭행</a:t>
            </a:r>
            <a:r>
              <a:rPr lang="en-US" altLang="ko-KR" sz="1400" spc="-120" dirty="0" smtClean="0">
                <a:latin typeface="Malgun Gothic"/>
                <a:cs typeface="Malgun Gothic"/>
              </a:rPr>
              <a:t>, </a:t>
            </a:r>
            <a:r>
              <a:rPr lang="ko-KR" altLang="en-US" sz="1400" spc="-120" dirty="0" smtClean="0">
                <a:latin typeface="Malgun Gothic"/>
                <a:cs typeface="Malgun Gothic"/>
              </a:rPr>
              <a:t>유기</a:t>
            </a:r>
            <a:r>
              <a:rPr lang="en-US" altLang="ko-KR" sz="1400" spc="-120" dirty="0" smtClean="0">
                <a:latin typeface="Malgun Gothic"/>
                <a:cs typeface="Malgun Gothic"/>
              </a:rPr>
              <a:t>, </a:t>
            </a:r>
            <a:r>
              <a:rPr lang="ko-KR" altLang="en-US" sz="1400" spc="-120" dirty="0" smtClean="0">
                <a:latin typeface="Malgun Gothic"/>
                <a:cs typeface="Malgun Gothic"/>
              </a:rPr>
              <a:t>학대</a:t>
            </a:r>
            <a:r>
              <a:rPr lang="en-US" altLang="ko-KR" sz="1400" spc="-120" dirty="0" smtClean="0">
                <a:latin typeface="Malgun Gothic"/>
                <a:cs typeface="Malgun Gothic"/>
              </a:rPr>
              <a:t>, </a:t>
            </a:r>
            <a:r>
              <a:rPr lang="ko-KR" altLang="en-US" sz="1400" spc="-120" dirty="0" smtClean="0">
                <a:latin typeface="Malgun Gothic"/>
                <a:cs typeface="Malgun Gothic"/>
              </a:rPr>
              <a:t>체포</a:t>
            </a:r>
            <a:r>
              <a:rPr lang="en-US" altLang="ko-KR" sz="1400" spc="-120" dirty="0" smtClean="0">
                <a:latin typeface="Malgun Gothic"/>
                <a:cs typeface="Malgun Gothic"/>
              </a:rPr>
              <a:t>, </a:t>
            </a:r>
            <a:r>
              <a:rPr lang="ko-KR" altLang="en-US" sz="1400" spc="-120" dirty="0" smtClean="0">
                <a:latin typeface="Malgun Gothic"/>
                <a:cs typeface="Malgun Gothic"/>
              </a:rPr>
              <a:t>강간</a:t>
            </a:r>
            <a:r>
              <a:rPr lang="en-US" altLang="ko-KR" sz="1400" spc="-120" dirty="0" smtClean="0">
                <a:latin typeface="Malgun Gothic"/>
                <a:cs typeface="Malgun Gothic"/>
              </a:rPr>
              <a:t>, </a:t>
            </a:r>
            <a:r>
              <a:rPr lang="ko-KR" altLang="en-US" sz="1400" spc="-120" dirty="0" smtClean="0">
                <a:latin typeface="Malgun Gothic"/>
                <a:cs typeface="Malgun Gothic"/>
              </a:rPr>
              <a:t>강요</a:t>
            </a:r>
            <a:r>
              <a:rPr lang="en-US" altLang="ko-KR" sz="1400" spc="-120" dirty="0" smtClean="0">
                <a:latin typeface="Malgun Gothic"/>
                <a:cs typeface="Malgun Gothic"/>
              </a:rPr>
              <a:t>, </a:t>
            </a:r>
            <a:r>
              <a:rPr lang="ko-KR" altLang="en-US" sz="1400" spc="-120" dirty="0" smtClean="0">
                <a:latin typeface="Malgun Gothic"/>
                <a:cs typeface="Malgun Gothic"/>
              </a:rPr>
              <a:t>재물손괴 등</a:t>
            </a:r>
            <a:r>
              <a:rPr lang="en-US" sz="1400" spc="-120" dirty="0" smtClean="0">
                <a:latin typeface="Malgun Gothic"/>
                <a:cs typeface="Malgun Gothic"/>
              </a:rPr>
              <a:t>),</a:t>
            </a:r>
            <a:r>
              <a:rPr sz="1400" spc="-120" dirty="0" smtClean="0">
                <a:latin typeface="Malgun Gothic"/>
                <a:cs typeface="Malgun Gothic"/>
              </a:rPr>
              <a:t> </a:t>
            </a:r>
            <a:endParaRPr lang="en-US" sz="1400" spc="-120" dirty="0" smtClean="0">
              <a:latin typeface="Malgun Gothic"/>
              <a:cs typeface="Malgun Gothic"/>
            </a:endParaRPr>
          </a:p>
          <a:p>
            <a:pPr marL="4928870" marR="5080">
              <a:lnSpc>
                <a:spcPct val="119100"/>
              </a:lnSpc>
              <a:buSzPct val="92857"/>
              <a:tabLst>
                <a:tab pos="5093335" algn="l"/>
              </a:tabLst>
            </a:pPr>
            <a:r>
              <a:rPr lang="en-US" sz="1400" spc="-140" dirty="0" smtClean="0">
                <a:latin typeface="Malgun Gothic"/>
                <a:cs typeface="Malgun Gothic"/>
              </a:rPr>
              <a:t>    </a:t>
            </a:r>
            <a:r>
              <a:rPr sz="1400" spc="-140" dirty="0" err="1" smtClean="0">
                <a:latin typeface="Malgun Gothic"/>
                <a:cs typeface="Malgun Gothic"/>
              </a:rPr>
              <a:t>복지법상</a:t>
            </a:r>
            <a:r>
              <a:rPr sz="1400" spc="-140" dirty="0" smtClean="0">
                <a:latin typeface="Malgun Gothic"/>
                <a:cs typeface="Malgun Gothic"/>
              </a:rPr>
              <a:t> </a:t>
            </a:r>
            <a:r>
              <a:rPr sz="1400" spc="-135" dirty="0" err="1" smtClean="0">
                <a:latin typeface="Malgun Gothic"/>
                <a:cs typeface="Malgun Gothic"/>
              </a:rPr>
              <a:t>범죄</a:t>
            </a:r>
            <a:r>
              <a:rPr lang="en-US" sz="1400" spc="-135" dirty="0" smtClean="0">
                <a:latin typeface="Malgun Gothic"/>
                <a:cs typeface="Malgun Gothic"/>
              </a:rPr>
              <a:t>(</a:t>
            </a:r>
            <a:r>
              <a:rPr lang="ko-KR" altLang="en-US" sz="1400" spc="-135" dirty="0" smtClean="0">
                <a:latin typeface="Malgun Gothic"/>
                <a:cs typeface="Malgun Gothic"/>
              </a:rPr>
              <a:t>신체</a:t>
            </a:r>
            <a:r>
              <a:rPr lang="en-US" altLang="ko-KR" sz="1400" spc="-135" dirty="0" smtClean="0">
                <a:latin typeface="Malgun Gothic"/>
                <a:cs typeface="Malgun Gothic"/>
              </a:rPr>
              <a:t>, </a:t>
            </a:r>
            <a:r>
              <a:rPr lang="ko-KR" altLang="en-US" sz="1400" spc="-135" dirty="0" smtClean="0">
                <a:latin typeface="Malgun Gothic"/>
                <a:cs typeface="Malgun Gothic"/>
              </a:rPr>
              <a:t>정서</a:t>
            </a:r>
            <a:r>
              <a:rPr lang="en-US" altLang="ko-KR" sz="1400" spc="-135" dirty="0" smtClean="0">
                <a:latin typeface="Malgun Gothic"/>
                <a:cs typeface="Malgun Gothic"/>
              </a:rPr>
              <a:t>, </a:t>
            </a:r>
            <a:r>
              <a:rPr lang="ko-KR" altLang="en-US" sz="1400" spc="-135" dirty="0" smtClean="0">
                <a:latin typeface="Malgun Gothic"/>
                <a:cs typeface="Malgun Gothic"/>
              </a:rPr>
              <a:t>성</a:t>
            </a:r>
            <a:r>
              <a:rPr lang="en-US" altLang="ko-KR" sz="1400" spc="-135" dirty="0" smtClean="0">
                <a:latin typeface="Malgun Gothic"/>
                <a:cs typeface="Malgun Gothic"/>
              </a:rPr>
              <a:t>, </a:t>
            </a:r>
            <a:r>
              <a:rPr lang="ko-KR" altLang="en-US" sz="1400" spc="-135" dirty="0" smtClean="0">
                <a:latin typeface="Malgun Gothic"/>
                <a:cs typeface="Malgun Gothic"/>
              </a:rPr>
              <a:t>방임</a:t>
            </a:r>
            <a:r>
              <a:rPr lang="en-US" sz="1400" spc="-135" dirty="0" smtClean="0">
                <a:latin typeface="Malgun Gothic"/>
                <a:cs typeface="Malgun Gothic"/>
              </a:rPr>
              <a:t>)</a:t>
            </a:r>
            <a:endParaRPr lang="en-US" sz="1400" spc="-135" dirty="0">
              <a:latin typeface="Dotum"/>
              <a:cs typeface="Malgun Gothic"/>
            </a:endParaRPr>
          </a:p>
          <a:p>
            <a:pPr marL="4928870" marR="5080">
              <a:lnSpc>
                <a:spcPct val="119100"/>
              </a:lnSpc>
              <a:buSzPct val="92857"/>
              <a:tabLst>
                <a:tab pos="5093335" algn="l"/>
              </a:tabLst>
            </a:pPr>
            <a:r>
              <a:rPr lang="en-US" sz="1400" spc="-135" dirty="0" smtClean="0">
                <a:latin typeface="Dotum"/>
                <a:cs typeface="Malgun Gothic"/>
              </a:rPr>
              <a:t>    </a:t>
            </a:r>
            <a:r>
              <a:rPr sz="1400" spc="-120" dirty="0" err="1" smtClean="0">
                <a:latin typeface="Malgun Gothic"/>
                <a:cs typeface="Malgun Gothic"/>
              </a:rPr>
              <a:t>다른</a:t>
            </a:r>
            <a:r>
              <a:rPr sz="1400" spc="-120" dirty="0" smtClean="0">
                <a:latin typeface="Malgun Gothic"/>
                <a:cs typeface="Malgun Gothic"/>
              </a:rPr>
              <a:t> </a:t>
            </a:r>
            <a:r>
              <a:rPr sz="1400" spc="-135" dirty="0">
                <a:latin typeface="Malgun Gothic"/>
                <a:cs typeface="Malgun Gothic"/>
              </a:rPr>
              <a:t>법률에  </a:t>
            </a:r>
            <a:r>
              <a:rPr sz="1400" spc="-120" dirty="0">
                <a:latin typeface="Malgun Gothic"/>
                <a:cs typeface="Malgun Gothic"/>
              </a:rPr>
              <a:t>의해 </a:t>
            </a:r>
            <a:r>
              <a:rPr sz="1400" spc="-155" dirty="0" err="1">
                <a:latin typeface="Malgun Gothic"/>
                <a:cs typeface="Malgun Gothic"/>
              </a:rPr>
              <a:t>가중처벌</a:t>
            </a:r>
            <a:r>
              <a:rPr sz="1400" spc="-155" dirty="0">
                <a:latin typeface="Malgun Gothic"/>
                <a:cs typeface="Malgun Gothic"/>
              </a:rPr>
              <a:t> </a:t>
            </a:r>
            <a:r>
              <a:rPr lang="en-US" sz="1400" spc="-155" dirty="0" smtClean="0">
                <a:latin typeface="Malgun Gothic"/>
                <a:cs typeface="Malgun Gothic"/>
              </a:rPr>
              <a:t> </a:t>
            </a:r>
            <a:r>
              <a:rPr sz="1400" spc="-120" dirty="0" err="1" smtClean="0">
                <a:latin typeface="Malgun Gothic"/>
                <a:cs typeface="Malgun Gothic"/>
              </a:rPr>
              <a:t>되는</a:t>
            </a:r>
            <a:r>
              <a:rPr sz="1400" spc="-120" dirty="0" smtClean="0">
                <a:latin typeface="Malgun Gothic"/>
                <a:cs typeface="Malgun Gothic"/>
              </a:rPr>
              <a:t> </a:t>
            </a:r>
            <a:r>
              <a:rPr sz="1400" spc="-130" dirty="0" smtClean="0">
                <a:latin typeface="Malgun Gothic"/>
                <a:cs typeface="Malgun Gothic"/>
              </a:rPr>
              <a:t>죄</a:t>
            </a:r>
            <a:endParaRPr lang="en-US" sz="1400" spc="-130" dirty="0" smtClean="0">
              <a:latin typeface="Malgun Gothic"/>
              <a:cs typeface="Malgun Gothic"/>
            </a:endParaRPr>
          </a:p>
          <a:p>
            <a:pPr marL="4928870" marR="5080">
              <a:lnSpc>
                <a:spcPct val="119100"/>
              </a:lnSpc>
              <a:buSzPct val="92857"/>
              <a:tabLst>
                <a:tab pos="5093335" algn="l"/>
              </a:tabLst>
            </a:pPr>
            <a:r>
              <a:rPr lang="en-US" sz="1400" spc="-130" dirty="0">
                <a:latin typeface="Malgun Gothic"/>
                <a:cs typeface="Malgun Gothic"/>
              </a:rPr>
              <a:t> </a:t>
            </a:r>
            <a:r>
              <a:rPr lang="en-US" sz="1400" spc="-130" dirty="0" smtClean="0">
                <a:latin typeface="Malgun Gothic"/>
                <a:cs typeface="Malgun Gothic"/>
              </a:rPr>
              <a:t>   </a:t>
            </a:r>
            <a:r>
              <a:rPr sz="1400" spc="-150" dirty="0" err="1" smtClean="0">
                <a:latin typeface="Malgun Gothic"/>
                <a:cs typeface="Malgun Gothic"/>
              </a:rPr>
              <a:t>아동학대처벌법에</a:t>
            </a:r>
            <a:r>
              <a:rPr sz="1400" spc="-150" dirty="0" smtClean="0">
                <a:latin typeface="Malgun Gothic"/>
                <a:cs typeface="Malgun Gothic"/>
              </a:rPr>
              <a:t> </a:t>
            </a:r>
            <a:r>
              <a:rPr sz="1400" spc="-135" dirty="0" err="1">
                <a:latin typeface="Malgun Gothic"/>
                <a:cs typeface="Malgun Gothic"/>
              </a:rPr>
              <a:t>규정된</a:t>
            </a:r>
            <a:r>
              <a:rPr sz="1400" spc="-135" dirty="0">
                <a:latin typeface="Malgun Gothic"/>
                <a:cs typeface="Malgun Gothic"/>
              </a:rPr>
              <a:t>  </a:t>
            </a:r>
            <a:r>
              <a:rPr sz="1400" spc="-145" dirty="0" err="1" smtClean="0">
                <a:latin typeface="Malgun Gothic"/>
                <a:cs typeface="Malgun Gothic"/>
              </a:rPr>
              <a:t>범죄</a:t>
            </a:r>
            <a:r>
              <a:rPr lang="en-US" sz="1400" spc="-145" dirty="0" smtClean="0">
                <a:latin typeface="Malgun Gothic"/>
                <a:cs typeface="Malgun Gothic"/>
              </a:rPr>
              <a:t>(</a:t>
            </a:r>
            <a:r>
              <a:rPr lang="ko-KR" altLang="en-US" sz="1400" spc="-145" dirty="0" smtClean="0">
                <a:latin typeface="Malgun Gothic"/>
                <a:cs typeface="Malgun Gothic"/>
              </a:rPr>
              <a:t>아동학대치사</a:t>
            </a:r>
            <a:r>
              <a:rPr lang="en-US" altLang="ko-KR" sz="1400" spc="-145" dirty="0" smtClean="0">
                <a:latin typeface="Malgun Gothic"/>
                <a:cs typeface="Malgun Gothic"/>
              </a:rPr>
              <a:t>, </a:t>
            </a:r>
            <a:r>
              <a:rPr lang="ko-KR" altLang="en-US" sz="1400" spc="-145" dirty="0" smtClean="0">
                <a:latin typeface="Malgun Gothic"/>
                <a:cs typeface="Malgun Gothic"/>
              </a:rPr>
              <a:t>중상해</a:t>
            </a:r>
            <a:r>
              <a:rPr lang="en-US" altLang="ko-KR" sz="1400" spc="-145" dirty="0" smtClean="0">
                <a:latin typeface="Malgun Gothic"/>
                <a:cs typeface="Malgun Gothic"/>
              </a:rPr>
              <a:t>, </a:t>
            </a:r>
            <a:r>
              <a:rPr lang="ko-KR" altLang="en-US" sz="1400" spc="-145" dirty="0" smtClean="0">
                <a:latin typeface="Malgun Gothic"/>
                <a:cs typeface="Malgun Gothic"/>
              </a:rPr>
              <a:t>상습범</a:t>
            </a:r>
            <a:r>
              <a:rPr lang="en-US" sz="1400" spc="-145" dirty="0" smtClean="0">
                <a:latin typeface="Malgun Gothic"/>
                <a:cs typeface="Malgun Gothic"/>
              </a:rPr>
              <a:t>)</a:t>
            </a:r>
          </a:p>
        </p:txBody>
      </p:sp>
      <p:sp>
        <p:nvSpPr>
          <p:cNvPr id="6" name="object 6"/>
          <p:cNvSpPr/>
          <p:nvPr/>
        </p:nvSpPr>
        <p:spPr>
          <a:xfrm>
            <a:off x="1918030" y="6705662"/>
            <a:ext cx="1010919" cy="527050"/>
          </a:xfrm>
          <a:custGeom>
            <a:avLst/>
            <a:gdLst/>
            <a:ahLst/>
            <a:cxnLst/>
            <a:rect l="l" t="t" r="r" b="b"/>
            <a:pathLst>
              <a:path w="1010919" h="527050">
                <a:moveTo>
                  <a:pt x="296576" y="446194"/>
                </a:moveTo>
                <a:lnTo>
                  <a:pt x="361234" y="507961"/>
                </a:lnTo>
                <a:lnTo>
                  <a:pt x="602587" y="526797"/>
                </a:lnTo>
                <a:lnTo>
                  <a:pt x="841713" y="478541"/>
                </a:lnTo>
                <a:lnTo>
                  <a:pt x="539594" y="478541"/>
                </a:lnTo>
                <a:lnTo>
                  <a:pt x="296576" y="446194"/>
                </a:lnTo>
                <a:close/>
              </a:path>
              <a:path w="1010919" h="527050">
                <a:moveTo>
                  <a:pt x="1010780" y="444423"/>
                </a:moveTo>
                <a:lnTo>
                  <a:pt x="539594" y="478541"/>
                </a:lnTo>
                <a:lnTo>
                  <a:pt x="841713" y="478541"/>
                </a:lnTo>
                <a:lnTo>
                  <a:pt x="1010780" y="444423"/>
                </a:lnTo>
                <a:close/>
              </a:path>
              <a:path w="1010919" h="527050">
                <a:moveTo>
                  <a:pt x="0" y="0"/>
                </a:moveTo>
                <a:lnTo>
                  <a:pt x="128964" y="297994"/>
                </a:lnTo>
                <a:lnTo>
                  <a:pt x="277242" y="443620"/>
                </a:lnTo>
                <a:lnTo>
                  <a:pt x="296576" y="446194"/>
                </a:lnTo>
                <a:lnTo>
                  <a:pt x="191958" y="34625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29686" y="5781116"/>
            <a:ext cx="361950" cy="222885"/>
          </a:xfrm>
          <a:custGeom>
            <a:avLst/>
            <a:gdLst/>
            <a:ahLst/>
            <a:cxnLst/>
            <a:rect l="l" t="t" r="r" b="b"/>
            <a:pathLst>
              <a:path w="361950" h="222885">
                <a:moveTo>
                  <a:pt x="0" y="0"/>
                </a:moveTo>
                <a:lnTo>
                  <a:pt x="30803" y="60972"/>
                </a:lnTo>
                <a:lnTo>
                  <a:pt x="65117" y="97348"/>
                </a:lnTo>
                <a:lnTo>
                  <a:pt x="124585" y="123576"/>
                </a:lnTo>
                <a:lnTo>
                  <a:pt x="230847" y="154101"/>
                </a:lnTo>
                <a:lnTo>
                  <a:pt x="284173" y="168128"/>
                </a:lnTo>
                <a:lnTo>
                  <a:pt x="315552" y="179920"/>
                </a:lnTo>
                <a:lnTo>
                  <a:pt x="337232" y="195891"/>
                </a:lnTo>
                <a:lnTo>
                  <a:pt x="361442" y="222427"/>
                </a:lnTo>
                <a:lnTo>
                  <a:pt x="348762" y="195885"/>
                </a:lnTo>
                <a:lnTo>
                  <a:pt x="333495" y="180351"/>
                </a:lnTo>
                <a:lnTo>
                  <a:pt x="305677" y="169780"/>
                </a:lnTo>
                <a:lnTo>
                  <a:pt x="255371" y="158153"/>
                </a:lnTo>
                <a:lnTo>
                  <a:pt x="141603" y="115734"/>
                </a:lnTo>
                <a:lnTo>
                  <a:pt x="77079" y="85120"/>
                </a:lnTo>
                <a:lnTo>
                  <a:pt x="37858" y="51484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29686" y="5781331"/>
            <a:ext cx="401955" cy="168910"/>
          </a:xfrm>
          <a:custGeom>
            <a:avLst/>
            <a:gdLst/>
            <a:ahLst/>
            <a:cxnLst/>
            <a:rect l="l" t="t" r="r" b="b"/>
            <a:pathLst>
              <a:path w="401954" h="168910">
                <a:moveTo>
                  <a:pt x="0" y="0"/>
                </a:moveTo>
                <a:lnTo>
                  <a:pt x="40981" y="57571"/>
                </a:lnTo>
                <a:lnTo>
                  <a:pt x="81580" y="89284"/>
                </a:lnTo>
                <a:lnTo>
                  <a:pt x="146041" y="106409"/>
                </a:lnTo>
                <a:lnTo>
                  <a:pt x="258610" y="120218"/>
                </a:lnTo>
                <a:lnTo>
                  <a:pt x="314883" y="125806"/>
                </a:lnTo>
                <a:lnTo>
                  <a:pt x="348565" y="132734"/>
                </a:lnTo>
                <a:lnTo>
                  <a:pt x="373086" y="145557"/>
                </a:lnTo>
                <a:lnTo>
                  <a:pt x="401878" y="168833"/>
                </a:lnTo>
                <a:lnTo>
                  <a:pt x="384786" y="143665"/>
                </a:lnTo>
                <a:lnTo>
                  <a:pt x="366822" y="130222"/>
                </a:lnTo>
                <a:lnTo>
                  <a:pt x="336943" y="123956"/>
                </a:lnTo>
                <a:lnTo>
                  <a:pt x="284111" y="120319"/>
                </a:lnTo>
                <a:lnTo>
                  <a:pt x="162036" y="95544"/>
                </a:lnTo>
                <a:lnTo>
                  <a:pt x="91749" y="74752"/>
                </a:lnTo>
                <a:lnTo>
                  <a:pt x="46615" y="46664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23687" y="5185410"/>
            <a:ext cx="591820" cy="577215"/>
          </a:xfrm>
          <a:custGeom>
            <a:avLst/>
            <a:gdLst/>
            <a:ahLst/>
            <a:cxnLst/>
            <a:rect l="l" t="t" r="r" b="b"/>
            <a:pathLst>
              <a:path w="591820" h="577214">
                <a:moveTo>
                  <a:pt x="78670" y="201568"/>
                </a:moveTo>
                <a:lnTo>
                  <a:pt x="15788" y="371519"/>
                </a:lnTo>
                <a:lnTo>
                  <a:pt x="0" y="465616"/>
                </a:lnTo>
                <a:lnTo>
                  <a:pt x="35961" y="517561"/>
                </a:lnTo>
                <a:lnTo>
                  <a:pt x="128327" y="561054"/>
                </a:lnTo>
                <a:lnTo>
                  <a:pt x="136451" y="561822"/>
                </a:lnTo>
                <a:lnTo>
                  <a:pt x="149956" y="563658"/>
                </a:lnTo>
                <a:lnTo>
                  <a:pt x="190574" y="569077"/>
                </a:lnTo>
                <a:lnTo>
                  <a:pt x="245118" y="574392"/>
                </a:lnTo>
                <a:lnTo>
                  <a:pt x="308522" y="576688"/>
                </a:lnTo>
                <a:lnTo>
                  <a:pt x="341964" y="575792"/>
                </a:lnTo>
                <a:lnTo>
                  <a:pt x="409164" y="568090"/>
                </a:lnTo>
                <a:lnTo>
                  <a:pt x="472565" y="550076"/>
                </a:lnTo>
                <a:lnTo>
                  <a:pt x="527100" y="518833"/>
                </a:lnTo>
                <a:lnTo>
                  <a:pt x="567707" y="471446"/>
                </a:lnTo>
                <a:lnTo>
                  <a:pt x="589321" y="404996"/>
                </a:lnTo>
                <a:lnTo>
                  <a:pt x="591424" y="363712"/>
                </a:lnTo>
                <a:lnTo>
                  <a:pt x="586878" y="316568"/>
                </a:lnTo>
                <a:lnTo>
                  <a:pt x="575053" y="263200"/>
                </a:lnTo>
                <a:lnTo>
                  <a:pt x="555313" y="203244"/>
                </a:lnTo>
                <a:lnTo>
                  <a:pt x="358135" y="50942"/>
                </a:lnTo>
                <a:lnTo>
                  <a:pt x="242758" y="0"/>
                </a:lnTo>
                <a:lnTo>
                  <a:pt x="164498" y="50261"/>
                </a:lnTo>
                <a:lnTo>
                  <a:pt x="78670" y="201568"/>
                </a:lnTo>
                <a:close/>
              </a:path>
            </a:pathLst>
          </a:custGeom>
          <a:ln w="5847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17927" y="5412690"/>
            <a:ext cx="144576" cy="9628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10815" y="5418125"/>
            <a:ext cx="144589" cy="9628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80944" y="5097683"/>
            <a:ext cx="725170" cy="749300"/>
          </a:xfrm>
          <a:custGeom>
            <a:avLst/>
            <a:gdLst/>
            <a:ahLst/>
            <a:cxnLst/>
            <a:rect l="l" t="t" r="r" b="b"/>
            <a:pathLst>
              <a:path w="725170" h="749300">
                <a:moveTo>
                  <a:pt x="213245" y="0"/>
                </a:moveTo>
                <a:lnTo>
                  <a:pt x="144106" y="73934"/>
                </a:lnTo>
                <a:lnTo>
                  <a:pt x="98551" y="242590"/>
                </a:lnTo>
                <a:lnTo>
                  <a:pt x="0" y="741916"/>
                </a:lnTo>
                <a:lnTo>
                  <a:pt x="44695" y="748684"/>
                </a:lnTo>
                <a:lnTo>
                  <a:pt x="72478" y="742816"/>
                </a:lnTo>
                <a:lnTo>
                  <a:pt x="94947" y="717000"/>
                </a:lnTo>
                <a:lnTo>
                  <a:pt x="123697" y="663925"/>
                </a:lnTo>
                <a:lnTo>
                  <a:pt x="108138" y="440035"/>
                </a:lnTo>
                <a:lnTo>
                  <a:pt x="112952" y="319792"/>
                </a:lnTo>
                <a:lnTo>
                  <a:pt x="147138" y="262145"/>
                </a:lnTo>
                <a:lnTo>
                  <a:pt x="219697" y="226042"/>
                </a:lnTo>
                <a:lnTo>
                  <a:pt x="673844" y="226042"/>
                </a:lnTo>
                <a:lnTo>
                  <a:pt x="668456" y="200240"/>
                </a:lnTo>
                <a:lnTo>
                  <a:pt x="653421" y="145953"/>
                </a:lnTo>
                <a:lnTo>
                  <a:pt x="636149" y="102360"/>
                </a:lnTo>
                <a:lnTo>
                  <a:pt x="616508" y="72524"/>
                </a:lnTo>
                <a:lnTo>
                  <a:pt x="354526" y="4844"/>
                </a:lnTo>
                <a:lnTo>
                  <a:pt x="213245" y="0"/>
                </a:lnTo>
                <a:close/>
              </a:path>
              <a:path w="725170" h="749300">
                <a:moveTo>
                  <a:pt x="683011" y="272029"/>
                </a:moveTo>
                <a:lnTo>
                  <a:pt x="544614" y="272029"/>
                </a:lnTo>
                <a:lnTo>
                  <a:pt x="613861" y="337168"/>
                </a:lnTo>
                <a:lnTo>
                  <a:pt x="647111" y="396095"/>
                </a:lnTo>
                <a:lnTo>
                  <a:pt x="653511" y="482301"/>
                </a:lnTo>
                <a:lnTo>
                  <a:pt x="642213" y="629280"/>
                </a:lnTo>
                <a:lnTo>
                  <a:pt x="637082" y="708439"/>
                </a:lnTo>
                <a:lnTo>
                  <a:pt x="688516" y="690431"/>
                </a:lnTo>
                <a:lnTo>
                  <a:pt x="714794" y="679870"/>
                </a:lnTo>
                <a:lnTo>
                  <a:pt x="724136" y="672652"/>
                </a:lnTo>
                <a:lnTo>
                  <a:pt x="724763" y="664675"/>
                </a:lnTo>
                <a:lnTo>
                  <a:pt x="722087" y="622398"/>
                </a:lnTo>
                <a:lnTo>
                  <a:pt x="719035" y="579015"/>
                </a:lnTo>
                <a:lnTo>
                  <a:pt x="714666" y="524884"/>
                </a:lnTo>
                <a:lnTo>
                  <a:pt x="708848" y="463071"/>
                </a:lnTo>
                <a:lnTo>
                  <a:pt x="701377" y="396095"/>
                </a:lnTo>
                <a:lnTo>
                  <a:pt x="692338" y="328645"/>
                </a:lnTo>
                <a:lnTo>
                  <a:pt x="683011" y="272029"/>
                </a:lnTo>
                <a:close/>
              </a:path>
              <a:path w="725170" h="749300">
                <a:moveTo>
                  <a:pt x="673844" y="226042"/>
                </a:moveTo>
                <a:lnTo>
                  <a:pt x="219697" y="226042"/>
                </a:lnTo>
                <a:lnTo>
                  <a:pt x="267468" y="292242"/>
                </a:lnTo>
                <a:lnTo>
                  <a:pt x="295259" y="327680"/>
                </a:lnTo>
                <a:lnTo>
                  <a:pt x="313748" y="344393"/>
                </a:lnTo>
                <a:lnTo>
                  <a:pt x="333616" y="354414"/>
                </a:lnTo>
                <a:lnTo>
                  <a:pt x="343484" y="235440"/>
                </a:lnTo>
                <a:lnTo>
                  <a:pt x="675806" y="235440"/>
                </a:lnTo>
                <a:lnTo>
                  <a:pt x="673844" y="226042"/>
                </a:lnTo>
                <a:close/>
              </a:path>
              <a:path w="725170" h="749300">
                <a:moveTo>
                  <a:pt x="675806" y="235440"/>
                </a:moveTo>
                <a:lnTo>
                  <a:pt x="343484" y="235440"/>
                </a:lnTo>
                <a:lnTo>
                  <a:pt x="499465" y="302788"/>
                </a:lnTo>
                <a:lnTo>
                  <a:pt x="544614" y="272029"/>
                </a:lnTo>
                <a:lnTo>
                  <a:pt x="683011" y="272029"/>
                </a:lnTo>
                <a:lnTo>
                  <a:pt x="681382" y="262145"/>
                </a:lnTo>
                <a:lnTo>
                  <a:pt x="675806" y="2354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006103" y="5595360"/>
            <a:ext cx="189903" cy="1655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72441" y="5670529"/>
            <a:ext cx="2533015" cy="902335"/>
          </a:xfrm>
          <a:custGeom>
            <a:avLst/>
            <a:gdLst/>
            <a:ahLst/>
            <a:cxnLst/>
            <a:rect l="l" t="t" r="r" b="b"/>
            <a:pathLst>
              <a:path w="2533015" h="902334">
                <a:moveTo>
                  <a:pt x="2020747" y="454883"/>
                </a:moveTo>
                <a:lnTo>
                  <a:pt x="1924158" y="610345"/>
                </a:lnTo>
                <a:lnTo>
                  <a:pt x="1900685" y="705405"/>
                </a:lnTo>
                <a:lnTo>
                  <a:pt x="1958179" y="778979"/>
                </a:lnTo>
                <a:lnTo>
                  <a:pt x="2104491" y="869983"/>
                </a:lnTo>
                <a:lnTo>
                  <a:pt x="2115776" y="874388"/>
                </a:lnTo>
                <a:lnTo>
                  <a:pt x="2137595" y="883364"/>
                </a:lnTo>
                <a:lnTo>
                  <a:pt x="2168567" y="893341"/>
                </a:lnTo>
                <a:lnTo>
                  <a:pt x="2207312" y="900747"/>
                </a:lnTo>
                <a:lnTo>
                  <a:pt x="2252448" y="902011"/>
                </a:lnTo>
                <a:lnTo>
                  <a:pt x="2302596" y="893563"/>
                </a:lnTo>
                <a:lnTo>
                  <a:pt x="2329477" y="882699"/>
                </a:lnTo>
                <a:lnTo>
                  <a:pt x="2252383" y="882699"/>
                </a:lnTo>
                <a:lnTo>
                  <a:pt x="2218180" y="879809"/>
                </a:lnTo>
                <a:lnTo>
                  <a:pt x="2149873" y="859758"/>
                </a:lnTo>
                <a:lnTo>
                  <a:pt x="2086686" y="825647"/>
                </a:lnTo>
                <a:lnTo>
                  <a:pt x="2047233" y="798191"/>
                </a:lnTo>
                <a:lnTo>
                  <a:pt x="2007351" y="742764"/>
                </a:lnTo>
                <a:lnTo>
                  <a:pt x="1988515" y="689211"/>
                </a:lnTo>
                <a:lnTo>
                  <a:pt x="1993409" y="612399"/>
                </a:lnTo>
                <a:lnTo>
                  <a:pt x="2000407" y="562362"/>
                </a:lnTo>
                <a:lnTo>
                  <a:pt x="2008188" y="531702"/>
                </a:lnTo>
                <a:lnTo>
                  <a:pt x="2015434" y="513021"/>
                </a:lnTo>
                <a:lnTo>
                  <a:pt x="2020822" y="498923"/>
                </a:lnTo>
                <a:lnTo>
                  <a:pt x="2023033" y="482009"/>
                </a:lnTo>
                <a:lnTo>
                  <a:pt x="2020747" y="454883"/>
                </a:lnTo>
                <a:close/>
              </a:path>
              <a:path w="2533015" h="902334">
                <a:moveTo>
                  <a:pt x="2400208" y="255820"/>
                </a:moveTo>
                <a:lnTo>
                  <a:pt x="2428430" y="636265"/>
                </a:lnTo>
                <a:lnTo>
                  <a:pt x="2422893" y="700228"/>
                </a:lnTo>
                <a:lnTo>
                  <a:pt x="2411155" y="753228"/>
                </a:lnTo>
                <a:lnTo>
                  <a:pt x="2393963" y="796009"/>
                </a:lnTo>
                <a:lnTo>
                  <a:pt x="2372065" y="829316"/>
                </a:lnTo>
                <a:lnTo>
                  <a:pt x="2317146" y="870486"/>
                </a:lnTo>
                <a:lnTo>
                  <a:pt x="2252383" y="882699"/>
                </a:lnTo>
                <a:lnTo>
                  <a:pt x="2329477" y="882699"/>
                </a:lnTo>
                <a:lnTo>
                  <a:pt x="2356374" y="871830"/>
                </a:lnTo>
                <a:lnTo>
                  <a:pt x="2412403" y="833242"/>
                </a:lnTo>
                <a:lnTo>
                  <a:pt x="2498743" y="753793"/>
                </a:lnTo>
                <a:lnTo>
                  <a:pt x="2532718" y="682713"/>
                </a:lnTo>
                <a:lnTo>
                  <a:pt x="2519003" y="579865"/>
                </a:lnTo>
                <a:lnTo>
                  <a:pt x="2462276" y="405112"/>
                </a:lnTo>
                <a:lnTo>
                  <a:pt x="2400208" y="255820"/>
                </a:lnTo>
                <a:close/>
              </a:path>
              <a:path w="2533015" h="902334">
                <a:moveTo>
                  <a:pt x="2062925" y="103136"/>
                </a:moveTo>
                <a:lnTo>
                  <a:pt x="2040778" y="112565"/>
                </a:lnTo>
                <a:lnTo>
                  <a:pt x="1708101" y="366587"/>
                </a:lnTo>
                <a:lnTo>
                  <a:pt x="1534590" y="481353"/>
                </a:lnTo>
                <a:lnTo>
                  <a:pt x="1343085" y="488525"/>
                </a:lnTo>
                <a:lnTo>
                  <a:pt x="1372546" y="496828"/>
                </a:lnTo>
                <a:lnTo>
                  <a:pt x="1561334" y="516357"/>
                </a:lnTo>
                <a:lnTo>
                  <a:pt x="1621104" y="458071"/>
                </a:lnTo>
                <a:lnTo>
                  <a:pt x="2062925" y="103136"/>
                </a:lnTo>
                <a:close/>
              </a:path>
              <a:path w="2533015" h="902334">
                <a:moveTo>
                  <a:pt x="0" y="84081"/>
                </a:moveTo>
                <a:lnTo>
                  <a:pt x="840669" y="366587"/>
                </a:lnTo>
                <a:lnTo>
                  <a:pt x="1298821" y="490183"/>
                </a:lnTo>
                <a:lnTo>
                  <a:pt x="1343085" y="488525"/>
                </a:lnTo>
                <a:lnTo>
                  <a:pt x="902760" y="364424"/>
                </a:lnTo>
                <a:lnTo>
                  <a:pt x="0" y="84081"/>
                </a:lnTo>
                <a:close/>
              </a:path>
              <a:path w="2533015" h="902334">
                <a:moveTo>
                  <a:pt x="2316135" y="31907"/>
                </a:moveTo>
                <a:lnTo>
                  <a:pt x="2230226" y="31907"/>
                </a:lnTo>
                <a:lnTo>
                  <a:pt x="2347157" y="128218"/>
                </a:lnTo>
                <a:lnTo>
                  <a:pt x="2400208" y="255820"/>
                </a:lnTo>
                <a:lnTo>
                  <a:pt x="2394063" y="172987"/>
                </a:lnTo>
                <a:lnTo>
                  <a:pt x="2316135" y="31907"/>
                </a:lnTo>
                <a:close/>
              </a:path>
              <a:path w="2533015" h="902334">
                <a:moveTo>
                  <a:pt x="2298511" y="0"/>
                </a:moveTo>
                <a:lnTo>
                  <a:pt x="2066086" y="100596"/>
                </a:lnTo>
                <a:lnTo>
                  <a:pt x="2062925" y="103136"/>
                </a:lnTo>
                <a:lnTo>
                  <a:pt x="2230226" y="31907"/>
                </a:lnTo>
                <a:lnTo>
                  <a:pt x="2316135" y="31907"/>
                </a:lnTo>
                <a:lnTo>
                  <a:pt x="229851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33997" y="6078766"/>
            <a:ext cx="2754630" cy="601980"/>
          </a:xfrm>
          <a:custGeom>
            <a:avLst/>
            <a:gdLst/>
            <a:ahLst/>
            <a:cxnLst/>
            <a:rect l="l" t="t" r="r" b="b"/>
            <a:pathLst>
              <a:path w="2754630" h="601979">
                <a:moveTo>
                  <a:pt x="0" y="340486"/>
                </a:moveTo>
                <a:lnTo>
                  <a:pt x="49467" y="340919"/>
                </a:lnTo>
                <a:lnTo>
                  <a:pt x="99351" y="342521"/>
                </a:lnTo>
                <a:lnTo>
                  <a:pt x="149609" y="345224"/>
                </a:lnTo>
                <a:lnTo>
                  <a:pt x="200200" y="348959"/>
                </a:lnTo>
                <a:lnTo>
                  <a:pt x="251082" y="353657"/>
                </a:lnTo>
                <a:lnTo>
                  <a:pt x="302211" y="359250"/>
                </a:lnTo>
                <a:lnTo>
                  <a:pt x="353548" y="365669"/>
                </a:lnTo>
                <a:lnTo>
                  <a:pt x="405048" y="372844"/>
                </a:lnTo>
                <a:lnTo>
                  <a:pt x="456671" y="380708"/>
                </a:lnTo>
                <a:lnTo>
                  <a:pt x="508374" y="389191"/>
                </a:lnTo>
                <a:lnTo>
                  <a:pt x="611852" y="407741"/>
                </a:lnTo>
                <a:lnTo>
                  <a:pt x="715146" y="427943"/>
                </a:lnTo>
                <a:lnTo>
                  <a:pt x="1264944" y="544020"/>
                </a:lnTo>
                <a:lnTo>
                  <a:pt x="1358843" y="561558"/>
                </a:lnTo>
                <a:lnTo>
                  <a:pt x="1404798" y="569434"/>
                </a:lnTo>
                <a:lnTo>
                  <a:pt x="1450035" y="576623"/>
                </a:lnTo>
                <a:lnTo>
                  <a:pt x="1494511" y="583057"/>
                </a:lnTo>
                <a:lnTo>
                  <a:pt x="1538183" y="588666"/>
                </a:lnTo>
                <a:lnTo>
                  <a:pt x="1581011" y="593381"/>
                </a:lnTo>
                <a:lnTo>
                  <a:pt x="1622952" y="597135"/>
                </a:lnTo>
                <a:lnTo>
                  <a:pt x="1663963" y="599858"/>
                </a:lnTo>
                <a:lnTo>
                  <a:pt x="1704004" y="601482"/>
                </a:lnTo>
                <a:lnTo>
                  <a:pt x="1743031" y="601937"/>
                </a:lnTo>
                <a:lnTo>
                  <a:pt x="1781003" y="601155"/>
                </a:lnTo>
                <a:lnTo>
                  <a:pt x="1853613" y="595606"/>
                </a:lnTo>
                <a:lnTo>
                  <a:pt x="1921498" y="584283"/>
                </a:lnTo>
                <a:lnTo>
                  <a:pt x="1930314" y="582084"/>
                </a:lnTo>
                <a:lnTo>
                  <a:pt x="1777779" y="582084"/>
                </a:lnTo>
                <a:lnTo>
                  <a:pt x="1739697" y="581562"/>
                </a:lnTo>
                <a:lnTo>
                  <a:pt x="1700326" y="579186"/>
                </a:lnTo>
                <a:lnTo>
                  <a:pt x="1659431" y="575325"/>
                </a:lnTo>
                <a:lnTo>
                  <a:pt x="1616777" y="570344"/>
                </a:lnTo>
                <a:lnTo>
                  <a:pt x="1475905" y="552350"/>
                </a:lnTo>
                <a:lnTo>
                  <a:pt x="1423861" y="546557"/>
                </a:lnTo>
                <a:lnTo>
                  <a:pt x="1318563" y="536927"/>
                </a:lnTo>
                <a:lnTo>
                  <a:pt x="1271604" y="531792"/>
                </a:lnTo>
                <a:lnTo>
                  <a:pt x="1227718" y="526119"/>
                </a:lnTo>
                <a:lnTo>
                  <a:pt x="1186618" y="519955"/>
                </a:lnTo>
                <a:lnTo>
                  <a:pt x="1148016" y="513348"/>
                </a:lnTo>
                <a:lnTo>
                  <a:pt x="1077155" y="498994"/>
                </a:lnTo>
                <a:lnTo>
                  <a:pt x="1012839" y="483434"/>
                </a:lnTo>
                <a:lnTo>
                  <a:pt x="806075" y="424961"/>
                </a:lnTo>
                <a:lnTo>
                  <a:pt x="775035" y="416729"/>
                </a:lnTo>
                <a:lnTo>
                  <a:pt x="708955" y="400830"/>
                </a:lnTo>
                <a:lnTo>
                  <a:pt x="635625" y="386001"/>
                </a:lnTo>
                <a:lnTo>
                  <a:pt x="595524" y="379106"/>
                </a:lnTo>
                <a:lnTo>
                  <a:pt x="552748" y="372620"/>
                </a:lnTo>
                <a:lnTo>
                  <a:pt x="507010" y="366591"/>
                </a:lnTo>
                <a:lnTo>
                  <a:pt x="458023" y="361066"/>
                </a:lnTo>
                <a:lnTo>
                  <a:pt x="405499" y="356092"/>
                </a:lnTo>
                <a:lnTo>
                  <a:pt x="349152" y="351718"/>
                </a:lnTo>
                <a:lnTo>
                  <a:pt x="288693" y="347989"/>
                </a:lnTo>
                <a:lnTo>
                  <a:pt x="223836" y="344955"/>
                </a:lnTo>
                <a:lnTo>
                  <a:pt x="154293" y="342661"/>
                </a:lnTo>
                <a:lnTo>
                  <a:pt x="79777" y="341156"/>
                </a:lnTo>
                <a:lnTo>
                  <a:pt x="0" y="340486"/>
                </a:lnTo>
                <a:close/>
              </a:path>
              <a:path w="2754630" h="601979">
                <a:moveTo>
                  <a:pt x="2429840" y="0"/>
                </a:moveTo>
                <a:lnTo>
                  <a:pt x="2335592" y="95905"/>
                </a:lnTo>
                <a:lnTo>
                  <a:pt x="2219871" y="310413"/>
                </a:lnTo>
                <a:lnTo>
                  <a:pt x="2178904" y="360715"/>
                </a:lnTo>
                <a:lnTo>
                  <a:pt x="2139472" y="404766"/>
                </a:lnTo>
                <a:lnTo>
                  <a:pt x="2101339" y="442932"/>
                </a:lnTo>
                <a:lnTo>
                  <a:pt x="2064269" y="475580"/>
                </a:lnTo>
                <a:lnTo>
                  <a:pt x="2028028" y="503075"/>
                </a:lnTo>
                <a:lnTo>
                  <a:pt x="1992381" y="525785"/>
                </a:lnTo>
                <a:lnTo>
                  <a:pt x="1957091" y="544077"/>
                </a:lnTo>
                <a:lnTo>
                  <a:pt x="1886645" y="568870"/>
                </a:lnTo>
                <a:lnTo>
                  <a:pt x="1814807" y="580388"/>
                </a:lnTo>
                <a:lnTo>
                  <a:pt x="1777779" y="582084"/>
                </a:lnTo>
                <a:lnTo>
                  <a:pt x="1930314" y="582084"/>
                </a:lnTo>
                <a:lnTo>
                  <a:pt x="1984321" y="566637"/>
                </a:lnTo>
                <a:lnTo>
                  <a:pt x="2041745" y="542118"/>
                </a:lnTo>
                <a:lnTo>
                  <a:pt x="2093434" y="510176"/>
                </a:lnTo>
                <a:lnTo>
                  <a:pt x="2139052" y="470260"/>
                </a:lnTo>
                <a:lnTo>
                  <a:pt x="2178262" y="421821"/>
                </a:lnTo>
                <a:lnTo>
                  <a:pt x="2325780" y="158634"/>
                </a:lnTo>
                <a:lnTo>
                  <a:pt x="2427481" y="46967"/>
                </a:lnTo>
                <a:lnTo>
                  <a:pt x="2552865" y="29412"/>
                </a:lnTo>
                <a:lnTo>
                  <a:pt x="2629388" y="29412"/>
                </a:lnTo>
                <a:lnTo>
                  <a:pt x="2552719" y="735"/>
                </a:lnTo>
                <a:lnTo>
                  <a:pt x="2429840" y="0"/>
                </a:lnTo>
                <a:close/>
              </a:path>
              <a:path w="2754630" h="601979">
                <a:moveTo>
                  <a:pt x="2629388" y="29412"/>
                </a:moveTo>
                <a:lnTo>
                  <a:pt x="2552865" y="29412"/>
                </a:lnTo>
                <a:lnTo>
                  <a:pt x="2754337" y="76149"/>
                </a:lnTo>
                <a:lnTo>
                  <a:pt x="2629388" y="2941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010562" y="6110947"/>
            <a:ext cx="417830" cy="381000"/>
          </a:xfrm>
          <a:custGeom>
            <a:avLst/>
            <a:gdLst/>
            <a:ahLst/>
            <a:cxnLst/>
            <a:rect l="l" t="t" r="r" b="b"/>
            <a:pathLst>
              <a:path w="417829" h="381000">
                <a:moveTo>
                  <a:pt x="314576" y="0"/>
                </a:moveTo>
                <a:lnTo>
                  <a:pt x="306339" y="31932"/>
                </a:lnTo>
                <a:lnTo>
                  <a:pt x="272875" y="50769"/>
                </a:lnTo>
                <a:lnTo>
                  <a:pt x="186538" y="63884"/>
                </a:lnTo>
                <a:lnTo>
                  <a:pt x="19682" y="78651"/>
                </a:lnTo>
                <a:lnTo>
                  <a:pt x="0" y="271542"/>
                </a:lnTo>
                <a:lnTo>
                  <a:pt x="19290" y="363766"/>
                </a:lnTo>
                <a:lnTo>
                  <a:pt x="100819" y="380456"/>
                </a:lnTo>
                <a:lnTo>
                  <a:pt x="267853" y="346748"/>
                </a:lnTo>
                <a:lnTo>
                  <a:pt x="376446" y="292566"/>
                </a:lnTo>
                <a:lnTo>
                  <a:pt x="417511" y="238386"/>
                </a:lnTo>
                <a:lnTo>
                  <a:pt x="395427" y="151700"/>
                </a:lnTo>
                <a:lnTo>
                  <a:pt x="31457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04767" y="5798604"/>
            <a:ext cx="340360" cy="227965"/>
          </a:xfrm>
          <a:custGeom>
            <a:avLst/>
            <a:gdLst/>
            <a:ahLst/>
            <a:cxnLst/>
            <a:rect l="l" t="t" r="r" b="b"/>
            <a:pathLst>
              <a:path w="340360" h="227964">
                <a:moveTo>
                  <a:pt x="339750" y="0"/>
                </a:moveTo>
                <a:lnTo>
                  <a:pt x="152819" y="14782"/>
                </a:lnTo>
                <a:lnTo>
                  <a:pt x="112040" y="26374"/>
                </a:lnTo>
                <a:lnTo>
                  <a:pt x="49958" y="90015"/>
                </a:lnTo>
                <a:lnTo>
                  <a:pt x="0" y="171437"/>
                </a:lnTo>
                <a:lnTo>
                  <a:pt x="1485" y="175869"/>
                </a:lnTo>
                <a:lnTo>
                  <a:pt x="1111" y="199123"/>
                </a:lnTo>
                <a:lnTo>
                  <a:pt x="15203" y="212263"/>
                </a:lnTo>
                <a:lnTo>
                  <a:pt x="56558" y="220137"/>
                </a:lnTo>
                <a:lnTo>
                  <a:pt x="137972" y="227596"/>
                </a:lnTo>
                <a:lnTo>
                  <a:pt x="140674" y="212355"/>
                </a:lnTo>
                <a:lnTo>
                  <a:pt x="148443" y="199867"/>
                </a:lnTo>
                <a:lnTo>
                  <a:pt x="167462" y="183467"/>
                </a:lnTo>
                <a:lnTo>
                  <a:pt x="203911" y="156489"/>
                </a:lnTo>
                <a:lnTo>
                  <a:pt x="213920" y="129841"/>
                </a:lnTo>
                <a:lnTo>
                  <a:pt x="231406" y="104657"/>
                </a:lnTo>
                <a:lnTo>
                  <a:pt x="269105" y="66267"/>
                </a:lnTo>
                <a:lnTo>
                  <a:pt x="3397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491563" y="5215705"/>
            <a:ext cx="591820" cy="577215"/>
          </a:xfrm>
          <a:custGeom>
            <a:avLst/>
            <a:gdLst/>
            <a:ahLst/>
            <a:cxnLst/>
            <a:rect l="l" t="t" r="r" b="b"/>
            <a:pathLst>
              <a:path w="591820" h="577214">
                <a:moveTo>
                  <a:pt x="78660" y="201568"/>
                </a:moveTo>
                <a:lnTo>
                  <a:pt x="15785" y="371519"/>
                </a:lnTo>
                <a:lnTo>
                  <a:pt x="0" y="465616"/>
                </a:lnTo>
                <a:lnTo>
                  <a:pt x="35958" y="517561"/>
                </a:lnTo>
                <a:lnTo>
                  <a:pt x="128317" y="561054"/>
                </a:lnTo>
                <a:lnTo>
                  <a:pt x="136443" y="561822"/>
                </a:lnTo>
                <a:lnTo>
                  <a:pt x="149949" y="563658"/>
                </a:lnTo>
                <a:lnTo>
                  <a:pt x="190569" y="569077"/>
                </a:lnTo>
                <a:lnTo>
                  <a:pt x="245114" y="574392"/>
                </a:lnTo>
                <a:lnTo>
                  <a:pt x="308519" y="576688"/>
                </a:lnTo>
                <a:lnTo>
                  <a:pt x="341961" y="575792"/>
                </a:lnTo>
                <a:lnTo>
                  <a:pt x="409161" y="568090"/>
                </a:lnTo>
                <a:lnTo>
                  <a:pt x="472561" y="550076"/>
                </a:lnTo>
                <a:lnTo>
                  <a:pt x="527097" y="518833"/>
                </a:lnTo>
                <a:lnTo>
                  <a:pt x="567705" y="471446"/>
                </a:lnTo>
                <a:lnTo>
                  <a:pt x="589320" y="404996"/>
                </a:lnTo>
                <a:lnTo>
                  <a:pt x="591423" y="363712"/>
                </a:lnTo>
                <a:lnTo>
                  <a:pt x="586879" y="316568"/>
                </a:lnTo>
                <a:lnTo>
                  <a:pt x="575054" y="263200"/>
                </a:lnTo>
                <a:lnTo>
                  <a:pt x="555317" y="203244"/>
                </a:lnTo>
                <a:lnTo>
                  <a:pt x="358131" y="50942"/>
                </a:lnTo>
                <a:lnTo>
                  <a:pt x="242750" y="0"/>
                </a:lnTo>
                <a:lnTo>
                  <a:pt x="164489" y="50261"/>
                </a:lnTo>
                <a:lnTo>
                  <a:pt x="78660" y="201568"/>
                </a:lnTo>
                <a:close/>
              </a:path>
            </a:pathLst>
          </a:custGeom>
          <a:ln w="5847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739045" y="5431905"/>
            <a:ext cx="144589" cy="9628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531947" y="5437331"/>
            <a:ext cx="144576" cy="9629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660255" y="5609217"/>
            <a:ext cx="212369" cy="14405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477895" y="5192234"/>
            <a:ext cx="573405" cy="385445"/>
          </a:xfrm>
          <a:custGeom>
            <a:avLst/>
            <a:gdLst/>
            <a:ahLst/>
            <a:cxnLst/>
            <a:rect l="l" t="t" r="r" b="b"/>
            <a:pathLst>
              <a:path w="573404" h="385445">
                <a:moveTo>
                  <a:pt x="335917" y="0"/>
                </a:moveTo>
                <a:lnTo>
                  <a:pt x="196215" y="64162"/>
                </a:lnTo>
                <a:lnTo>
                  <a:pt x="82485" y="69450"/>
                </a:lnTo>
                <a:lnTo>
                  <a:pt x="24136" y="81461"/>
                </a:lnTo>
                <a:lnTo>
                  <a:pt x="2772" y="109419"/>
                </a:lnTo>
                <a:lnTo>
                  <a:pt x="0" y="162549"/>
                </a:lnTo>
                <a:lnTo>
                  <a:pt x="4978" y="384913"/>
                </a:lnTo>
                <a:lnTo>
                  <a:pt x="16315" y="287768"/>
                </a:lnTo>
                <a:lnTo>
                  <a:pt x="27860" y="237309"/>
                </a:lnTo>
                <a:lnTo>
                  <a:pt x="46601" y="217265"/>
                </a:lnTo>
                <a:lnTo>
                  <a:pt x="79527" y="211368"/>
                </a:lnTo>
                <a:lnTo>
                  <a:pt x="198899" y="211368"/>
                </a:lnTo>
                <a:lnTo>
                  <a:pt x="238010" y="173572"/>
                </a:lnTo>
                <a:lnTo>
                  <a:pt x="334409" y="173572"/>
                </a:lnTo>
                <a:lnTo>
                  <a:pt x="337883" y="163527"/>
                </a:lnTo>
                <a:lnTo>
                  <a:pt x="522451" y="163527"/>
                </a:lnTo>
                <a:lnTo>
                  <a:pt x="489140" y="87554"/>
                </a:lnTo>
                <a:lnTo>
                  <a:pt x="421773" y="1062"/>
                </a:lnTo>
                <a:lnTo>
                  <a:pt x="335917" y="0"/>
                </a:lnTo>
                <a:close/>
              </a:path>
              <a:path w="573404" h="385445">
                <a:moveTo>
                  <a:pt x="536617" y="195835"/>
                </a:moveTo>
                <a:lnTo>
                  <a:pt x="494690" y="195835"/>
                </a:lnTo>
                <a:lnTo>
                  <a:pt x="573379" y="279681"/>
                </a:lnTo>
                <a:lnTo>
                  <a:pt x="536617" y="195835"/>
                </a:lnTo>
                <a:close/>
              </a:path>
              <a:path w="573404" h="385445">
                <a:moveTo>
                  <a:pt x="198899" y="211368"/>
                </a:moveTo>
                <a:lnTo>
                  <a:pt x="79527" y="211368"/>
                </a:lnTo>
                <a:lnTo>
                  <a:pt x="142113" y="266244"/>
                </a:lnTo>
                <a:lnTo>
                  <a:pt x="198899" y="211368"/>
                </a:lnTo>
                <a:close/>
              </a:path>
              <a:path w="573404" h="385445">
                <a:moveTo>
                  <a:pt x="522451" y="163527"/>
                </a:moveTo>
                <a:lnTo>
                  <a:pt x="337883" y="163527"/>
                </a:lnTo>
                <a:lnTo>
                  <a:pt x="473900" y="250369"/>
                </a:lnTo>
                <a:lnTo>
                  <a:pt x="494690" y="195835"/>
                </a:lnTo>
                <a:lnTo>
                  <a:pt x="536617" y="195835"/>
                </a:lnTo>
                <a:lnTo>
                  <a:pt x="522451" y="163527"/>
                </a:lnTo>
                <a:close/>
              </a:path>
              <a:path w="573404" h="385445">
                <a:moveTo>
                  <a:pt x="334409" y="173572"/>
                </a:moveTo>
                <a:lnTo>
                  <a:pt x="238010" y="173572"/>
                </a:lnTo>
                <a:lnTo>
                  <a:pt x="317525" y="222391"/>
                </a:lnTo>
                <a:lnTo>
                  <a:pt x="334409" y="17357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808691" y="5798782"/>
            <a:ext cx="145554" cy="15632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608400" y="5812078"/>
            <a:ext cx="145554" cy="15631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462921" y="5938394"/>
            <a:ext cx="805180" cy="540385"/>
          </a:xfrm>
          <a:custGeom>
            <a:avLst/>
            <a:gdLst/>
            <a:ahLst/>
            <a:cxnLst/>
            <a:rect l="l" t="t" r="r" b="b"/>
            <a:pathLst>
              <a:path w="805179" h="540385">
                <a:moveTo>
                  <a:pt x="0" y="281621"/>
                </a:moveTo>
                <a:lnTo>
                  <a:pt x="209042" y="468481"/>
                </a:lnTo>
                <a:lnTo>
                  <a:pt x="339931" y="540017"/>
                </a:lnTo>
                <a:lnTo>
                  <a:pt x="447755" y="504550"/>
                </a:lnTo>
                <a:lnTo>
                  <a:pt x="530801" y="424892"/>
                </a:lnTo>
                <a:lnTo>
                  <a:pt x="398509" y="424892"/>
                </a:lnTo>
                <a:lnTo>
                  <a:pt x="356737" y="424581"/>
                </a:lnTo>
                <a:lnTo>
                  <a:pt x="309719" y="419443"/>
                </a:lnTo>
                <a:lnTo>
                  <a:pt x="257569" y="408342"/>
                </a:lnTo>
                <a:lnTo>
                  <a:pt x="200406" y="390143"/>
                </a:lnTo>
                <a:lnTo>
                  <a:pt x="138345" y="363713"/>
                </a:lnTo>
                <a:lnTo>
                  <a:pt x="71504" y="327918"/>
                </a:lnTo>
                <a:lnTo>
                  <a:pt x="0" y="281621"/>
                </a:lnTo>
                <a:close/>
              </a:path>
              <a:path w="805179" h="540385">
                <a:moveTo>
                  <a:pt x="737573" y="17392"/>
                </a:moveTo>
                <a:lnTo>
                  <a:pt x="457584" y="17392"/>
                </a:lnTo>
                <a:lnTo>
                  <a:pt x="628865" y="33807"/>
                </a:lnTo>
                <a:lnTo>
                  <a:pt x="673102" y="97698"/>
                </a:lnTo>
                <a:lnTo>
                  <a:pt x="640029" y="227595"/>
                </a:lnTo>
                <a:lnTo>
                  <a:pt x="628340" y="294107"/>
                </a:lnTo>
                <a:lnTo>
                  <a:pt x="612955" y="333165"/>
                </a:lnTo>
                <a:lnTo>
                  <a:pt x="583536" y="359967"/>
                </a:lnTo>
                <a:lnTo>
                  <a:pt x="533950" y="387384"/>
                </a:lnTo>
                <a:lnTo>
                  <a:pt x="532392" y="388900"/>
                </a:lnTo>
                <a:lnTo>
                  <a:pt x="491168" y="408200"/>
                </a:lnTo>
                <a:lnTo>
                  <a:pt x="434915" y="421509"/>
                </a:lnTo>
                <a:lnTo>
                  <a:pt x="398509" y="424892"/>
                </a:lnTo>
                <a:lnTo>
                  <a:pt x="530801" y="424892"/>
                </a:lnTo>
                <a:lnTo>
                  <a:pt x="587603" y="370407"/>
                </a:lnTo>
                <a:lnTo>
                  <a:pt x="787752" y="138322"/>
                </a:lnTo>
                <a:lnTo>
                  <a:pt x="804668" y="25494"/>
                </a:lnTo>
                <a:lnTo>
                  <a:pt x="737573" y="17392"/>
                </a:lnTo>
                <a:close/>
              </a:path>
              <a:path w="805179" h="540385">
                <a:moveTo>
                  <a:pt x="534158" y="387181"/>
                </a:moveTo>
                <a:lnTo>
                  <a:pt x="529742" y="389711"/>
                </a:lnTo>
                <a:lnTo>
                  <a:pt x="533950" y="387384"/>
                </a:lnTo>
                <a:lnTo>
                  <a:pt x="534158" y="387181"/>
                </a:lnTo>
                <a:close/>
              </a:path>
              <a:path w="805179" h="540385">
                <a:moveTo>
                  <a:pt x="593532" y="0"/>
                </a:moveTo>
                <a:lnTo>
                  <a:pt x="109524" y="29920"/>
                </a:lnTo>
                <a:lnTo>
                  <a:pt x="457584" y="17392"/>
                </a:lnTo>
                <a:lnTo>
                  <a:pt x="737573" y="17392"/>
                </a:lnTo>
                <a:lnTo>
                  <a:pt x="59353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337199" y="5969977"/>
            <a:ext cx="249610" cy="25003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465489" y="5951487"/>
            <a:ext cx="210820" cy="318770"/>
          </a:xfrm>
          <a:custGeom>
            <a:avLst/>
            <a:gdLst/>
            <a:ahLst/>
            <a:cxnLst/>
            <a:rect l="l" t="t" r="r" b="b"/>
            <a:pathLst>
              <a:path w="210820" h="318770">
                <a:moveTo>
                  <a:pt x="117640" y="0"/>
                </a:moveTo>
                <a:lnTo>
                  <a:pt x="65086" y="2016"/>
                </a:lnTo>
                <a:lnTo>
                  <a:pt x="33413" y="61009"/>
                </a:lnTo>
                <a:lnTo>
                  <a:pt x="3185" y="191057"/>
                </a:lnTo>
                <a:lnTo>
                  <a:pt x="0" y="279971"/>
                </a:lnTo>
                <a:lnTo>
                  <a:pt x="15994" y="318151"/>
                </a:lnTo>
                <a:lnTo>
                  <a:pt x="66519" y="313285"/>
                </a:lnTo>
                <a:lnTo>
                  <a:pt x="166926" y="273061"/>
                </a:lnTo>
                <a:lnTo>
                  <a:pt x="152962" y="262561"/>
                </a:lnTo>
                <a:lnTo>
                  <a:pt x="152848" y="234875"/>
                </a:lnTo>
                <a:lnTo>
                  <a:pt x="170669" y="168237"/>
                </a:lnTo>
                <a:lnTo>
                  <a:pt x="210512" y="40880"/>
                </a:lnTo>
                <a:lnTo>
                  <a:pt x="11764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048215" y="6583097"/>
            <a:ext cx="800100" cy="492759"/>
          </a:xfrm>
          <a:custGeom>
            <a:avLst/>
            <a:gdLst/>
            <a:ahLst/>
            <a:cxnLst/>
            <a:rect l="l" t="t" r="r" b="b"/>
            <a:pathLst>
              <a:path w="800100" h="492759">
                <a:moveTo>
                  <a:pt x="0" y="184619"/>
                </a:moveTo>
                <a:lnTo>
                  <a:pt x="176797" y="397778"/>
                </a:lnTo>
                <a:lnTo>
                  <a:pt x="293050" y="492710"/>
                </a:lnTo>
                <a:lnTo>
                  <a:pt x="400348" y="490909"/>
                </a:lnTo>
                <a:lnTo>
                  <a:pt x="536915" y="420734"/>
                </a:lnTo>
                <a:lnTo>
                  <a:pt x="445226" y="420734"/>
                </a:lnTo>
                <a:lnTo>
                  <a:pt x="416141" y="419299"/>
                </a:lnTo>
                <a:lnTo>
                  <a:pt x="340837" y="404699"/>
                </a:lnTo>
                <a:lnTo>
                  <a:pt x="295233" y="389244"/>
                </a:lnTo>
                <a:lnTo>
                  <a:pt x="244738" y="366826"/>
                </a:lnTo>
                <a:lnTo>
                  <a:pt x="189659" y="336299"/>
                </a:lnTo>
                <a:lnTo>
                  <a:pt x="130305" y="296519"/>
                </a:lnTo>
                <a:lnTo>
                  <a:pt x="66982" y="246341"/>
                </a:lnTo>
                <a:lnTo>
                  <a:pt x="0" y="184619"/>
                </a:lnTo>
                <a:close/>
              </a:path>
              <a:path w="800100" h="492759">
                <a:moveTo>
                  <a:pt x="135356" y="0"/>
                </a:moveTo>
                <a:lnTo>
                  <a:pt x="469271" y="80599"/>
                </a:lnTo>
                <a:lnTo>
                  <a:pt x="630831" y="139399"/>
                </a:lnTo>
                <a:lnTo>
                  <a:pt x="665265" y="205141"/>
                </a:lnTo>
                <a:lnTo>
                  <a:pt x="617804" y="306565"/>
                </a:lnTo>
                <a:lnTo>
                  <a:pt x="598503" y="359881"/>
                </a:lnTo>
                <a:lnTo>
                  <a:pt x="579035" y="388954"/>
                </a:lnTo>
                <a:lnTo>
                  <a:pt x="547668" y="403957"/>
                </a:lnTo>
                <a:lnTo>
                  <a:pt x="497106" y="414165"/>
                </a:lnTo>
                <a:lnTo>
                  <a:pt x="494519" y="415319"/>
                </a:lnTo>
                <a:lnTo>
                  <a:pt x="484723" y="417599"/>
                </a:lnTo>
                <a:lnTo>
                  <a:pt x="468189" y="419785"/>
                </a:lnTo>
                <a:lnTo>
                  <a:pt x="445226" y="420734"/>
                </a:lnTo>
                <a:lnTo>
                  <a:pt x="536915" y="420734"/>
                </a:lnTo>
                <a:lnTo>
                  <a:pt x="550278" y="413867"/>
                </a:lnTo>
                <a:lnTo>
                  <a:pt x="769773" y="269626"/>
                </a:lnTo>
                <a:lnTo>
                  <a:pt x="799717" y="178435"/>
                </a:lnTo>
                <a:lnTo>
                  <a:pt x="601211" y="101492"/>
                </a:lnTo>
                <a:lnTo>
                  <a:pt x="135356" y="0"/>
                </a:lnTo>
                <a:close/>
              </a:path>
              <a:path w="800100" h="492759">
                <a:moveTo>
                  <a:pt x="497271" y="414092"/>
                </a:moveTo>
                <a:lnTo>
                  <a:pt x="492671" y="415061"/>
                </a:lnTo>
                <a:lnTo>
                  <a:pt x="497106" y="414165"/>
                </a:lnTo>
                <a:lnTo>
                  <a:pt x="497271" y="41409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950752" y="6559391"/>
            <a:ext cx="330330" cy="25308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424796" y="6331596"/>
            <a:ext cx="807720" cy="528320"/>
          </a:xfrm>
          <a:custGeom>
            <a:avLst/>
            <a:gdLst/>
            <a:ahLst/>
            <a:cxnLst/>
            <a:rect l="l" t="t" r="r" b="b"/>
            <a:pathLst>
              <a:path w="807720" h="528320">
                <a:moveTo>
                  <a:pt x="0" y="234530"/>
                </a:moveTo>
                <a:lnTo>
                  <a:pt x="196795" y="442652"/>
                </a:lnTo>
                <a:lnTo>
                  <a:pt x="322346" y="528283"/>
                </a:lnTo>
                <a:lnTo>
                  <a:pt x="430612" y="506055"/>
                </a:lnTo>
                <a:lnTo>
                  <a:pt x="534946" y="422945"/>
                </a:lnTo>
                <a:lnTo>
                  <a:pt x="422192" y="422945"/>
                </a:lnTo>
                <a:lnTo>
                  <a:pt x="386077" y="422007"/>
                </a:lnTo>
                <a:lnTo>
                  <a:pt x="344854" y="416811"/>
                </a:lnTo>
                <a:lnTo>
                  <a:pt x="298699" y="406254"/>
                </a:lnTo>
                <a:lnTo>
                  <a:pt x="247784" y="389237"/>
                </a:lnTo>
                <a:lnTo>
                  <a:pt x="192283" y="364657"/>
                </a:lnTo>
                <a:lnTo>
                  <a:pt x="132370" y="331413"/>
                </a:lnTo>
                <a:lnTo>
                  <a:pt x="68217" y="288405"/>
                </a:lnTo>
                <a:lnTo>
                  <a:pt x="0" y="234530"/>
                </a:lnTo>
                <a:close/>
              </a:path>
              <a:path w="807720" h="528320">
                <a:moveTo>
                  <a:pt x="121030" y="0"/>
                </a:moveTo>
                <a:lnTo>
                  <a:pt x="465305" y="28444"/>
                </a:lnTo>
                <a:lnTo>
                  <a:pt x="633563" y="64633"/>
                </a:lnTo>
                <a:lnTo>
                  <a:pt x="673955" y="132602"/>
                </a:lnTo>
                <a:lnTo>
                  <a:pt x="634631" y="256387"/>
                </a:lnTo>
                <a:lnTo>
                  <a:pt x="619677" y="320396"/>
                </a:lnTo>
                <a:lnTo>
                  <a:pt x="602484" y="356982"/>
                </a:lnTo>
                <a:lnTo>
                  <a:pt x="572066" y="379869"/>
                </a:lnTo>
                <a:lnTo>
                  <a:pt x="521720" y="400983"/>
                </a:lnTo>
                <a:lnTo>
                  <a:pt x="520095" y="402302"/>
                </a:lnTo>
                <a:lnTo>
                  <a:pt x="478408" y="416451"/>
                </a:lnTo>
                <a:lnTo>
                  <a:pt x="422192" y="422945"/>
                </a:lnTo>
                <a:lnTo>
                  <a:pt x="534946" y="422945"/>
                </a:lnTo>
                <a:lnTo>
                  <a:pt x="575551" y="390601"/>
                </a:lnTo>
                <a:lnTo>
                  <a:pt x="785047" y="185958"/>
                </a:lnTo>
                <a:lnTo>
                  <a:pt x="807534" y="77057"/>
                </a:lnTo>
                <a:lnTo>
                  <a:pt x="600399" y="27277"/>
                </a:lnTo>
                <a:lnTo>
                  <a:pt x="121030" y="0"/>
                </a:lnTo>
                <a:close/>
              </a:path>
              <a:path w="807720" h="528320">
                <a:moveTo>
                  <a:pt x="521926" y="400816"/>
                </a:moveTo>
                <a:lnTo>
                  <a:pt x="517436" y="402780"/>
                </a:lnTo>
                <a:lnTo>
                  <a:pt x="521720" y="400983"/>
                </a:lnTo>
                <a:lnTo>
                  <a:pt x="521926" y="40081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310156" y="6334914"/>
            <a:ext cx="249767" cy="23121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428455" y="6312632"/>
            <a:ext cx="234315" cy="311150"/>
          </a:xfrm>
          <a:custGeom>
            <a:avLst/>
            <a:gdLst/>
            <a:ahLst/>
            <a:cxnLst/>
            <a:rect l="l" t="t" r="r" b="b"/>
            <a:pathLst>
              <a:path w="234314" h="311150">
                <a:moveTo>
                  <a:pt x="77940" y="0"/>
                </a:moveTo>
                <a:lnTo>
                  <a:pt x="42076" y="53399"/>
                </a:lnTo>
                <a:lnTo>
                  <a:pt x="5853" y="178022"/>
                </a:lnTo>
                <a:lnTo>
                  <a:pt x="0" y="266266"/>
                </a:lnTo>
                <a:lnTo>
                  <a:pt x="16270" y="307186"/>
                </a:lnTo>
                <a:lnTo>
                  <a:pt x="71065" y="311137"/>
                </a:lnTo>
                <a:lnTo>
                  <a:pt x="180783" y="288474"/>
                </a:lnTo>
                <a:lnTo>
                  <a:pt x="165959" y="275554"/>
                </a:lnTo>
                <a:lnTo>
                  <a:pt x="166586" y="247883"/>
                </a:lnTo>
                <a:lnTo>
                  <a:pt x="187675" y="184434"/>
                </a:lnTo>
                <a:lnTo>
                  <a:pt x="234237" y="64179"/>
                </a:lnTo>
                <a:lnTo>
                  <a:pt x="134857" y="7150"/>
                </a:lnTo>
                <a:lnTo>
                  <a:pt x="7794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648686" y="6764964"/>
            <a:ext cx="772795" cy="474345"/>
          </a:xfrm>
          <a:custGeom>
            <a:avLst/>
            <a:gdLst/>
            <a:ahLst/>
            <a:cxnLst/>
            <a:rect l="l" t="t" r="r" b="b"/>
            <a:pathLst>
              <a:path w="772795" h="474345">
                <a:moveTo>
                  <a:pt x="0" y="173761"/>
                </a:moveTo>
                <a:lnTo>
                  <a:pt x="200237" y="380899"/>
                </a:lnTo>
                <a:lnTo>
                  <a:pt x="325696" y="473884"/>
                </a:lnTo>
                <a:lnTo>
                  <a:pt x="429216" y="474263"/>
                </a:lnTo>
                <a:lnTo>
                  <a:pt x="555072" y="408084"/>
                </a:lnTo>
                <a:lnTo>
                  <a:pt x="462990" y="408084"/>
                </a:lnTo>
                <a:lnTo>
                  <a:pt x="434665" y="406144"/>
                </a:lnTo>
                <a:lnTo>
                  <a:pt x="359835" y="390721"/>
                </a:lnTo>
                <a:lnTo>
                  <a:pt x="313610" y="375062"/>
                </a:lnTo>
                <a:lnTo>
                  <a:pt x="261698" y="352653"/>
                </a:lnTo>
                <a:lnTo>
                  <a:pt x="204241" y="322407"/>
                </a:lnTo>
                <a:lnTo>
                  <a:pt x="141379" y="283235"/>
                </a:lnTo>
                <a:lnTo>
                  <a:pt x="73251" y="234049"/>
                </a:lnTo>
                <a:lnTo>
                  <a:pt x="0" y="173761"/>
                </a:lnTo>
                <a:close/>
              </a:path>
              <a:path w="772795" h="474345">
                <a:moveTo>
                  <a:pt x="105549" y="0"/>
                </a:moveTo>
                <a:lnTo>
                  <a:pt x="439538" y="83548"/>
                </a:lnTo>
                <a:lnTo>
                  <a:pt x="603853" y="142895"/>
                </a:lnTo>
                <a:lnTo>
                  <a:pt x="646181" y="206388"/>
                </a:lnTo>
                <a:lnTo>
                  <a:pt x="614210" y="302374"/>
                </a:lnTo>
                <a:lnTo>
                  <a:pt x="602865" y="352940"/>
                </a:lnTo>
                <a:lnTo>
                  <a:pt x="588029" y="380339"/>
                </a:lnTo>
                <a:lnTo>
                  <a:pt x="559753" y="394060"/>
                </a:lnTo>
                <a:lnTo>
                  <a:pt x="512256" y="402824"/>
                </a:lnTo>
                <a:lnTo>
                  <a:pt x="509915" y="403875"/>
                </a:lnTo>
                <a:lnTo>
                  <a:pt x="500755" y="405862"/>
                </a:lnTo>
                <a:lnTo>
                  <a:pt x="485067" y="407627"/>
                </a:lnTo>
                <a:lnTo>
                  <a:pt x="462990" y="408084"/>
                </a:lnTo>
                <a:lnTo>
                  <a:pt x="555072" y="408084"/>
                </a:lnTo>
                <a:lnTo>
                  <a:pt x="563638" y="403580"/>
                </a:lnTo>
                <a:lnTo>
                  <a:pt x="756098" y="270037"/>
                </a:lnTo>
                <a:lnTo>
                  <a:pt x="772534" y="183483"/>
                </a:lnTo>
                <a:lnTo>
                  <a:pt x="570000" y="106082"/>
                </a:lnTo>
                <a:lnTo>
                  <a:pt x="105549" y="0"/>
                </a:lnTo>
                <a:close/>
              </a:path>
              <a:path w="772795" h="474345">
                <a:moveTo>
                  <a:pt x="512407" y="402756"/>
                </a:moveTo>
                <a:lnTo>
                  <a:pt x="508088" y="403593"/>
                </a:lnTo>
                <a:lnTo>
                  <a:pt x="512256" y="402824"/>
                </a:lnTo>
                <a:lnTo>
                  <a:pt x="512407" y="40275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528395" y="6746080"/>
            <a:ext cx="337562" cy="22690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816270" y="4803934"/>
            <a:ext cx="118110" cy="271780"/>
          </a:xfrm>
          <a:custGeom>
            <a:avLst/>
            <a:gdLst/>
            <a:ahLst/>
            <a:cxnLst/>
            <a:rect l="l" t="t" r="r" b="b"/>
            <a:pathLst>
              <a:path w="118110" h="271779">
                <a:moveTo>
                  <a:pt x="28657" y="0"/>
                </a:moveTo>
                <a:lnTo>
                  <a:pt x="185" y="59895"/>
                </a:lnTo>
                <a:lnTo>
                  <a:pt x="0" y="108119"/>
                </a:lnTo>
                <a:lnTo>
                  <a:pt x="36476" y="170105"/>
                </a:lnTo>
                <a:lnTo>
                  <a:pt x="117989" y="271284"/>
                </a:lnTo>
                <a:lnTo>
                  <a:pt x="81117" y="196801"/>
                </a:lnTo>
                <a:lnTo>
                  <a:pt x="59521" y="143714"/>
                </a:lnTo>
                <a:lnTo>
                  <a:pt x="44826" y="86591"/>
                </a:lnTo>
                <a:lnTo>
                  <a:pt x="28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765946" y="5036674"/>
            <a:ext cx="95885" cy="116839"/>
          </a:xfrm>
          <a:custGeom>
            <a:avLst/>
            <a:gdLst/>
            <a:ahLst/>
            <a:cxnLst/>
            <a:rect l="l" t="t" r="r" b="b"/>
            <a:pathLst>
              <a:path w="95885" h="116839">
                <a:moveTo>
                  <a:pt x="0" y="0"/>
                </a:moveTo>
                <a:lnTo>
                  <a:pt x="27441" y="58169"/>
                </a:lnTo>
                <a:lnTo>
                  <a:pt x="46513" y="89693"/>
                </a:lnTo>
                <a:lnTo>
                  <a:pt x="66147" y="105491"/>
                </a:lnTo>
                <a:lnTo>
                  <a:pt x="95275" y="116484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286567" y="5267858"/>
            <a:ext cx="303530" cy="71120"/>
          </a:xfrm>
          <a:custGeom>
            <a:avLst/>
            <a:gdLst/>
            <a:ahLst/>
            <a:cxnLst/>
            <a:rect l="l" t="t" r="r" b="b"/>
            <a:pathLst>
              <a:path w="303529" h="71120">
                <a:moveTo>
                  <a:pt x="196931" y="0"/>
                </a:moveTo>
                <a:lnTo>
                  <a:pt x="129825" y="6216"/>
                </a:lnTo>
                <a:lnTo>
                  <a:pt x="73663" y="27643"/>
                </a:lnTo>
                <a:lnTo>
                  <a:pt x="0" y="70662"/>
                </a:lnTo>
                <a:lnTo>
                  <a:pt x="303428" y="2615"/>
                </a:lnTo>
                <a:lnTo>
                  <a:pt x="19693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345597" y="5421650"/>
            <a:ext cx="207010" cy="34925"/>
          </a:xfrm>
          <a:custGeom>
            <a:avLst/>
            <a:gdLst/>
            <a:ahLst/>
            <a:cxnLst/>
            <a:rect l="l" t="t" r="r" b="b"/>
            <a:pathLst>
              <a:path w="207010" h="34925">
                <a:moveTo>
                  <a:pt x="100074" y="0"/>
                </a:moveTo>
                <a:lnTo>
                  <a:pt x="58931" y="1108"/>
                </a:lnTo>
                <a:lnTo>
                  <a:pt x="0" y="11676"/>
                </a:lnTo>
                <a:lnTo>
                  <a:pt x="206387" y="34853"/>
                </a:lnTo>
                <a:lnTo>
                  <a:pt x="142776" y="10524"/>
                </a:lnTo>
                <a:lnTo>
                  <a:pt x="10007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684169" y="4911338"/>
            <a:ext cx="34290" cy="205740"/>
          </a:xfrm>
          <a:custGeom>
            <a:avLst/>
            <a:gdLst/>
            <a:ahLst/>
            <a:cxnLst/>
            <a:rect l="l" t="t" r="r" b="b"/>
            <a:pathLst>
              <a:path w="34289" h="205739">
                <a:moveTo>
                  <a:pt x="0" y="0"/>
                </a:moveTo>
                <a:lnTo>
                  <a:pt x="23367" y="205574"/>
                </a:lnTo>
                <a:lnTo>
                  <a:pt x="32982" y="138376"/>
                </a:lnTo>
                <a:lnTo>
                  <a:pt x="33753" y="94562"/>
                </a:lnTo>
                <a:lnTo>
                  <a:pt x="23489" y="54861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619017" y="11"/>
            <a:ext cx="3533402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2</a:t>
            </a:r>
          </a:p>
        </p:txBody>
      </p:sp>
      <p:sp>
        <p:nvSpPr>
          <p:cNvPr id="265" name="object 265"/>
          <p:cNvSpPr/>
          <p:nvPr/>
        </p:nvSpPr>
        <p:spPr>
          <a:xfrm>
            <a:off x="2595473" y="2936620"/>
            <a:ext cx="5603494" cy="9384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 txBox="1"/>
          <p:nvPr/>
        </p:nvSpPr>
        <p:spPr>
          <a:xfrm>
            <a:off x="3975734" y="1216168"/>
            <a:ext cx="3347720" cy="1545936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722630">
              <a:lnSpc>
                <a:spcPct val="100000"/>
              </a:lnSpc>
              <a:spcBef>
                <a:spcPts val="795"/>
              </a:spcBef>
            </a:pPr>
            <a:r>
              <a:rPr sz="2000" b="1" spc="-120" dirty="0">
                <a:solidFill>
                  <a:srgbClr val="007DC4"/>
                </a:solidFill>
                <a:latin typeface="Malgun Gothic"/>
                <a:cs typeface="Malgun Gothic"/>
              </a:rPr>
              <a:t>아동학대란?</a:t>
            </a:r>
            <a:endParaRPr sz="2000" dirty="0">
              <a:latin typeface="Malgun Gothic"/>
              <a:cs typeface="Malgun Gothic"/>
            </a:endParaRPr>
          </a:p>
          <a:p>
            <a:pPr marR="607695" algn="ctr">
              <a:lnSpc>
                <a:spcPct val="100000"/>
              </a:lnSpc>
              <a:spcBef>
                <a:spcPts val="484"/>
              </a:spcBef>
            </a:pPr>
            <a:r>
              <a:rPr sz="1400" b="1" spc="-140" dirty="0">
                <a:solidFill>
                  <a:srgbClr val="6D6E71"/>
                </a:solidFill>
                <a:latin typeface="Malgun Gothic"/>
                <a:cs typeface="Malgun Gothic"/>
              </a:rPr>
              <a:t>아동학대와 </a:t>
            </a:r>
            <a:r>
              <a:rPr sz="1400" b="1" spc="-145" dirty="0">
                <a:solidFill>
                  <a:srgbClr val="6D6E71"/>
                </a:solidFill>
                <a:latin typeface="Malgun Gothic"/>
                <a:cs typeface="Malgun Gothic"/>
              </a:rPr>
              <a:t>아동학대범죄의</a:t>
            </a:r>
            <a:r>
              <a:rPr sz="1400" b="1" spc="-370" dirty="0">
                <a:solidFill>
                  <a:srgbClr val="6D6E71"/>
                </a:solidFill>
                <a:latin typeface="Malgun Gothic"/>
                <a:cs typeface="Malgun Gothic"/>
              </a:rPr>
              <a:t> </a:t>
            </a:r>
            <a:r>
              <a:rPr sz="1400" b="1" spc="-155" dirty="0">
                <a:solidFill>
                  <a:srgbClr val="6D6E71"/>
                </a:solidFill>
                <a:latin typeface="Malgun Gothic"/>
                <a:cs typeface="Malgun Gothic"/>
              </a:rPr>
              <a:t>정의</a:t>
            </a:r>
            <a:endParaRPr sz="1400" dirty="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700" spc="-254" baseline="1543" dirty="0">
                <a:solidFill>
                  <a:srgbClr val="231F20"/>
                </a:solidFill>
                <a:latin typeface="Dotum"/>
                <a:cs typeface="Dotum"/>
              </a:rPr>
              <a:t>아동은</a:t>
            </a:r>
            <a:r>
              <a:rPr sz="2700" spc="-442" baseline="1543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700" spc="-165" baseline="1543" dirty="0">
                <a:solidFill>
                  <a:srgbClr val="231F20"/>
                </a:solidFill>
                <a:latin typeface="Dotum"/>
                <a:cs typeface="Dotum"/>
              </a:rPr>
              <a:t>만</a:t>
            </a:r>
            <a:r>
              <a:rPr sz="2700" spc="-480" baseline="1543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000" b="1" spc="-75" dirty="0">
                <a:solidFill>
                  <a:srgbClr val="231F20"/>
                </a:solidFill>
                <a:latin typeface="Malgun Gothic"/>
                <a:cs typeface="Malgun Gothic"/>
              </a:rPr>
              <a:t>18세</a:t>
            </a:r>
            <a:r>
              <a:rPr sz="2000" b="1" spc="-36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000" b="1" spc="-185" dirty="0">
                <a:solidFill>
                  <a:srgbClr val="231F20"/>
                </a:solidFill>
                <a:latin typeface="Malgun Gothic"/>
                <a:cs typeface="Malgun Gothic"/>
              </a:rPr>
              <a:t>미만</a:t>
            </a:r>
            <a:r>
              <a:rPr sz="2700" spc="-277" baseline="1543" dirty="0">
                <a:solidFill>
                  <a:srgbClr val="231F20"/>
                </a:solidFill>
                <a:latin typeface="Dotum"/>
                <a:cs typeface="Dotum"/>
              </a:rPr>
              <a:t>인</a:t>
            </a:r>
            <a:r>
              <a:rPr sz="2700" spc="-442" baseline="1543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700" spc="-254" baseline="1543" dirty="0">
                <a:solidFill>
                  <a:srgbClr val="231F20"/>
                </a:solidFill>
                <a:latin typeface="Dotum"/>
                <a:cs typeface="Dotum"/>
              </a:rPr>
              <a:t>사람을</a:t>
            </a:r>
            <a:r>
              <a:rPr sz="2700" spc="-442" baseline="1543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700" spc="-315" baseline="1543" dirty="0">
                <a:solidFill>
                  <a:srgbClr val="231F20"/>
                </a:solidFill>
                <a:latin typeface="Dotum"/>
                <a:cs typeface="Dotum"/>
              </a:rPr>
              <a:t>말함.</a:t>
            </a:r>
            <a:endParaRPr sz="2700" baseline="1543" dirty="0">
              <a:latin typeface="Dotum"/>
              <a:cs typeface="Dotum"/>
            </a:endParaRPr>
          </a:p>
          <a:p>
            <a:pPr marL="660400">
              <a:lnSpc>
                <a:spcPct val="100000"/>
              </a:lnSpc>
              <a:spcBef>
                <a:spcPts val="180"/>
              </a:spcBef>
            </a:pPr>
            <a:r>
              <a:rPr sz="1600" spc="-150" dirty="0">
                <a:solidFill>
                  <a:srgbClr val="231F20"/>
                </a:solidFill>
                <a:latin typeface="Dotum"/>
                <a:cs typeface="Dotum"/>
              </a:rPr>
              <a:t>(아동복지법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spc="-130" dirty="0">
                <a:solidFill>
                  <a:srgbClr val="231F20"/>
                </a:solidFill>
                <a:latin typeface="Dotum"/>
                <a:cs typeface="Dotum"/>
              </a:rPr>
              <a:t>제3조제</a:t>
            </a:r>
            <a:r>
              <a:rPr sz="1600" spc="-130" dirty="0" smtClean="0">
                <a:solidFill>
                  <a:srgbClr val="231F20"/>
                </a:solidFill>
                <a:latin typeface="Dotum"/>
                <a:cs typeface="Dotum"/>
              </a:rPr>
              <a:t>1</a:t>
            </a:r>
            <a:r>
              <a:rPr lang="ko-KR" altLang="en-US" sz="1600" spc="-130" dirty="0" smtClean="0">
                <a:solidFill>
                  <a:srgbClr val="231F20"/>
                </a:solidFill>
                <a:latin typeface="Dotum"/>
                <a:cs typeface="Dotum"/>
              </a:rPr>
              <a:t>호</a:t>
            </a:r>
            <a:r>
              <a:rPr sz="1600" spc="-130" dirty="0" smtClean="0">
                <a:solidFill>
                  <a:srgbClr val="231F20"/>
                </a:solidFill>
                <a:latin typeface="Dotum"/>
                <a:cs typeface="Dotum"/>
              </a:rPr>
              <a:t>)</a:t>
            </a:r>
            <a:endParaRPr sz="1600" dirty="0">
              <a:latin typeface="Dotum"/>
              <a:cs typeface="Dotum"/>
            </a:endParaRPr>
          </a:p>
        </p:txBody>
      </p:sp>
      <p:pic>
        <p:nvPicPr>
          <p:cNvPr id="266" name="그림 265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169" y="339657"/>
            <a:ext cx="1064105" cy="2831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0693590" cy="756310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394833" y="234795"/>
            <a:ext cx="3900494" cy="1463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746599">
              <a:lnSpc>
                <a:spcPts val="5931"/>
              </a:lnSpc>
            </a:pPr>
            <a:r>
              <a:rPr lang="en-US" altLang="ko-KR" sz="5000" b="1" dirty="0">
                <a:solidFill>
                  <a:srgbClr val="FFFFFF"/>
                </a:solidFill>
              </a:rPr>
              <a:t>2</a:t>
            </a:r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 indent="1209917">
              <a:lnSpc>
                <a:spcPts val="3171"/>
              </a:lnSpc>
            </a:pPr>
            <a:r>
              <a:rPr lang="en-US" altLang="ko-KR" sz="2000" b="1" dirty="0">
                <a:solidFill>
                  <a:srgbClr val="127BC8"/>
                </a:solidFill>
              </a:rPr>
              <a:t>아동학대 유형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52568" y="1801998"/>
            <a:ext cx="1159328" cy="384739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900" b="1" dirty="0">
                <a:solidFill>
                  <a:srgbClr val="231F1F"/>
                </a:solidFill>
              </a:rPr>
              <a:t>신체학대</a:t>
            </a:r>
            <a:endParaRPr lang="ko-KR" altLang="ko-KR" sz="1900" b="1" dirty="0">
              <a:solidFill>
                <a:srgbClr val="231F1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2504" y="2412108"/>
            <a:ext cx="411205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 smtClean="0">
                <a:solidFill>
                  <a:srgbClr val="231F1F"/>
                </a:solidFill>
              </a:rPr>
              <a:t>• </a:t>
            </a:r>
            <a:r>
              <a:rPr lang="en-US" altLang="ko-KR" sz="1400" dirty="0" err="1" smtClean="0">
                <a:solidFill>
                  <a:srgbClr val="231F1F"/>
                </a:solidFill>
              </a:rPr>
              <a:t>아동에게</a:t>
            </a:r>
            <a:r>
              <a:rPr lang="en-US" altLang="ko-KR" sz="1400" dirty="0" smtClean="0">
                <a:solidFill>
                  <a:srgbClr val="231F1F"/>
                </a:solidFill>
              </a:rPr>
              <a:t> </a:t>
            </a:r>
            <a:r>
              <a:rPr lang="en-US" altLang="ko-KR" sz="1400" dirty="0">
                <a:solidFill>
                  <a:srgbClr val="231F1F"/>
                </a:solidFill>
              </a:rPr>
              <a:t>행하는 </a:t>
            </a:r>
            <a:r>
              <a:rPr lang="en-US" altLang="ko-KR" sz="1700" b="1" dirty="0">
                <a:solidFill>
                  <a:srgbClr val="EC1638"/>
                </a:solidFill>
              </a:rPr>
              <a:t>신체적 폭력 </a:t>
            </a:r>
            <a:r>
              <a:rPr lang="en-US" altLang="ko-KR" sz="1400" dirty="0">
                <a:solidFill>
                  <a:srgbClr val="231F1F"/>
                </a:solidFill>
              </a:rPr>
              <a:t>또는 </a:t>
            </a:r>
            <a:r>
              <a:rPr lang="en-US" altLang="ko-KR" sz="1700" b="1" dirty="0">
                <a:solidFill>
                  <a:srgbClr val="EC1638"/>
                </a:solidFill>
              </a:rPr>
              <a:t>가혹행위</a:t>
            </a:r>
            <a:endParaRPr lang="ko-KR" altLang="ko-KR" sz="1700" b="1" dirty="0">
              <a:solidFill>
                <a:srgbClr val="EC1638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24140" y="1611291"/>
            <a:ext cx="90284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656262"/>
                </a:solidFill>
              </a:rPr>
              <a:t>신체학대</a:t>
            </a:r>
            <a:endParaRPr lang="ko-KR" altLang="ko-KR" sz="1400" b="1" dirty="0">
              <a:solidFill>
                <a:srgbClr val="65626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2503" y="2703950"/>
            <a:ext cx="6111005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• 직접적으로 신체에 가해하는 행위, 도구를 사용하여 신체에 가해하는 행위,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0769" y="2942810"/>
            <a:ext cx="6954184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신체에 유해한 물질로 신체에 가해하는 행위, 완력을 사용하여 신체를 위협하는 행위 등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76795" y="3563195"/>
            <a:ext cx="1261920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 err="1" smtClean="0">
                <a:solidFill>
                  <a:srgbClr val="231F1F"/>
                </a:solidFill>
              </a:rPr>
              <a:t>아동복지법상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76795" y="3851098"/>
            <a:ext cx="90284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231F1F"/>
                </a:solidFill>
              </a:rPr>
              <a:t>처벌법상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37442" y="3852623"/>
            <a:ext cx="4195416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상해, 폭행, 특수폭행, 폭행치상 등으로 처리 가능함.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72784" y="4060117"/>
            <a:ext cx="6207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FFFFFF"/>
                </a:solidFill>
              </a:rPr>
              <a:t>처벌</a:t>
            </a:r>
            <a:endParaRPr lang="ko-KR" altLang="ko-KR" sz="1700" b="1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76795" y="4030387"/>
            <a:ext cx="184767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37442" y="4068487"/>
            <a:ext cx="4636242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특히 아동학대치사 시, 무기징역 및 5년 이상 징역에 처함.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60969" y="4842892"/>
            <a:ext cx="4043131" cy="369350"/>
          </a:xfrm>
          <a:prstGeom prst="rect">
            <a:avLst/>
          </a:prstGeom>
          <a:noFill/>
        </p:spPr>
        <p:txBody>
          <a:bodyPr wrap="none" lIns="91458" tIns="45729" rIns="91458" bIns="45729" spcCol="180000" rtlCol="0">
            <a:spAutoFit/>
          </a:bodyPr>
          <a:lstStyle/>
          <a:p>
            <a:pPr algn="dist"/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허락없이 외가에 수일 머물다 온 딸에게</a:t>
            </a:r>
            <a:endParaRPr lang="ko-KR" altLang="ko-KR" b="1" spc="-150" dirty="0">
              <a:solidFill>
                <a:srgbClr val="231F1F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20577" y="5187382"/>
            <a:ext cx="2985149" cy="365693"/>
          </a:xfrm>
          <a:prstGeom prst="rect">
            <a:avLst/>
          </a:prstGeom>
          <a:noFill/>
        </p:spPr>
        <p:txBody>
          <a:bodyPr wrap="none" lIns="91458" tIns="45729" rIns="91458" bIns="45729" spcCol="180000" rtlCol="0">
            <a:spAutoFit/>
          </a:bodyPr>
          <a:lstStyle/>
          <a:p>
            <a:pPr algn="dist"/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화가 나 욕설 및 폭행한 친부</a:t>
            </a:r>
            <a:endParaRPr lang="ko-KR" altLang="ko-KR" b="1" spc="-150" dirty="0">
              <a:solidFill>
                <a:srgbClr val="231F1F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76796" y="6056740"/>
            <a:ext cx="6590302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231F1F"/>
                </a:solidFill>
              </a:rPr>
              <a:t>법원은 친부의 항소심에서도 원심과 같은 벌금 300만원을 선고했다.</a:t>
            </a:r>
            <a:endParaRPr lang="ko-KR" altLang="ko-KR" sz="1700" b="1" dirty="0">
              <a:solidFill>
                <a:srgbClr val="231F1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72784" y="6291682"/>
            <a:ext cx="6207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FFFFFF"/>
                </a:solidFill>
              </a:rPr>
              <a:t>처벌</a:t>
            </a:r>
            <a:endParaRPr lang="ko-KR" altLang="ko-KR" sz="1700" b="1" dirty="0">
              <a:solidFill>
                <a:srgbClr val="FFFFFF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954930" y="3563213"/>
            <a:ext cx="34804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5년 </a:t>
            </a:r>
            <a:r>
              <a:rPr lang="en-US" altLang="ko-KR" sz="1400" dirty="0" err="1">
                <a:solidFill>
                  <a:srgbClr val="231F1F"/>
                </a:solidFill>
              </a:rPr>
              <a:t>이하의</a:t>
            </a:r>
            <a:r>
              <a:rPr lang="en-US" altLang="ko-KR" sz="1400" dirty="0">
                <a:solidFill>
                  <a:srgbClr val="231F1F"/>
                </a:solidFill>
              </a:rPr>
              <a:t> </a:t>
            </a:r>
            <a:r>
              <a:rPr lang="en-US" altLang="ko-KR" sz="1400" dirty="0" err="1">
                <a:solidFill>
                  <a:srgbClr val="231F1F"/>
                </a:solidFill>
              </a:rPr>
              <a:t>징역</a:t>
            </a:r>
            <a:r>
              <a:rPr lang="en-US" altLang="ko-KR" sz="1400" dirty="0">
                <a:solidFill>
                  <a:srgbClr val="231F1F"/>
                </a:solidFill>
              </a:rPr>
              <a:t> </a:t>
            </a:r>
            <a:r>
              <a:rPr lang="en-US" altLang="ko-KR" sz="1400" dirty="0" err="1">
                <a:solidFill>
                  <a:srgbClr val="231F1F"/>
                </a:solidFill>
              </a:rPr>
              <a:t>또는</a:t>
            </a:r>
            <a:r>
              <a:rPr lang="en-US" altLang="ko-KR" sz="1400" dirty="0">
                <a:solidFill>
                  <a:srgbClr val="231F1F"/>
                </a:solidFill>
              </a:rPr>
              <a:t> </a:t>
            </a:r>
            <a:r>
              <a:rPr lang="en-US" altLang="ko-KR" sz="1400" dirty="0" smtClean="0">
                <a:solidFill>
                  <a:srgbClr val="231F1F"/>
                </a:solidFill>
              </a:rPr>
              <a:t>5천만원 </a:t>
            </a:r>
            <a:r>
              <a:rPr lang="en-US" altLang="ko-KR" sz="1400" dirty="0" err="1">
                <a:solidFill>
                  <a:srgbClr val="231F1F"/>
                </a:solidFill>
              </a:rPr>
              <a:t>이하의</a:t>
            </a:r>
            <a:r>
              <a:rPr lang="en-US" altLang="ko-KR" sz="1400" dirty="0">
                <a:solidFill>
                  <a:srgbClr val="231F1F"/>
                </a:solidFill>
              </a:rPr>
              <a:t> </a:t>
            </a:r>
            <a:r>
              <a:rPr lang="en-US" altLang="ko-KR" sz="1400" dirty="0" err="1">
                <a:solidFill>
                  <a:srgbClr val="231F1F"/>
                </a:solidFill>
              </a:rPr>
              <a:t>벌금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55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0693590" cy="756310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94833" y="234795"/>
            <a:ext cx="3900494" cy="1463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746599">
              <a:lnSpc>
                <a:spcPts val="5931"/>
              </a:lnSpc>
            </a:pPr>
            <a:r>
              <a:rPr lang="en-US" altLang="ko-KR" sz="5000" b="1" dirty="0">
                <a:solidFill>
                  <a:srgbClr val="FFFFFF"/>
                </a:solidFill>
              </a:rPr>
              <a:t>2</a:t>
            </a:r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 indent="1209917">
              <a:lnSpc>
                <a:spcPts val="3171"/>
              </a:lnSpc>
            </a:pPr>
            <a:r>
              <a:rPr lang="en-US" altLang="ko-KR" sz="2000" b="1" dirty="0">
                <a:solidFill>
                  <a:srgbClr val="127BC8"/>
                </a:solidFill>
              </a:rPr>
              <a:t>아동학대 유형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52568" y="1801998"/>
            <a:ext cx="1159328" cy="384739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900" b="1" dirty="0">
                <a:solidFill>
                  <a:srgbClr val="231F1F"/>
                </a:solidFill>
              </a:rPr>
              <a:t>정서학대</a:t>
            </a:r>
            <a:endParaRPr lang="ko-KR" altLang="ko-KR" sz="1900" b="1" dirty="0">
              <a:solidFill>
                <a:srgbClr val="231F1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24140" y="1611291"/>
            <a:ext cx="90284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656262"/>
                </a:solidFill>
              </a:rPr>
              <a:t>정서학대</a:t>
            </a:r>
            <a:endParaRPr lang="ko-KR" altLang="ko-KR" sz="1400" b="1" dirty="0">
              <a:solidFill>
                <a:srgbClr val="656262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12504" y="2412108"/>
            <a:ext cx="70263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 smtClean="0">
                <a:solidFill>
                  <a:srgbClr val="231F1F"/>
                </a:solidFill>
              </a:rPr>
              <a:t>• </a:t>
            </a:r>
            <a:r>
              <a:rPr lang="en-US" altLang="ko-KR" sz="1400" dirty="0" err="1" smtClean="0">
                <a:solidFill>
                  <a:srgbClr val="231F1F"/>
                </a:solidFill>
              </a:rPr>
              <a:t>아동에게</a:t>
            </a:r>
            <a:r>
              <a:rPr lang="en-US" altLang="ko-KR" sz="1400" dirty="0" smtClean="0">
                <a:solidFill>
                  <a:srgbClr val="231F1F"/>
                </a:solidFill>
              </a:rPr>
              <a:t> </a:t>
            </a:r>
            <a:r>
              <a:rPr lang="en-US" altLang="ko-KR" sz="1400" dirty="0">
                <a:solidFill>
                  <a:srgbClr val="231F1F"/>
                </a:solidFill>
              </a:rPr>
              <a:t>행하는 </a:t>
            </a:r>
            <a:r>
              <a:rPr lang="en-US" altLang="ko-KR" sz="1700" b="1" dirty="0">
                <a:solidFill>
                  <a:srgbClr val="EC1638"/>
                </a:solidFill>
              </a:rPr>
              <a:t>언어적 폭력, 정서적 위협, 감금이나 억제 </a:t>
            </a:r>
            <a:r>
              <a:rPr lang="en-US" altLang="ko-KR" sz="1400" dirty="0">
                <a:solidFill>
                  <a:srgbClr val="231F1F"/>
                </a:solidFill>
              </a:rPr>
              <a:t>기타 가학적인 행위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12504" y="2704077"/>
            <a:ext cx="6729764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 smtClean="0">
                <a:solidFill>
                  <a:srgbClr val="231F1F"/>
                </a:solidFill>
              </a:rPr>
              <a:t>• </a:t>
            </a:r>
            <a:r>
              <a:rPr lang="en-US" altLang="ko-KR" sz="1400" dirty="0" err="1" smtClean="0">
                <a:solidFill>
                  <a:srgbClr val="231F1F"/>
                </a:solidFill>
              </a:rPr>
              <a:t>언어적</a:t>
            </a:r>
            <a:r>
              <a:rPr lang="en-US" altLang="ko-KR" sz="1400" dirty="0" smtClean="0">
                <a:solidFill>
                  <a:srgbClr val="231F1F"/>
                </a:solidFill>
              </a:rPr>
              <a:t> </a:t>
            </a:r>
            <a:r>
              <a:rPr lang="en-US" altLang="ko-KR" sz="1400" dirty="0">
                <a:solidFill>
                  <a:srgbClr val="231F1F"/>
                </a:solidFill>
              </a:rPr>
              <a:t>폭력행위, 정서적 위협, 형제나 친구 등과 비교·차별·편애·왕따 시키는 행위,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70770" y="2942936"/>
            <a:ext cx="4235491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아동에게 비현실적인 기대 또는 강요를 하는 행위 등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76795" y="3572720"/>
            <a:ext cx="4648128" cy="307906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 err="1" smtClean="0">
                <a:solidFill>
                  <a:srgbClr val="231F1F"/>
                </a:solidFill>
              </a:rPr>
              <a:t>아동복지법상</a:t>
            </a:r>
            <a:r>
              <a:rPr lang="en-US" altLang="ko-KR" sz="1400" b="1" dirty="0" smtClean="0">
                <a:solidFill>
                  <a:srgbClr val="231F1F"/>
                </a:solidFill>
              </a:rPr>
              <a:t>   </a:t>
            </a:r>
            <a:r>
              <a:rPr lang="en-US" altLang="ko-KR" sz="1400" dirty="0" smtClean="0">
                <a:solidFill>
                  <a:srgbClr val="231F1F"/>
                </a:solidFill>
              </a:rPr>
              <a:t>5</a:t>
            </a:r>
            <a:r>
              <a:rPr lang="en-US" altLang="ko-KR" sz="1400" dirty="0">
                <a:solidFill>
                  <a:srgbClr val="231F1F"/>
                </a:solidFill>
              </a:rPr>
              <a:t>년 이하의 징역 </a:t>
            </a:r>
            <a:r>
              <a:rPr lang="en-US" altLang="ko-KR" sz="1400" dirty="0" err="1">
                <a:solidFill>
                  <a:srgbClr val="231F1F"/>
                </a:solidFill>
              </a:rPr>
              <a:t>또는</a:t>
            </a:r>
            <a:r>
              <a:rPr lang="en-US" altLang="ko-KR" sz="1400" dirty="0">
                <a:solidFill>
                  <a:srgbClr val="231F1F"/>
                </a:solidFill>
              </a:rPr>
              <a:t> </a:t>
            </a:r>
            <a:r>
              <a:rPr lang="en-US" altLang="ko-KR" sz="1400" dirty="0" smtClean="0">
                <a:solidFill>
                  <a:srgbClr val="231F1F"/>
                </a:solidFill>
              </a:rPr>
              <a:t>5천만원 </a:t>
            </a:r>
            <a:r>
              <a:rPr lang="en-US" altLang="ko-KR" sz="1400" dirty="0">
                <a:solidFill>
                  <a:srgbClr val="231F1F"/>
                </a:solidFill>
              </a:rPr>
              <a:t>이하의 벌금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76795" y="3860623"/>
            <a:ext cx="90284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231F1F"/>
                </a:solidFill>
              </a:rPr>
              <a:t>처벌법상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32667" y="3862148"/>
            <a:ext cx="470356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체포/감금(미수), 중체포/감금(미수), 특수체포/감금(미수),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472784" y="4060117"/>
            <a:ext cx="6207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FFFFFF"/>
                </a:solidFill>
              </a:rPr>
              <a:t>처벌</a:t>
            </a:r>
            <a:endParaRPr lang="ko-KR" altLang="ko-KR" sz="1700" b="1" dirty="0">
              <a:solidFill>
                <a:srgbClr val="FFFF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676795" y="4030387"/>
            <a:ext cx="184767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32667" y="4078012"/>
            <a:ext cx="5046611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체포감금치상, 협박(미수), 특수협박(미수) 등으로 처리 가능함.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54624" y="4695825"/>
            <a:ext cx="2972876" cy="7672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>
              <a:lnSpc>
                <a:spcPts val="1200"/>
              </a:lnSpc>
            </a:pPr>
            <a:endParaRPr lang="en-US" altLang="ko-KR" sz="2000" b="1" dirty="0">
              <a:solidFill>
                <a:srgbClr val="231F1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17900" y="4772025"/>
            <a:ext cx="3831534" cy="369350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b="1" spc="-150" dirty="0" err="1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밥을</a:t>
            </a:r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</a:t>
            </a:r>
            <a:r>
              <a:rPr lang="en-US" altLang="ko-KR" b="1" spc="-150" dirty="0" err="1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먹지</a:t>
            </a:r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않는다며 6살 유치원생에게</a:t>
            </a:r>
            <a:endParaRPr lang="ko-KR" altLang="ko-KR" b="1" spc="-150" dirty="0">
              <a:solidFill>
                <a:srgbClr val="231F1F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43153" y="4709960"/>
            <a:ext cx="6741947" cy="90026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pPr>
              <a:lnSpc>
                <a:spcPts val="1200"/>
              </a:lnSpc>
            </a:pPr>
            <a:endParaRPr lang="en-US" altLang="ko-KR" sz="1100" b="1" spc="-150" dirty="0">
              <a:latin typeface="바탕체" panose="02030609000101010101" pitchFamily="17" charset="-127"/>
              <a:ea typeface="바탕체" panose="02030609000101010101" pitchFamily="17" charset="-127"/>
            </a:endParaRPr>
          </a:p>
          <a:p>
            <a:pPr indent="2442698">
              <a:lnSpc>
                <a:spcPts val="2806"/>
              </a:lnSpc>
            </a:pPr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</a:t>
            </a:r>
          </a:p>
          <a:p>
            <a:pPr indent="2066068">
              <a:lnSpc>
                <a:spcPts val="2305"/>
              </a:lnSpc>
            </a:pPr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3회에 </a:t>
            </a:r>
            <a:r>
              <a:rPr lang="en-US" altLang="ko-KR" b="1" spc="-150" dirty="0" err="1" smtClean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걸쳐</a:t>
            </a:r>
            <a:r>
              <a:rPr lang="en-US" altLang="ko-KR" b="1" spc="-150" dirty="0" smtClean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</a:t>
            </a:r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억지로 밥을 먹인 유치원 보육교사</a:t>
            </a:r>
            <a:endParaRPr lang="ko-KR" altLang="ko-KR" b="1" spc="-150" dirty="0">
              <a:solidFill>
                <a:srgbClr val="231F1F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676796" y="5980147"/>
            <a:ext cx="6301761" cy="323184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500" b="1" dirty="0">
                <a:solidFill>
                  <a:srgbClr val="231F1F"/>
                </a:solidFill>
              </a:rPr>
              <a:t>법원은 아동의 정신건강과 발달에 해를 끼치는 정서적 학대행위로 판단해</a:t>
            </a:r>
            <a:endParaRPr lang="ko-KR" altLang="ko-KR" sz="1500" b="1" dirty="0">
              <a:solidFill>
                <a:srgbClr val="231F1F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72784" y="6291682"/>
            <a:ext cx="6207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FFFFFF"/>
                </a:solidFill>
              </a:rPr>
              <a:t>처벌</a:t>
            </a:r>
            <a:endParaRPr lang="ko-KR" altLang="ko-KR" sz="1700" b="1" dirty="0">
              <a:solidFill>
                <a:srgbClr val="FFFFFF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676796" y="6208843"/>
            <a:ext cx="2347154" cy="323184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500" b="1" dirty="0">
                <a:solidFill>
                  <a:srgbClr val="231F1F"/>
                </a:solidFill>
              </a:rPr>
              <a:t>벌금 300만원을 선고했다.</a:t>
            </a:r>
            <a:endParaRPr lang="ko-KR" altLang="ko-KR" sz="1500" b="1" dirty="0">
              <a:solidFill>
                <a:srgbClr val="231F1F"/>
              </a:solidFill>
            </a:endParaRP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52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0693590" cy="756310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394833" y="234795"/>
            <a:ext cx="3900494" cy="1463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746599">
              <a:lnSpc>
                <a:spcPts val="5931"/>
              </a:lnSpc>
            </a:pPr>
            <a:r>
              <a:rPr lang="en-US" altLang="ko-KR" sz="5000" b="1" dirty="0">
                <a:solidFill>
                  <a:srgbClr val="FFFFFF"/>
                </a:solidFill>
              </a:rPr>
              <a:t>2</a:t>
            </a:r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 indent="1209917">
              <a:lnSpc>
                <a:spcPts val="3171"/>
              </a:lnSpc>
            </a:pPr>
            <a:r>
              <a:rPr lang="en-US" altLang="ko-KR" sz="2000" b="1" dirty="0">
                <a:solidFill>
                  <a:srgbClr val="127BC8"/>
                </a:solidFill>
              </a:rPr>
              <a:t>아동학대 유형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52568" y="1801998"/>
            <a:ext cx="915672" cy="384739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900" b="1" dirty="0">
                <a:solidFill>
                  <a:srgbClr val="231F1F"/>
                </a:solidFill>
              </a:rPr>
              <a:t>성학대</a:t>
            </a:r>
            <a:endParaRPr lang="ko-KR" altLang="ko-KR" sz="1900" b="1" dirty="0">
              <a:solidFill>
                <a:srgbClr val="231F1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12503" y="2512099"/>
            <a:ext cx="3476632" cy="35409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 smtClean="0">
                <a:solidFill>
                  <a:srgbClr val="231F1F"/>
                </a:solidFill>
              </a:rPr>
              <a:t>•  </a:t>
            </a:r>
            <a:r>
              <a:rPr lang="en-US" altLang="ko-KR" sz="1400" dirty="0" err="1" smtClean="0">
                <a:solidFill>
                  <a:srgbClr val="231F1F"/>
                </a:solidFill>
              </a:rPr>
              <a:t>아동을</a:t>
            </a:r>
            <a:r>
              <a:rPr lang="en-US" altLang="ko-KR" sz="1400" dirty="0" smtClean="0">
                <a:solidFill>
                  <a:srgbClr val="231F1F"/>
                </a:solidFill>
              </a:rPr>
              <a:t> </a:t>
            </a:r>
            <a:r>
              <a:rPr lang="en-US" altLang="ko-KR" sz="1400" dirty="0">
                <a:solidFill>
                  <a:srgbClr val="231F1F"/>
                </a:solidFill>
              </a:rPr>
              <a:t>대상으로 하는 </a:t>
            </a:r>
            <a:r>
              <a:rPr lang="en-US" altLang="ko-KR" sz="1700" b="1" dirty="0">
                <a:solidFill>
                  <a:srgbClr val="EC1638"/>
                </a:solidFill>
              </a:rPr>
              <a:t>모든 성적 행위</a:t>
            </a:r>
            <a:endParaRPr lang="ko-KR" altLang="ko-KR" sz="1700" b="1" dirty="0">
              <a:solidFill>
                <a:srgbClr val="EC1638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003273" y="1611291"/>
            <a:ext cx="723311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656262"/>
                </a:solidFill>
              </a:rPr>
              <a:t>성학대</a:t>
            </a:r>
            <a:endParaRPr lang="ko-KR" altLang="ko-KR" sz="1400" b="1" dirty="0">
              <a:solidFill>
                <a:srgbClr val="656262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12503" y="2803941"/>
            <a:ext cx="632099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• </a:t>
            </a:r>
            <a:r>
              <a:rPr lang="en-US" altLang="ko-KR" sz="1400" dirty="0" smtClean="0">
                <a:solidFill>
                  <a:srgbClr val="231F1F"/>
                </a:solidFill>
              </a:rPr>
              <a:t> </a:t>
            </a:r>
            <a:r>
              <a:rPr lang="en-US" altLang="ko-KR" sz="1400" dirty="0" err="1" smtClean="0">
                <a:solidFill>
                  <a:srgbClr val="231F1F"/>
                </a:solidFill>
              </a:rPr>
              <a:t>자신의</a:t>
            </a:r>
            <a:r>
              <a:rPr lang="en-US" altLang="ko-KR" sz="1400" dirty="0" smtClean="0">
                <a:solidFill>
                  <a:srgbClr val="231F1F"/>
                </a:solidFill>
              </a:rPr>
              <a:t> </a:t>
            </a:r>
            <a:r>
              <a:rPr lang="en-US" altLang="ko-KR" sz="1400" dirty="0">
                <a:solidFill>
                  <a:srgbClr val="231F1F"/>
                </a:solidFill>
              </a:rPr>
              <a:t>성적 만족을 위해 아동을 관찰하거나 아동에게 </a:t>
            </a:r>
            <a:r>
              <a:rPr lang="en-US" altLang="ko-KR" sz="1400" dirty="0" err="1">
                <a:solidFill>
                  <a:srgbClr val="231F1F"/>
                </a:solidFill>
              </a:rPr>
              <a:t>성적</a:t>
            </a:r>
            <a:r>
              <a:rPr lang="en-US" altLang="ko-KR" sz="1400" dirty="0">
                <a:solidFill>
                  <a:srgbClr val="231F1F"/>
                </a:solidFill>
              </a:rPr>
              <a:t> </a:t>
            </a:r>
            <a:r>
              <a:rPr lang="en-US" altLang="ko-KR" sz="1400" dirty="0" err="1" smtClean="0">
                <a:solidFill>
                  <a:srgbClr val="231F1F"/>
                </a:solidFill>
              </a:rPr>
              <a:t>노출을</a:t>
            </a:r>
            <a:r>
              <a:rPr lang="en-US" altLang="ko-KR" sz="1400" dirty="0" smtClean="0">
                <a:solidFill>
                  <a:srgbClr val="231F1F"/>
                </a:solidFill>
              </a:rPr>
              <a:t> </a:t>
            </a:r>
            <a:r>
              <a:rPr lang="ko-KR" altLang="en-US" sz="1400" dirty="0" smtClean="0">
                <a:solidFill>
                  <a:srgbClr val="231F1F"/>
                </a:solidFill>
              </a:rPr>
              <a:t>하는 행위</a:t>
            </a:r>
            <a:r>
              <a:rPr lang="en-US" altLang="ko-KR" sz="1400" dirty="0" smtClean="0">
                <a:solidFill>
                  <a:srgbClr val="231F1F"/>
                </a:solidFill>
              </a:rPr>
              <a:t> 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0769" y="3042801"/>
            <a:ext cx="5357593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아동을 성적으로 추행하는 행위, 아동에게 유사성행위를 </a:t>
            </a:r>
            <a:r>
              <a:rPr lang="en-US" altLang="ko-KR" sz="1400" dirty="0" err="1">
                <a:solidFill>
                  <a:srgbClr val="231F1F"/>
                </a:solidFill>
              </a:rPr>
              <a:t>하는</a:t>
            </a:r>
            <a:r>
              <a:rPr lang="en-US" altLang="ko-KR" sz="1400" dirty="0">
                <a:solidFill>
                  <a:srgbClr val="231F1F"/>
                </a:solidFill>
              </a:rPr>
              <a:t> </a:t>
            </a:r>
            <a:r>
              <a:rPr lang="ko-KR" altLang="en-US" sz="1400" dirty="0" smtClean="0">
                <a:solidFill>
                  <a:srgbClr val="231F1F"/>
                </a:solidFill>
              </a:rPr>
              <a:t>행위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70769" y="3281661"/>
            <a:ext cx="5218131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ko-KR" altLang="en-US" sz="1400" dirty="0" smtClean="0">
                <a:solidFill>
                  <a:srgbClr val="231F1F"/>
                </a:solidFill>
              </a:rPr>
              <a:t>성교를 하는 행위</a:t>
            </a:r>
            <a:r>
              <a:rPr lang="en-US" altLang="ko-KR" sz="1400" dirty="0" smtClean="0">
                <a:solidFill>
                  <a:srgbClr val="231F1F"/>
                </a:solidFill>
              </a:rPr>
              <a:t>, </a:t>
            </a:r>
            <a:r>
              <a:rPr lang="en-US" altLang="ko-KR" sz="1400" dirty="0" err="1" smtClean="0">
                <a:solidFill>
                  <a:srgbClr val="231F1F"/>
                </a:solidFill>
              </a:rPr>
              <a:t>성매매를</a:t>
            </a:r>
            <a:r>
              <a:rPr lang="en-US" altLang="ko-KR" sz="1400" dirty="0" smtClean="0">
                <a:solidFill>
                  <a:srgbClr val="231F1F"/>
                </a:solidFill>
              </a:rPr>
              <a:t> </a:t>
            </a:r>
            <a:r>
              <a:rPr lang="en-US" altLang="ko-KR" sz="1400" dirty="0">
                <a:solidFill>
                  <a:srgbClr val="231F1F"/>
                </a:solidFill>
              </a:rPr>
              <a:t>시키거나 성매매를 매개하는 행위 등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679717" y="3758565"/>
            <a:ext cx="1261920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231F1F"/>
                </a:solidFill>
              </a:rPr>
              <a:t>아동복지법상</a:t>
            </a:r>
            <a:endParaRPr lang="ko-KR" altLang="ko-KR" sz="1400" b="1" dirty="0">
              <a:solidFill>
                <a:srgbClr val="231F1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679717" y="3964305"/>
            <a:ext cx="6837164" cy="461683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pPr>
              <a:tabLst>
                <a:tab pos="4444365" algn="l"/>
              </a:tabLst>
            </a:pPr>
            <a:r>
              <a:rPr lang="en-US" altLang="ko-KR" sz="1200" dirty="0">
                <a:solidFill>
                  <a:srgbClr val="231F1F"/>
                </a:solidFill>
              </a:rPr>
              <a:t>아동을 매매, 음란한 행위를 시키거나 </a:t>
            </a:r>
            <a:r>
              <a:rPr lang="en-US" altLang="ko-KR" sz="1200" dirty="0" err="1">
                <a:solidFill>
                  <a:srgbClr val="231F1F"/>
                </a:solidFill>
              </a:rPr>
              <a:t>이를</a:t>
            </a:r>
            <a:r>
              <a:rPr lang="en-US" altLang="ko-KR" sz="1200" dirty="0">
                <a:solidFill>
                  <a:srgbClr val="231F1F"/>
                </a:solidFill>
              </a:rPr>
              <a:t> </a:t>
            </a:r>
            <a:r>
              <a:rPr lang="en-US" altLang="ko-KR" sz="1200" dirty="0" err="1" smtClean="0">
                <a:solidFill>
                  <a:srgbClr val="231F1F"/>
                </a:solidFill>
              </a:rPr>
              <a:t>매개하는</a:t>
            </a:r>
            <a:r>
              <a:rPr lang="en-US" altLang="ko-KR" sz="1200" dirty="0" smtClean="0">
                <a:solidFill>
                  <a:srgbClr val="231F1F"/>
                </a:solidFill>
              </a:rPr>
              <a:t> </a:t>
            </a:r>
            <a:r>
              <a:rPr lang="ko-KR" altLang="en-US" sz="1200" dirty="0" smtClean="0">
                <a:solidFill>
                  <a:srgbClr val="231F1F"/>
                </a:solidFill>
              </a:rPr>
              <a:t>행위 또는 아동에게 성적 수치심을 주는 성희롱</a:t>
            </a:r>
            <a:endParaRPr lang="en-US" altLang="ko-KR" sz="1200" dirty="0" smtClean="0">
              <a:solidFill>
                <a:srgbClr val="231F1F"/>
              </a:solidFill>
            </a:endParaRPr>
          </a:p>
          <a:p>
            <a:pPr>
              <a:tabLst>
                <a:tab pos="4444365" algn="l"/>
              </a:tabLst>
            </a:pPr>
            <a:r>
              <a:rPr lang="ko-KR" altLang="en-US" sz="1200" dirty="0" smtClean="0">
                <a:solidFill>
                  <a:srgbClr val="231F1F"/>
                </a:solidFill>
              </a:rPr>
              <a:t>등의 성적 학대행위 </a:t>
            </a:r>
            <a:r>
              <a:rPr lang="en-US" altLang="ko-KR" sz="1200" dirty="0" smtClean="0">
                <a:solidFill>
                  <a:srgbClr val="231F1F"/>
                </a:solidFill>
              </a:rPr>
              <a:t>: 10</a:t>
            </a:r>
            <a:r>
              <a:rPr lang="ko-KR" altLang="en-US" sz="1200" dirty="0" smtClean="0">
                <a:solidFill>
                  <a:srgbClr val="231F1F"/>
                </a:solidFill>
              </a:rPr>
              <a:t>년 이하의 징역 또는 </a:t>
            </a:r>
            <a:r>
              <a:rPr lang="en-US" altLang="ko-KR" sz="1200" dirty="0" smtClean="0">
                <a:solidFill>
                  <a:srgbClr val="231F1F"/>
                </a:solidFill>
              </a:rPr>
              <a:t>1</a:t>
            </a:r>
            <a:r>
              <a:rPr lang="ko-KR" altLang="en-US" sz="1200" dirty="0" err="1" smtClean="0">
                <a:solidFill>
                  <a:srgbClr val="231F1F"/>
                </a:solidFill>
              </a:rPr>
              <a:t>억원</a:t>
            </a:r>
            <a:r>
              <a:rPr lang="ko-KR" altLang="en-US" sz="1200" dirty="0" smtClean="0">
                <a:solidFill>
                  <a:srgbClr val="231F1F"/>
                </a:solidFill>
              </a:rPr>
              <a:t> 이하의 벌금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472784" y="4471134"/>
            <a:ext cx="6207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FFFFFF"/>
                </a:solidFill>
              </a:rPr>
              <a:t>처벌</a:t>
            </a:r>
            <a:endParaRPr lang="ko-KR" altLang="ko-KR" sz="1700" b="1" dirty="0">
              <a:solidFill>
                <a:srgbClr val="FFFFFF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679717" y="4456523"/>
            <a:ext cx="90284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231F1F"/>
                </a:solidFill>
              </a:rPr>
              <a:t>처벌법상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835589" y="4456908"/>
            <a:ext cx="5543542" cy="277017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pPr>
              <a:tabLst>
                <a:tab pos="3031842" algn="l"/>
              </a:tabLst>
            </a:pPr>
            <a:r>
              <a:rPr lang="en-US" altLang="ko-KR" sz="1200" dirty="0">
                <a:solidFill>
                  <a:srgbClr val="231F1F"/>
                </a:solidFill>
              </a:rPr>
              <a:t>강간(미수), 유사강간(</a:t>
            </a:r>
            <a:r>
              <a:rPr lang="en-US" altLang="ko-KR" sz="1200" dirty="0" err="1">
                <a:solidFill>
                  <a:srgbClr val="231F1F"/>
                </a:solidFill>
              </a:rPr>
              <a:t>미수</a:t>
            </a:r>
            <a:r>
              <a:rPr lang="en-US" altLang="ko-KR" sz="1200" dirty="0" smtClean="0">
                <a:solidFill>
                  <a:srgbClr val="231F1F"/>
                </a:solidFill>
              </a:rPr>
              <a:t>), </a:t>
            </a:r>
            <a:r>
              <a:rPr lang="ko-KR" altLang="en-US" sz="1200" dirty="0" smtClean="0">
                <a:solidFill>
                  <a:srgbClr val="231F1F"/>
                </a:solidFill>
              </a:rPr>
              <a:t>강제추행</a:t>
            </a:r>
            <a:r>
              <a:rPr lang="en-US" altLang="ko-KR" sz="1200" dirty="0" smtClean="0">
                <a:solidFill>
                  <a:srgbClr val="231F1F"/>
                </a:solidFill>
              </a:rPr>
              <a:t>(</a:t>
            </a:r>
            <a:r>
              <a:rPr lang="ko-KR" altLang="en-US" sz="1200" dirty="0" smtClean="0">
                <a:solidFill>
                  <a:srgbClr val="231F1F"/>
                </a:solidFill>
              </a:rPr>
              <a:t>미수</a:t>
            </a:r>
            <a:r>
              <a:rPr lang="en-US" altLang="ko-KR" sz="1200" dirty="0" smtClean="0">
                <a:solidFill>
                  <a:srgbClr val="231F1F"/>
                </a:solidFill>
              </a:rPr>
              <a:t>), </a:t>
            </a:r>
            <a:r>
              <a:rPr lang="ko-KR" altLang="en-US" sz="1200" dirty="0" smtClean="0">
                <a:solidFill>
                  <a:srgbClr val="231F1F"/>
                </a:solidFill>
              </a:rPr>
              <a:t>준강간</a:t>
            </a:r>
            <a:r>
              <a:rPr lang="en-US" altLang="ko-KR" sz="1200" dirty="0" smtClean="0">
                <a:solidFill>
                  <a:srgbClr val="231F1F"/>
                </a:solidFill>
              </a:rPr>
              <a:t>,  </a:t>
            </a:r>
            <a:r>
              <a:rPr lang="ko-KR" altLang="en-US" sz="1200" dirty="0" smtClean="0">
                <a:solidFill>
                  <a:srgbClr val="231F1F"/>
                </a:solidFill>
              </a:rPr>
              <a:t>미</a:t>
            </a:r>
            <a:r>
              <a:rPr lang="en-US" altLang="ko-KR" sz="1200" dirty="0" err="1" smtClean="0">
                <a:solidFill>
                  <a:srgbClr val="231F1F"/>
                </a:solidFill>
              </a:rPr>
              <a:t>성년자약취</a:t>
            </a:r>
            <a:r>
              <a:rPr lang="en-US" altLang="ko-KR" sz="1200" dirty="0">
                <a:solidFill>
                  <a:srgbClr val="231F1F"/>
                </a:solidFill>
              </a:rPr>
              <a:t>/유인, 추행 등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17894" y="4726004"/>
            <a:ext cx="2972876" cy="7672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650695">
              <a:lnSpc>
                <a:spcPts val="1590"/>
              </a:lnSpc>
            </a:pPr>
            <a:r>
              <a:rPr lang="en-US" altLang="ko-KR" sz="1200" dirty="0">
                <a:solidFill>
                  <a:srgbClr val="231F1F"/>
                </a:solidFill>
              </a:rPr>
              <a:t>	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835588" y="4674039"/>
            <a:ext cx="3267277" cy="277017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200" dirty="0">
                <a:solidFill>
                  <a:srgbClr val="231F1F"/>
                </a:solidFill>
              </a:rPr>
              <a:t>목적 약취/유인, 인신매매 </a:t>
            </a:r>
            <a:r>
              <a:rPr lang="en-US" altLang="ko-KR" sz="1200" dirty="0" err="1">
                <a:solidFill>
                  <a:srgbClr val="231F1F"/>
                </a:solidFill>
              </a:rPr>
              <a:t>등으로</a:t>
            </a:r>
            <a:r>
              <a:rPr lang="en-US" altLang="ko-KR" sz="1200" dirty="0">
                <a:solidFill>
                  <a:srgbClr val="231F1F"/>
                </a:solidFill>
              </a:rPr>
              <a:t> </a:t>
            </a:r>
            <a:r>
              <a:rPr lang="ko-KR" altLang="en-US" sz="1200" dirty="0" smtClean="0">
                <a:solidFill>
                  <a:srgbClr val="231F1F"/>
                </a:solidFill>
              </a:rPr>
              <a:t>처리 가능함</a:t>
            </a:r>
            <a:r>
              <a:rPr lang="en-US" altLang="ko-KR" sz="1200" dirty="0" smtClean="0">
                <a:solidFill>
                  <a:srgbClr val="231F1F"/>
                </a:solidFill>
              </a:rPr>
              <a:t>.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403475" y="5457825"/>
            <a:ext cx="5623692" cy="369350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1년 간 11세 친딸을 </a:t>
            </a:r>
            <a:r>
              <a:rPr lang="en-US" altLang="ko-KR" b="1" spc="-150" dirty="0" err="1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강제로</a:t>
            </a:r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</a:t>
            </a:r>
            <a:r>
              <a:rPr lang="en-US" altLang="ko-KR" b="1" spc="-150" dirty="0" err="1" smtClean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성폭행</a:t>
            </a:r>
            <a:r>
              <a:rPr lang="en-US" altLang="ko-KR" b="1" spc="-150" dirty="0" smtClean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</a:t>
            </a:r>
            <a:r>
              <a:rPr lang="ko-KR" altLang="en-US" b="1" spc="-150" dirty="0" smtClean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및</a:t>
            </a:r>
            <a:r>
              <a:rPr lang="en-US" altLang="ko-KR" b="1" spc="-150" dirty="0" smtClean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</a:t>
            </a:r>
            <a:r>
              <a:rPr lang="en-US" altLang="ko-KR" b="1" spc="-150" dirty="0" err="1" smtClean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추행한</a:t>
            </a:r>
            <a:r>
              <a:rPr lang="en-US" altLang="ko-KR" b="1" spc="-150" dirty="0" smtClean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50</a:t>
            </a:r>
            <a:r>
              <a:rPr lang="ko-KR" altLang="en-US" b="1" spc="-150" dirty="0" smtClean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대 친부</a:t>
            </a:r>
            <a:r>
              <a:rPr lang="en-US" altLang="ko-KR" b="1" spc="-150" dirty="0" smtClean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</a:t>
            </a:r>
            <a:endParaRPr lang="ko-KR" altLang="ko-KR" b="1" spc="-150" dirty="0">
              <a:solidFill>
                <a:srgbClr val="231F1F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679717" y="6398390"/>
            <a:ext cx="6256877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231F1F"/>
                </a:solidFill>
              </a:rPr>
              <a:t>법원은 20년 간 위치추적 전자장치부착과 징역 15</a:t>
            </a:r>
            <a:r>
              <a:rPr lang="en-US" altLang="ko-KR" sz="1700" b="1" dirty="0" smtClean="0">
                <a:solidFill>
                  <a:srgbClr val="231F1F"/>
                </a:solidFill>
              </a:rPr>
              <a:t>년을 </a:t>
            </a:r>
            <a:r>
              <a:rPr lang="ko-KR" altLang="en-US" sz="1700" b="1" dirty="0" smtClean="0">
                <a:solidFill>
                  <a:srgbClr val="231F1F"/>
                </a:solidFill>
              </a:rPr>
              <a:t>선고했다</a:t>
            </a:r>
            <a:r>
              <a:rPr lang="en-US" altLang="ko-KR" sz="1700" b="1" dirty="0" smtClean="0">
                <a:solidFill>
                  <a:srgbClr val="231F1F"/>
                </a:solidFill>
              </a:rPr>
              <a:t>. </a:t>
            </a:r>
            <a:endParaRPr lang="ko-KR" altLang="ko-KR" sz="1700" b="1" dirty="0">
              <a:solidFill>
                <a:srgbClr val="231F1F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472784" y="6618844"/>
            <a:ext cx="6207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FFFFFF"/>
                </a:solidFill>
              </a:rPr>
              <a:t>처벌</a:t>
            </a:r>
            <a:endParaRPr lang="ko-KR" altLang="ko-KR" sz="1700" b="1" dirty="0">
              <a:solidFill>
                <a:srgbClr val="FFFFFF"/>
              </a:solidFill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0693590" cy="756310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394833" y="234795"/>
            <a:ext cx="3900494" cy="1463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746599">
              <a:lnSpc>
                <a:spcPts val="5931"/>
              </a:lnSpc>
            </a:pPr>
            <a:r>
              <a:rPr lang="en-US" altLang="ko-KR" sz="5000" b="1" dirty="0">
                <a:solidFill>
                  <a:srgbClr val="FFFFFF"/>
                </a:solidFill>
              </a:rPr>
              <a:t>2</a:t>
            </a:r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 indent="1209917">
              <a:lnSpc>
                <a:spcPts val="3171"/>
              </a:lnSpc>
            </a:pPr>
            <a:r>
              <a:rPr lang="en-US" altLang="ko-KR" sz="2000" b="1" dirty="0">
                <a:solidFill>
                  <a:srgbClr val="127BC8"/>
                </a:solidFill>
              </a:rPr>
              <a:t>아동학대 유형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52568" y="1801998"/>
            <a:ext cx="1334056" cy="384739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900" b="1" dirty="0">
                <a:solidFill>
                  <a:srgbClr val="231F1F"/>
                </a:solidFill>
              </a:rPr>
              <a:t>방임 · 유기</a:t>
            </a:r>
            <a:endParaRPr lang="ko-KR" altLang="ko-KR" sz="1900" b="1" dirty="0">
              <a:solidFill>
                <a:srgbClr val="231F1F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902801" y="1611291"/>
            <a:ext cx="95093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656262"/>
                </a:solidFill>
              </a:rPr>
              <a:t>방임·유기</a:t>
            </a:r>
            <a:endParaRPr lang="ko-KR" altLang="ko-KR" sz="1400" b="1" dirty="0">
              <a:solidFill>
                <a:srgbClr val="656262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12503" y="2397497"/>
            <a:ext cx="5606058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600" b="1" dirty="0" smtClean="0">
                <a:solidFill>
                  <a:srgbClr val="EC1638"/>
                </a:solidFill>
              </a:rPr>
              <a:t>• </a:t>
            </a:r>
            <a:r>
              <a:rPr lang="en-US" altLang="ko-KR" sz="1600" b="1" dirty="0" err="1" smtClean="0">
                <a:solidFill>
                  <a:srgbClr val="EC1638"/>
                </a:solidFill>
              </a:rPr>
              <a:t>물리적</a:t>
            </a:r>
            <a:r>
              <a:rPr lang="en-US" altLang="ko-KR" sz="1600" b="1" dirty="0" smtClean="0">
                <a:solidFill>
                  <a:srgbClr val="EC1638"/>
                </a:solidFill>
              </a:rPr>
              <a:t> </a:t>
            </a:r>
            <a:r>
              <a:rPr lang="en-US" altLang="ko-KR" sz="1600" b="1" dirty="0">
                <a:solidFill>
                  <a:srgbClr val="EC1638"/>
                </a:solidFill>
              </a:rPr>
              <a:t>방임 : </a:t>
            </a:r>
            <a:r>
              <a:rPr lang="en-US" altLang="ko-KR" sz="1200" dirty="0">
                <a:solidFill>
                  <a:srgbClr val="231F1F"/>
                </a:solidFill>
              </a:rPr>
              <a:t>기본적인 의식주를 제공하지 않는 행위, 상해와 위험으로부터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912504" y="2638263"/>
            <a:ext cx="3557420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pPr>
              <a:tabLst>
                <a:tab pos="1371620" algn="l"/>
              </a:tabLst>
            </a:pPr>
            <a:r>
              <a:rPr lang="en-US" altLang="ko-KR" sz="1600" dirty="0" smtClean="0"/>
              <a:t>	</a:t>
            </a:r>
            <a:r>
              <a:rPr lang="en-US" altLang="ko-KR" sz="1200" dirty="0">
                <a:solidFill>
                  <a:srgbClr val="231F1F"/>
                </a:solidFill>
              </a:rPr>
              <a:t>아동을 보호하지 않는 </a:t>
            </a:r>
            <a:r>
              <a:rPr lang="en-US" altLang="ko-KR" sz="1200" dirty="0" err="1">
                <a:solidFill>
                  <a:srgbClr val="231F1F"/>
                </a:solidFill>
              </a:rPr>
              <a:t>행위</a:t>
            </a:r>
            <a:r>
              <a:rPr lang="en-US" altLang="ko-KR" sz="1200" dirty="0">
                <a:solidFill>
                  <a:srgbClr val="231F1F"/>
                </a:solidFill>
              </a:rPr>
              <a:t> </a:t>
            </a:r>
            <a:r>
              <a:rPr lang="en-US" altLang="ko-KR" sz="1200" dirty="0" smtClean="0">
                <a:solidFill>
                  <a:srgbClr val="231F1F"/>
                </a:solidFill>
              </a:rPr>
              <a:t>등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12504" y="2947257"/>
            <a:ext cx="7305241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600" b="1" dirty="0" smtClean="0">
                <a:solidFill>
                  <a:srgbClr val="EC1638"/>
                </a:solidFill>
              </a:rPr>
              <a:t>• </a:t>
            </a:r>
            <a:r>
              <a:rPr lang="en-US" altLang="ko-KR" sz="1600" b="1" dirty="0" err="1" smtClean="0">
                <a:solidFill>
                  <a:srgbClr val="EC1638"/>
                </a:solidFill>
              </a:rPr>
              <a:t>교육적</a:t>
            </a:r>
            <a:r>
              <a:rPr lang="en-US" altLang="ko-KR" sz="1600" b="1" dirty="0" smtClean="0">
                <a:solidFill>
                  <a:srgbClr val="EC1638"/>
                </a:solidFill>
              </a:rPr>
              <a:t> </a:t>
            </a:r>
            <a:r>
              <a:rPr lang="en-US" altLang="ko-KR" sz="1600" b="1" dirty="0">
                <a:solidFill>
                  <a:srgbClr val="EC1638"/>
                </a:solidFill>
              </a:rPr>
              <a:t>방임 : </a:t>
            </a:r>
            <a:r>
              <a:rPr lang="en-US" altLang="ko-KR" sz="1200" dirty="0">
                <a:solidFill>
                  <a:srgbClr val="231F1F"/>
                </a:solidFill>
              </a:rPr>
              <a:t>보호자가 아동을 학교(의무교육)에 보내지 않거나 아동의 무단결석을 허용하는 행위 등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12503" y="3258156"/>
            <a:ext cx="4833411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600" b="1" dirty="0" smtClean="0">
                <a:solidFill>
                  <a:srgbClr val="EC1638"/>
                </a:solidFill>
              </a:rPr>
              <a:t>• </a:t>
            </a:r>
            <a:r>
              <a:rPr lang="en-US" altLang="ko-KR" sz="1600" b="1" dirty="0" err="1" smtClean="0">
                <a:solidFill>
                  <a:srgbClr val="EC1638"/>
                </a:solidFill>
              </a:rPr>
              <a:t>의료적</a:t>
            </a:r>
            <a:r>
              <a:rPr lang="en-US" altLang="ko-KR" sz="1600" b="1" dirty="0" smtClean="0">
                <a:solidFill>
                  <a:srgbClr val="EC1638"/>
                </a:solidFill>
              </a:rPr>
              <a:t> </a:t>
            </a:r>
            <a:r>
              <a:rPr lang="en-US" altLang="ko-KR" sz="1600" b="1" dirty="0">
                <a:solidFill>
                  <a:srgbClr val="EC1638"/>
                </a:solidFill>
              </a:rPr>
              <a:t>방임 : </a:t>
            </a:r>
            <a:r>
              <a:rPr lang="en-US" altLang="ko-KR" sz="1200" dirty="0">
                <a:solidFill>
                  <a:srgbClr val="231F1F"/>
                </a:solidFill>
              </a:rPr>
              <a:t>아동에게 필요한 의료적 처치를 하지 않는 행위 등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912504" y="3569056"/>
            <a:ext cx="538966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600" b="1" dirty="0" smtClean="0">
                <a:solidFill>
                  <a:srgbClr val="EC1638"/>
                </a:solidFill>
              </a:rPr>
              <a:t>• 유</a:t>
            </a:r>
            <a:endParaRPr lang="ko-KR" altLang="ko-KR" sz="1600" b="1" dirty="0">
              <a:solidFill>
                <a:srgbClr val="EC1638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927384" y="3569056"/>
            <a:ext cx="5700636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600" b="1" dirty="0">
                <a:solidFill>
                  <a:srgbClr val="EC1638"/>
                </a:solidFill>
              </a:rPr>
              <a:t>기 : </a:t>
            </a:r>
            <a:r>
              <a:rPr lang="en-US" altLang="ko-KR" sz="1200" dirty="0">
                <a:solidFill>
                  <a:srgbClr val="231F1F"/>
                </a:solidFill>
              </a:rPr>
              <a:t>아동을 보호하지 않고 버리는 행위, 아동을 병원에 입원시키고 사라진 경우 등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686008" y="4232078"/>
            <a:ext cx="4648128" cy="307906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 err="1" smtClean="0">
                <a:solidFill>
                  <a:srgbClr val="231F1F"/>
                </a:solidFill>
              </a:rPr>
              <a:t>아동복지법상</a:t>
            </a:r>
            <a:r>
              <a:rPr lang="en-US" altLang="ko-KR" sz="1400" b="1" dirty="0" smtClean="0">
                <a:solidFill>
                  <a:srgbClr val="231F1F"/>
                </a:solidFill>
              </a:rPr>
              <a:t>   </a:t>
            </a:r>
            <a:r>
              <a:rPr lang="en-US" altLang="ko-KR" sz="1400" dirty="0" smtClean="0">
                <a:solidFill>
                  <a:srgbClr val="231F1F"/>
                </a:solidFill>
              </a:rPr>
              <a:t>5</a:t>
            </a:r>
            <a:r>
              <a:rPr lang="en-US" altLang="ko-KR" sz="1400" dirty="0">
                <a:solidFill>
                  <a:srgbClr val="231F1F"/>
                </a:solidFill>
              </a:rPr>
              <a:t>년 이하의 징역 </a:t>
            </a:r>
            <a:r>
              <a:rPr lang="en-US" altLang="ko-KR" sz="1400" dirty="0" err="1">
                <a:solidFill>
                  <a:srgbClr val="231F1F"/>
                </a:solidFill>
              </a:rPr>
              <a:t>또는</a:t>
            </a:r>
            <a:r>
              <a:rPr lang="en-US" altLang="ko-KR" sz="1400" dirty="0">
                <a:solidFill>
                  <a:srgbClr val="231F1F"/>
                </a:solidFill>
              </a:rPr>
              <a:t> </a:t>
            </a:r>
            <a:r>
              <a:rPr lang="en-US" altLang="ko-KR" sz="1400" dirty="0" smtClean="0">
                <a:solidFill>
                  <a:srgbClr val="231F1F"/>
                </a:solidFill>
              </a:rPr>
              <a:t>5천만원 </a:t>
            </a:r>
            <a:r>
              <a:rPr lang="en-US" altLang="ko-KR" sz="1400" dirty="0">
                <a:solidFill>
                  <a:srgbClr val="231F1F"/>
                </a:solidFill>
              </a:rPr>
              <a:t>이하의 벌금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463765" y="4580019"/>
            <a:ext cx="6207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FFFFFF"/>
                </a:solidFill>
              </a:rPr>
              <a:t>처벌</a:t>
            </a:r>
            <a:endParaRPr lang="ko-KR" altLang="ko-KR" sz="1700" b="1" dirty="0">
              <a:solidFill>
                <a:srgbClr val="FFFFFF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686008" y="4519982"/>
            <a:ext cx="90284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231F1F"/>
                </a:solidFill>
              </a:rPr>
              <a:t>처벌법상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841880" y="4521380"/>
            <a:ext cx="5038595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유기, 영아유기, 학대, 아동혹사, 유기 치상 등으로 처리 가능함.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216762" y="5225316"/>
            <a:ext cx="4209843" cy="369350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12세, 14세 아동들이 쓰레기장과 다름없는</a:t>
            </a:r>
            <a:endParaRPr lang="ko-KR" altLang="ko-KR" b="1" spc="-150" dirty="0">
              <a:solidFill>
                <a:srgbClr val="231F1F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360293" y="5542301"/>
            <a:ext cx="3948553" cy="369350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비위생적인 환경에서 생활하게 한 친부</a:t>
            </a:r>
            <a:endParaRPr lang="ko-KR" altLang="ko-KR" b="1" spc="-150" dirty="0">
              <a:solidFill>
                <a:srgbClr val="231F1F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676796" y="6389616"/>
            <a:ext cx="6590302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231F1F"/>
                </a:solidFill>
              </a:rPr>
              <a:t>법원은 친부의 항소심에서도 원심과 같은 벌금 300만원을 선고했다.</a:t>
            </a:r>
            <a:endParaRPr lang="ko-KR" altLang="ko-KR" sz="1700" b="1" dirty="0">
              <a:solidFill>
                <a:srgbClr val="231F1F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463765" y="6609696"/>
            <a:ext cx="6207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FFFFFF"/>
                </a:solidFill>
              </a:rPr>
              <a:t>처벌</a:t>
            </a:r>
            <a:endParaRPr lang="ko-KR" altLang="ko-KR" sz="1700" b="1" dirty="0">
              <a:solidFill>
                <a:srgbClr val="FFFFFF"/>
              </a:solidFill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31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0693590" cy="7563104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394833" y="234795"/>
            <a:ext cx="3900494" cy="1463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746599">
              <a:lnSpc>
                <a:spcPts val="5931"/>
              </a:lnSpc>
            </a:pPr>
            <a:r>
              <a:rPr lang="en-US" altLang="ko-KR" sz="5000" b="1" dirty="0">
                <a:solidFill>
                  <a:srgbClr val="FFFFFF"/>
                </a:solidFill>
              </a:rPr>
              <a:t>2</a:t>
            </a:r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 indent="1094324">
              <a:lnSpc>
                <a:spcPts val="3171"/>
              </a:lnSpc>
            </a:pPr>
            <a:r>
              <a:rPr lang="en-US" altLang="ko-KR" sz="2000" b="1" dirty="0">
                <a:solidFill>
                  <a:srgbClr val="127BC8"/>
                </a:solidFill>
              </a:rPr>
              <a:t>아동학대 후유증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698369" y="5342466"/>
            <a:ext cx="7777165" cy="369350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pPr>
              <a:tabLst>
                <a:tab pos="4804482" algn="l"/>
              </a:tabLst>
            </a:pPr>
            <a:r>
              <a:rPr lang="en-US" altLang="ko-KR" sz="1300" dirty="0">
                <a:solidFill>
                  <a:srgbClr val="231F1F"/>
                </a:solidFill>
              </a:rPr>
              <a:t>피부결손, 화상, 골절, 안구출혈,</a:t>
            </a:r>
            <a:r>
              <a:rPr lang="en-US" altLang="ko-KR" dirty="0" smtClean="0"/>
              <a:t>	</a:t>
            </a:r>
            <a:r>
              <a:rPr lang="en-US" altLang="ko-KR" sz="1300" dirty="0">
                <a:solidFill>
                  <a:srgbClr val="231F1F"/>
                </a:solidFill>
              </a:rPr>
              <a:t>중추신경계 손상, 지능·자아기능 손상,</a:t>
            </a:r>
            <a:endParaRPr lang="ko-KR" altLang="ko-KR" sz="1300" dirty="0">
              <a:solidFill>
                <a:srgbClr val="231F1F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1738127" y="5540669"/>
            <a:ext cx="7343713" cy="369350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pPr>
              <a:tabLst>
                <a:tab pos="5118234" algn="l"/>
              </a:tabLst>
            </a:pPr>
            <a:r>
              <a:rPr lang="en-US" altLang="ko-KR" sz="1300" dirty="0">
                <a:solidFill>
                  <a:srgbClr val="231F1F"/>
                </a:solidFill>
              </a:rPr>
              <a:t>장기파열, 두뇌손상, 성장실패,</a:t>
            </a:r>
            <a:r>
              <a:rPr lang="en-US" altLang="ko-KR" dirty="0" smtClean="0"/>
              <a:t>	</a:t>
            </a:r>
            <a:r>
              <a:rPr lang="en-US" altLang="ko-KR" sz="1300" dirty="0">
                <a:solidFill>
                  <a:srgbClr val="231F1F"/>
                </a:solidFill>
              </a:rPr>
              <a:t>감정조절기능 저하 및 이상,</a:t>
            </a:r>
            <a:endParaRPr lang="ko-KR" altLang="ko-KR" sz="1300" dirty="0">
              <a:solidFill>
                <a:srgbClr val="231F1F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2073837" y="5738872"/>
            <a:ext cx="7445664" cy="369350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pPr>
              <a:tabLst>
                <a:tab pos="4416037" algn="l"/>
              </a:tabLst>
            </a:pPr>
            <a:r>
              <a:rPr lang="en-US" altLang="ko-KR" sz="1300" dirty="0">
                <a:solidFill>
                  <a:srgbClr val="231F1F"/>
                </a:solidFill>
              </a:rPr>
              <a:t>생리기능 변화, 사망</a:t>
            </a:r>
            <a:r>
              <a:rPr lang="en-US" altLang="ko-KR" dirty="0" smtClean="0"/>
              <a:t>	</a:t>
            </a:r>
            <a:r>
              <a:rPr lang="en-US" altLang="ko-KR" sz="1300" dirty="0">
                <a:solidFill>
                  <a:srgbClr val="231F1F"/>
                </a:solidFill>
              </a:rPr>
              <a:t>자기개념 손상(무력감), 애착형성 붕괴,</a:t>
            </a:r>
            <a:endParaRPr lang="ko-KR" altLang="ko-KR" sz="1300" dirty="0">
              <a:solidFill>
                <a:srgbClr val="231F1F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6615141" y="6000750"/>
            <a:ext cx="2771170" cy="29251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300" dirty="0">
                <a:solidFill>
                  <a:srgbClr val="231F1F"/>
                </a:solidFill>
              </a:rPr>
              <a:t>충동조절능력 저하, 또래관계 붕괴,</a:t>
            </a:r>
            <a:endParaRPr lang="ko-KR" altLang="ko-KR" sz="1300" dirty="0">
              <a:solidFill>
                <a:srgbClr val="231F1F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670775" y="6222589"/>
            <a:ext cx="2660156" cy="29251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300" dirty="0">
                <a:solidFill>
                  <a:srgbClr val="231F1F"/>
                </a:solidFill>
              </a:rPr>
              <a:t>자학적 · 자기파괴 행동, 정신병리</a:t>
            </a:r>
            <a:endParaRPr lang="ko-KR" altLang="ko-KR" sz="1300" dirty="0">
              <a:solidFill>
                <a:srgbClr val="231F1F"/>
              </a:solidFill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1974254" y="4943010"/>
            <a:ext cx="1764164" cy="369979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3902" h="369824">
                <a:moveTo>
                  <a:pt x="165100" y="0"/>
                </a:moveTo>
                <a:cubicBezTo>
                  <a:pt x="165100" y="0"/>
                  <a:pt x="0" y="0"/>
                  <a:pt x="0" y="165100"/>
                </a:cubicBezTo>
                <a:lnTo>
                  <a:pt x="0" y="369824"/>
                </a:lnTo>
                <a:lnTo>
                  <a:pt x="1763902" y="369824"/>
                </a:lnTo>
                <a:lnTo>
                  <a:pt x="1763902" y="165100"/>
                </a:lnTo>
                <a:cubicBezTo>
                  <a:pt x="1763902" y="165100"/>
                  <a:pt x="1763902" y="0"/>
                  <a:pt x="1598802" y="0"/>
                </a:cubicBezTo>
                <a:lnTo>
                  <a:pt x="165100" y="0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algn="ctr">
              <a:lnSpc>
                <a:spcPts val="2390"/>
              </a:lnSpc>
            </a:pPr>
            <a:r>
              <a:rPr lang="en-US" altLang="ko-KR" sz="1600" b="1" dirty="0">
                <a:solidFill>
                  <a:srgbClr val="FFFFFF"/>
                </a:solidFill>
              </a:rPr>
              <a:t>신체손상</a:t>
            </a:r>
          </a:p>
        </p:txBody>
      </p:sp>
      <p:sp>
        <p:nvSpPr>
          <p:cNvPr id="25" name="FreeForm 24"/>
          <p:cNvSpPr/>
          <p:nvPr/>
        </p:nvSpPr>
        <p:spPr>
          <a:xfrm>
            <a:off x="6936245" y="4943010"/>
            <a:ext cx="1764164" cy="369979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3902" h="369824">
                <a:moveTo>
                  <a:pt x="165100" y="0"/>
                </a:moveTo>
                <a:cubicBezTo>
                  <a:pt x="165100" y="0"/>
                  <a:pt x="0" y="0"/>
                  <a:pt x="0" y="165100"/>
                </a:cubicBezTo>
                <a:lnTo>
                  <a:pt x="0" y="369824"/>
                </a:lnTo>
                <a:lnTo>
                  <a:pt x="1763903" y="369824"/>
                </a:lnTo>
                <a:lnTo>
                  <a:pt x="1763903" y="165100"/>
                </a:lnTo>
                <a:cubicBezTo>
                  <a:pt x="1763903" y="165100"/>
                  <a:pt x="1763903" y="0"/>
                  <a:pt x="1598803" y="0"/>
                </a:cubicBezTo>
                <a:lnTo>
                  <a:pt x="165100" y="0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algn="ctr">
              <a:lnSpc>
                <a:spcPts val="2390"/>
              </a:lnSpc>
            </a:pPr>
            <a:r>
              <a:rPr lang="en-US" altLang="ko-KR" sz="1600" b="1" dirty="0">
                <a:solidFill>
                  <a:srgbClr val="FFFFFF"/>
                </a:solidFill>
              </a:rPr>
              <a:t>심리 · 정서손상</a:t>
            </a: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18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42054" y="1270597"/>
            <a:ext cx="2400300" cy="621324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lang="ko-KR" altLang="en-US" sz="2000" b="1" spc="-175" dirty="0" smtClean="0">
                <a:solidFill>
                  <a:srgbClr val="007DC4"/>
                </a:solidFill>
                <a:latin typeface="Malgun Gothic"/>
                <a:cs typeface="Malgun Gothic"/>
              </a:rPr>
              <a:t>아동학대 대응체계</a:t>
            </a:r>
            <a:endParaRPr lang="en-US" altLang="ko-KR" sz="2000" b="1" spc="-175" dirty="0" smtClean="0">
              <a:solidFill>
                <a:srgbClr val="007DC4"/>
              </a:solidFill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1400" b="1" spc="-155" dirty="0" err="1" smtClean="0">
                <a:solidFill>
                  <a:srgbClr val="6D6E71"/>
                </a:solidFill>
                <a:latin typeface="Malgun Gothic"/>
                <a:cs typeface="Malgun Gothic"/>
              </a:rPr>
              <a:t>역할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457701" y="11"/>
            <a:ext cx="369471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3</a:t>
            </a:r>
          </a:p>
        </p:txBody>
      </p:sp>
      <p:sp>
        <p:nvSpPr>
          <p:cNvPr id="227" name="object 227"/>
          <p:cNvSpPr/>
          <p:nvPr/>
        </p:nvSpPr>
        <p:spPr>
          <a:xfrm>
            <a:off x="316004" y="3024490"/>
            <a:ext cx="2430200" cy="1657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222323" y="3131940"/>
            <a:ext cx="3267629" cy="3931920"/>
          </a:xfrm>
          <a:custGeom>
            <a:avLst/>
            <a:gdLst/>
            <a:ahLst/>
            <a:cxnLst/>
            <a:rect l="l" t="t" r="r" b="b"/>
            <a:pathLst>
              <a:path w="4819015" h="3931920">
                <a:moveTo>
                  <a:pt x="0" y="0"/>
                </a:moveTo>
                <a:lnTo>
                  <a:pt x="4818888" y="0"/>
                </a:lnTo>
                <a:lnTo>
                  <a:pt x="4818888" y="3931920"/>
                </a:lnTo>
                <a:lnTo>
                  <a:pt x="0" y="3931920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266722" y="3176339"/>
            <a:ext cx="3173764" cy="3794760"/>
          </a:xfrm>
          <a:custGeom>
            <a:avLst/>
            <a:gdLst/>
            <a:ahLst/>
            <a:cxnLst/>
            <a:rect l="l" t="t" r="r" b="b"/>
            <a:pathLst>
              <a:path w="4680585" h="3794760">
                <a:moveTo>
                  <a:pt x="4499991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3614369"/>
                </a:lnTo>
                <a:lnTo>
                  <a:pt x="2812" y="3718437"/>
                </a:lnTo>
                <a:lnTo>
                  <a:pt x="22499" y="3771877"/>
                </a:lnTo>
                <a:lnTo>
                  <a:pt x="75936" y="3791566"/>
                </a:lnTo>
                <a:lnTo>
                  <a:pt x="179997" y="3794379"/>
                </a:lnTo>
                <a:lnTo>
                  <a:pt x="4499991" y="3794379"/>
                </a:lnTo>
                <a:lnTo>
                  <a:pt x="4604059" y="3791566"/>
                </a:lnTo>
                <a:lnTo>
                  <a:pt x="4657499" y="3771877"/>
                </a:lnTo>
                <a:lnTo>
                  <a:pt x="4677188" y="3718437"/>
                </a:lnTo>
                <a:lnTo>
                  <a:pt x="4680000" y="3614369"/>
                </a:lnTo>
                <a:lnTo>
                  <a:pt x="4680000" y="179997"/>
                </a:lnTo>
                <a:lnTo>
                  <a:pt x="4677188" y="75936"/>
                </a:lnTo>
                <a:lnTo>
                  <a:pt x="4657499" y="22499"/>
                </a:lnTo>
                <a:lnTo>
                  <a:pt x="4604059" y="2812"/>
                </a:lnTo>
                <a:lnTo>
                  <a:pt x="44999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89726" y="3024490"/>
            <a:ext cx="2902092" cy="4320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 txBox="1"/>
          <p:nvPr/>
        </p:nvSpPr>
        <p:spPr>
          <a:xfrm>
            <a:off x="489727" y="3106786"/>
            <a:ext cx="2869484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695">
              <a:lnSpc>
                <a:spcPct val="100000"/>
              </a:lnSpc>
              <a:spcBef>
                <a:spcPts val="100"/>
              </a:spcBef>
            </a:pPr>
            <a:r>
              <a:rPr lang="ko-KR" altLang="en-US" sz="1600" b="1" spc="-210" dirty="0" err="1" smtClean="0">
                <a:solidFill>
                  <a:srgbClr val="FFFFFF"/>
                </a:solidFill>
                <a:latin typeface="Malgun Gothic"/>
                <a:cs typeface="Malgun Gothic"/>
              </a:rPr>
              <a:t>아동권리보장원</a:t>
            </a:r>
            <a:r>
              <a:rPr sz="1950" b="1" spc="-315" baseline="4273" dirty="0" smtClean="0">
                <a:solidFill>
                  <a:srgbClr val="FFFFFF"/>
                </a:solidFill>
                <a:latin typeface="Malgun Gothic"/>
                <a:cs typeface="Malgun Gothic"/>
              </a:rPr>
              <a:t>(제</a:t>
            </a:r>
            <a:r>
              <a:rPr lang="en-US" sz="1950" b="1" spc="-315" baseline="4273" dirty="0" smtClean="0">
                <a:solidFill>
                  <a:srgbClr val="FFFFFF"/>
                </a:solidFill>
                <a:latin typeface="Malgun Gothic"/>
                <a:cs typeface="Malgun Gothic"/>
              </a:rPr>
              <a:t>10</a:t>
            </a:r>
            <a:r>
              <a:rPr sz="1950" b="1" spc="-315" baseline="4273" dirty="0" smtClean="0">
                <a:solidFill>
                  <a:srgbClr val="FFFFFF"/>
                </a:solidFill>
                <a:latin typeface="Malgun Gothic"/>
                <a:cs typeface="Malgun Gothic"/>
              </a:rPr>
              <a:t>조</a:t>
            </a:r>
            <a:r>
              <a:rPr lang="ko-KR" altLang="en-US" sz="1950" b="1" spc="-315" baseline="4273" dirty="0" smtClean="0">
                <a:solidFill>
                  <a:srgbClr val="FFFFFF"/>
                </a:solidFill>
                <a:latin typeface="Malgun Gothic"/>
                <a:cs typeface="Malgun Gothic"/>
              </a:rPr>
              <a:t>의</a:t>
            </a:r>
            <a:r>
              <a:rPr lang="en-US" altLang="ko-KR" sz="1950" b="1" spc="-315" baseline="4273" dirty="0" smtClean="0">
                <a:solidFill>
                  <a:srgbClr val="FFFFFF"/>
                </a:solidFill>
                <a:latin typeface="Malgun Gothic"/>
                <a:cs typeface="Malgun Gothic"/>
              </a:rPr>
              <a:t>2, </a:t>
            </a:r>
            <a:r>
              <a:rPr lang="ko-KR" altLang="en-US" sz="1950" b="1" spc="-315" baseline="4273" dirty="0" smtClean="0">
                <a:solidFill>
                  <a:srgbClr val="FFFFFF"/>
                </a:solidFill>
                <a:latin typeface="Malgun Gothic"/>
                <a:cs typeface="Malgun Gothic"/>
              </a:rPr>
              <a:t>제</a:t>
            </a:r>
            <a:r>
              <a:rPr lang="en-US" altLang="ko-KR" sz="1950" b="1" spc="-315" baseline="4273" dirty="0" smtClean="0">
                <a:solidFill>
                  <a:srgbClr val="FFFFFF"/>
                </a:solidFill>
                <a:latin typeface="Malgun Gothic"/>
                <a:cs typeface="Malgun Gothic"/>
              </a:rPr>
              <a:t>22</a:t>
            </a:r>
            <a:r>
              <a:rPr lang="ko-KR" altLang="en-US" sz="1950" b="1" spc="-315" baseline="4273" dirty="0" smtClean="0">
                <a:solidFill>
                  <a:srgbClr val="FFFFFF"/>
                </a:solidFill>
                <a:latin typeface="Malgun Gothic"/>
                <a:cs typeface="Malgun Gothic"/>
              </a:rPr>
              <a:t>조제 </a:t>
            </a:r>
            <a:r>
              <a:rPr lang="en-US" altLang="ko-KR" sz="1950" b="1" spc="-315" baseline="4273" dirty="0" smtClean="0">
                <a:solidFill>
                  <a:srgbClr val="FFFFFF"/>
                </a:solidFill>
                <a:latin typeface="Malgun Gothic"/>
                <a:cs typeface="Malgun Gothic"/>
              </a:rPr>
              <a:t>6</a:t>
            </a:r>
            <a:r>
              <a:rPr lang="ko-KR" altLang="en-US" sz="1950" b="1" spc="-315" baseline="4273" dirty="0" smtClean="0">
                <a:solidFill>
                  <a:srgbClr val="FFFFFF"/>
                </a:solidFill>
                <a:latin typeface="Malgun Gothic"/>
                <a:cs typeface="Malgun Gothic"/>
              </a:rPr>
              <a:t>항</a:t>
            </a:r>
            <a:r>
              <a:rPr sz="1950" b="1" spc="-315" baseline="4273" dirty="0" smtClean="0">
                <a:solidFill>
                  <a:srgbClr val="FFFFFF"/>
                </a:solidFill>
                <a:latin typeface="Malgun Gothic"/>
                <a:cs typeface="Malgun Gothic"/>
              </a:rPr>
              <a:t>)</a:t>
            </a:r>
            <a:endParaRPr sz="1950" baseline="4273" dirty="0">
              <a:latin typeface="Malgun Gothic"/>
              <a:cs typeface="Malgun Gothic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222324" y="3578306"/>
            <a:ext cx="2998230" cy="3363741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462915" indent="-187325" algn="just">
              <a:lnSpc>
                <a:spcPct val="100000"/>
              </a:lnSpc>
              <a:spcBef>
                <a:spcPts val="1030"/>
              </a:spcBef>
              <a:buSzPct val="93750"/>
              <a:buFont typeface="Calibri"/>
              <a:buChar char="•"/>
              <a:tabLst>
                <a:tab pos="463550" algn="l"/>
              </a:tabLst>
            </a:pPr>
            <a:r>
              <a:rPr lang="ko-KR" altLang="en-US" sz="1500" b="1" spc="-17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아동학대 예방과 방지를 위한 업무</a:t>
            </a:r>
            <a:endParaRPr sz="1500" b="1" dirty="0" smtClean="0"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462915" indent="-187325" algn="just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63550" algn="l"/>
              </a:tabLst>
            </a:pPr>
            <a:r>
              <a:rPr sz="1500" b="1" spc="-17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아</a:t>
            </a:r>
            <a:r>
              <a:rPr lang="ko-KR" altLang="en-US" sz="1500" b="1" spc="-170" dirty="0" err="1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동보호전문기관에</a:t>
            </a:r>
            <a:r>
              <a:rPr lang="ko-KR" altLang="en-US" sz="1500" b="1" spc="-17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대한 지원</a:t>
            </a:r>
            <a:endParaRPr sz="1500" b="1" dirty="0" smtClean="0"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462915" indent="-187325" algn="just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63550" algn="l"/>
              </a:tabLst>
            </a:pPr>
            <a:r>
              <a:rPr lang="ko-KR" altLang="en-US" sz="1500" b="1" spc="-16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아동학대예방사업과 관련된 연구 및 자료 발간</a:t>
            </a:r>
            <a:endParaRPr sz="1500" b="1" dirty="0"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462915" indent="-187325" algn="just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63550" algn="l"/>
              </a:tabLst>
            </a:pPr>
            <a:r>
              <a:rPr lang="ko-KR" altLang="en-US" sz="1500" b="1" spc="-17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효율적인 아동학대예방사업을 </a:t>
            </a:r>
            <a:endParaRPr lang="en-US" altLang="ko-KR" sz="1500" b="1" spc="-170" dirty="0" smtClean="0">
              <a:solidFill>
                <a:srgbClr val="231F20"/>
              </a:solidFill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275590" algn="just">
              <a:lnSpc>
                <a:spcPct val="100000"/>
              </a:lnSpc>
              <a:spcBef>
                <a:spcPts val="930"/>
              </a:spcBef>
              <a:buSzPct val="93750"/>
              <a:tabLst>
                <a:tab pos="463550" algn="l"/>
              </a:tabLst>
            </a:pPr>
            <a:r>
              <a:rPr lang="en-US" altLang="ko-KR" sz="1500" b="1" spc="-17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lang="en-US" altLang="ko-KR" sz="1500" b="1" spc="-17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  </a:t>
            </a:r>
            <a:r>
              <a:rPr lang="ko-KR" altLang="en-US" sz="1500" b="1" spc="-17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위한 연계체계 구축</a:t>
            </a:r>
            <a:endParaRPr lang="en-US" altLang="ko-KR" sz="1500" b="1" spc="-170" dirty="0" smtClean="0">
              <a:solidFill>
                <a:srgbClr val="231F20"/>
              </a:solidFill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462915" indent="-187325" algn="just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63550" algn="l"/>
              </a:tabLst>
            </a:pPr>
            <a:r>
              <a:rPr lang="ko-KR" altLang="en-US" sz="1500" b="1" spc="-15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아동학대예방사업을 위한 </a:t>
            </a:r>
            <a:endParaRPr lang="en-US" altLang="ko-KR" sz="1500" b="1" spc="-150" dirty="0" smtClean="0">
              <a:solidFill>
                <a:srgbClr val="231F20"/>
              </a:solidFill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275590" algn="just">
              <a:lnSpc>
                <a:spcPct val="100000"/>
              </a:lnSpc>
              <a:spcBef>
                <a:spcPts val="930"/>
              </a:spcBef>
              <a:buSzPct val="93750"/>
              <a:tabLst>
                <a:tab pos="463550" algn="l"/>
              </a:tabLst>
            </a:pPr>
            <a:r>
              <a:rPr lang="en-US" altLang="ko-KR" sz="1500" b="1" spc="-15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lang="en-US" altLang="ko-KR" sz="1500" b="1" spc="-15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  </a:t>
            </a:r>
            <a:r>
              <a:rPr lang="ko-KR" altLang="en-US" sz="1500" b="1" spc="-15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프로그램 개발 및 평가</a:t>
            </a:r>
            <a:endParaRPr sz="1500" b="1" dirty="0"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462915" indent="-187325" algn="just">
              <a:lnSpc>
                <a:spcPct val="100000"/>
              </a:lnSpc>
              <a:spcBef>
                <a:spcPts val="935"/>
              </a:spcBef>
              <a:buSzPct val="93750"/>
              <a:buFont typeface="Calibri"/>
              <a:buChar char="•"/>
              <a:tabLst>
                <a:tab pos="463550" algn="l"/>
              </a:tabLst>
            </a:pPr>
            <a:r>
              <a:rPr lang="ko-KR" altLang="en-US" sz="1500" b="1" spc="-17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아동보호전문기관  직원 직무교육</a:t>
            </a:r>
            <a:endParaRPr lang="en-US" altLang="ko-KR" sz="1500" b="1" spc="-170" dirty="0" smtClean="0">
              <a:solidFill>
                <a:srgbClr val="231F20"/>
              </a:solidFill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462915" indent="-187325" algn="just">
              <a:lnSpc>
                <a:spcPct val="100000"/>
              </a:lnSpc>
              <a:spcBef>
                <a:spcPts val="935"/>
              </a:spcBef>
              <a:buSzPct val="93750"/>
              <a:buFont typeface="Calibri"/>
              <a:buChar char="•"/>
              <a:tabLst>
                <a:tab pos="463550" algn="l"/>
              </a:tabLst>
            </a:pPr>
            <a:r>
              <a:rPr lang="ko-KR" altLang="en-US" sz="1500" b="1" spc="-17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아동학대예방 관련 교육 및 홍보</a:t>
            </a:r>
            <a:endParaRPr sz="1500" b="1" dirty="0"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</p:txBody>
      </p:sp>
      <p:sp>
        <p:nvSpPr>
          <p:cNvPr id="233" name="object 233"/>
          <p:cNvSpPr/>
          <p:nvPr/>
        </p:nvSpPr>
        <p:spPr>
          <a:xfrm>
            <a:off x="3874514" y="3040703"/>
            <a:ext cx="2148695" cy="1657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727601" y="3131940"/>
            <a:ext cx="3214246" cy="3931920"/>
          </a:xfrm>
          <a:custGeom>
            <a:avLst/>
            <a:gdLst/>
            <a:ahLst/>
            <a:cxnLst/>
            <a:rect l="l" t="t" r="r" b="b"/>
            <a:pathLst>
              <a:path w="4819015" h="3931920">
                <a:moveTo>
                  <a:pt x="0" y="0"/>
                </a:moveTo>
                <a:lnTo>
                  <a:pt x="4818887" y="0"/>
                </a:lnTo>
                <a:lnTo>
                  <a:pt x="4818887" y="3931920"/>
                </a:lnTo>
                <a:lnTo>
                  <a:pt x="0" y="3931920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771988" y="3176339"/>
            <a:ext cx="3121914" cy="3794760"/>
          </a:xfrm>
          <a:custGeom>
            <a:avLst/>
            <a:gdLst/>
            <a:ahLst/>
            <a:cxnLst/>
            <a:rect l="l" t="t" r="r" b="b"/>
            <a:pathLst>
              <a:path w="4680584" h="3794760">
                <a:moveTo>
                  <a:pt x="4500003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3614369"/>
                </a:lnTo>
                <a:lnTo>
                  <a:pt x="2812" y="3718437"/>
                </a:lnTo>
                <a:lnTo>
                  <a:pt x="22499" y="3771877"/>
                </a:lnTo>
                <a:lnTo>
                  <a:pt x="75936" y="3791566"/>
                </a:lnTo>
                <a:lnTo>
                  <a:pt x="179997" y="3794379"/>
                </a:lnTo>
                <a:lnTo>
                  <a:pt x="4500003" y="3794379"/>
                </a:lnTo>
                <a:lnTo>
                  <a:pt x="4604064" y="3791566"/>
                </a:lnTo>
                <a:lnTo>
                  <a:pt x="4657501" y="3771877"/>
                </a:lnTo>
                <a:lnTo>
                  <a:pt x="4677188" y="3718437"/>
                </a:lnTo>
                <a:lnTo>
                  <a:pt x="4680000" y="3614369"/>
                </a:lnTo>
                <a:lnTo>
                  <a:pt x="4680000" y="179997"/>
                </a:lnTo>
                <a:lnTo>
                  <a:pt x="4677188" y="75936"/>
                </a:lnTo>
                <a:lnTo>
                  <a:pt x="4657501" y="22499"/>
                </a:lnTo>
                <a:lnTo>
                  <a:pt x="4604064" y="2812"/>
                </a:lnTo>
                <a:lnTo>
                  <a:pt x="45000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048237" y="3040703"/>
            <a:ext cx="2719874" cy="4320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 txBox="1"/>
          <p:nvPr/>
        </p:nvSpPr>
        <p:spPr>
          <a:xfrm>
            <a:off x="4048236" y="3122999"/>
            <a:ext cx="2666641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695">
              <a:lnSpc>
                <a:spcPct val="100000"/>
              </a:lnSpc>
              <a:spcBef>
                <a:spcPts val="100"/>
              </a:spcBef>
            </a:pPr>
            <a:r>
              <a:rPr lang="ko-KR" altLang="en-US" sz="1600" b="1" spc="-210" dirty="0" smtClean="0">
                <a:solidFill>
                  <a:srgbClr val="FFFFFF"/>
                </a:solidFill>
                <a:latin typeface="Malgun Gothic"/>
                <a:cs typeface="Malgun Gothic"/>
              </a:rPr>
              <a:t>시도</a:t>
            </a:r>
            <a:r>
              <a:rPr lang="en-US" altLang="ko-KR" sz="1600" b="1" spc="-210" dirty="0" smtClean="0">
                <a:solidFill>
                  <a:srgbClr val="FFFFFF"/>
                </a:solidFill>
                <a:latin typeface="Malgun Gothic"/>
                <a:cs typeface="Malgun Gothic"/>
              </a:rPr>
              <a:t>/</a:t>
            </a:r>
            <a:r>
              <a:rPr lang="ko-KR" altLang="en-US" sz="1600" b="1" spc="-210" dirty="0" err="1" smtClean="0">
                <a:solidFill>
                  <a:srgbClr val="FFFFFF"/>
                </a:solidFill>
                <a:latin typeface="Malgun Gothic"/>
                <a:cs typeface="Malgun Gothic"/>
              </a:rPr>
              <a:t>시군구</a:t>
            </a:r>
            <a:r>
              <a:rPr lang="en-US" altLang="ko-KR" sz="1400" b="1" spc="-210" dirty="0" smtClean="0">
                <a:solidFill>
                  <a:srgbClr val="FFFFFF"/>
                </a:solidFill>
                <a:latin typeface="Malgun Gothic"/>
                <a:cs typeface="Malgun Gothic"/>
              </a:rPr>
              <a:t>(</a:t>
            </a:r>
            <a:r>
              <a:rPr lang="ko-KR" altLang="en-US" sz="1350" b="1" spc="-210" dirty="0" smtClean="0">
                <a:solidFill>
                  <a:srgbClr val="FFFFFF"/>
                </a:solidFill>
                <a:latin typeface="Malgun Gothic"/>
                <a:cs typeface="Malgun Gothic"/>
              </a:rPr>
              <a:t>제</a:t>
            </a:r>
            <a:r>
              <a:rPr lang="en-US" altLang="ko-KR" sz="1350" b="1" spc="-210" dirty="0" smtClean="0">
                <a:solidFill>
                  <a:srgbClr val="FFFFFF"/>
                </a:solidFill>
                <a:latin typeface="Malgun Gothic"/>
                <a:cs typeface="Malgun Gothic"/>
              </a:rPr>
              <a:t>22</a:t>
            </a:r>
            <a:r>
              <a:rPr lang="ko-KR" altLang="en-US" sz="1350" b="1" spc="-210" dirty="0" smtClean="0">
                <a:solidFill>
                  <a:srgbClr val="FFFFFF"/>
                </a:solidFill>
                <a:latin typeface="Malgun Gothic"/>
                <a:cs typeface="Malgun Gothic"/>
              </a:rPr>
              <a:t>조제</a:t>
            </a:r>
            <a:r>
              <a:rPr lang="en-US" altLang="ko-KR" sz="1350" b="1" spc="-210" dirty="0" smtClean="0">
                <a:solidFill>
                  <a:srgbClr val="FFFFFF"/>
                </a:solidFill>
                <a:latin typeface="Malgun Gothic"/>
                <a:cs typeface="Malgun Gothic"/>
              </a:rPr>
              <a:t>3</a:t>
            </a:r>
            <a:r>
              <a:rPr lang="ko-KR" altLang="en-US" sz="1350" b="1" spc="-210" dirty="0" smtClean="0">
                <a:solidFill>
                  <a:srgbClr val="FFFFFF"/>
                </a:solidFill>
                <a:latin typeface="Malgun Gothic"/>
                <a:cs typeface="Malgun Gothic"/>
              </a:rPr>
              <a:t>항</a:t>
            </a:r>
            <a:r>
              <a:rPr lang="en-US" altLang="ko-KR" sz="1350" b="1" spc="-210" dirty="0" smtClean="0">
                <a:solidFill>
                  <a:srgbClr val="FFFFFF"/>
                </a:solidFill>
                <a:latin typeface="Malgun Gothic"/>
                <a:cs typeface="Malgun Gothic"/>
              </a:rPr>
              <a:t>, </a:t>
            </a:r>
            <a:r>
              <a:rPr lang="ko-KR" altLang="en-US" sz="1350" b="1" spc="-210" dirty="0" smtClean="0">
                <a:solidFill>
                  <a:srgbClr val="FFFFFF"/>
                </a:solidFill>
                <a:latin typeface="Malgun Gothic"/>
                <a:cs typeface="Malgun Gothic"/>
              </a:rPr>
              <a:t>제</a:t>
            </a:r>
            <a:r>
              <a:rPr lang="en-US" altLang="ko-KR" sz="1350" b="1" spc="-210" dirty="0" smtClean="0">
                <a:solidFill>
                  <a:srgbClr val="FFFFFF"/>
                </a:solidFill>
                <a:latin typeface="Malgun Gothic"/>
                <a:cs typeface="Malgun Gothic"/>
              </a:rPr>
              <a:t>22</a:t>
            </a:r>
            <a:r>
              <a:rPr lang="ko-KR" altLang="en-US" sz="1350" b="1" spc="-210" dirty="0" smtClean="0">
                <a:solidFill>
                  <a:srgbClr val="FFFFFF"/>
                </a:solidFill>
                <a:latin typeface="Malgun Gothic"/>
                <a:cs typeface="Malgun Gothic"/>
              </a:rPr>
              <a:t>조의</a:t>
            </a:r>
            <a:r>
              <a:rPr lang="en-US" altLang="ko-KR" sz="1350" b="1" spc="-210" dirty="0" smtClean="0">
                <a:solidFill>
                  <a:srgbClr val="FFFFFF"/>
                </a:solidFill>
                <a:latin typeface="Malgun Gothic"/>
                <a:cs typeface="Malgun Gothic"/>
              </a:rPr>
              <a:t>4)</a:t>
            </a:r>
            <a:endParaRPr sz="1350" baseline="4273" dirty="0">
              <a:latin typeface="Malgun Gothic"/>
              <a:cs typeface="Malgun Gothic"/>
            </a:endParaRPr>
          </a:p>
        </p:txBody>
      </p:sp>
      <p:sp>
        <p:nvSpPr>
          <p:cNvPr id="238" name="object 238"/>
          <p:cNvSpPr txBox="1"/>
          <p:nvPr/>
        </p:nvSpPr>
        <p:spPr>
          <a:xfrm>
            <a:off x="3727600" y="3578306"/>
            <a:ext cx="2942377" cy="2324995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293370" algn="just">
              <a:lnSpc>
                <a:spcPct val="100000"/>
              </a:lnSpc>
              <a:spcBef>
                <a:spcPts val="930"/>
              </a:spcBef>
              <a:buSzPct val="93750"/>
              <a:tabLst>
                <a:tab pos="481330" algn="l"/>
              </a:tabLst>
            </a:pPr>
            <a:r>
              <a:rPr lang="ko-KR" altLang="en-US" sz="1500" b="1" spc="-1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시도</a:t>
            </a:r>
            <a:r>
              <a:rPr lang="en-US" altLang="ko-KR" sz="1500" b="1" spc="-1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/</a:t>
            </a:r>
            <a:r>
              <a:rPr lang="ko-KR" altLang="en-US" sz="1500" b="1" spc="-165" dirty="0" err="1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시군구에</a:t>
            </a:r>
            <a:r>
              <a:rPr lang="ko-KR" altLang="en-US" sz="1500" b="1" spc="-1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배치된 </a:t>
            </a:r>
            <a:r>
              <a:rPr lang="en-US" altLang="ko-KR" sz="1500" b="1" spc="-1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“</a:t>
            </a:r>
            <a:r>
              <a:rPr lang="ko-KR" altLang="en-US" sz="1500" b="1" u="sng" spc="-1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아동학대</a:t>
            </a:r>
            <a:endParaRPr lang="en-US" altLang="ko-KR" sz="1500" b="1" u="sng" spc="-165" dirty="0" smtClean="0">
              <a:solidFill>
                <a:srgbClr val="231F20"/>
              </a:solidFill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293370" algn="just">
              <a:lnSpc>
                <a:spcPct val="100000"/>
              </a:lnSpc>
              <a:spcBef>
                <a:spcPts val="930"/>
              </a:spcBef>
              <a:buSzPct val="93750"/>
              <a:tabLst>
                <a:tab pos="481330" algn="l"/>
              </a:tabLst>
            </a:pPr>
            <a:r>
              <a:rPr lang="ko-KR" altLang="en-US" sz="1500" b="1" u="sng" spc="-1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전담공무원</a:t>
            </a:r>
            <a:r>
              <a:rPr lang="en-US" altLang="ko-KR" sz="1500" b="1" u="sng" spc="-1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”</a:t>
            </a:r>
            <a:r>
              <a:rPr lang="ko-KR" altLang="en-US" sz="1500" b="1" spc="-1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이 아래의 업무를 실시</a:t>
            </a:r>
            <a:endParaRPr lang="en-US" altLang="ko-KR" sz="1500" b="1" spc="-165" dirty="0" smtClean="0">
              <a:solidFill>
                <a:srgbClr val="231F20"/>
              </a:solidFill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469900" indent="-176530" algn="just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81330" algn="l"/>
              </a:tabLst>
            </a:pPr>
            <a:r>
              <a:rPr lang="ko-KR" altLang="en-US" sz="1500" b="1" spc="-1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신고접수</a:t>
            </a:r>
            <a:endParaRPr lang="en-US" altLang="ko-KR" sz="1500" b="1" spc="-165" dirty="0" smtClean="0">
              <a:solidFill>
                <a:srgbClr val="231F20"/>
              </a:solidFill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469900" indent="-176530" algn="just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81330" algn="l"/>
              </a:tabLst>
            </a:pPr>
            <a:r>
              <a:rPr lang="ko-KR" altLang="en-US" sz="1500" b="1" spc="-1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현장출동 및 조사</a:t>
            </a:r>
            <a:r>
              <a:rPr lang="en-US" altLang="ko-KR" sz="1500" b="1" spc="-1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, </a:t>
            </a:r>
            <a:r>
              <a:rPr lang="ko-KR" altLang="en-US" sz="1500" b="1" spc="-1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응급보호</a:t>
            </a:r>
            <a:endParaRPr lang="en-US" altLang="ko-KR" sz="1500" b="1" spc="-165" dirty="0" smtClean="0">
              <a:solidFill>
                <a:srgbClr val="231F20"/>
              </a:solidFill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469900" indent="-176530" algn="just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81330" algn="l"/>
              </a:tabLst>
            </a:pPr>
            <a:r>
              <a:rPr lang="ko-KR" altLang="en-US" sz="1500" b="1" spc="-1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피해아동 및 가족</a:t>
            </a:r>
            <a:r>
              <a:rPr lang="en-US" altLang="ko-KR" sz="1500" b="1" spc="-1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, </a:t>
            </a:r>
            <a:r>
              <a:rPr lang="ko-KR" altLang="en-US" sz="1500" b="1" spc="-1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행위자에 대한 상담 및 조사</a:t>
            </a:r>
            <a:endParaRPr lang="en-US" altLang="ko-KR" sz="1500" b="1" spc="-165" dirty="0" smtClean="0">
              <a:solidFill>
                <a:srgbClr val="231F20"/>
              </a:solidFill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469900" indent="-176530" algn="just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81330" algn="l"/>
              </a:tabLst>
            </a:pPr>
            <a:r>
              <a:rPr lang="ko-KR" altLang="en-US" sz="1500" b="1" spc="-16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피해아동보호계획 수립</a:t>
            </a:r>
            <a:endParaRPr lang="en-US" altLang="ko-KR" sz="1500" b="1" spc="-160" dirty="0" smtClean="0">
              <a:solidFill>
                <a:srgbClr val="231F20"/>
              </a:solidFill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</p:txBody>
      </p:sp>
      <p:pic>
        <p:nvPicPr>
          <p:cNvPr id="239" name="그림 23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  <p:sp>
        <p:nvSpPr>
          <p:cNvPr id="240" name="object 233"/>
          <p:cNvSpPr/>
          <p:nvPr/>
        </p:nvSpPr>
        <p:spPr>
          <a:xfrm>
            <a:off x="7338507" y="3040703"/>
            <a:ext cx="2148695" cy="1657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34"/>
          <p:cNvSpPr/>
          <p:nvPr/>
        </p:nvSpPr>
        <p:spPr>
          <a:xfrm>
            <a:off x="7191594" y="3131940"/>
            <a:ext cx="3214246" cy="3931920"/>
          </a:xfrm>
          <a:custGeom>
            <a:avLst/>
            <a:gdLst/>
            <a:ahLst/>
            <a:cxnLst/>
            <a:rect l="l" t="t" r="r" b="b"/>
            <a:pathLst>
              <a:path w="4819015" h="3931920">
                <a:moveTo>
                  <a:pt x="0" y="0"/>
                </a:moveTo>
                <a:lnTo>
                  <a:pt x="4818887" y="0"/>
                </a:lnTo>
                <a:lnTo>
                  <a:pt x="4818887" y="3931920"/>
                </a:lnTo>
                <a:lnTo>
                  <a:pt x="0" y="3931920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35"/>
          <p:cNvSpPr/>
          <p:nvPr/>
        </p:nvSpPr>
        <p:spPr>
          <a:xfrm>
            <a:off x="7235981" y="3176339"/>
            <a:ext cx="3121914" cy="3794760"/>
          </a:xfrm>
          <a:custGeom>
            <a:avLst/>
            <a:gdLst/>
            <a:ahLst/>
            <a:cxnLst/>
            <a:rect l="l" t="t" r="r" b="b"/>
            <a:pathLst>
              <a:path w="4680584" h="3794760">
                <a:moveTo>
                  <a:pt x="4500003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3614369"/>
                </a:lnTo>
                <a:lnTo>
                  <a:pt x="2812" y="3718437"/>
                </a:lnTo>
                <a:lnTo>
                  <a:pt x="22499" y="3771877"/>
                </a:lnTo>
                <a:lnTo>
                  <a:pt x="75936" y="3791566"/>
                </a:lnTo>
                <a:lnTo>
                  <a:pt x="179997" y="3794379"/>
                </a:lnTo>
                <a:lnTo>
                  <a:pt x="4500003" y="3794379"/>
                </a:lnTo>
                <a:lnTo>
                  <a:pt x="4604064" y="3791566"/>
                </a:lnTo>
                <a:lnTo>
                  <a:pt x="4657501" y="3771877"/>
                </a:lnTo>
                <a:lnTo>
                  <a:pt x="4677188" y="3718437"/>
                </a:lnTo>
                <a:lnTo>
                  <a:pt x="4680000" y="3614369"/>
                </a:lnTo>
                <a:lnTo>
                  <a:pt x="4680000" y="179997"/>
                </a:lnTo>
                <a:lnTo>
                  <a:pt x="4677188" y="75936"/>
                </a:lnTo>
                <a:lnTo>
                  <a:pt x="4657501" y="22499"/>
                </a:lnTo>
                <a:lnTo>
                  <a:pt x="4604064" y="2812"/>
                </a:lnTo>
                <a:lnTo>
                  <a:pt x="45000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36"/>
          <p:cNvSpPr/>
          <p:nvPr/>
        </p:nvSpPr>
        <p:spPr>
          <a:xfrm>
            <a:off x="7512229" y="3040703"/>
            <a:ext cx="2488661" cy="4320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37"/>
          <p:cNvSpPr txBox="1"/>
          <p:nvPr/>
        </p:nvSpPr>
        <p:spPr>
          <a:xfrm>
            <a:off x="7512229" y="3122999"/>
            <a:ext cx="257845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695">
              <a:lnSpc>
                <a:spcPct val="100000"/>
              </a:lnSpc>
              <a:spcBef>
                <a:spcPts val="100"/>
              </a:spcBef>
            </a:pPr>
            <a:r>
              <a:rPr sz="1600" b="1" spc="-210" dirty="0" err="1" smtClean="0">
                <a:solidFill>
                  <a:srgbClr val="FFFFFF"/>
                </a:solidFill>
                <a:latin typeface="Malgun Gothic"/>
                <a:cs typeface="Malgun Gothic"/>
              </a:rPr>
              <a:t>아동보호전문기관</a:t>
            </a:r>
            <a:r>
              <a:rPr sz="1950" b="1" spc="-315" baseline="4273" dirty="0">
                <a:solidFill>
                  <a:srgbClr val="FFFFFF"/>
                </a:solidFill>
                <a:latin typeface="Malgun Gothic"/>
                <a:cs typeface="Malgun Gothic"/>
              </a:rPr>
              <a:t>(제46</a:t>
            </a:r>
            <a:r>
              <a:rPr sz="1950" b="1" spc="-315" baseline="4273" dirty="0" smtClean="0">
                <a:solidFill>
                  <a:srgbClr val="FFFFFF"/>
                </a:solidFill>
                <a:latin typeface="Malgun Gothic"/>
                <a:cs typeface="Malgun Gothic"/>
              </a:rPr>
              <a:t>조</a:t>
            </a:r>
            <a:r>
              <a:rPr lang="ko-KR" altLang="en-US" sz="1950" b="1" spc="-315" baseline="4273" dirty="0" smtClean="0">
                <a:solidFill>
                  <a:srgbClr val="FFFFFF"/>
                </a:solidFill>
                <a:latin typeface="Malgun Gothic"/>
                <a:cs typeface="Malgun Gothic"/>
              </a:rPr>
              <a:t>제</a:t>
            </a:r>
            <a:r>
              <a:rPr sz="1950" b="1" spc="-315" baseline="4273" dirty="0" smtClean="0">
                <a:solidFill>
                  <a:srgbClr val="FFFFFF"/>
                </a:solidFill>
                <a:latin typeface="Malgun Gothic"/>
                <a:cs typeface="Malgun Gothic"/>
              </a:rPr>
              <a:t>2</a:t>
            </a:r>
            <a:r>
              <a:rPr sz="1950" b="1" spc="-315" baseline="4273" dirty="0">
                <a:solidFill>
                  <a:srgbClr val="FFFFFF"/>
                </a:solidFill>
                <a:latin typeface="Malgun Gothic"/>
                <a:cs typeface="Malgun Gothic"/>
              </a:rPr>
              <a:t>항)</a:t>
            </a:r>
            <a:endParaRPr sz="1950" baseline="4273" dirty="0">
              <a:latin typeface="Malgun Gothic"/>
              <a:cs typeface="Malgun Gothic"/>
            </a:endParaRPr>
          </a:p>
        </p:txBody>
      </p:sp>
      <p:sp>
        <p:nvSpPr>
          <p:cNvPr id="245" name="object 238"/>
          <p:cNvSpPr txBox="1"/>
          <p:nvPr/>
        </p:nvSpPr>
        <p:spPr>
          <a:xfrm>
            <a:off x="7191594" y="3578306"/>
            <a:ext cx="3021996" cy="1978747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469900" indent="-176530" algn="just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81330" algn="l"/>
              </a:tabLst>
            </a:pPr>
            <a:r>
              <a:rPr lang="ko-KR" altLang="en-US" sz="1500" b="1" spc="-18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피해아동 가족 및 아동학대행위자를 위한 상담</a:t>
            </a:r>
            <a:r>
              <a:rPr lang="en-US" altLang="ko-KR" sz="1500" b="1" spc="-18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, </a:t>
            </a:r>
            <a:r>
              <a:rPr lang="ko-KR" altLang="en-US" sz="1500" b="1" spc="-18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치료 및 교육</a:t>
            </a:r>
            <a:endParaRPr lang="en-US" altLang="ko-KR" sz="1500" b="1" spc="-180" dirty="0" smtClean="0">
              <a:solidFill>
                <a:srgbClr val="231F20"/>
              </a:solidFill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293370" algn="just">
              <a:lnSpc>
                <a:spcPct val="100000"/>
              </a:lnSpc>
              <a:spcBef>
                <a:spcPts val="930"/>
              </a:spcBef>
              <a:buSzPct val="93750"/>
              <a:tabLst>
                <a:tab pos="481330" algn="l"/>
              </a:tabLst>
            </a:pPr>
            <a:r>
              <a:rPr lang="en-US" sz="1500" b="1" spc="-18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lang="en-US" sz="1500" b="1" spc="-18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   (</a:t>
            </a:r>
            <a:r>
              <a:rPr lang="ko-KR" altLang="en-US" sz="1500" b="1" spc="-18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사례관리계획 수립 및 시행</a:t>
            </a:r>
            <a:r>
              <a:rPr lang="en-US" sz="1500" b="1" spc="-18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)</a:t>
            </a:r>
          </a:p>
          <a:p>
            <a:pPr marL="469900" indent="-176530" algn="just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81330" algn="l"/>
              </a:tabLst>
            </a:pPr>
            <a:r>
              <a:rPr lang="ko-KR" altLang="en-US" sz="1500" b="1" spc="-18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아동학대예방 교육 및 홍보</a:t>
            </a:r>
            <a:endParaRPr lang="en-US" altLang="ko-KR" sz="1500" b="1" spc="-180" dirty="0" smtClean="0">
              <a:solidFill>
                <a:srgbClr val="231F20"/>
              </a:solidFill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469900" indent="-176530" algn="just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81330" algn="l"/>
              </a:tabLst>
            </a:pPr>
            <a:r>
              <a:rPr lang="ko-KR" altLang="en-US" sz="1500" b="1" spc="-18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피해아동 가정의 사후관리</a:t>
            </a:r>
            <a:endParaRPr lang="en-US" sz="1500" b="1" spc="-180" dirty="0" smtClean="0">
              <a:solidFill>
                <a:srgbClr val="231F20"/>
              </a:solidFill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469900" indent="-176530" algn="just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81330" algn="l"/>
              </a:tabLst>
            </a:pPr>
            <a:r>
              <a:rPr lang="ko-KR" altLang="en-US" sz="1500" b="1" spc="-18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아동학대예방사업 관련 업무</a:t>
            </a:r>
            <a:endParaRPr sz="1500" b="1" dirty="0"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</p:txBody>
      </p:sp>
      <p:sp>
        <p:nvSpPr>
          <p:cNvPr id="246" name="object 226"/>
          <p:cNvSpPr/>
          <p:nvPr/>
        </p:nvSpPr>
        <p:spPr>
          <a:xfrm>
            <a:off x="630161" y="1974606"/>
            <a:ext cx="3358720" cy="13483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27"/>
          <p:cNvSpPr/>
          <p:nvPr/>
        </p:nvSpPr>
        <p:spPr>
          <a:xfrm>
            <a:off x="483246" y="2111796"/>
            <a:ext cx="9718058" cy="836146"/>
          </a:xfrm>
          <a:custGeom>
            <a:avLst/>
            <a:gdLst/>
            <a:ahLst/>
            <a:cxnLst/>
            <a:rect l="l" t="t" r="r" b="b"/>
            <a:pathLst>
              <a:path w="4819015" h="1316989">
                <a:moveTo>
                  <a:pt x="0" y="0"/>
                </a:moveTo>
                <a:lnTo>
                  <a:pt x="4818888" y="0"/>
                </a:lnTo>
                <a:lnTo>
                  <a:pt x="4818888" y="1316736"/>
                </a:lnTo>
                <a:lnTo>
                  <a:pt x="0" y="1316736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28"/>
          <p:cNvSpPr/>
          <p:nvPr/>
        </p:nvSpPr>
        <p:spPr>
          <a:xfrm>
            <a:off x="527643" y="2156182"/>
            <a:ext cx="9541575" cy="747372"/>
          </a:xfrm>
          <a:custGeom>
            <a:avLst/>
            <a:gdLst/>
            <a:ahLst/>
            <a:cxnLst/>
            <a:rect l="l" t="t" r="r" b="b"/>
            <a:pathLst>
              <a:path w="4680585" h="1178560">
                <a:moveTo>
                  <a:pt x="4499991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998372"/>
                </a:lnTo>
                <a:lnTo>
                  <a:pt x="2812" y="1102433"/>
                </a:lnTo>
                <a:lnTo>
                  <a:pt x="22499" y="1155869"/>
                </a:lnTo>
                <a:lnTo>
                  <a:pt x="75936" y="1175557"/>
                </a:lnTo>
                <a:lnTo>
                  <a:pt x="179997" y="1178369"/>
                </a:lnTo>
                <a:lnTo>
                  <a:pt x="4499991" y="1178369"/>
                </a:lnTo>
                <a:lnTo>
                  <a:pt x="4604059" y="1175557"/>
                </a:lnTo>
                <a:lnTo>
                  <a:pt x="4657499" y="1155869"/>
                </a:lnTo>
                <a:lnTo>
                  <a:pt x="4677188" y="1102433"/>
                </a:lnTo>
                <a:lnTo>
                  <a:pt x="4680000" y="998372"/>
                </a:lnTo>
                <a:lnTo>
                  <a:pt x="4680000" y="179997"/>
                </a:lnTo>
                <a:lnTo>
                  <a:pt x="4677188" y="75936"/>
                </a:lnTo>
                <a:lnTo>
                  <a:pt x="4657499" y="22499"/>
                </a:lnTo>
                <a:lnTo>
                  <a:pt x="4604059" y="2812"/>
                </a:lnTo>
                <a:lnTo>
                  <a:pt x="44999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r>
              <a:rPr lang="en-US" altLang="ko-KR" sz="1500" dirty="0" smtClean="0"/>
              <a:t> </a:t>
            </a:r>
          </a:p>
          <a:p>
            <a:r>
              <a:rPr lang="ko-KR" altLang="en-US" sz="1500" dirty="0" smtClean="0"/>
              <a:t>   아동복지법 개정에 따라</a:t>
            </a:r>
            <a:r>
              <a:rPr lang="en-US" altLang="ko-KR" sz="1500" dirty="0" smtClean="0"/>
              <a:t> </a:t>
            </a:r>
            <a:r>
              <a:rPr lang="ko-KR" altLang="en-US" sz="1500" dirty="0" smtClean="0"/>
              <a:t>아동학대 대응체계 변동사항 발생하였고</a:t>
            </a:r>
            <a:r>
              <a:rPr lang="en-US" altLang="ko-KR" sz="1500" dirty="0" smtClean="0"/>
              <a:t>, </a:t>
            </a:r>
            <a:r>
              <a:rPr lang="ko-KR" altLang="en-US" sz="1500" dirty="0" smtClean="0"/>
              <a:t>이는 </a:t>
            </a:r>
            <a:r>
              <a:rPr lang="en-US" altLang="ko-KR" sz="1500" b="1" u="sng" dirty="0" smtClean="0"/>
              <a:t>’20.10.1.</a:t>
            </a:r>
            <a:r>
              <a:rPr lang="ko-KR" altLang="en-US" sz="1500" u="sng" dirty="0" smtClean="0"/>
              <a:t>부터 시행</a:t>
            </a:r>
            <a:endParaRPr lang="en-US" altLang="ko-KR" sz="1500" u="sng" dirty="0" smtClean="0"/>
          </a:p>
          <a:p>
            <a:r>
              <a:rPr lang="en-US" altLang="ko-KR" sz="1500" dirty="0" smtClean="0"/>
              <a:t>      </a:t>
            </a:r>
            <a:r>
              <a:rPr lang="ko-KR" altLang="en-US" sz="1600" dirty="0" smtClean="0"/>
              <a:t>→</a:t>
            </a:r>
            <a:r>
              <a:rPr lang="en-US" altLang="ko-KR" sz="1500" dirty="0" smtClean="0"/>
              <a:t> </a:t>
            </a:r>
            <a:r>
              <a:rPr lang="ko-KR" altLang="en-US" sz="1500" dirty="0" err="1" smtClean="0"/>
              <a:t>시군구</a:t>
            </a:r>
            <a:r>
              <a:rPr lang="ko-KR" altLang="en-US" sz="1500" dirty="0" smtClean="0"/>
              <a:t> 내 아동학대 전담공무원 배치</a:t>
            </a:r>
            <a:r>
              <a:rPr lang="en-US" altLang="ko-KR" sz="1500" dirty="0" smtClean="0"/>
              <a:t>(</a:t>
            </a:r>
            <a:r>
              <a:rPr lang="ko-KR" altLang="en-US" sz="1500" dirty="0" smtClean="0"/>
              <a:t>국가의 책임 강화</a:t>
            </a:r>
            <a:r>
              <a:rPr lang="en-US" altLang="ko-KR" sz="1500" dirty="0" smtClean="0"/>
              <a:t>), </a:t>
            </a:r>
            <a:r>
              <a:rPr lang="ko-KR" altLang="en-US" sz="1500" dirty="0" smtClean="0"/>
              <a:t>기존의 아동보호전문기관은 사례관리 기능 강화</a:t>
            </a:r>
            <a:endParaRPr lang="ko-KR" altLang="en-US" sz="1600" dirty="0"/>
          </a:p>
        </p:txBody>
      </p:sp>
      <p:sp>
        <p:nvSpPr>
          <p:cNvPr id="249" name="object 229"/>
          <p:cNvSpPr/>
          <p:nvPr/>
        </p:nvSpPr>
        <p:spPr>
          <a:xfrm>
            <a:off x="803883" y="1974606"/>
            <a:ext cx="3061797" cy="35152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r>
              <a:rPr lang="ko-KR" altLang="en-US" sz="300" b="1" spc="-210" dirty="0" smtClean="0">
                <a:solidFill>
                  <a:srgbClr val="FFFFFF"/>
                </a:solidFill>
                <a:latin typeface="Malgun Gothic"/>
                <a:cs typeface="Malgun Gothic"/>
              </a:rPr>
              <a:t>  </a:t>
            </a:r>
            <a:endParaRPr lang="en-US" altLang="ko-KR" sz="300" b="1" spc="-210" dirty="0" smtClean="0">
              <a:solidFill>
                <a:srgbClr val="FFFFFF"/>
              </a:solidFill>
              <a:latin typeface="Malgun Gothic"/>
              <a:cs typeface="Malgun Gothic"/>
            </a:endParaRPr>
          </a:p>
          <a:p>
            <a:r>
              <a:rPr lang="ko-KR" altLang="en-US" b="1" spc="-210" dirty="0" smtClean="0">
                <a:solidFill>
                  <a:srgbClr val="FFFFFF"/>
                </a:solidFill>
                <a:latin typeface="Malgun Gothic"/>
                <a:cs typeface="Malgun Gothic"/>
              </a:rPr>
              <a:t>  </a:t>
            </a:r>
            <a:r>
              <a:rPr lang="ko-KR" altLang="en-US" sz="1600" b="1" spc="-210" dirty="0" smtClean="0">
                <a:solidFill>
                  <a:srgbClr val="FFFFFF"/>
                </a:solidFill>
                <a:latin typeface="Malgun Gothic"/>
                <a:cs typeface="Malgun Gothic"/>
              </a:rPr>
              <a:t>아동복지법  개정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69920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object 222"/>
          <p:cNvSpPr/>
          <p:nvPr/>
        </p:nvSpPr>
        <p:spPr>
          <a:xfrm>
            <a:off x="0" y="1812010"/>
            <a:ext cx="10692003" cy="5747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349" name="직선 연결선 348"/>
          <p:cNvCxnSpPr/>
          <p:nvPr/>
        </p:nvCxnSpPr>
        <p:spPr>
          <a:xfrm>
            <a:off x="8967529" y="4633162"/>
            <a:ext cx="0" cy="955382"/>
          </a:xfrm>
          <a:prstGeom prst="line">
            <a:avLst/>
          </a:prstGeom>
          <a:ln w="28575">
            <a:solidFill>
              <a:srgbClr val="745E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직선 연결선 339"/>
          <p:cNvCxnSpPr/>
          <p:nvPr/>
        </p:nvCxnSpPr>
        <p:spPr>
          <a:xfrm>
            <a:off x="5361307" y="4148875"/>
            <a:ext cx="9157" cy="2681196"/>
          </a:xfrm>
          <a:prstGeom prst="line">
            <a:avLst/>
          </a:prstGeom>
          <a:ln w="28575">
            <a:solidFill>
              <a:srgbClr val="745E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" name="직선 연결선 324"/>
          <p:cNvCxnSpPr/>
          <p:nvPr/>
        </p:nvCxnSpPr>
        <p:spPr>
          <a:xfrm flipH="1">
            <a:off x="1841500" y="4619625"/>
            <a:ext cx="26587" cy="2507187"/>
          </a:xfrm>
          <a:prstGeom prst="line">
            <a:avLst/>
          </a:prstGeom>
          <a:ln w="28575">
            <a:solidFill>
              <a:srgbClr val="745E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bject 3"/>
          <p:cNvSpPr/>
          <p:nvPr/>
        </p:nvSpPr>
        <p:spPr>
          <a:xfrm>
            <a:off x="6457701" y="11"/>
            <a:ext cx="369471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4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2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3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4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5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6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7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8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9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20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1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2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2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3"/>
          <p:cNvSpPr txBox="1"/>
          <p:nvPr/>
        </p:nvSpPr>
        <p:spPr>
          <a:xfrm>
            <a:off x="3394367" y="148310"/>
            <a:ext cx="390017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5000" b="1" spc="125" dirty="0">
                <a:solidFill>
                  <a:srgbClr val="FFFFFF"/>
                </a:solidFill>
                <a:latin typeface="Malgun Gothic"/>
                <a:cs typeface="Malgun Gothic"/>
              </a:rPr>
              <a:t>3</a:t>
            </a:r>
            <a:endParaRPr sz="5000" dirty="0">
              <a:latin typeface="Malgun Gothic"/>
              <a:cs typeface="Malgun Gothic"/>
            </a:endParaRPr>
          </a:p>
        </p:txBody>
      </p:sp>
      <p:grpSp>
        <p:nvGrpSpPr>
          <p:cNvPr id="232" name="그룹 231"/>
          <p:cNvGrpSpPr/>
          <p:nvPr/>
        </p:nvGrpSpPr>
        <p:grpSpPr>
          <a:xfrm>
            <a:off x="1308100" y="1834260"/>
            <a:ext cx="1992736" cy="1243615"/>
            <a:chOff x="565402" y="2185403"/>
            <a:chExt cx="1992736" cy="1020142"/>
          </a:xfrm>
        </p:grpSpPr>
        <p:sp>
          <p:nvSpPr>
            <p:cNvPr id="222" name="object 228"/>
            <p:cNvSpPr/>
            <p:nvPr/>
          </p:nvSpPr>
          <p:spPr>
            <a:xfrm>
              <a:off x="565402" y="2185403"/>
              <a:ext cx="1499979" cy="1020142"/>
            </a:xfrm>
            <a:custGeom>
              <a:avLst/>
              <a:gdLst/>
              <a:ahLst/>
              <a:cxnLst/>
              <a:rect l="l" t="t" r="r" b="b"/>
              <a:pathLst>
                <a:path w="4989195" h="1353820">
                  <a:moveTo>
                    <a:pt x="154597" y="0"/>
                  </a:moveTo>
                  <a:lnTo>
                    <a:pt x="107511" y="6942"/>
                  </a:lnTo>
                  <a:lnTo>
                    <a:pt x="71388" y="21339"/>
                  </a:lnTo>
                  <a:lnTo>
                    <a:pt x="36578" y="48171"/>
                  </a:lnTo>
                  <a:lnTo>
                    <a:pt x="10357" y="91303"/>
                  </a:lnTo>
                  <a:lnTo>
                    <a:pt x="0" y="154597"/>
                  </a:lnTo>
                  <a:lnTo>
                    <a:pt x="0" y="1198600"/>
                  </a:lnTo>
                  <a:lnTo>
                    <a:pt x="6942" y="1245680"/>
                  </a:lnTo>
                  <a:lnTo>
                    <a:pt x="21339" y="1281804"/>
                  </a:lnTo>
                  <a:lnTo>
                    <a:pt x="48171" y="1316616"/>
                  </a:lnTo>
                  <a:lnTo>
                    <a:pt x="91303" y="1342839"/>
                  </a:lnTo>
                  <a:lnTo>
                    <a:pt x="154597" y="1353197"/>
                  </a:lnTo>
                  <a:lnTo>
                    <a:pt x="4834597" y="1353197"/>
                  </a:lnTo>
                  <a:lnTo>
                    <a:pt x="4881683" y="1346258"/>
                  </a:lnTo>
                  <a:lnTo>
                    <a:pt x="4917806" y="1331863"/>
                  </a:lnTo>
                  <a:lnTo>
                    <a:pt x="4952616" y="1305031"/>
                  </a:lnTo>
                  <a:lnTo>
                    <a:pt x="4978837" y="1261899"/>
                  </a:lnTo>
                  <a:lnTo>
                    <a:pt x="4989195" y="1198600"/>
                  </a:lnTo>
                  <a:lnTo>
                    <a:pt x="4989195" y="154597"/>
                  </a:lnTo>
                  <a:lnTo>
                    <a:pt x="4982261" y="107517"/>
                  </a:lnTo>
                  <a:lnTo>
                    <a:pt x="4967865" y="71393"/>
                  </a:lnTo>
                  <a:lnTo>
                    <a:pt x="4941031" y="36581"/>
                  </a:lnTo>
                  <a:lnTo>
                    <a:pt x="4897897" y="10358"/>
                  </a:lnTo>
                  <a:lnTo>
                    <a:pt x="4834597" y="0"/>
                  </a:lnTo>
                  <a:lnTo>
                    <a:pt x="154597" y="0"/>
                  </a:lnTo>
                  <a:close/>
                </a:path>
              </a:pathLst>
            </a:custGeom>
            <a:ln w="50800">
              <a:solidFill>
                <a:srgbClr val="BCB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30"/>
            <p:cNvSpPr txBox="1"/>
            <p:nvPr/>
          </p:nvSpPr>
          <p:spPr>
            <a:xfrm>
              <a:off x="686936" y="2287766"/>
              <a:ext cx="1279305" cy="271227"/>
            </a:xfrm>
            <a:prstGeom prst="rect">
              <a:avLst/>
            </a:prstGeom>
            <a:solidFill>
              <a:srgbClr val="189CB1"/>
            </a:solidFill>
          </p:spPr>
          <p:txBody>
            <a:bodyPr vert="horz" wrap="square" lIns="0" tIns="55244" rIns="0" bIns="0" rtlCol="0">
              <a:spAutoFit/>
            </a:bodyPr>
            <a:lstStyle/>
            <a:p>
              <a:pPr marR="635" algn="ctr">
                <a:lnSpc>
                  <a:spcPct val="100000"/>
                </a:lnSpc>
                <a:spcBef>
                  <a:spcPts val="434"/>
                </a:spcBef>
              </a:pPr>
              <a:r>
                <a:rPr lang="ko-KR" altLang="en-US" sz="1400" b="1" spc="-155" dirty="0" smtClean="0">
                  <a:solidFill>
                    <a:srgbClr val="FFFFFF"/>
                  </a:solidFill>
                  <a:latin typeface="Malgun Gothic"/>
                  <a:cs typeface="Malgun Gothic"/>
                </a:rPr>
                <a:t>신고접수</a:t>
              </a:r>
              <a:endParaRPr sz="1400" dirty="0">
                <a:latin typeface="Malgun Gothic"/>
                <a:cs typeface="Malgun Gothic"/>
              </a:endParaRPr>
            </a:p>
          </p:txBody>
        </p:sp>
        <p:sp>
          <p:nvSpPr>
            <p:cNvPr id="227" name="object 236"/>
            <p:cNvSpPr txBox="1"/>
            <p:nvPr/>
          </p:nvSpPr>
          <p:spPr>
            <a:xfrm>
              <a:off x="801744" y="2685460"/>
              <a:ext cx="1756394" cy="30769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350520">
                <a:lnSpc>
                  <a:spcPct val="107200"/>
                </a:lnSpc>
                <a:spcBef>
                  <a:spcPts val="100"/>
                </a:spcBef>
              </a:pPr>
              <a:r>
                <a:rPr lang="en-US" altLang="ko-KR" sz="1400" b="1" dirty="0" smtClean="0">
                  <a:latin typeface="Dotum"/>
                  <a:cs typeface="Dotum"/>
                </a:rPr>
                <a:t>• </a:t>
              </a:r>
              <a:r>
                <a:rPr lang="ko-KR" altLang="en-US" sz="1400" b="1" dirty="0" smtClean="0">
                  <a:latin typeface="Dotum"/>
                  <a:cs typeface="Dotum"/>
                </a:rPr>
                <a:t>경찰 </a:t>
              </a:r>
              <a:r>
                <a:rPr lang="en-US" altLang="ko-KR" sz="2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otum"/>
                  <a:cs typeface="Dotum"/>
                </a:rPr>
                <a:t>112</a:t>
              </a:r>
              <a:r>
                <a:rPr lang="en-US" altLang="ko-KR" sz="1400" b="1" dirty="0" smtClean="0">
                  <a:latin typeface="Dotum"/>
                  <a:cs typeface="Dotum"/>
                </a:rPr>
                <a:t> </a:t>
              </a:r>
              <a:endParaRPr sz="1400" b="1" dirty="0">
                <a:latin typeface="Dotum"/>
                <a:cs typeface="Dotum"/>
              </a:endParaRPr>
            </a:p>
          </p:txBody>
        </p:sp>
      </p:grpSp>
      <p:grpSp>
        <p:nvGrpSpPr>
          <p:cNvPr id="237" name="그룹 236"/>
          <p:cNvGrpSpPr/>
          <p:nvPr/>
        </p:nvGrpSpPr>
        <p:grpSpPr>
          <a:xfrm>
            <a:off x="3389683" y="1834260"/>
            <a:ext cx="2796041" cy="1243616"/>
            <a:chOff x="562013" y="2185403"/>
            <a:chExt cx="1503811" cy="1020143"/>
          </a:xfrm>
        </p:grpSpPr>
        <p:sp>
          <p:nvSpPr>
            <p:cNvPr id="238" name="object 228"/>
            <p:cNvSpPr/>
            <p:nvPr/>
          </p:nvSpPr>
          <p:spPr>
            <a:xfrm>
              <a:off x="565402" y="2185403"/>
              <a:ext cx="1345568" cy="1020143"/>
            </a:xfrm>
            <a:custGeom>
              <a:avLst/>
              <a:gdLst/>
              <a:ahLst/>
              <a:cxnLst/>
              <a:rect l="l" t="t" r="r" b="b"/>
              <a:pathLst>
                <a:path w="4989195" h="1353820">
                  <a:moveTo>
                    <a:pt x="154597" y="0"/>
                  </a:moveTo>
                  <a:lnTo>
                    <a:pt x="107511" y="6942"/>
                  </a:lnTo>
                  <a:lnTo>
                    <a:pt x="71388" y="21339"/>
                  </a:lnTo>
                  <a:lnTo>
                    <a:pt x="36578" y="48171"/>
                  </a:lnTo>
                  <a:lnTo>
                    <a:pt x="10357" y="91303"/>
                  </a:lnTo>
                  <a:lnTo>
                    <a:pt x="0" y="154597"/>
                  </a:lnTo>
                  <a:lnTo>
                    <a:pt x="0" y="1198600"/>
                  </a:lnTo>
                  <a:lnTo>
                    <a:pt x="6942" y="1245680"/>
                  </a:lnTo>
                  <a:lnTo>
                    <a:pt x="21339" y="1281804"/>
                  </a:lnTo>
                  <a:lnTo>
                    <a:pt x="48171" y="1316616"/>
                  </a:lnTo>
                  <a:lnTo>
                    <a:pt x="91303" y="1342839"/>
                  </a:lnTo>
                  <a:lnTo>
                    <a:pt x="154597" y="1353197"/>
                  </a:lnTo>
                  <a:lnTo>
                    <a:pt x="4834597" y="1353197"/>
                  </a:lnTo>
                  <a:lnTo>
                    <a:pt x="4881683" y="1346258"/>
                  </a:lnTo>
                  <a:lnTo>
                    <a:pt x="4917806" y="1331863"/>
                  </a:lnTo>
                  <a:lnTo>
                    <a:pt x="4952616" y="1305031"/>
                  </a:lnTo>
                  <a:lnTo>
                    <a:pt x="4978837" y="1261899"/>
                  </a:lnTo>
                  <a:lnTo>
                    <a:pt x="4989195" y="1198600"/>
                  </a:lnTo>
                  <a:lnTo>
                    <a:pt x="4989195" y="154597"/>
                  </a:lnTo>
                  <a:lnTo>
                    <a:pt x="4982261" y="107517"/>
                  </a:lnTo>
                  <a:lnTo>
                    <a:pt x="4967865" y="71393"/>
                  </a:lnTo>
                  <a:lnTo>
                    <a:pt x="4941031" y="36581"/>
                  </a:lnTo>
                  <a:lnTo>
                    <a:pt x="4897897" y="10358"/>
                  </a:lnTo>
                  <a:lnTo>
                    <a:pt x="4834597" y="0"/>
                  </a:lnTo>
                  <a:lnTo>
                    <a:pt x="154597" y="0"/>
                  </a:lnTo>
                  <a:close/>
                </a:path>
              </a:pathLst>
            </a:custGeom>
            <a:ln w="50800">
              <a:solidFill>
                <a:srgbClr val="BCB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0"/>
            <p:cNvSpPr txBox="1"/>
            <p:nvPr/>
          </p:nvSpPr>
          <p:spPr>
            <a:xfrm>
              <a:off x="661936" y="2287766"/>
              <a:ext cx="1152438" cy="222489"/>
            </a:xfrm>
            <a:prstGeom prst="rect">
              <a:avLst/>
            </a:prstGeom>
            <a:solidFill>
              <a:srgbClr val="189CB1"/>
            </a:solidFill>
          </p:spPr>
          <p:txBody>
            <a:bodyPr vert="horz" wrap="square" lIns="0" tIns="55244" rIns="0" bIns="0" rtlCol="0">
              <a:spAutoFit/>
            </a:bodyPr>
            <a:lstStyle/>
            <a:p>
              <a:pPr marR="635" algn="ctr">
                <a:lnSpc>
                  <a:spcPct val="100000"/>
                </a:lnSpc>
                <a:spcBef>
                  <a:spcPts val="434"/>
                </a:spcBef>
              </a:pPr>
              <a:r>
                <a:rPr lang="ko-KR" altLang="en-US" sz="1400" b="1" dirty="0" smtClean="0">
                  <a:solidFill>
                    <a:schemeClr val="bg1"/>
                  </a:solidFill>
                  <a:latin typeface="Malgun Gothic"/>
                  <a:cs typeface="Malgun Gothic"/>
                </a:rPr>
                <a:t>조사</a:t>
              </a:r>
              <a:endParaRPr sz="1400" b="1" dirty="0">
                <a:solidFill>
                  <a:schemeClr val="bg1"/>
                </a:solidFill>
                <a:latin typeface="Malgun Gothic"/>
                <a:cs typeface="Malgun Gothic"/>
              </a:endParaRPr>
            </a:p>
          </p:txBody>
        </p:sp>
        <p:sp>
          <p:nvSpPr>
            <p:cNvPr id="240" name="object 236"/>
            <p:cNvSpPr txBox="1"/>
            <p:nvPr/>
          </p:nvSpPr>
          <p:spPr>
            <a:xfrm>
              <a:off x="562013" y="2754327"/>
              <a:ext cx="1503811" cy="18325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350520" algn="ctr">
                <a:lnSpc>
                  <a:spcPct val="107200"/>
                </a:lnSpc>
                <a:spcBef>
                  <a:spcPts val="100"/>
                </a:spcBef>
              </a:pPr>
              <a:r>
                <a:rPr lang="ko-KR" altLang="en-US" sz="1400" b="1" dirty="0" smtClean="0">
                  <a:latin typeface="Dotum"/>
                  <a:cs typeface="Dotum"/>
                </a:rPr>
                <a:t>아동학대전담공무원</a:t>
              </a:r>
              <a:r>
                <a:rPr lang="en-US" altLang="ko-KR" sz="1400" b="1" dirty="0" smtClean="0">
                  <a:latin typeface="Dotum"/>
                  <a:cs typeface="Dotum"/>
                </a:rPr>
                <a:t>, </a:t>
              </a:r>
              <a:r>
                <a:rPr lang="ko-KR" altLang="en-US" sz="1400" b="1" dirty="0" smtClean="0">
                  <a:latin typeface="Dotum"/>
                  <a:cs typeface="Dotum"/>
                </a:rPr>
                <a:t>경찰</a:t>
              </a:r>
              <a:endParaRPr lang="en-US" altLang="ko-KR" sz="1400" b="1" dirty="0" smtClean="0">
                <a:latin typeface="Dotum"/>
                <a:cs typeface="Dotum"/>
              </a:endParaRPr>
            </a:p>
          </p:txBody>
        </p:sp>
      </p:grpSp>
      <p:pic>
        <p:nvPicPr>
          <p:cNvPr id="255" name="그림 25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530" y="1323002"/>
            <a:ext cx="499537" cy="499537"/>
          </a:xfrm>
          <a:prstGeom prst="rect">
            <a:avLst/>
          </a:prstGeom>
        </p:spPr>
      </p:pic>
      <p:grpSp>
        <p:nvGrpSpPr>
          <p:cNvPr id="261" name="그룹 260"/>
          <p:cNvGrpSpPr/>
          <p:nvPr/>
        </p:nvGrpSpPr>
        <p:grpSpPr>
          <a:xfrm>
            <a:off x="6510815" y="1808922"/>
            <a:ext cx="4179901" cy="1371599"/>
            <a:chOff x="7202395" y="1918837"/>
            <a:chExt cx="4179901" cy="1371599"/>
          </a:xfrm>
        </p:grpSpPr>
        <p:sp>
          <p:nvSpPr>
            <p:cNvPr id="253" name="object 236"/>
            <p:cNvSpPr txBox="1"/>
            <p:nvPr/>
          </p:nvSpPr>
          <p:spPr>
            <a:xfrm>
              <a:off x="7369460" y="2484230"/>
              <a:ext cx="4012836" cy="68057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350520">
                <a:lnSpc>
                  <a:spcPct val="107200"/>
                </a:lnSpc>
                <a:spcBef>
                  <a:spcPts val="100"/>
                </a:spcBef>
              </a:pPr>
              <a:r>
                <a:rPr lang="en-US" altLang="ko-KR" sz="1300" b="1" dirty="0" smtClean="0">
                  <a:latin typeface="Dotum"/>
                  <a:cs typeface="Dotum"/>
                </a:rPr>
                <a:t>• </a:t>
              </a:r>
              <a:r>
                <a:rPr lang="ko-KR" altLang="en-US" sz="1300" b="1" dirty="0" smtClean="0">
                  <a:latin typeface="Dotum"/>
                  <a:cs typeface="Dotum"/>
                </a:rPr>
                <a:t>아동학대전담공무원</a:t>
              </a:r>
              <a:r>
                <a:rPr lang="en-US" altLang="ko-KR" sz="1300" b="1" dirty="0" smtClean="0">
                  <a:latin typeface="Dotum"/>
                  <a:cs typeface="Dotum"/>
                </a:rPr>
                <a:t>: </a:t>
              </a:r>
              <a:r>
                <a:rPr lang="ko-KR" altLang="en-US" sz="1300" dirty="0" smtClean="0">
                  <a:latin typeface="Dotum"/>
                  <a:cs typeface="Dotum"/>
                </a:rPr>
                <a:t>학대여부 판단</a:t>
              </a:r>
              <a:endParaRPr lang="en-US" altLang="ko-KR" sz="1300" dirty="0" smtClean="0">
                <a:latin typeface="Dotum"/>
                <a:cs typeface="Dotum"/>
              </a:endParaRPr>
            </a:p>
            <a:p>
              <a:pPr marL="12700" marR="350520">
                <a:lnSpc>
                  <a:spcPct val="107200"/>
                </a:lnSpc>
                <a:spcBef>
                  <a:spcPts val="100"/>
                </a:spcBef>
              </a:pPr>
              <a:r>
                <a:rPr lang="en-US" altLang="ko-KR" sz="1300" b="1" dirty="0" smtClean="0">
                  <a:latin typeface="Dotum"/>
                  <a:cs typeface="Dotum"/>
                </a:rPr>
                <a:t>• </a:t>
              </a:r>
              <a:r>
                <a:rPr lang="ko-KR" altLang="en-US" sz="1300" b="1" dirty="0" smtClean="0">
                  <a:latin typeface="Dotum"/>
                  <a:cs typeface="Dotum"/>
                </a:rPr>
                <a:t>담당공무원</a:t>
              </a:r>
              <a:r>
                <a:rPr lang="en-US" altLang="ko-KR" sz="1300" b="1" dirty="0" smtClean="0">
                  <a:latin typeface="Dotum"/>
                  <a:cs typeface="Dotum"/>
                </a:rPr>
                <a:t>:</a:t>
              </a:r>
              <a:r>
                <a:rPr lang="en-US" altLang="ko-KR" sz="1300" dirty="0" smtClean="0">
                  <a:latin typeface="Dotum"/>
                  <a:cs typeface="Dotum"/>
                </a:rPr>
                <a:t> </a:t>
              </a:r>
              <a:r>
                <a:rPr lang="ko-KR" altLang="en-US" sz="1300" dirty="0" smtClean="0">
                  <a:latin typeface="Dotum"/>
                  <a:cs typeface="Dotum"/>
                </a:rPr>
                <a:t>행정조치</a:t>
              </a:r>
              <a:endParaRPr lang="en-US" altLang="ko-KR" sz="1300" dirty="0" smtClean="0">
                <a:latin typeface="Dotum"/>
                <a:cs typeface="Dotum"/>
              </a:endParaRPr>
            </a:p>
            <a:p>
              <a:pPr marL="12700" marR="350520">
                <a:lnSpc>
                  <a:spcPct val="107200"/>
                </a:lnSpc>
                <a:spcBef>
                  <a:spcPts val="100"/>
                </a:spcBef>
              </a:pPr>
              <a:r>
                <a:rPr lang="en-US" altLang="ko-KR" sz="1300" b="1" dirty="0">
                  <a:latin typeface="Dotum"/>
                  <a:cs typeface="Dotum"/>
                </a:rPr>
                <a:t>• </a:t>
              </a:r>
              <a:r>
                <a:rPr lang="ko-KR" altLang="en-US" sz="1300" b="1" dirty="0" smtClean="0">
                  <a:latin typeface="Dotum"/>
                  <a:cs typeface="Dotum"/>
                </a:rPr>
                <a:t>경찰</a:t>
              </a:r>
              <a:r>
                <a:rPr lang="en-US" altLang="ko-KR" sz="1300" b="1" dirty="0" smtClean="0">
                  <a:latin typeface="Dotum"/>
                  <a:cs typeface="Dotum"/>
                </a:rPr>
                <a:t>: </a:t>
              </a:r>
              <a:r>
                <a:rPr lang="ko-KR" altLang="en-US" sz="1300" dirty="0" smtClean="0">
                  <a:latin typeface="Dotum"/>
                  <a:cs typeface="Dotum"/>
                </a:rPr>
                <a:t>행위자 수사</a:t>
              </a:r>
              <a:endParaRPr sz="1300" dirty="0">
                <a:latin typeface="Dotum"/>
                <a:cs typeface="Dotum"/>
              </a:endParaRPr>
            </a:p>
          </p:txBody>
        </p:sp>
        <p:grpSp>
          <p:nvGrpSpPr>
            <p:cNvPr id="245" name="그룹 244"/>
            <p:cNvGrpSpPr/>
            <p:nvPr/>
          </p:nvGrpSpPr>
          <p:grpSpPr>
            <a:xfrm>
              <a:off x="7202395" y="1918837"/>
              <a:ext cx="3183093" cy="1371599"/>
              <a:chOff x="565402" y="2185404"/>
              <a:chExt cx="1499979" cy="1125129"/>
            </a:xfrm>
          </p:grpSpPr>
          <p:sp>
            <p:nvSpPr>
              <p:cNvPr id="246" name="object 228"/>
              <p:cNvSpPr/>
              <p:nvPr/>
            </p:nvSpPr>
            <p:spPr>
              <a:xfrm>
                <a:off x="565402" y="2185404"/>
                <a:ext cx="1499979" cy="1125129"/>
              </a:xfrm>
              <a:custGeom>
                <a:avLst/>
                <a:gdLst/>
                <a:ahLst/>
                <a:cxnLst/>
                <a:rect l="l" t="t" r="r" b="b"/>
                <a:pathLst>
                  <a:path w="4989195" h="1353820">
                    <a:moveTo>
                      <a:pt x="154597" y="0"/>
                    </a:moveTo>
                    <a:lnTo>
                      <a:pt x="107511" y="6942"/>
                    </a:lnTo>
                    <a:lnTo>
                      <a:pt x="71388" y="21339"/>
                    </a:lnTo>
                    <a:lnTo>
                      <a:pt x="36578" y="48171"/>
                    </a:lnTo>
                    <a:lnTo>
                      <a:pt x="10357" y="91303"/>
                    </a:lnTo>
                    <a:lnTo>
                      <a:pt x="0" y="154597"/>
                    </a:lnTo>
                    <a:lnTo>
                      <a:pt x="0" y="1198600"/>
                    </a:lnTo>
                    <a:lnTo>
                      <a:pt x="6942" y="1245680"/>
                    </a:lnTo>
                    <a:lnTo>
                      <a:pt x="21339" y="1281804"/>
                    </a:lnTo>
                    <a:lnTo>
                      <a:pt x="48171" y="1316616"/>
                    </a:lnTo>
                    <a:lnTo>
                      <a:pt x="91303" y="1342839"/>
                    </a:lnTo>
                    <a:lnTo>
                      <a:pt x="154597" y="1353197"/>
                    </a:lnTo>
                    <a:lnTo>
                      <a:pt x="4834597" y="1353197"/>
                    </a:lnTo>
                    <a:lnTo>
                      <a:pt x="4881683" y="1346258"/>
                    </a:lnTo>
                    <a:lnTo>
                      <a:pt x="4917806" y="1331863"/>
                    </a:lnTo>
                    <a:lnTo>
                      <a:pt x="4952616" y="1305031"/>
                    </a:lnTo>
                    <a:lnTo>
                      <a:pt x="4978837" y="1261899"/>
                    </a:lnTo>
                    <a:lnTo>
                      <a:pt x="4989195" y="1198600"/>
                    </a:lnTo>
                    <a:lnTo>
                      <a:pt x="4989195" y="154597"/>
                    </a:lnTo>
                    <a:lnTo>
                      <a:pt x="4982261" y="107517"/>
                    </a:lnTo>
                    <a:lnTo>
                      <a:pt x="4967865" y="71393"/>
                    </a:lnTo>
                    <a:lnTo>
                      <a:pt x="4941031" y="36581"/>
                    </a:lnTo>
                    <a:lnTo>
                      <a:pt x="4897897" y="10358"/>
                    </a:lnTo>
                    <a:lnTo>
                      <a:pt x="4834597" y="0"/>
                    </a:lnTo>
                    <a:lnTo>
                      <a:pt x="154597" y="0"/>
                    </a:lnTo>
                    <a:close/>
                  </a:path>
                </a:pathLst>
              </a:custGeom>
              <a:ln w="50800">
                <a:solidFill>
                  <a:srgbClr val="BCBEC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47" name="object 230"/>
              <p:cNvSpPr txBox="1"/>
              <p:nvPr/>
            </p:nvSpPr>
            <p:spPr>
              <a:xfrm>
                <a:off x="661935" y="2287766"/>
                <a:ext cx="1313627" cy="271227"/>
              </a:xfrm>
              <a:prstGeom prst="rect">
                <a:avLst/>
              </a:prstGeom>
              <a:solidFill>
                <a:srgbClr val="189CB1"/>
              </a:solidFill>
            </p:spPr>
            <p:txBody>
              <a:bodyPr vert="horz" wrap="square" lIns="0" tIns="55244" rIns="0" bIns="0" rtlCol="0">
                <a:spAutoFit/>
              </a:bodyPr>
              <a:lstStyle/>
              <a:p>
                <a:pPr marR="635" algn="ctr">
                  <a:lnSpc>
                    <a:spcPct val="100000"/>
                  </a:lnSpc>
                  <a:spcBef>
                    <a:spcPts val="434"/>
                  </a:spcBef>
                </a:pPr>
                <a:r>
                  <a:rPr lang="ko-KR" altLang="en-US" sz="1400" b="1" dirty="0" smtClean="0">
                    <a:solidFill>
                      <a:schemeClr val="bg1"/>
                    </a:solidFill>
                    <a:latin typeface="Malgun Gothic"/>
                    <a:cs typeface="Malgun Gothic"/>
                  </a:rPr>
                  <a:t>학대 혐의판단 및 조치</a:t>
                </a:r>
                <a:endParaRPr sz="1400" b="1" dirty="0">
                  <a:solidFill>
                    <a:schemeClr val="bg1"/>
                  </a:solidFill>
                  <a:latin typeface="Malgun Gothic"/>
                  <a:cs typeface="Malgun Gothic"/>
                </a:endParaRPr>
              </a:p>
            </p:txBody>
          </p:sp>
        </p:grpSp>
      </p:grpSp>
      <p:grpSp>
        <p:nvGrpSpPr>
          <p:cNvPr id="286" name="그룹 285"/>
          <p:cNvGrpSpPr/>
          <p:nvPr/>
        </p:nvGrpSpPr>
        <p:grpSpPr>
          <a:xfrm>
            <a:off x="546100" y="4798179"/>
            <a:ext cx="3377966" cy="659646"/>
            <a:chOff x="1320373" y="4918859"/>
            <a:chExt cx="1992736" cy="812446"/>
          </a:xfrm>
        </p:grpSpPr>
        <p:grpSp>
          <p:nvGrpSpPr>
            <p:cNvPr id="285" name="그룹 284"/>
            <p:cNvGrpSpPr/>
            <p:nvPr/>
          </p:nvGrpSpPr>
          <p:grpSpPr>
            <a:xfrm>
              <a:off x="1320373" y="4918859"/>
              <a:ext cx="1674559" cy="812446"/>
              <a:chOff x="1320373" y="4918861"/>
              <a:chExt cx="1674559" cy="894092"/>
            </a:xfrm>
          </p:grpSpPr>
          <p:sp>
            <p:nvSpPr>
              <p:cNvPr id="282" name="object 228"/>
              <p:cNvSpPr/>
              <p:nvPr/>
            </p:nvSpPr>
            <p:spPr>
              <a:xfrm>
                <a:off x="1320373" y="4918861"/>
                <a:ext cx="1674559" cy="894092"/>
              </a:xfrm>
              <a:custGeom>
                <a:avLst/>
                <a:gdLst/>
                <a:ahLst/>
                <a:cxnLst/>
                <a:rect l="l" t="t" r="r" b="b"/>
                <a:pathLst>
                  <a:path w="4989195" h="1353820">
                    <a:moveTo>
                      <a:pt x="154597" y="0"/>
                    </a:moveTo>
                    <a:lnTo>
                      <a:pt x="107511" y="6942"/>
                    </a:lnTo>
                    <a:lnTo>
                      <a:pt x="71388" y="21339"/>
                    </a:lnTo>
                    <a:lnTo>
                      <a:pt x="36578" y="48171"/>
                    </a:lnTo>
                    <a:lnTo>
                      <a:pt x="10357" y="91303"/>
                    </a:lnTo>
                    <a:lnTo>
                      <a:pt x="0" y="154597"/>
                    </a:lnTo>
                    <a:lnTo>
                      <a:pt x="0" y="1198600"/>
                    </a:lnTo>
                    <a:lnTo>
                      <a:pt x="6942" y="1245680"/>
                    </a:lnTo>
                    <a:lnTo>
                      <a:pt x="21339" y="1281804"/>
                    </a:lnTo>
                    <a:lnTo>
                      <a:pt x="48171" y="1316616"/>
                    </a:lnTo>
                    <a:lnTo>
                      <a:pt x="91303" y="1342839"/>
                    </a:lnTo>
                    <a:lnTo>
                      <a:pt x="154597" y="1353197"/>
                    </a:lnTo>
                    <a:lnTo>
                      <a:pt x="4834597" y="1353197"/>
                    </a:lnTo>
                    <a:lnTo>
                      <a:pt x="4881683" y="1346258"/>
                    </a:lnTo>
                    <a:lnTo>
                      <a:pt x="4917806" y="1331863"/>
                    </a:lnTo>
                    <a:lnTo>
                      <a:pt x="4952616" y="1305031"/>
                    </a:lnTo>
                    <a:lnTo>
                      <a:pt x="4978837" y="1261899"/>
                    </a:lnTo>
                    <a:lnTo>
                      <a:pt x="4989195" y="1198600"/>
                    </a:lnTo>
                    <a:lnTo>
                      <a:pt x="4989195" y="154597"/>
                    </a:lnTo>
                    <a:lnTo>
                      <a:pt x="4982261" y="107517"/>
                    </a:lnTo>
                    <a:lnTo>
                      <a:pt x="4967865" y="71393"/>
                    </a:lnTo>
                    <a:lnTo>
                      <a:pt x="4941031" y="36581"/>
                    </a:lnTo>
                    <a:lnTo>
                      <a:pt x="4897897" y="10358"/>
                    </a:lnTo>
                    <a:lnTo>
                      <a:pt x="4834597" y="0"/>
                    </a:lnTo>
                    <a:lnTo>
                      <a:pt x="154597" y="0"/>
                    </a:lnTo>
                    <a:close/>
                  </a:path>
                </a:pathLst>
              </a:custGeom>
              <a:solidFill>
                <a:schemeClr val="bg1"/>
              </a:solidFill>
              <a:ln w="50800">
                <a:solidFill>
                  <a:srgbClr val="BCBEC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3" name="object 230"/>
              <p:cNvSpPr txBox="1"/>
              <p:nvPr/>
            </p:nvSpPr>
            <p:spPr>
              <a:xfrm>
                <a:off x="1411117" y="5018600"/>
                <a:ext cx="1488927" cy="346766"/>
              </a:xfrm>
              <a:prstGeom prst="rect">
                <a:avLst/>
              </a:prstGeom>
              <a:solidFill>
                <a:srgbClr val="9F90C2"/>
              </a:solidFill>
            </p:spPr>
            <p:txBody>
              <a:bodyPr vert="horz" wrap="square" lIns="0" tIns="55244" rIns="0" bIns="0" rtlCol="0">
                <a:spAutoFit/>
              </a:bodyPr>
              <a:lstStyle/>
              <a:p>
                <a:pPr marR="635" algn="ctr">
                  <a:lnSpc>
                    <a:spcPct val="100000"/>
                  </a:lnSpc>
                  <a:spcBef>
                    <a:spcPts val="434"/>
                  </a:spcBef>
                </a:pPr>
                <a:r>
                  <a:rPr lang="ko-KR" altLang="en-US" sz="1300" b="1" spc="-155" dirty="0" smtClean="0">
                    <a:solidFill>
                      <a:srgbClr val="FFFFFF"/>
                    </a:solidFill>
                    <a:latin typeface="Malgun Gothic"/>
                    <a:cs typeface="Malgun Gothic"/>
                  </a:rPr>
                  <a:t>심리치료지원</a:t>
                </a:r>
                <a:endParaRPr sz="1300" dirty="0">
                  <a:latin typeface="Malgun Gothic"/>
                  <a:cs typeface="Malgun Gothic"/>
                </a:endParaRPr>
              </a:p>
            </p:txBody>
          </p:sp>
        </p:grpSp>
        <p:sp>
          <p:nvSpPr>
            <p:cNvPr id="284" name="object 236"/>
            <p:cNvSpPr txBox="1"/>
            <p:nvPr/>
          </p:nvSpPr>
          <p:spPr>
            <a:xfrm>
              <a:off x="1436788" y="5335569"/>
              <a:ext cx="1876321" cy="23810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350520">
                <a:lnSpc>
                  <a:spcPct val="107200"/>
                </a:lnSpc>
                <a:spcBef>
                  <a:spcPts val="100"/>
                </a:spcBef>
              </a:pPr>
              <a:r>
                <a:rPr lang="en-US" altLang="ko-KR" sz="1200" b="1" dirty="0" smtClean="0">
                  <a:latin typeface="Dotum"/>
                  <a:cs typeface="Dotum"/>
                </a:rPr>
                <a:t>• </a:t>
              </a:r>
              <a:r>
                <a:rPr lang="ko-KR" altLang="en-US" sz="1200" b="1" dirty="0" smtClean="0">
                  <a:latin typeface="Dotum"/>
                  <a:cs typeface="Dotum"/>
                </a:rPr>
                <a:t>대상</a:t>
              </a:r>
              <a:r>
                <a:rPr lang="en-US" altLang="ko-KR" sz="1200" b="1" dirty="0" smtClean="0">
                  <a:latin typeface="Dotum"/>
                  <a:cs typeface="Dotum"/>
                </a:rPr>
                <a:t>: </a:t>
              </a:r>
              <a:r>
                <a:rPr lang="ko-KR" altLang="en-US" sz="1200" dirty="0" smtClean="0">
                  <a:latin typeface="Dotum"/>
                  <a:cs typeface="Dotum"/>
                </a:rPr>
                <a:t>아동</a:t>
              </a:r>
              <a:r>
                <a:rPr lang="en-US" altLang="ko-KR" sz="1200" dirty="0" smtClean="0">
                  <a:latin typeface="Dotum"/>
                  <a:cs typeface="Dotum"/>
                </a:rPr>
                <a:t>, </a:t>
              </a:r>
              <a:r>
                <a:rPr lang="ko-KR" altLang="en-US" sz="1200" dirty="0" smtClean="0">
                  <a:latin typeface="Dotum"/>
                  <a:cs typeface="Dotum"/>
                </a:rPr>
                <a:t>부모      </a:t>
              </a:r>
              <a:r>
                <a:rPr lang="en-US" altLang="ko-KR" sz="1200" b="1" dirty="0" smtClean="0">
                  <a:latin typeface="Dotum"/>
                  <a:cs typeface="Dotum"/>
                </a:rPr>
                <a:t>• </a:t>
              </a:r>
              <a:r>
                <a:rPr lang="ko-KR" altLang="en-US" sz="1200" b="1" dirty="0" smtClean="0">
                  <a:latin typeface="Dotum"/>
                  <a:cs typeface="Dotum"/>
                </a:rPr>
                <a:t>비용</a:t>
              </a:r>
              <a:r>
                <a:rPr lang="en-US" altLang="ko-KR" sz="1200" b="1" dirty="0" smtClean="0">
                  <a:latin typeface="Dotum"/>
                  <a:cs typeface="Dotum"/>
                </a:rPr>
                <a:t>: </a:t>
              </a:r>
              <a:r>
                <a:rPr lang="ko-KR" altLang="en-US" sz="1200" dirty="0" smtClean="0">
                  <a:latin typeface="Dotum"/>
                  <a:cs typeface="Dotum"/>
                </a:rPr>
                <a:t>무료</a:t>
              </a:r>
              <a:endParaRPr sz="1200" dirty="0">
                <a:latin typeface="Dotum"/>
                <a:cs typeface="Dotum"/>
              </a:endParaRPr>
            </a:p>
          </p:txBody>
        </p:sp>
      </p:grpSp>
      <p:pic>
        <p:nvPicPr>
          <p:cNvPr id="297" name="그림 29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823" y="1221304"/>
            <a:ext cx="591026" cy="591026"/>
          </a:xfrm>
          <a:prstGeom prst="rect">
            <a:avLst/>
          </a:prstGeom>
        </p:spPr>
      </p:pic>
      <p:grpSp>
        <p:nvGrpSpPr>
          <p:cNvPr id="301" name="그룹 300"/>
          <p:cNvGrpSpPr/>
          <p:nvPr/>
        </p:nvGrpSpPr>
        <p:grpSpPr>
          <a:xfrm>
            <a:off x="547137" y="6452150"/>
            <a:ext cx="3404032" cy="986875"/>
            <a:chOff x="1330338" y="6071156"/>
            <a:chExt cx="3914591" cy="1215475"/>
          </a:xfrm>
        </p:grpSpPr>
        <p:grpSp>
          <p:nvGrpSpPr>
            <p:cNvPr id="292" name="그룹 291"/>
            <p:cNvGrpSpPr/>
            <p:nvPr/>
          </p:nvGrpSpPr>
          <p:grpSpPr>
            <a:xfrm>
              <a:off x="1330338" y="6071156"/>
              <a:ext cx="3914591" cy="1215475"/>
              <a:chOff x="1320373" y="4918863"/>
              <a:chExt cx="1992736" cy="884757"/>
            </a:xfrm>
          </p:grpSpPr>
          <p:sp>
            <p:nvSpPr>
              <p:cNvPr id="295" name="object 228"/>
              <p:cNvSpPr/>
              <p:nvPr/>
            </p:nvSpPr>
            <p:spPr>
              <a:xfrm>
                <a:off x="1320373" y="4918863"/>
                <a:ext cx="1649889" cy="884757"/>
              </a:xfrm>
              <a:custGeom>
                <a:avLst/>
                <a:gdLst/>
                <a:ahLst/>
                <a:cxnLst/>
                <a:rect l="l" t="t" r="r" b="b"/>
                <a:pathLst>
                  <a:path w="4989195" h="1353820">
                    <a:moveTo>
                      <a:pt x="154597" y="0"/>
                    </a:moveTo>
                    <a:lnTo>
                      <a:pt x="107511" y="6942"/>
                    </a:lnTo>
                    <a:lnTo>
                      <a:pt x="71388" y="21339"/>
                    </a:lnTo>
                    <a:lnTo>
                      <a:pt x="36578" y="48171"/>
                    </a:lnTo>
                    <a:lnTo>
                      <a:pt x="10357" y="91303"/>
                    </a:lnTo>
                    <a:lnTo>
                      <a:pt x="0" y="154597"/>
                    </a:lnTo>
                    <a:lnTo>
                      <a:pt x="0" y="1198600"/>
                    </a:lnTo>
                    <a:lnTo>
                      <a:pt x="6942" y="1245680"/>
                    </a:lnTo>
                    <a:lnTo>
                      <a:pt x="21339" y="1281804"/>
                    </a:lnTo>
                    <a:lnTo>
                      <a:pt x="48171" y="1316616"/>
                    </a:lnTo>
                    <a:lnTo>
                      <a:pt x="91303" y="1342839"/>
                    </a:lnTo>
                    <a:lnTo>
                      <a:pt x="154597" y="1353197"/>
                    </a:lnTo>
                    <a:lnTo>
                      <a:pt x="4834597" y="1353197"/>
                    </a:lnTo>
                    <a:lnTo>
                      <a:pt x="4881683" y="1346258"/>
                    </a:lnTo>
                    <a:lnTo>
                      <a:pt x="4917806" y="1331863"/>
                    </a:lnTo>
                    <a:lnTo>
                      <a:pt x="4952616" y="1305031"/>
                    </a:lnTo>
                    <a:lnTo>
                      <a:pt x="4978837" y="1261899"/>
                    </a:lnTo>
                    <a:lnTo>
                      <a:pt x="4989195" y="1198600"/>
                    </a:lnTo>
                    <a:lnTo>
                      <a:pt x="4989195" y="154597"/>
                    </a:lnTo>
                    <a:lnTo>
                      <a:pt x="4982261" y="107517"/>
                    </a:lnTo>
                    <a:lnTo>
                      <a:pt x="4967865" y="71393"/>
                    </a:lnTo>
                    <a:lnTo>
                      <a:pt x="4941031" y="36581"/>
                    </a:lnTo>
                    <a:lnTo>
                      <a:pt x="4897897" y="10358"/>
                    </a:lnTo>
                    <a:lnTo>
                      <a:pt x="4834597" y="0"/>
                    </a:lnTo>
                    <a:lnTo>
                      <a:pt x="154597" y="0"/>
                    </a:lnTo>
                    <a:close/>
                  </a:path>
                </a:pathLst>
              </a:custGeom>
              <a:solidFill>
                <a:schemeClr val="bg1"/>
              </a:solidFill>
              <a:ln w="50800">
                <a:solidFill>
                  <a:srgbClr val="BCBEC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4" name="object 236"/>
              <p:cNvSpPr txBox="1"/>
              <p:nvPr/>
            </p:nvSpPr>
            <p:spPr>
              <a:xfrm>
                <a:off x="1436788" y="5251819"/>
                <a:ext cx="1876321" cy="530186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350520">
                  <a:lnSpc>
                    <a:spcPct val="107200"/>
                  </a:lnSpc>
                  <a:spcBef>
                    <a:spcPts val="100"/>
                  </a:spcBef>
                </a:pPr>
                <a:r>
                  <a:rPr lang="en-US" altLang="ko-KR" sz="1150" b="1" dirty="0" smtClean="0">
                    <a:latin typeface="+mn-ea"/>
                    <a:cs typeface="Dotum"/>
                  </a:rPr>
                  <a:t>• </a:t>
                </a:r>
                <a:r>
                  <a:rPr lang="ko-KR" altLang="en-US" sz="1150" b="1" dirty="0" smtClean="0">
                    <a:latin typeface="+mn-ea"/>
                    <a:cs typeface="Dotum"/>
                  </a:rPr>
                  <a:t>종류</a:t>
                </a:r>
                <a:r>
                  <a:rPr lang="en-US" altLang="ko-KR" sz="1150" b="1" dirty="0" smtClean="0">
                    <a:latin typeface="+mn-ea"/>
                    <a:cs typeface="Dotum"/>
                  </a:rPr>
                  <a:t>: </a:t>
                </a:r>
                <a:r>
                  <a:rPr lang="ko-KR" altLang="en-US" sz="1150" dirty="0" smtClean="0">
                    <a:latin typeface="+mn-ea"/>
                    <a:cs typeface="Dotum"/>
                  </a:rPr>
                  <a:t>미술</a:t>
                </a:r>
                <a:r>
                  <a:rPr lang="en-US" altLang="ko-KR" sz="1150" dirty="0" smtClean="0">
                    <a:latin typeface="+mn-ea"/>
                    <a:cs typeface="Dotum"/>
                  </a:rPr>
                  <a:t>, </a:t>
                </a:r>
                <a:r>
                  <a:rPr lang="ko-KR" altLang="en-US" sz="1150" dirty="0" smtClean="0">
                    <a:latin typeface="+mn-ea"/>
                    <a:cs typeface="Dotum"/>
                  </a:rPr>
                  <a:t>놀이 등</a:t>
                </a:r>
                <a:endParaRPr lang="en-US" altLang="ko-KR" sz="1150" dirty="0" smtClean="0">
                  <a:latin typeface="+mn-ea"/>
                  <a:cs typeface="Dotum"/>
                </a:endParaRPr>
              </a:p>
              <a:p>
                <a:pPr marL="12700" marR="350520">
                  <a:lnSpc>
                    <a:spcPct val="107200"/>
                  </a:lnSpc>
                  <a:spcBef>
                    <a:spcPts val="100"/>
                  </a:spcBef>
                </a:pPr>
                <a:r>
                  <a:rPr lang="en-US" altLang="ko-KR" sz="1150" b="1" dirty="0">
                    <a:latin typeface="+mn-ea"/>
                    <a:cs typeface="Dotum"/>
                  </a:rPr>
                  <a:t>• </a:t>
                </a:r>
                <a:r>
                  <a:rPr lang="ko-KR" altLang="en-US" sz="1150" b="1" dirty="0" smtClean="0">
                    <a:latin typeface="+mn-ea"/>
                    <a:cs typeface="Dotum"/>
                  </a:rPr>
                  <a:t>기간</a:t>
                </a:r>
                <a:r>
                  <a:rPr lang="en-US" altLang="ko-KR" sz="1150" b="1" dirty="0" smtClean="0">
                    <a:latin typeface="+mn-ea"/>
                    <a:cs typeface="Dotum"/>
                  </a:rPr>
                  <a:t>: </a:t>
                </a:r>
                <a:r>
                  <a:rPr lang="ko-KR" altLang="en-US" sz="1150" dirty="0" smtClean="0">
                    <a:latin typeface="+mn-ea"/>
                    <a:cs typeface="Dotum"/>
                  </a:rPr>
                  <a:t>평균</a:t>
                </a:r>
                <a:r>
                  <a:rPr lang="en-US" altLang="ko-KR" sz="1150" dirty="0" smtClean="0">
                    <a:latin typeface="+mn-ea"/>
                    <a:cs typeface="Dotum"/>
                  </a:rPr>
                  <a:t>2~6</a:t>
                </a:r>
                <a:r>
                  <a:rPr lang="ko-KR" altLang="en-US" sz="1150" dirty="0" smtClean="0">
                    <a:latin typeface="+mn-ea"/>
                    <a:cs typeface="Dotum"/>
                  </a:rPr>
                  <a:t>개월</a:t>
                </a:r>
                <a:r>
                  <a:rPr lang="en-US" altLang="ko-KR" sz="1150" dirty="0" smtClean="0">
                    <a:latin typeface="+mn-ea"/>
                    <a:cs typeface="Dotum"/>
                  </a:rPr>
                  <a:t> </a:t>
                </a:r>
              </a:p>
              <a:p>
                <a:pPr marL="12700" marR="350520">
                  <a:lnSpc>
                    <a:spcPct val="107200"/>
                  </a:lnSpc>
                  <a:spcBef>
                    <a:spcPts val="100"/>
                  </a:spcBef>
                </a:pPr>
                <a:r>
                  <a:rPr lang="en-US" altLang="ko-KR" sz="1150" b="1" dirty="0">
                    <a:latin typeface="+mn-ea"/>
                    <a:cs typeface="Dotum"/>
                  </a:rPr>
                  <a:t>• </a:t>
                </a:r>
                <a:r>
                  <a:rPr lang="ko-KR" altLang="en-US" sz="1150" b="1" dirty="0" smtClean="0">
                    <a:latin typeface="+mn-ea"/>
                    <a:cs typeface="Dotum"/>
                  </a:rPr>
                  <a:t>장소</a:t>
                </a:r>
                <a:r>
                  <a:rPr lang="en-US" altLang="ko-KR" sz="1150" b="1" dirty="0" smtClean="0">
                    <a:latin typeface="+mn-ea"/>
                    <a:cs typeface="Dotum"/>
                  </a:rPr>
                  <a:t>: </a:t>
                </a:r>
                <a:r>
                  <a:rPr lang="ko-KR" altLang="en-US" sz="1150" dirty="0" smtClean="0">
                    <a:latin typeface="+mn-ea"/>
                    <a:cs typeface="Dotum"/>
                  </a:rPr>
                  <a:t>아동보호전문기관 치료실 등</a:t>
                </a:r>
                <a:endParaRPr lang="en-US" altLang="ko-KR" sz="1150" dirty="0" smtClean="0">
                  <a:latin typeface="+mn-ea"/>
                  <a:cs typeface="Dotum"/>
                </a:endParaRPr>
              </a:p>
            </p:txBody>
          </p:sp>
        </p:grpSp>
        <p:sp>
          <p:nvSpPr>
            <p:cNvPr id="299" name="object 230"/>
            <p:cNvSpPr txBox="1"/>
            <p:nvPr/>
          </p:nvSpPr>
          <p:spPr>
            <a:xfrm>
              <a:off x="1475418" y="6168247"/>
              <a:ext cx="2902497" cy="315100"/>
            </a:xfrm>
            <a:prstGeom prst="rect">
              <a:avLst/>
            </a:prstGeom>
            <a:solidFill>
              <a:srgbClr val="9F90C2"/>
            </a:solidFill>
          </p:spPr>
          <p:txBody>
            <a:bodyPr vert="horz" wrap="square" lIns="0" tIns="55244" rIns="0" bIns="0" rtlCol="0">
              <a:spAutoFit/>
            </a:bodyPr>
            <a:lstStyle/>
            <a:p>
              <a:pPr marR="635" algn="ctr">
                <a:lnSpc>
                  <a:spcPct val="100000"/>
                </a:lnSpc>
                <a:spcBef>
                  <a:spcPts val="434"/>
                </a:spcBef>
              </a:pPr>
              <a:r>
                <a:rPr lang="ko-KR" altLang="en-US" sz="1300" b="1" spc="-155" dirty="0" smtClean="0">
                  <a:solidFill>
                    <a:srgbClr val="FFFFFF"/>
                  </a:solidFill>
                  <a:latin typeface="Malgun Gothic"/>
                  <a:cs typeface="Malgun Gothic"/>
                </a:rPr>
                <a:t>심리치료</a:t>
              </a:r>
              <a:endParaRPr sz="1300" dirty="0">
                <a:latin typeface="Malgun Gothic"/>
                <a:cs typeface="Malgun Gothic"/>
              </a:endParaRPr>
            </a:p>
          </p:txBody>
        </p:sp>
      </p:grpSp>
      <p:grpSp>
        <p:nvGrpSpPr>
          <p:cNvPr id="302" name="그룹 301"/>
          <p:cNvGrpSpPr/>
          <p:nvPr/>
        </p:nvGrpSpPr>
        <p:grpSpPr>
          <a:xfrm>
            <a:off x="547136" y="5613625"/>
            <a:ext cx="3329859" cy="682400"/>
            <a:chOff x="1337957" y="5076825"/>
            <a:chExt cx="3829293" cy="840471"/>
          </a:xfrm>
        </p:grpSpPr>
        <p:grpSp>
          <p:nvGrpSpPr>
            <p:cNvPr id="287" name="그룹 286"/>
            <p:cNvGrpSpPr/>
            <p:nvPr/>
          </p:nvGrpSpPr>
          <p:grpSpPr>
            <a:xfrm>
              <a:off x="1337957" y="5076825"/>
              <a:ext cx="3829293" cy="840471"/>
              <a:chOff x="1320374" y="4918860"/>
              <a:chExt cx="1992735" cy="840471"/>
            </a:xfrm>
          </p:grpSpPr>
          <p:sp>
            <p:nvSpPr>
              <p:cNvPr id="290" name="object 228"/>
              <p:cNvSpPr/>
              <p:nvPr/>
            </p:nvSpPr>
            <p:spPr>
              <a:xfrm>
                <a:off x="1320374" y="4918860"/>
                <a:ext cx="1682675" cy="840471"/>
              </a:xfrm>
              <a:custGeom>
                <a:avLst/>
                <a:gdLst/>
                <a:ahLst/>
                <a:cxnLst/>
                <a:rect l="l" t="t" r="r" b="b"/>
                <a:pathLst>
                  <a:path w="4989195" h="1353820">
                    <a:moveTo>
                      <a:pt x="154597" y="0"/>
                    </a:moveTo>
                    <a:lnTo>
                      <a:pt x="107511" y="6942"/>
                    </a:lnTo>
                    <a:lnTo>
                      <a:pt x="71388" y="21339"/>
                    </a:lnTo>
                    <a:lnTo>
                      <a:pt x="36578" y="48171"/>
                    </a:lnTo>
                    <a:lnTo>
                      <a:pt x="10357" y="91303"/>
                    </a:lnTo>
                    <a:lnTo>
                      <a:pt x="0" y="154597"/>
                    </a:lnTo>
                    <a:lnTo>
                      <a:pt x="0" y="1198600"/>
                    </a:lnTo>
                    <a:lnTo>
                      <a:pt x="6942" y="1245680"/>
                    </a:lnTo>
                    <a:lnTo>
                      <a:pt x="21339" y="1281804"/>
                    </a:lnTo>
                    <a:lnTo>
                      <a:pt x="48171" y="1316616"/>
                    </a:lnTo>
                    <a:lnTo>
                      <a:pt x="91303" y="1342839"/>
                    </a:lnTo>
                    <a:lnTo>
                      <a:pt x="154597" y="1353197"/>
                    </a:lnTo>
                    <a:lnTo>
                      <a:pt x="4834597" y="1353197"/>
                    </a:lnTo>
                    <a:lnTo>
                      <a:pt x="4881683" y="1346258"/>
                    </a:lnTo>
                    <a:lnTo>
                      <a:pt x="4917806" y="1331863"/>
                    </a:lnTo>
                    <a:lnTo>
                      <a:pt x="4952616" y="1305031"/>
                    </a:lnTo>
                    <a:lnTo>
                      <a:pt x="4978837" y="1261899"/>
                    </a:lnTo>
                    <a:lnTo>
                      <a:pt x="4989195" y="1198600"/>
                    </a:lnTo>
                    <a:lnTo>
                      <a:pt x="4989195" y="154597"/>
                    </a:lnTo>
                    <a:lnTo>
                      <a:pt x="4982261" y="107517"/>
                    </a:lnTo>
                    <a:lnTo>
                      <a:pt x="4967865" y="71393"/>
                    </a:lnTo>
                    <a:lnTo>
                      <a:pt x="4941031" y="36581"/>
                    </a:lnTo>
                    <a:lnTo>
                      <a:pt x="4897897" y="10358"/>
                    </a:lnTo>
                    <a:lnTo>
                      <a:pt x="4834597" y="0"/>
                    </a:lnTo>
                    <a:lnTo>
                      <a:pt x="154597" y="0"/>
                    </a:lnTo>
                    <a:close/>
                  </a:path>
                </a:pathLst>
              </a:custGeom>
              <a:solidFill>
                <a:schemeClr val="bg1"/>
              </a:solidFill>
              <a:ln w="50800">
                <a:solidFill>
                  <a:srgbClr val="BCBEC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9" name="object 236"/>
              <p:cNvSpPr txBox="1"/>
              <p:nvPr/>
            </p:nvSpPr>
            <p:spPr>
              <a:xfrm>
                <a:off x="1436788" y="5379353"/>
                <a:ext cx="1876321" cy="238104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350520">
                  <a:lnSpc>
                    <a:spcPct val="107200"/>
                  </a:lnSpc>
                  <a:spcBef>
                    <a:spcPts val="100"/>
                  </a:spcBef>
                </a:pPr>
                <a:r>
                  <a:rPr lang="en-US" altLang="ko-KR" sz="1200" b="1" dirty="0" smtClean="0">
                    <a:latin typeface="Dotum"/>
                    <a:cs typeface="Dotum"/>
                  </a:rPr>
                  <a:t>• </a:t>
                </a:r>
                <a:r>
                  <a:rPr lang="ko-KR" altLang="en-US" sz="1200" b="1" dirty="0" smtClean="0">
                    <a:latin typeface="Dotum"/>
                    <a:cs typeface="Dotum"/>
                  </a:rPr>
                  <a:t>종류</a:t>
                </a:r>
                <a:r>
                  <a:rPr lang="en-US" altLang="ko-KR" sz="1200" b="1" dirty="0" smtClean="0">
                    <a:latin typeface="Dotum"/>
                    <a:cs typeface="Dotum"/>
                  </a:rPr>
                  <a:t>: </a:t>
                </a:r>
                <a:r>
                  <a:rPr lang="ko-KR" altLang="en-US" sz="1200" dirty="0" smtClean="0">
                    <a:latin typeface="Dotum"/>
                    <a:cs typeface="Dotum"/>
                  </a:rPr>
                  <a:t>간이검사</a:t>
                </a:r>
                <a:r>
                  <a:rPr lang="en-US" altLang="ko-KR" sz="1200" dirty="0" smtClean="0">
                    <a:latin typeface="Dotum"/>
                    <a:cs typeface="Dotum"/>
                  </a:rPr>
                  <a:t>, </a:t>
                </a:r>
                <a:r>
                  <a:rPr lang="ko-KR" altLang="en-US" sz="1200" dirty="0" smtClean="0">
                    <a:latin typeface="Dotum"/>
                    <a:cs typeface="Dotum"/>
                  </a:rPr>
                  <a:t>종합심리평가 등</a:t>
                </a:r>
                <a:endParaRPr sz="1200" dirty="0">
                  <a:latin typeface="Dotum"/>
                  <a:cs typeface="Dotum"/>
                </a:endParaRPr>
              </a:p>
            </p:txBody>
          </p:sp>
        </p:grpSp>
        <p:sp>
          <p:nvSpPr>
            <p:cNvPr id="300" name="object 230"/>
            <p:cNvSpPr txBox="1"/>
            <p:nvPr/>
          </p:nvSpPr>
          <p:spPr>
            <a:xfrm>
              <a:off x="1477364" y="5182683"/>
              <a:ext cx="2902497" cy="334054"/>
            </a:xfrm>
            <a:prstGeom prst="rect">
              <a:avLst/>
            </a:prstGeom>
            <a:solidFill>
              <a:srgbClr val="9F90C2"/>
            </a:solidFill>
          </p:spPr>
          <p:txBody>
            <a:bodyPr vert="horz" wrap="square" lIns="0" tIns="55244" rIns="0" bIns="0" rtlCol="0">
              <a:spAutoFit/>
            </a:bodyPr>
            <a:lstStyle/>
            <a:p>
              <a:pPr marR="635" algn="ctr">
                <a:lnSpc>
                  <a:spcPct val="100000"/>
                </a:lnSpc>
                <a:spcBef>
                  <a:spcPts val="434"/>
                </a:spcBef>
              </a:pPr>
              <a:r>
                <a:rPr lang="ko-KR" altLang="en-US" sz="1400" b="1" spc="-155" dirty="0" smtClean="0">
                  <a:solidFill>
                    <a:srgbClr val="FFFFFF"/>
                  </a:solidFill>
                  <a:latin typeface="Malgun Gothic"/>
                  <a:cs typeface="Malgun Gothic"/>
                </a:rPr>
                <a:t>심리검사</a:t>
              </a:r>
              <a:endParaRPr lang="en-US" altLang="ko-KR" sz="1400" b="1" spc="-155" dirty="0" smtClean="0">
                <a:solidFill>
                  <a:srgbClr val="FFFFFF"/>
                </a:solidFill>
                <a:latin typeface="Malgun Gothic"/>
                <a:cs typeface="Malgun Gothic"/>
              </a:endParaRPr>
            </a:p>
          </p:txBody>
        </p:sp>
      </p:grpSp>
      <p:grpSp>
        <p:nvGrpSpPr>
          <p:cNvPr id="306" name="그룹 305"/>
          <p:cNvGrpSpPr/>
          <p:nvPr/>
        </p:nvGrpSpPr>
        <p:grpSpPr>
          <a:xfrm>
            <a:off x="88900" y="1243707"/>
            <a:ext cx="2208256" cy="432003"/>
            <a:chOff x="642518" y="2340000"/>
            <a:chExt cx="3333778" cy="432003"/>
          </a:xfrm>
        </p:grpSpPr>
        <p:sp>
          <p:nvSpPr>
            <p:cNvPr id="303" name="object 227"/>
            <p:cNvSpPr/>
            <p:nvPr/>
          </p:nvSpPr>
          <p:spPr>
            <a:xfrm>
              <a:off x="642518" y="2340000"/>
              <a:ext cx="3227476" cy="16570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230"/>
            <p:cNvSpPr/>
            <p:nvPr/>
          </p:nvSpPr>
          <p:spPr>
            <a:xfrm>
              <a:off x="816240" y="2340000"/>
              <a:ext cx="2880004" cy="43200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231"/>
            <p:cNvSpPr txBox="1"/>
            <p:nvPr/>
          </p:nvSpPr>
          <p:spPr>
            <a:xfrm>
              <a:off x="1095935" y="2412638"/>
              <a:ext cx="2880361" cy="2590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99695">
                <a:lnSpc>
                  <a:spcPct val="100000"/>
                </a:lnSpc>
                <a:spcBef>
                  <a:spcPts val="100"/>
                </a:spcBef>
              </a:pPr>
              <a:r>
                <a:rPr lang="ko-KR" altLang="en-US" sz="2400" spc="300" baseline="4273" dirty="0" smtClean="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Malgun Gothic"/>
                </a:rPr>
                <a:t>아동학대조사</a:t>
              </a:r>
              <a:endParaRPr sz="2400" spc="300" baseline="4273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Malgun Gothic"/>
              </a:endParaRPr>
            </a:p>
          </p:txBody>
        </p:sp>
      </p:grpSp>
      <p:grpSp>
        <p:nvGrpSpPr>
          <p:cNvPr id="314" name="그룹 313"/>
          <p:cNvGrpSpPr/>
          <p:nvPr/>
        </p:nvGrpSpPr>
        <p:grpSpPr>
          <a:xfrm>
            <a:off x="112271" y="3735545"/>
            <a:ext cx="2073853" cy="432003"/>
            <a:chOff x="252594" y="3607882"/>
            <a:chExt cx="3221469" cy="432003"/>
          </a:xfrm>
        </p:grpSpPr>
        <p:sp>
          <p:nvSpPr>
            <p:cNvPr id="311" name="object 233"/>
            <p:cNvSpPr/>
            <p:nvPr/>
          </p:nvSpPr>
          <p:spPr>
            <a:xfrm>
              <a:off x="252594" y="3607882"/>
              <a:ext cx="3221469" cy="16570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236"/>
            <p:cNvSpPr/>
            <p:nvPr/>
          </p:nvSpPr>
          <p:spPr>
            <a:xfrm>
              <a:off x="426317" y="3607882"/>
              <a:ext cx="2880004" cy="43200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237"/>
            <p:cNvSpPr txBox="1"/>
            <p:nvPr/>
          </p:nvSpPr>
          <p:spPr>
            <a:xfrm>
              <a:off x="426317" y="3690178"/>
              <a:ext cx="2880361" cy="2590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99695" algn="ctr">
                <a:lnSpc>
                  <a:spcPct val="100000"/>
                </a:lnSpc>
                <a:spcBef>
                  <a:spcPts val="100"/>
                </a:spcBef>
              </a:pPr>
              <a:r>
                <a:rPr lang="ko-KR" altLang="en-US" sz="2400" baseline="4273" dirty="0" smtClean="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Malgun Gothic"/>
                </a:rPr>
                <a:t>사 </a:t>
              </a:r>
              <a:r>
                <a:rPr lang="ko-KR" altLang="en-US" sz="2400" baseline="4273" dirty="0" err="1" smtClean="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Malgun Gothic"/>
                </a:rPr>
                <a:t>례</a:t>
              </a:r>
              <a:r>
                <a:rPr lang="ko-KR" altLang="en-US" sz="2400" baseline="4273" dirty="0" smtClean="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Malgun Gothic"/>
                </a:rPr>
                <a:t> 관 리</a:t>
              </a:r>
              <a:endParaRPr sz="2400" baseline="4273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Malgun Gothic"/>
              </a:endParaRPr>
            </a:p>
          </p:txBody>
        </p:sp>
      </p:grpSp>
      <p:grpSp>
        <p:nvGrpSpPr>
          <p:cNvPr id="319" name="그룹 318"/>
          <p:cNvGrpSpPr/>
          <p:nvPr/>
        </p:nvGrpSpPr>
        <p:grpSpPr>
          <a:xfrm>
            <a:off x="3746588" y="4848225"/>
            <a:ext cx="3834101" cy="1566076"/>
            <a:chOff x="4380124" y="4497313"/>
            <a:chExt cx="3834101" cy="1566076"/>
          </a:xfrm>
        </p:grpSpPr>
        <p:grpSp>
          <p:nvGrpSpPr>
            <p:cNvPr id="268" name="그룹 267"/>
            <p:cNvGrpSpPr/>
            <p:nvPr/>
          </p:nvGrpSpPr>
          <p:grpSpPr>
            <a:xfrm>
              <a:off x="4380124" y="4497313"/>
              <a:ext cx="3385677" cy="1566076"/>
              <a:chOff x="565402" y="2185403"/>
              <a:chExt cx="1345568" cy="929530"/>
            </a:xfrm>
          </p:grpSpPr>
          <p:sp>
            <p:nvSpPr>
              <p:cNvPr id="279" name="object 228"/>
              <p:cNvSpPr/>
              <p:nvPr/>
            </p:nvSpPr>
            <p:spPr>
              <a:xfrm>
                <a:off x="565402" y="2185403"/>
                <a:ext cx="1345568" cy="929530"/>
              </a:xfrm>
              <a:custGeom>
                <a:avLst/>
                <a:gdLst/>
                <a:ahLst/>
                <a:cxnLst/>
                <a:rect l="l" t="t" r="r" b="b"/>
                <a:pathLst>
                  <a:path w="4989195" h="1353820">
                    <a:moveTo>
                      <a:pt x="154597" y="0"/>
                    </a:moveTo>
                    <a:lnTo>
                      <a:pt x="107511" y="6942"/>
                    </a:lnTo>
                    <a:lnTo>
                      <a:pt x="71388" y="21339"/>
                    </a:lnTo>
                    <a:lnTo>
                      <a:pt x="36578" y="48171"/>
                    </a:lnTo>
                    <a:lnTo>
                      <a:pt x="10357" y="91303"/>
                    </a:lnTo>
                    <a:lnTo>
                      <a:pt x="0" y="154597"/>
                    </a:lnTo>
                    <a:lnTo>
                      <a:pt x="0" y="1198600"/>
                    </a:lnTo>
                    <a:lnTo>
                      <a:pt x="6942" y="1245680"/>
                    </a:lnTo>
                    <a:lnTo>
                      <a:pt x="21339" y="1281804"/>
                    </a:lnTo>
                    <a:lnTo>
                      <a:pt x="48171" y="1316616"/>
                    </a:lnTo>
                    <a:lnTo>
                      <a:pt x="91303" y="1342839"/>
                    </a:lnTo>
                    <a:lnTo>
                      <a:pt x="154597" y="1353197"/>
                    </a:lnTo>
                    <a:lnTo>
                      <a:pt x="4834597" y="1353197"/>
                    </a:lnTo>
                    <a:lnTo>
                      <a:pt x="4881683" y="1346258"/>
                    </a:lnTo>
                    <a:lnTo>
                      <a:pt x="4917806" y="1331863"/>
                    </a:lnTo>
                    <a:lnTo>
                      <a:pt x="4952616" y="1305031"/>
                    </a:lnTo>
                    <a:lnTo>
                      <a:pt x="4978837" y="1261899"/>
                    </a:lnTo>
                    <a:lnTo>
                      <a:pt x="4989195" y="1198600"/>
                    </a:lnTo>
                    <a:lnTo>
                      <a:pt x="4989195" y="154597"/>
                    </a:lnTo>
                    <a:lnTo>
                      <a:pt x="4982261" y="107517"/>
                    </a:lnTo>
                    <a:lnTo>
                      <a:pt x="4967865" y="71393"/>
                    </a:lnTo>
                    <a:lnTo>
                      <a:pt x="4941031" y="36581"/>
                    </a:lnTo>
                    <a:lnTo>
                      <a:pt x="4897897" y="10358"/>
                    </a:lnTo>
                    <a:lnTo>
                      <a:pt x="4834597" y="0"/>
                    </a:lnTo>
                    <a:lnTo>
                      <a:pt x="154597" y="0"/>
                    </a:lnTo>
                    <a:close/>
                  </a:path>
                </a:pathLst>
              </a:custGeom>
              <a:solidFill>
                <a:schemeClr val="bg1"/>
              </a:solidFill>
              <a:ln w="50800">
                <a:solidFill>
                  <a:srgbClr val="BCBEC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0" name="object 230"/>
              <p:cNvSpPr txBox="1"/>
              <p:nvPr/>
            </p:nvSpPr>
            <p:spPr>
              <a:xfrm>
                <a:off x="661936" y="2245283"/>
                <a:ext cx="1160735" cy="151850"/>
              </a:xfrm>
              <a:prstGeom prst="rect">
                <a:avLst/>
              </a:prstGeom>
              <a:solidFill>
                <a:srgbClr val="9F90C2"/>
              </a:solidFill>
            </p:spPr>
            <p:txBody>
              <a:bodyPr vert="horz" wrap="square" lIns="0" tIns="55244" rIns="0" bIns="0" rtlCol="0">
                <a:spAutoFit/>
              </a:bodyPr>
              <a:lstStyle/>
              <a:p>
                <a:pPr marR="635" algn="ctr">
                  <a:lnSpc>
                    <a:spcPct val="100000"/>
                  </a:lnSpc>
                  <a:spcBef>
                    <a:spcPts val="434"/>
                  </a:spcBef>
                </a:pPr>
                <a:r>
                  <a:rPr lang="ko-KR" altLang="en-US" sz="1300" b="1" dirty="0" smtClean="0">
                    <a:solidFill>
                      <a:schemeClr val="bg1"/>
                    </a:solidFill>
                    <a:latin typeface="Malgun Gothic"/>
                    <a:cs typeface="Malgun Gothic"/>
                  </a:rPr>
                  <a:t>상담 및 교육</a:t>
                </a:r>
                <a:endParaRPr sz="1300" b="1" dirty="0">
                  <a:solidFill>
                    <a:schemeClr val="bg1"/>
                  </a:solidFill>
                  <a:latin typeface="Malgun Gothic"/>
                  <a:cs typeface="Malgun Gothic"/>
                </a:endParaRPr>
              </a:p>
            </p:txBody>
          </p:sp>
        </p:grpSp>
        <p:sp>
          <p:nvSpPr>
            <p:cNvPr id="316" name="object 236"/>
            <p:cNvSpPr txBox="1"/>
            <p:nvPr/>
          </p:nvSpPr>
          <p:spPr>
            <a:xfrm>
              <a:off x="4550566" y="4914035"/>
              <a:ext cx="3468087" cy="66774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350520">
                <a:lnSpc>
                  <a:spcPct val="107200"/>
                </a:lnSpc>
                <a:spcBef>
                  <a:spcPts val="100"/>
                </a:spcBef>
              </a:pPr>
              <a:r>
                <a:rPr lang="en-US" altLang="ko-KR" sz="1300" b="1" dirty="0" smtClean="0">
                  <a:latin typeface="Dotum"/>
                  <a:cs typeface="Dotum"/>
                </a:rPr>
                <a:t>• </a:t>
              </a:r>
              <a:r>
                <a:rPr lang="ko-KR" altLang="en-US" sz="1300" b="1" dirty="0" smtClean="0">
                  <a:latin typeface="Dotum"/>
                  <a:cs typeface="Dotum"/>
                </a:rPr>
                <a:t>부모</a:t>
              </a:r>
              <a:r>
                <a:rPr lang="en-US" altLang="ko-KR" sz="1300" dirty="0" smtClean="0">
                  <a:latin typeface="Dotum"/>
                  <a:cs typeface="Dotum"/>
                </a:rPr>
                <a:t>: </a:t>
              </a:r>
              <a:r>
                <a:rPr lang="ko-KR" altLang="en-US" sz="1300" dirty="0" smtClean="0">
                  <a:latin typeface="Dotum"/>
                  <a:cs typeface="Dotum"/>
                </a:rPr>
                <a:t>개별상담</a:t>
              </a:r>
              <a:r>
                <a:rPr lang="en-US" altLang="ko-KR" sz="1300" dirty="0" smtClean="0">
                  <a:latin typeface="Dotum"/>
                  <a:cs typeface="Dotum"/>
                </a:rPr>
                <a:t>, </a:t>
              </a:r>
              <a:r>
                <a:rPr lang="ko-KR" altLang="en-US" sz="1300" dirty="0" smtClean="0">
                  <a:latin typeface="Dotum"/>
                  <a:cs typeface="Dotum"/>
                </a:rPr>
                <a:t>집단상담</a:t>
              </a:r>
              <a:r>
                <a:rPr lang="en-US" altLang="ko-KR" sz="1300" dirty="0" smtClean="0">
                  <a:latin typeface="Dotum"/>
                  <a:cs typeface="Dotum"/>
                </a:rPr>
                <a:t>, </a:t>
              </a:r>
              <a:r>
                <a:rPr lang="ko-KR" altLang="en-US" sz="1300" dirty="0" smtClean="0">
                  <a:latin typeface="Dotum"/>
                  <a:cs typeface="Dotum"/>
                </a:rPr>
                <a:t>부모교육 등</a:t>
              </a:r>
              <a:endParaRPr lang="en-US" altLang="ko-KR" sz="1300" dirty="0" smtClean="0">
                <a:latin typeface="Dotum"/>
                <a:cs typeface="Dotum"/>
              </a:endParaRPr>
            </a:p>
            <a:p>
              <a:pPr marL="12700" marR="350520">
                <a:lnSpc>
                  <a:spcPct val="107200"/>
                </a:lnSpc>
                <a:spcBef>
                  <a:spcPts val="100"/>
                </a:spcBef>
              </a:pPr>
              <a:r>
                <a:rPr lang="en-US" altLang="ko-KR" sz="1300" b="1" dirty="0">
                  <a:latin typeface="Dotum"/>
                  <a:cs typeface="Dotum"/>
                </a:rPr>
                <a:t>• </a:t>
              </a:r>
              <a:r>
                <a:rPr lang="ko-KR" altLang="en-US" sz="1300" b="1" dirty="0" smtClean="0">
                  <a:latin typeface="Dotum"/>
                  <a:cs typeface="Dotum"/>
                </a:rPr>
                <a:t>아동</a:t>
              </a:r>
              <a:r>
                <a:rPr lang="en-US" altLang="ko-KR" sz="1300" dirty="0" smtClean="0">
                  <a:latin typeface="Dotum"/>
                  <a:cs typeface="Dotum"/>
                </a:rPr>
                <a:t>: </a:t>
              </a:r>
              <a:r>
                <a:rPr lang="ko-KR" altLang="en-US" sz="1300" dirty="0" smtClean="0">
                  <a:latin typeface="Dotum"/>
                  <a:cs typeface="Dotum"/>
                </a:rPr>
                <a:t>개별상담</a:t>
              </a:r>
              <a:r>
                <a:rPr lang="en-US" altLang="ko-KR" sz="1300" dirty="0" smtClean="0">
                  <a:latin typeface="Dotum"/>
                  <a:cs typeface="Dotum"/>
                </a:rPr>
                <a:t>, </a:t>
              </a:r>
              <a:r>
                <a:rPr lang="ko-KR" altLang="en-US" sz="1300" dirty="0" smtClean="0">
                  <a:latin typeface="Dotum"/>
                  <a:cs typeface="Dotum"/>
                </a:rPr>
                <a:t>아동권리교육</a:t>
              </a:r>
              <a:r>
                <a:rPr lang="en-US" altLang="ko-KR" sz="1300" dirty="0" smtClean="0">
                  <a:latin typeface="Dotum"/>
                  <a:cs typeface="Dotum"/>
                </a:rPr>
                <a:t>, </a:t>
              </a:r>
              <a:r>
                <a:rPr lang="ko-KR" altLang="en-US" sz="1300" dirty="0" smtClean="0">
                  <a:latin typeface="Dotum"/>
                  <a:cs typeface="Dotum"/>
                </a:rPr>
                <a:t>아동학대예방교육 등</a:t>
              </a:r>
              <a:endParaRPr sz="1300" dirty="0">
                <a:latin typeface="Dotum"/>
                <a:cs typeface="Dotum"/>
              </a:endParaRPr>
            </a:p>
          </p:txBody>
        </p:sp>
        <p:sp>
          <p:nvSpPr>
            <p:cNvPr id="317" name="object 236"/>
            <p:cNvSpPr txBox="1"/>
            <p:nvPr/>
          </p:nvSpPr>
          <p:spPr>
            <a:xfrm>
              <a:off x="4608636" y="5599835"/>
              <a:ext cx="3605589" cy="3666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350520">
                <a:lnSpc>
                  <a:spcPct val="107200"/>
                </a:lnSpc>
                <a:spcBef>
                  <a:spcPts val="100"/>
                </a:spcBef>
              </a:pPr>
              <a:r>
                <a:rPr lang="en-US" altLang="ko-KR" sz="1100" dirty="0" smtClean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Dotum"/>
                </a:rPr>
                <a:t>※ </a:t>
              </a:r>
              <a:r>
                <a:rPr lang="ko-KR" altLang="en-US" sz="1100" dirty="0" smtClean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Dotum"/>
                </a:rPr>
                <a:t>임시조치</a:t>
              </a:r>
              <a:r>
                <a:rPr lang="en-US" altLang="ko-KR" sz="1100" dirty="0" smtClean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Dotum"/>
                </a:rPr>
                <a:t>, </a:t>
              </a:r>
              <a:r>
                <a:rPr lang="ko-KR" altLang="en-US" sz="1100" dirty="0" smtClean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Dotum"/>
                </a:rPr>
                <a:t>보호처분 후 법원에 </a:t>
              </a:r>
              <a:endParaRPr lang="en-US" altLang="ko-KR" sz="11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Dotum"/>
              </a:endParaRPr>
            </a:p>
            <a:p>
              <a:pPr marL="12700" marR="350520">
                <a:lnSpc>
                  <a:spcPct val="107200"/>
                </a:lnSpc>
                <a:spcBef>
                  <a:spcPts val="100"/>
                </a:spcBef>
              </a:pPr>
              <a:r>
                <a:rPr lang="ko-KR" altLang="en-US" sz="1100" dirty="0" smtClean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Dotum"/>
                </a:rPr>
                <a:t>보고서 또는 의견서 제출 수강명령 이행</a:t>
              </a:r>
              <a:endParaRPr sz="11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Dotum"/>
              </a:endParaRPr>
            </a:p>
          </p:txBody>
        </p:sp>
        <p:pic>
          <p:nvPicPr>
            <p:cNvPr id="318" name="그림 3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77455" y="5508107"/>
              <a:ext cx="548299" cy="548299"/>
            </a:xfrm>
            <a:prstGeom prst="rect">
              <a:avLst/>
            </a:prstGeom>
          </p:spPr>
        </p:pic>
      </p:grpSp>
      <p:cxnSp>
        <p:nvCxnSpPr>
          <p:cNvPr id="327" name="직선 연결선 326"/>
          <p:cNvCxnSpPr/>
          <p:nvPr/>
        </p:nvCxnSpPr>
        <p:spPr>
          <a:xfrm>
            <a:off x="1854793" y="4619625"/>
            <a:ext cx="7112736" cy="24714"/>
          </a:xfrm>
          <a:prstGeom prst="line">
            <a:avLst/>
          </a:prstGeom>
          <a:ln w="28575">
            <a:solidFill>
              <a:srgbClr val="745E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2" name="그룹 331"/>
          <p:cNvGrpSpPr/>
          <p:nvPr/>
        </p:nvGrpSpPr>
        <p:grpSpPr>
          <a:xfrm>
            <a:off x="3746588" y="6523400"/>
            <a:ext cx="4107558" cy="934304"/>
            <a:chOff x="1337957" y="4929947"/>
            <a:chExt cx="3825752" cy="1014538"/>
          </a:xfrm>
        </p:grpSpPr>
        <p:grpSp>
          <p:nvGrpSpPr>
            <p:cNvPr id="333" name="그룹 332"/>
            <p:cNvGrpSpPr/>
            <p:nvPr/>
          </p:nvGrpSpPr>
          <p:grpSpPr>
            <a:xfrm>
              <a:off x="1337957" y="4929947"/>
              <a:ext cx="3825752" cy="1014538"/>
              <a:chOff x="1320374" y="4771982"/>
              <a:chExt cx="1990892" cy="1014538"/>
            </a:xfrm>
          </p:grpSpPr>
          <p:sp>
            <p:nvSpPr>
              <p:cNvPr id="335" name="object 228"/>
              <p:cNvSpPr/>
              <p:nvPr/>
            </p:nvSpPr>
            <p:spPr>
              <a:xfrm>
                <a:off x="1320374" y="4771982"/>
                <a:ext cx="1682675" cy="1014538"/>
              </a:xfrm>
              <a:custGeom>
                <a:avLst/>
                <a:gdLst/>
                <a:ahLst/>
                <a:cxnLst/>
                <a:rect l="l" t="t" r="r" b="b"/>
                <a:pathLst>
                  <a:path w="4989195" h="1353820">
                    <a:moveTo>
                      <a:pt x="154597" y="0"/>
                    </a:moveTo>
                    <a:lnTo>
                      <a:pt x="107511" y="6942"/>
                    </a:lnTo>
                    <a:lnTo>
                      <a:pt x="71388" y="21339"/>
                    </a:lnTo>
                    <a:lnTo>
                      <a:pt x="36578" y="48171"/>
                    </a:lnTo>
                    <a:lnTo>
                      <a:pt x="10357" y="91303"/>
                    </a:lnTo>
                    <a:lnTo>
                      <a:pt x="0" y="154597"/>
                    </a:lnTo>
                    <a:lnTo>
                      <a:pt x="0" y="1198600"/>
                    </a:lnTo>
                    <a:lnTo>
                      <a:pt x="6942" y="1245680"/>
                    </a:lnTo>
                    <a:lnTo>
                      <a:pt x="21339" y="1281804"/>
                    </a:lnTo>
                    <a:lnTo>
                      <a:pt x="48171" y="1316616"/>
                    </a:lnTo>
                    <a:lnTo>
                      <a:pt x="91303" y="1342839"/>
                    </a:lnTo>
                    <a:lnTo>
                      <a:pt x="154597" y="1353197"/>
                    </a:lnTo>
                    <a:lnTo>
                      <a:pt x="4834597" y="1353197"/>
                    </a:lnTo>
                    <a:lnTo>
                      <a:pt x="4881683" y="1346258"/>
                    </a:lnTo>
                    <a:lnTo>
                      <a:pt x="4917806" y="1331863"/>
                    </a:lnTo>
                    <a:lnTo>
                      <a:pt x="4952616" y="1305031"/>
                    </a:lnTo>
                    <a:lnTo>
                      <a:pt x="4978837" y="1261899"/>
                    </a:lnTo>
                    <a:lnTo>
                      <a:pt x="4989195" y="1198600"/>
                    </a:lnTo>
                    <a:lnTo>
                      <a:pt x="4989195" y="154597"/>
                    </a:lnTo>
                    <a:lnTo>
                      <a:pt x="4982261" y="107517"/>
                    </a:lnTo>
                    <a:lnTo>
                      <a:pt x="4967865" y="71393"/>
                    </a:lnTo>
                    <a:lnTo>
                      <a:pt x="4941031" y="36581"/>
                    </a:lnTo>
                    <a:lnTo>
                      <a:pt x="4897897" y="10358"/>
                    </a:lnTo>
                    <a:lnTo>
                      <a:pt x="4834597" y="0"/>
                    </a:lnTo>
                    <a:lnTo>
                      <a:pt x="154597" y="0"/>
                    </a:lnTo>
                    <a:close/>
                  </a:path>
                </a:pathLst>
              </a:custGeom>
              <a:solidFill>
                <a:schemeClr val="bg1"/>
              </a:solidFill>
              <a:ln w="50800">
                <a:solidFill>
                  <a:srgbClr val="BCBEC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36" name="object 236"/>
              <p:cNvSpPr txBox="1"/>
              <p:nvPr/>
            </p:nvSpPr>
            <p:spPr>
              <a:xfrm>
                <a:off x="1434945" y="5242336"/>
                <a:ext cx="1876321" cy="438439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350520">
                  <a:lnSpc>
                    <a:spcPct val="107200"/>
                  </a:lnSpc>
                  <a:spcBef>
                    <a:spcPts val="100"/>
                  </a:spcBef>
                </a:pPr>
                <a:r>
                  <a:rPr lang="en-US" altLang="ko-KR" sz="1200" b="1" dirty="0" smtClean="0">
                    <a:latin typeface="Dotum"/>
                    <a:cs typeface="Dotum"/>
                  </a:rPr>
                  <a:t>• </a:t>
                </a:r>
                <a:r>
                  <a:rPr lang="ko-KR" altLang="en-US" sz="1200" dirty="0" smtClean="0">
                    <a:latin typeface="Dotum"/>
                    <a:cs typeface="Dotum"/>
                  </a:rPr>
                  <a:t>아동학대전담공무원 및 아동보호전문기관 </a:t>
                </a:r>
                <a:endParaRPr lang="en-US" altLang="ko-KR" sz="1200" dirty="0" smtClean="0">
                  <a:latin typeface="Dotum"/>
                  <a:cs typeface="Dotum"/>
                </a:endParaRPr>
              </a:p>
              <a:p>
                <a:pPr marL="12700" marR="350520">
                  <a:lnSpc>
                    <a:spcPct val="107200"/>
                  </a:lnSpc>
                  <a:spcBef>
                    <a:spcPts val="100"/>
                  </a:spcBef>
                </a:pPr>
                <a:r>
                  <a:rPr lang="en-US" altLang="ko-KR" sz="1200" dirty="0">
                    <a:latin typeface="Dotum"/>
                    <a:cs typeface="Dotum"/>
                  </a:rPr>
                  <a:t> </a:t>
                </a:r>
                <a:r>
                  <a:rPr lang="en-US" altLang="ko-KR" sz="1200" dirty="0" smtClean="0">
                    <a:latin typeface="Dotum"/>
                    <a:cs typeface="Dotum"/>
                  </a:rPr>
                  <a:t> </a:t>
                </a:r>
                <a:r>
                  <a:rPr lang="ko-KR" altLang="en-US" sz="1200" dirty="0" smtClean="0">
                    <a:latin typeface="Dotum"/>
                    <a:cs typeface="Dotum"/>
                  </a:rPr>
                  <a:t>협의하여 사례 종결</a:t>
                </a:r>
                <a:endParaRPr sz="1200" dirty="0">
                  <a:latin typeface="Dotum"/>
                  <a:cs typeface="Dotum"/>
                </a:endParaRPr>
              </a:p>
            </p:txBody>
          </p:sp>
        </p:grpSp>
        <p:sp>
          <p:nvSpPr>
            <p:cNvPr id="334" name="object 230"/>
            <p:cNvSpPr txBox="1"/>
            <p:nvPr/>
          </p:nvSpPr>
          <p:spPr>
            <a:xfrm>
              <a:off x="1501361" y="5023464"/>
              <a:ext cx="2902497" cy="315100"/>
            </a:xfrm>
            <a:prstGeom prst="rect">
              <a:avLst/>
            </a:prstGeom>
            <a:solidFill>
              <a:srgbClr val="745EA6"/>
            </a:solidFill>
          </p:spPr>
          <p:txBody>
            <a:bodyPr vert="horz" wrap="square" lIns="0" tIns="55244" rIns="0" bIns="0" rtlCol="0">
              <a:spAutoFit/>
            </a:bodyPr>
            <a:lstStyle/>
            <a:p>
              <a:pPr marR="635" algn="ctr">
                <a:lnSpc>
                  <a:spcPct val="100000"/>
                </a:lnSpc>
                <a:spcBef>
                  <a:spcPts val="434"/>
                </a:spcBef>
              </a:pPr>
              <a:r>
                <a:rPr lang="ko-KR" altLang="en-US" sz="1300" b="1" spc="-155" dirty="0" smtClean="0">
                  <a:solidFill>
                    <a:srgbClr val="FFFFFF"/>
                  </a:solidFill>
                  <a:latin typeface="Malgun Gothic"/>
                  <a:cs typeface="Malgun Gothic"/>
                </a:rPr>
                <a:t>사례종결</a:t>
              </a:r>
              <a:endParaRPr lang="en-US" altLang="ko-KR" sz="1300" b="1" spc="-155" dirty="0" smtClean="0">
                <a:solidFill>
                  <a:srgbClr val="FFFFFF"/>
                </a:solidFill>
                <a:latin typeface="Malgun Gothic"/>
                <a:cs typeface="Malgun Gothic"/>
              </a:endParaRPr>
            </a:p>
          </p:txBody>
        </p:sp>
      </p:grpSp>
      <p:sp>
        <p:nvSpPr>
          <p:cNvPr id="337" name="object 230"/>
          <p:cNvSpPr txBox="1"/>
          <p:nvPr/>
        </p:nvSpPr>
        <p:spPr>
          <a:xfrm>
            <a:off x="3227554" y="3912298"/>
            <a:ext cx="4334361" cy="537967"/>
          </a:xfrm>
          <a:prstGeom prst="rect">
            <a:avLst/>
          </a:prstGeom>
          <a:solidFill>
            <a:srgbClr val="745EA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0" tIns="55244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434"/>
              </a:spcBef>
            </a:pPr>
            <a:r>
              <a:rPr lang="ko-KR" altLang="en-US" sz="1400" b="1" dirty="0" smtClean="0">
                <a:solidFill>
                  <a:schemeClr val="bg1"/>
                </a:solidFill>
                <a:latin typeface="Malgun Gothic"/>
                <a:cs typeface="Malgun Gothic"/>
              </a:rPr>
              <a:t>서비스 지원을 위한 사례회의 및 계획 수립</a:t>
            </a:r>
            <a:endParaRPr lang="en-US" altLang="ko-KR" sz="1400" b="1" dirty="0" smtClean="0">
              <a:solidFill>
                <a:schemeClr val="bg1"/>
              </a:solidFill>
              <a:latin typeface="Malgun Gothic"/>
              <a:cs typeface="Malgun Gothic"/>
            </a:endParaRPr>
          </a:p>
          <a:p>
            <a:pPr marR="635" algn="ctr">
              <a:lnSpc>
                <a:spcPct val="100000"/>
              </a:lnSpc>
              <a:spcBef>
                <a:spcPts val="434"/>
              </a:spcBef>
            </a:pPr>
            <a:r>
              <a:rPr lang="en-US" altLang="ko-KR" sz="1400" b="1" dirty="0" smtClean="0">
                <a:solidFill>
                  <a:schemeClr val="bg1"/>
                </a:solidFill>
                <a:latin typeface="Malgun Gothic"/>
                <a:cs typeface="Malgun Gothic"/>
              </a:rPr>
              <a:t>(</a:t>
            </a:r>
            <a:r>
              <a:rPr lang="ko-KR" altLang="en-US" sz="1400" b="1" dirty="0" smtClean="0">
                <a:solidFill>
                  <a:schemeClr val="bg1"/>
                </a:solidFill>
                <a:latin typeface="Malgun Gothic"/>
                <a:cs typeface="Malgun Gothic"/>
              </a:rPr>
              <a:t>아동보호전문기관</a:t>
            </a:r>
            <a:r>
              <a:rPr lang="en-US" altLang="ko-KR" sz="1400" b="1" dirty="0" smtClean="0">
                <a:solidFill>
                  <a:schemeClr val="bg1"/>
                </a:solidFill>
                <a:latin typeface="Malgun Gothic"/>
                <a:cs typeface="Malgun Gothic"/>
              </a:rPr>
              <a:t>)</a:t>
            </a:r>
            <a:endParaRPr sz="1400" b="1" dirty="0">
              <a:solidFill>
                <a:schemeClr val="bg1"/>
              </a:solidFill>
              <a:latin typeface="Malgun Gothic"/>
              <a:cs typeface="Malgun Gothic"/>
            </a:endParaRPr>
          </a:p>
        </p:txBody>
      </p:sp>
      <p:grpSp>
        <p:nvGrpSpPr>
          <p:cNvPr id="344" name="그룹 343"/>
          <p:cNvGrpSpPr/>
          <p:nvPr/>
        </p:nvGrpSpPr>
        <p:grpSpPr>
          <a:xfrm>
            <a:off x="7517008" y="5014185"/>
            <a:ext cx="3323121" cy="1181088"/>
            <a:chOff x="1320373" y="4918859"/>
            <a:chExt cx="1960382" cy="1454674"/>
          </a:xfrm>
        </p:grpSpPr>
        <p:grpSp>
          <p:nvGrpSpPr>
            <p:cNvPr id="345" name="그룹 344"/>
            <p:cNvGrpSpPr/>
            <p:nvPr/>
          </p:nvGrpSpPr>
          <p:grpSpPr>
            <a:xfrm>
              <a:off x="1320373" y="4918859"/>
              <a:ext cx="1674559" cy="1454674"/>
              <a:chOff x="1320373" y="4918861"/>
              <a:chExt cx="1674559" cy="1600860"/>
            </a:xfrm>
          </p:grpSpPr>
          <p:sp>
            <p:nvSpPr>
              <p:cNvPr id="347" name="object 228"/>
              <p:cNvSpPr/>
              <p:nvPr/>
            </p:nvSpPr>
            <p:spPr>
              <a:xfrm>
                <a:off x="1320373" y="4918861"/>
                <a:ext cx="1674559" cy="1600860"/>
              </a:xfrm>
              <a:custGeom>
                <a:avLst/>
                <a:gdLst/>
                <a:ahLst/>
                <a:cxnLst/>
                <a:rect l="l" t="t" r="r" b="b"/>
                <a:pathLst>
                  <a:path w="4989195" h="1353820">
                    <a:moveTo>
                      <a:pt x="154597" y="0"/>
                    </a:moveTo>
                    <a:lnTo>
                      <a:pt x="107511" y="6942"/>
                    </a:lnTo>
                    <a:lnTo>
                      <a:pt x="71388" y="21339"/>
                    </a:lnTo>
                    <a:lnTo>
                      <a:pt x="36578" y="48171"/>
                    </a:lnTo>
                    <a:lnTo>
                      <a:pt x="10357" y="91303"/>
                    </a:lnTo>
                    <a:lnTo>
                      <a:pt x="0" y="154597"/>
                    </a:lnTo>
                    <a:lnTo>
                      <a:pt x="0" y="1198600"/>
                    </a:lnTo>
                    <a:lnTo>
                      <a:pt x="6942" y="1245680"/>
                    </a:lnTo>
                    <a:lnTo>
                      <a:pt x="21339" y="1281804"/>
                    </a:lnTo>
                    <a:lnTo>
                      <a:pt x="48171" y="1316616"/>
                    </a:lnTo>
                    <a:lnTo>
                      <a:pt x="91303" y="1342839"/>
                    </a:lnTo>
                    <a:lnTo>
                      <a:pt x="154597" y="1353197"/>
                    </a:lnTo>
                    <a:lnTo>
                      <a:pt x="4834597" y="1353197"/>
                    </a:lnTo>
                    <a:lnTo>
                      <a:pt x="4881683" y="1346258"/>
                    </a:lnTo>
                    <a:lnTo>
                      <a:pt x="4917806" y="1331863"/>
                    </a:lnTo>
                    <a:lnTo>
                      <a:pt x="4952616" y="1305031"/>
                    </a:lnTo>
                    <a:lnTo>
                      <a:pt x="4978837" y="1261899"/>
                    </a:lnTo>
                    <a:lnTo>
                      <a:pt x="4989195" y="1198600"/>
                    </a:lnTo>
                    <a:lnTo>
                      <a:pt x="4989195" y="154597"/>
                    </a:lnTo>
                    <a:lnTo>
                      <a:pt x="4982261" y="107517"/>
                    </a:lnTo>
                    <a:lnTo>
                      <a:pt x="4967865" y="71393"/>
                    </a:lnTo>
                    <a:lnTo>
                      <a:pt x="4941031" y="36581"/>
                    </a:lnTo>
                    <a:lnTo>
                      <a:pt x="4897897" y="10358"/>
                    </a:lnTo>
                    <a:lnTo>
                      <a:pt x="4834597" y="0"/>
                    </a:lnTo>
                    <a:lnTo>
                      <a:pt x="154597" y="0"/>
                    </a:lnTo>
                    <a:close/>
                  </a:path>
                </a:pathLst>
              </a:custGeom>
              <a:solidFill>
                <a:schemeClr val="bg1"/>
              </a:solidFill>
              <a:ln w="50800">
                <a:solidFill>
                  <a:srgbClr val="BCBEC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48" name="object 230"/>
              <p:cNvSpPr txBox="1"/>
              <p:nvPr/>
            </p:nvSpPr>
            <p:spPr>
              <a:xfrm>
                <a:off x="1411117" y="5018600"/>
                <a:ext cx="1488927" cy="346766"/>
              </a:xfrm>
              <a:prstGeom prst="rect">
                <a:avLst/>
              </a:prstGeom>
              <a:solidFill>
                <a:srgbClr val="9F90C2"/>
              </a:solidFill>
            </p:spPr>
            <p:txBody>
              <a:bodyPr vert="horz" wrap="square" lIns="0" tIns="55244" rIns="0" bIns="0" rtlCol="0">
                <a:spAutoFit/>
              </a:bodyPr>
              <a:lstStyle/>
              <a:p>
                <a:pPr marR="635" algn="ctr">
                  <a:lnSpc>
                    <a:spcPct val="100000"/>
                  </a:lnSpc>
                  <a:spcBef>
                    <a:spcPts val="434"/>
                  </a:spcBef>
                </a:pPr>
                <a:r>
                  <a:rPr lang="ko-KR" altLang="en-US" sz="1300" b="1" spc="-155" dirty="0" err="1" smtClean="0">
                    <a:solidFill>
                      <a:srgbClr val="FFFFFF"/>
                    </a:solidFill>
                    <a:latin typeface="Malgun Gothic"/>
                    <a:cs typeface="Malgun Gothic"/>
                  </a:rPr>
                  <a:t>타기관</a:t>
                </a:r>
                <a:r>
                  <a:rPr lang="ko-KR" altLang="en-US" sz="1300" b="1" spc="-155" dirty="0" smtClean="0">
                    <a:solidFill>
                      <a:srgbClr val="FFFFFF"/>
                    </a:solidFill>
                    <a:latin typeface="Malgun Gothic"/>
                    <a:cs typeface="Malgun Gothic"/>
                  </a:rPr>
                  <a:t> 연계</a:t>
                </a:r>
                <a:endParaRPr sz="1300" dirty="0">
                  <a:latin typeface="Malgun Gothic"/>
                  <a:cs typeface="Malgun Gothic"/>
                </a:endParaRPr>
              </a:p>
            </p:txBody>
          </p:sp>
        </p:grpSp>
        <p:sp>
          <p:nvSpPr>
            <p:cNvPr id="346" name="object 236"/>
            <p:cNvSpPr txBox="1"/>
            <p:nvPr/>
          </p:nvSpPr>
          <p:spPr>
            <a:xfrm>
              <a:off x="1404434" y="5490149"/>
              <a:ext cx="1876321" cy="72686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350520">
                <a:lnSpc>
                  <a:spcPct val="107200"/>
                </a:lnSpc>
                <a:spcBef>
                  <a:spcPts val="100"/>
                </a:spcBef>
              </a:pPr>
              <a:r>
                <a:rPr lang="en-US" altLang="ko-KR" sz="1150" b="1" dirty="0" smtClean="0">
                  <a:latin typeface="Dotum"/>
                  <a:cs typeface="Dotum"/>
                </a:rPr>
                <a:t>• </a:t>
              </a:r>
              <a:r>
                <a:rPr lang="ko-KR" altLang="en-US" sz="1150" dirty="0" smtClean="0">
                  <a:latin typeface="Dotum"/>
                  <a:cs typeface="Dotum"/>
                </a:rPr>
                <a:t>건강가정지원센터   </a:t>
              </a:r>
              <a:r>
                <a:rPr lang="en-US" altLang="ko-KR" sz="1150" b="1" dirty="0" smtClean="0">
                  <a:latin typeface="Dotum"/>
                  <a:cs typeface="Dotum"/>
                </a:rPr>
                <a:t>•  </a:t>
              </a:r>
              <a:r>
                <a:rPr lang="ko-KR" altLang="en-US" sz="1150" dirty="0">
                  <a:latin typeface="Dotum"/>
                  <a:cs typeface="Dotum"/>
                </a:rPr>
                <a:t>의료기관</a:t>
              </a:r>
              <a:endParaRPr lang="en-US" altLang="ko-KR" sz="1150" dirty="0" smtClean="0">
                <a:latin typeface="Dotum"/>
                <a:cs typeface="Dotum"/>
              </a:endParaRPr>
            </a:p>
            <a:p>
              <a:pPr marL="12700" marR="350520">
                <a:lnSpc>
                  <a:spcPct val="107200"/>
                </a:lnSpc>
                <a:spcBef>
                  <a:spcPts val="100"/>
                </a:spcBef>
              </a:pPr>
              <a:r>
                <a:rPr lang="en-US" altLang="ko-KR" sz="1150" b="1" dirty="0">
                  <a:latin typeface="Dotum"/>
                  <a:cs typeface="Dotum"/>
                </a:rPr>
                <a:t>• </a:t>
              </a:r>
              <a:r>
                <a:rPr lang="ko-KR" altLang="en-US" sz="1150" dirty="0" smtClean="0">
                  <a:latin typeface="Dotum"/>
                  <a:cs typeface="Dotum"/>
                </a:rPr>
                <a:t>법률구조공단         </a:t>
              </a:r>
              <a:r>
                <a:rPr lang="en-US" altLang="ko-KR" sz="1150" b="1" dirty="0" smtClean="0">
                  <a:latin typeface="Dotum"/>
                  <a:cs typeface="Dotum"/>
                </a:rPr>
                <a:t>•  </a:t>
              </a:r>
              <a:r>
                <a:rPr lang="ko-KR" altLang="en-US" sz="1150" dirty="0" smtClean="0">
                  <a:latin typeface="Dotum"/>
                  <a:cs typeface="Dotum"/>
                </a:rPr>
                <a:t>심리상담센터</a:t>
              </a:r>
              <a:endParaRPr lang="en-US" altLang="ko-KR" sz="1150" dirty="0" smtClean="0">
                <a:latin typeface="Dotum"/>
                <a:cs typeface="Dotum"/>
              </a:endParaRPr>
            </a:p>
            <a:p>
              <a:pPr marL="12700" marR="350520">
                <a:lnSpc>
                  <a:spcPct val="107200"/>
                </a:lnSpc>
                <a:spcBef>
                  <a:spcPts val="100"/>
                </a:spcBef>
              </a:pPr>
              <a:r>
                <a:rPr lang="en-US" altLang="ko-KR" sz="1150" b="1" dirty="0">
                  <a:latin typeface="Dotum"/>
                  <a:cs typeface="Dotum"/>
                </a:rPr>
                <a:t>•  </a:t>
              </a:r>
              <a:r>
                <a:rPr lang="ko-KR" altLang="en-US" sz="1150" dirty="0" smtClean="0">
                  <a:latin typeface="Dotum"/>
                  <a:cs typeface="Dotum"/>
                </a:rPr>
                <a:t>사회복지기관</a:t>
              </a:r>
              <a:r>
                <a:rPr lang="en-US" altLang="ko-KR" sz="1150" b="1" dirty="0">
                  <a:latin typeface="Dotum"/>
                  <a:cs typeface="Dotum"/>
                </a:rPr>
                <a:t> </a:t>
              </a:r>
              <a:r>
                <a:rPr lang="en-US" altLang="ko-KR" sz="1150" b="1" dirty="0" smtClean="0">
                  <a:latin typeface="Dotum"/>
                  <a:cs typeface="Dotum"/>
                </a:rPr>
                <a:t>       •  </a:t>
              </a:r>
              <a:r>
                <a:rPr lang="ko-KR" altLang="en-US" sz="1150" b="1" dirty="0" smtClean="0">
                  <a:latin typeface="Dotum"/>
                  <a:cs typeface="Dotum"/>
                </a:rPr>
                <a:t>기타관련기관 등</a:t>
              </a:r>
              <a:endParaRPr sz="1150" b="1" dirty="0">
                <a:latin typeface="Dotum"/>
                <a:cs typeface="Dotum"/>
              </a:endParaRPr>
            </a:p>
          </p:txBody>
        </p:sp>
      </p:grpSp>
      <p:sp>
        <p:nvSpPr>
          <p:cNvPr id="362" name="오른쪽 화살표 361"/>
          <p:cNvSpPr/>
          <p:nvPr/>
        </p:nvSpPr>
        <p:spPr>
          <a:xfrm>
            <a:off x="2981663" y="2292702"/>
            <a:ext cx="269392" cy="349200"/>
          </a:xfrm>
          <a:prstGeom prst="rightArrow">
            <a:avLst/>
          </a:prstGeom>
          <a:solidFill>
            <a:srgbClr val="189C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3" name="오른쪽 화살표 362"/>
          <p:cNvSpPr/>
          <p:nvPr/>
        </p:nvSpPr>
        <p:spPr>
          <a:xfrm>
            <a:off x="6067908" y="2320123"/>
            <a:ext cx="269392" cy="349200"/>
          </a:xfrm>
          <a:prstGeom prst="rightArrow">
            <a:avLst/>
          </a:prstGeom>
          <a:solidFill>
            <a:srgbClr val="189C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65" name="그룹 364"/>
          <p:cNvGrpSpPr/>
          <p:nvPr/>
        </p:nvGrpSpPr>
        <p:grpSpPr>
          <a:xfrm>
            <a:off x="7625097" y="3010160"/>
            <a:ext cx="3174983" cy="980082"/>
            <a:chOff x="7966008" y="3096804"/>
            <a:chExt cx="3174983" cy="980082"/>
          </a:xfrm>
        </p:grpSpPr>
        <p:sp>
          <p:nvSpPr>
            <p:cNvPr id="364" name="object 4"/>
            <p:cNvSpPr/>
            <p:nvPr/>
          </p:nvSpPr>
          <p:spPr>
            <a:xfrm rot="10800000">
              <a:off x="7966008" y="3096804"/>
              <a:ext cx="2874120" cy="980082"/>
            </a:xfrm>
            <a:prstGeom prst="rect">
              <a:avLst/>
            </a:prstGeom>
            <a:blipFill>
              <a:blip r:embed="rId10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ctr"/>
              <a:endParaRPr dirty="0"/>
            </a:p>
          </p:txBody>
        </p:sp>
        <p:sp>
          <p:nvSpPr>
            <p:cNvPr id="259" name="object 236"/>
            <p:cNvSpPr txBox="1"/>
            <p:nvPr/>
          </p:nvSpPr>
          <p:spPr>
            <a:xfrm>
              <a:off x="8279660" y="3258916"/>
              <a:ext cx="2861331" cy="63132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350520">
                <a:lnSpc>
                  <a:spcPct val="107200"/>
                </a:lnSpc>
                <a:spcBef>
                  <a:spcPts val="100"/>
                </a:spcBef>
              </a:pPr>
              <a:r>
                <a:rPr lang="en-US" altLang="ko-KR" sz="1200" b="1" dirty="0" smtClean="0">
                  <a:latin typeface="Dotum"/>
                  <a:cs typeface="Dotum"/>
                </a:rPr>
                <a:t>•  </a:t>
              </a:r>
              <a:r>
                <a:rPr lang="ko-KR" altLang="en-US" sz="1200" b="1" dirty="0" smtClean="0">
                  <a:latin typeface="Dotum"/>
                  <a:cs typeface="Dotum"/>
                </a:rPr>
                <a:t>피해아동</a:t>
              </a:r>
              <a:r>
                <a:rPr lang="en-US" altLang="ko-KR" sz="1200" b="1" dirty="0" smtClean="0">
                  <a:latin typeface="Dotum"/>
                  <a:cs typeface="Dotum"/>
                </a:rPr>
                <a:t>: </a:t>
              </a:r>
              <a:r>
                <a:rPr lang="ko-KR" altLang="en-US" sz="1200" dirty="0" err="1" smtClean="0">
                  <a:latin typeface="Dotum"/>
                  <a:cs typeface="Dotum"/>
                </a:rPr>
                <a:t>원가정보호</a:t>
              </a:r>
              <a:r>
                <a:rPr lang="en-US" altLang="ko-KR" sz="1200" dirty="0" smtClean="0">
                  <a:latin typeface="Dotum"/>
                  <a:cs typeface="Dotum"/>
                </a:rPr>
                <a:t>, </a:t>
              </a:r>
              <a:r>
                <a:rPr lang="ko-KR" altLang="en-US" sz="1200" dirty="0" smtClean="0">
                  <a:latin typeface="Dotum"/>
                  <a:cs typeface="Dotum"/>
                </a:rPr>
                <a:t>응급조치</a:t>
              </a:r>
              <a:endParaRPr lang="en-US" altLang="ko-KR" sz="1200" dirty="0" smtClean="0">
                <a:latin typeface="Dotum"/>
                <a:cs typeface="Dotum"/>
              </a:endParaRPr>
            </a:p>
            <a:p>
              <a:pPr marL="12700" marR="350520">
                <a:lnSpc>
                  <a:spcPct val="107200"/>
                </a:lnSpc>
                <a:spcBef>
                  <a:spcPts val="100"/>
                </a:spcBef>
              </a:pPr>
              <a:r>
                <a:rPr lang="en-US" altLang="ko-KR" sz="1200" b="1" dirty="0" smtClean="0">
                  <a:latin typeface="Dotum"/>
                  <a:cs typeface="Dotum"/>
                </a:rPr>
                <a:t>•  </a:t>
              </a:r>
              <a:r>
                <a:rPr lang="ko-KR" altLang="en-US" sz="1200" b="1" dirty="0" smtClean="0">
                  <a:latin typeface="Dotum"/>
                  <a:cs typeface="Dotum"/>
                </a:rPr>
                <a:t>학대행위자</a:t>
              </a:r>
              <a:r>
                <a:rPr lang="en-US" altLang="ko-KR" sz="1200" b="1" dirty="0" smtClean="0">
                  <a:latin typeface="Dotum"/>
                  <a:cs typeface="Dotum"/>
                </a:rPr>
                <a:t>:</a:t>
              </a:r>
              <a:r>
                <a:rPr lang="ko-KR" altLang="en-US" sz="1200" dirty="0" smtClean="0">
                  <a:latin typeface="Dotum"/>
                  <a:cs typeface="Dotum"/>
                </a:rPr>
                <a:t>행위제지</a:t>
              </a:r>
              <a:r>
                <a:rPr lang="en-US" altLang="ko-KR" sz="1200" dirty="0" smtClean="0">
                  <a:latin typeface="Dotum"/>
                  <a:cs typeface="Dotum"/>
                </a:rPr>
                <a:t>(</a:t>
              </a:r>
              <a:r>
                <a:rPr lang="ko-KR" altLang="en-US" sz="1200" dirty="0" smtClean="0">
                  <a:latin typeface="Dotum"/>
                  <a:cs typeface="Dotum"/>
                </a:rPr>
                <a:t>가정</a:t>
              </a:r>
              <a:r>
                <a:rPr lang="en-US" altLang="ko-KR" sz="1200" dirty="0" smtClean="0">
                  <a:latin typeface="Dotum"/>
                  <a:cs typeface="Dotum"/>
                </a:rPr>
                <a:t>),</a:t>
              </a:r>
            </a:p>
            <a:p>
              <a:pPr marL="12700" marR="350520">
                <a:lnSpc>
                  <a:spcPct val="107200"/>
                </a:lnSpc>
                <a:spcBef>
                  <a:spcPts val="100"/>
                </a:spcBef>
              </a:pPr>
              <a:r>
                <a:rPr lang="en-US" altLang="ko-KR" sz="1200" dirty="0">
                  <a:latin typeface="Dotum"/>
                  <a:cs typeface="Dotum"/>
                </a:rPr>
                <a:t> </a:t>
              </a:r>
              <a:r>
                <a:rPr lang="en-US" altLang="ko-KR" sz="1200" dirty="0" smtClean="0">
                  <a:latin typeface="Dotum"/>
                  <a:cs typeface="Dotum"/>
                </a:rPr>
                <a:t>                  </a:t>
              </a:r>
              <a:r>
                <a:rPr lang="ko-KR" altLang="en-US" sz="1200" dirty="0" smtClean="0">
                  <a:latin typeface="Dotum"/>
                  <a:cs typeface="Dotum"/>
                </a:rPr>
                <a:t>임시조치</a:t>
              </a:r>
              <a:r>
                <a:rPr lang="en-US" altLang="ko-KR" sz="1200" dirty="0" smtClean="0">
                  <a:latin typeface="Dotum"/>
                  <a:cs typeface="Dotum"/>
                </a:rPr>
                <a:t>(</a:t>
              </a:r>
              <a:r>
                <a:rPr lang="ko-KR" altLang="en-US" sz="1200" dirty="0" smtClean="0">
                  <a:latin typeface="Dotum"/>
                  <a:cs typeface="Dotum"/>
                </a:rPr>
                <a:t>고소고발</a:t>
              </a:r>
              <a:r>
                <a:rPr lang="en-US" altLang="ko-KR" sz="1200" dirty="0" smtClean="0">
                  <a:latin typeface="Dotum"/>
                  <a:cs typeface="Dotum"/>
                </a:rPr>
                <a:t>)</a:t>
              </a:r>
              <a:endParaRPr lang="en-US" altLang="ko-KR" sz="1200" dirty="0">
                <a:latin typeface="Dotum"/>
                <a:cs typeface="Dotum"/>
              </a:endParaRPr>
            </a:p>
          </p:txBody>
        </p:sp>
      </p:grpSp>
      <p:sp>
        <p:nvSpPr>
          <p:cNvPr id="367" name="object 233"/>
          <p:cNvSpPr txBox="1"/>
          <p:nvPr/>
        </p:nvSpPr>
        <p:spPr>
          <a:xfrm>
            <a:off x="3364801" y="1140841"/>
            <a:ext cx="3178175" cy="354584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777240" algn="ctr">
              <a:lnSpc>
                <a:spcPct val="100000"/>
              </a:lnSpc>
              <a:spcBef>
                <a:spcPts val="365"/>
              </a:spcBef>
            </a:pPr>
            <a:r>
              <a:rPr sz="2000" b="1" spc="-170" dirty="0" err="1">
                <a:solidFill>
                  <a:srgbClr val="007DC4"/>
                </a:solidFill>
                <a:latin typeface="Malgun Gothic"/>
                <a:cs typeface="Malgun Gothic"/>
              </a:rPr>
              <a:t>아동학대사례</a:t>
            </a:r>
            <a:r>
              <a:rPr sz="2000" b="1" spc="-35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 err="1" smtClean="0">
                <a:solidFill>
                  <a:srgbClr val="007DC4"/>
                </a:solidFill>
                <a:latin typeface="Malgun Gothic"/>
                <a:cs typeface="Malgun Gothic"/>
              </a:rPr>
              <a:t>개입과정</a:t>
            </a:r>
            <a:endParaRPr sz="2000" dirty="0">
              <a:latin typeface="Malgun Gothic"/>
              <a:cs typeface="Malgun Gothic"/>
            </a:endParaRPr>
          </a:p>
        </p:txBody>
      </p:sp>
      <p:sp>
        <p:nvSpPr>
          <p:cNvPr id="293" name="object 221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22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8" name="그림 29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61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object 3"/>
          <p:cNvSpPr/>
          <p:nvPr/>
        </p:nvSpPr>
        <p:spPr>
          <a:xfrm>
            <a:off x="6457701" y="11"/>
            <a:ext cx="369471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4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11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11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11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11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11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11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11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11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12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12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12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12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12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12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12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12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12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12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13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13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13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13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13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13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13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13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13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13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14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14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14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14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14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14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14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14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14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14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15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15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15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15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15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15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15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15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15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15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16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16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16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16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16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16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16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16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16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16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17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17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17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17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17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17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17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17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17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17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18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18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18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18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18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18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18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18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18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18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19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19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19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19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19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19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19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19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19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19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20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20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20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20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20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20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20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20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20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20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21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21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21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21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21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21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21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21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21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21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22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3</a:t>
            </a:r>
          </a:p>
        </p:txBody>
      </p:sp>
      <p:sp>
        <p:nvSpPr>
          <p:cNvPr id="227" name="object 227"/>
          <p:cNvSpPr txBox="1"/>
          <p:nvPr/>
        </p:nvSpPr>
        <p:spPr>
          <a:xfrm>
            <a:off x="3337102" y="2681541"/>
            <a:ext cx="4475924" cy="1079783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76530" indent="-163830">
              <a:lnSpc>
                <a:spcPct val="100000"/>
              </a:lnSpc>
              <a:spcBef>
                <a:spcPts val="500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lang="en-US" sz="1400" b="1" spc="-7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24</a:t>
            </a:r>
            <a:r>
              <a:rPr lang="ko-KR" altLang="en-US" sz="1400" b="1" spc="-7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시간 신고전화 운영</a:t>
            </a:r>
            <a:r>
              <a:rPr lang="en-US" altLang="ko-KR" sz="1400" b="1" spc="-7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(112)</a:t>
            </a:r>
            <a:endParaRPr sz="1400" b="1" dirty="0">
              <a:latin typeface="+mj-ea"/>
              <a:ea typeface="+mj-ea"/>
              <a:cs typeface="Gulim"/>
            </a:endParaRPr>
          </a:p>
          <a:p>
            <a:pPr marL="176530" indent="-163830">
              <a:lnSpc>
                <a:spcPct val="100000"/>
              </a:lnSpc>
              <a:spcBef>
                <a:spcPts val="405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lang="ko-KR" altLang="en-US" sz="1400" b="1" spc="-15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아동학대의심사례 접수 후 아동학대 조사 실시</a:t>
            </a:r>
            <a:endParaRPr lang="en-US" altLang="ko-KR" sz="1400" b="1" spc="-150" dirty="0" smtClean="0">
              <a:solidFill>
                <a:srgbClr val="231F20"/>
              </a:solidFill>
              <a:latin typeface="+mj-ea"/>
              <a:ea typeface="+mj-ea"/>
              <a:cs typeface="Gulim"/>
            </a:endParaRPr>
          </a:p>
          <a:p>
            <a:pPr marL="176530" indent="-163830">
              <a:lnSpc>
                <a:spcPct val="100000"/>
              </a:lnSpc>
              <a:spcBef>
                <a:spcPts val="405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lang="ko-KR" altLang="en-US" sz="1400" b="1" spc="-15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경찰과 아동학대전담공무원 동행출동</a:t>
            </a:r>
            <a:endParaRPr lang="en-US" altLang="ko-KR" sz="1400" b="1" spc="-150" dirty="0" smtClean="0">
              <a:solidFill>
                <a:srgbClr val="231F20"/>
              </a:solidFill>
              <a:latin typeface="+mj-ea"/>
              <a:ea typeface="+mj-ea"/>
              <a:cs typeface="Gulim"/>
            </a:endParaRPr>
          </a:p>
          <a:p>
            <a:pPr marL="176530" indent="-163830">
              <a:lnSpc>
                <a:spcPct val="100000"/>
              </a:lnSpc>
              <a:spcBef>
                <a:spcPts val="405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lang="ko-KR" altLang="en-US" sz="1400" b="1" spc="-15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일반상담 접수 및 </a:t>
            </a:r>
            <a:r>
              <a:rPr lang="ko-KR" altLang="en-US" sz="1400" b="1" spc="-150" dirty="0" err="1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타기관</a:t>
            </a:r>
            <a:r>
              <a:rPr lang="ko-KR" altLang="en-US" sz="1400" b="1" spc="-15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 연계</a:t>
            </a:r>
            <a:endParaRPr sz="1400" b="1" dirty="0">
              <a:latin typeface="+mj-ea"/>
              <a:ea typeface="+mj-ea"/>
              <a:cs typeface="Gulim"/>
            </a:endParaRPr>
          </a:p>
        </p:txBody>
      </p:sp>
      <p:sp>
        <p:nvSpPr>
          <p:cNvPr id="228" name="object 228"/>
          <p:cNvSpPr/>
          <p:nvPr/>
        </p:nvSpPr>
        <p:spPr>
          <a:xfrm>
            <a:off x="719999" y="2167166"/>
            <a:ext cx="2072639" cy="2072639"/>
          </a:xfrm>
          <a:custGeom>
            <a:avLst/>
            <a:gdLst/>
            <a:ahLst/>
            <a:cxnLst/>
            <a:rect l="l" t="t" r="r" b="b"/>
            <a:pathLst>
              <a:path w="2072639" h="2072639">
                <a:moveTo>
                  <a:pt x="1694040" y="0"/>
                </a:moveTo>
                <a:lnTo>
                  <a:pt x="378282" y="0"/>
                </a:lnTo>
                <a:lnTo>
                  <a:pt x="330894" y="2952"/>
                </a:lnTo>
                <a:lnTo>
                  <a:pt x="285245" y="11573"/>
                </a:lnTo>
                <a:lnTo>
                  <a:pt x="241692" y="25503"/>
                </a:lnTo>
                <a:lnTo>
                  <a:pt x="200592" y="44387"/>
                </a:lnTo>
                <a:lnTo>
                  <a:pt x="162302" y="67866"/>
                </a:lnTo>
                <a:lnTo>
                  <a:pt x="127179" y="95584"/>
                </a:lnTo>
                <a:lnTo>
                  <a:pt x="95580" y="127184"/>
                </a:lnTo>
                <a:lnTo>
                  <a:pt x="67863" y="162307"/>
                </a:lnTo>
                <a:lnTo>
                  <a:pt x="44385" y="200597"/>
                </a:lnTo>
                <a:lnTo>
                  <a:pt x="25502" y="241697"/>
                </a:lnTo>
                <a:lnTo>
                  <a:pt x="11572" y="285249"/>
                </a:lnTo>
                <a:lnTo>
                  <a:pt x="2952" y="330897"/>
                </a:lnTo>
                <a:lnTo>
                  <a:pt x="0" y="378282"/>
                </a:lnTo>
                <a:lnTo>
                  <a:pt x="0" y="1694040"/>
                </a:lnTo>
                <a:lnTo>
                  <a:pt x="2952" y="1741425"/>
                </a:lnTo>
                <a:lnTo>
                  <a:pt x="11572" y="1787072"/>
                </a:lnTo>
                <a:lnTo>
                  <a:pt x="25502" y="1830624"/>
                </a:lnTo>
                <a:lnTo>
                  <a:pt x="44385" y="1871724"/>
                </a:lnTo>
                <a:lnTo>
                  <a:pt x="67863" y="1910014"/>
                </a:lnTo>
                <a:lnTo>
                  <a:pt x="95580" y="1945138"/>
                </a:lnTo>
                <a:lnTo>
                  <a:pt x="127179" y="1976737"/>
                </a:lnTo>
                <a:lnTo>
                  <a:pt x="162302" y="2004455"/>
                </a:lnTo>
                <a:lnTo>
                  <a:pt x="200592" y="2027934"/>
                </a:lnTo>
                <a:lnTo>
                  <a:pt x="241692" y="2046818"/>
                </a:lnTo>
                <a:lnTo>
                  <a:pt x="285245" y="2060749"/>
                </a:lnTo>
                <a:lnTo>
                  <a:pt x="330894" y="2069369"/>
                </a:lnTo>
                <a:lnTo>
                  <a:pt x="378282" y="2072322"/>
                </a:lnTo>
                <a:lnTo>
                  <a:pt x="1694040" y="2072322"/>
                </a:lnTo>
                <a:lnTo>
                  <a:pt x="1741427" y="2069369"/>
                </a:lnTo>
                <a:lnTo>
                  <a:pt x="1787076" y="2060749"/>
                </a:lnTo>
                <a:lnTo>
                  <a:pt x="1830629" y="2046818"/>
                </a:lnTo>
                <a:lnTo>
                  <a:pt x="1871730" y="2027934"/>
                </a:lnTo>
                <a:lnTo>
                  <a:pt x="1910020" y="2004455"/>
                </a:lnTo>
                <a:lnTo>
                  <a:pt x="1945143" y="1976737"/>
                </a:lnTo>
                <a:lnTo>
                  <a:pt x="1976741" y="1945138"/>
                </a:lnTo>
                <a:lnTo>
                  <a:pt x="2004459" y="1910014"/>
                </a:lnTo>
                <a:lnTo>
                  <a:pt x="2027937" y="1871724"/>
                </a:lnTo>
                <a:lnTo>
                  <a:pt x="2046820" y="1830624"/>
                </a:lnTo>
                <a:lnTo>
                  <a:pt x="2060750" y="1787072"/>
                </a:lnTo>
                <a:lnTo>
                  <a:pt x="2069369" y="1741425"/>
                </a:lnTo>
                <a:lnTo>
                  <a:pt x="2072322" y="1694040"/>
                </a:lnTo>
                <a:lnTo>
                  <a:pt x="2072322" y="378282"/>
                </a:lnTo>
                <a:lnTo>
                  <a:pt x="2069369" y="330897"/>
                </a:lnTo>
                <a:lnTo>
                  <a:pt x="2060750" y="285249"/>
                </a:lnTo>
                <a:lnTo>
                  <a:pt x="2046820" y="241697"/>
                </a:lnTo>
                <a:lnTo>
                  <a:pt x="2027937" y="200597"/>
                </a:lnTo>
                <a:lnTo>
                  <a:pt x="2004459" y="162307"/>
                </a:lnTo>
                <a:lnTo>
                  <a:pt x="1976741" y="127184"/>
                </a:lnTo>
                <a:lnTo>
                  <a:pt x="1945143" y="95584"/>
                </a:lnTo>
                <a:lnTo>
                  <a:pt x="1910020" y="67866"/>
                </a:lnTo>
                <a:lnTo>
                  <a:pt x="1871730" y="44387"/>
                </a:lnTo>
                <a:lnTo>
                  <a:pt x="1830629" y="25503"/>
                </a:lnTo>
                <a:lnTo>
                  <a:pt x="1787076" y="11573"/>
                </a:lnTo>
                <a:lnTo>
                  <a:pt x="1741427" y="2952"/>
                </a:lnTo>
                <a:lnTo>
                  <a:pt x="1694040" y="0"/>
                </a:lnTo>
                <a:close/>
              </a:path>
            </a:pathLst>
          </a:custGeom>
          <a:solidFill>
            <a:srgbClr val="8A94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753228" y="2166823"/>
            <a:ext cx="2039620" cy="2039620"/>
          </a:xfrm>
          <a:custGeom>
            <a:avLst/>
            <a:gdLst/>
            <a:ahLst/>
            <a:cxnLst/>
            <a:rect l="l" t="t" r="r" b="b"/>
            <a:pathLst>
              <a:path w="2039620" h="2039620">
                <a:moveTo>
                  <a:pt x="1677593" y="0"/>
                </a:moveTo>
                <a:lnTo>
                  <a:pt x="361835" y="0"/>
                </a:lnTo>
                <a:lnTo>
                  <a:pt x="312803" y="3309"/>
                </a:lnTo>
                <a:lnTo>
                  <a:pt x="265756" y="12947"/>
                </a:lnTo>
                <a:lnTo>
                  <a:pt x="221127" y="28479"/>
                </a:lnTo>
                <a:lnTo>
                  <a:pt x="179352" y="49472"/>
                </a:lnTo>
                <a:lnTo>
                  <a:pt x="140864" y="75490"/>
                </a:lnTo>
                <a:lnTo>
                  <a:pt x="106098" y="106098"/>
                </a:lnTo>
                <a:lnTo>
                  <a:pt x="75490" y="140864"/>
                </a:lnTo>
                <a:lnTo>
                  <a:pt x="49472" y="179352"/>
                </a:lnTo>
                <a:lnTo>
                  <a:pt x="28479" y="221127"/>
                </a:lnTo>
                <a:lnTo>
                  <a:pt x="12947" y="265756"/>
                </a:lnTo>
                <a:lnTo>
                  <a:pt x="3309" y="312803"/>
                </a:lnTo>
                <a:lnTo>
                  <a:pt x="0" y="361835"/>
                </a:lnTo>
                <a:lnTo>
                  <a:pt x="0" y="1677593"/>
                </a:lnTo>
                <a:lnTo>
                  <a:pt x="3309" y="1726625"/>
                </a:lnTo>
                <a:lnTo>
                  <a:pt x="12947" y="1773673"/>
                </a:lnTo>
                <a:lnTo>
                  <a:pt x="28479" y="1818301"/>
                </a:lnTo>
                <a:lnTo>
                  <a:pt x="49472" y="1860077"/>
                </a:lnTo>
                <a:lnTo>
                  <a:pt x="75490" y="1898564"/>
                </a:lnTo>
                <a:lnTo>
                  <a:pt x="106098" y="1933330"/>
                </a:lnTo>
                <a:lnTo>
                  <a:pt x="140864" y="1963939"/>
                </a:lnTo>
                <a:lnTo>
                  <a:pt x="179352" y="1989957"/>
                </a:lnTo>
                <a:lnTo>
                  <a:pt x="221127" y="2010949"/>
                </a:lnTo>
                <a:lnTo>
                  <a:pt x="265756" y="2026482"/>
                </a:lnTo>
                <a:lnTo>
                  <a:pt x="312803" y="2036120"/>
                </a:lnTo>
                <a:lnTo>
                  <a:pt x="361835" y="2039429"/>
                </a:lnTo>
                <a:lnTo>
                  <a:pt x="1677593" y="2039429"/>
                </a:lnTo>
                <a:lnTo>
                  <a:pt x="1726625" y="2036120"/>
                </a:lnTo>
                <a:lnTo>
                  <a:pt x="1773673" y="2026482"/>
                </a:lnTo>
                <a:lnTo>
                  <a:pt x="1818301" y="2010949"/>
                </a:lnTo>
                <a:lnTo>
                  <a:pt x="1860077" y="1989957"/>
                </a:lnTo>
                <a:lnTo>
                  <a:pt x="1898564" y="1963939"/>
                </a:lnTo>
                <a:lnTo>
                  <a:pt x="1933330" y="1933330"/>
                </a:lnTo>
                <a:lnTo>
                  <a:pt x="1963939" y="1898564"/>
                </a:lnTo>
                <a:lnTo>
                  <a:pt x="1989957" y="1860077"/>
                </a:lnTo>
                <a:lnTo>
                  <a:pt x="2010949" y="1818301"/>
                </a:lnTo>
                <a:lnTo>
                  <a:pt x="2026482" y="1773673"/>
                </a:lnTo>
                <a:lnTo>
                  <a:pt x="2036120" y="1726625"/>
                </a:lnTo>
                <a:lnTo>
                  <a:pt x="2039429" y="1677593"/>
                </a:lnTo>
                <a:lnTo>
                  <a:pt x="2039429" y="361835"/>
                </a:lnTo>
                <a:lnTo>
                  <a:pt x="2036120" y="312803"/>
                </a:lnTo>
                <a:lnTo>
                  <a:pt x="2026482" y="265756"/>
                </a:lnTo>
                <a:lnTo>
                  <a:pt x="2010949" y="221127"/>
                </a:lnTo>
                <a:lnTo>
                  <a:pt x="1989957" y="179352"/>
                </a:lnTo>
                <a:lnTo>
                  <a:pt x="1963939" y="140864"/>
                </a:lnTo>
                <a:lnTo>
                  <a:pt x="1933330" y="106098"/>
                </a:lnTo>
                <a:lnTo>
                  <a:pt x="1898564" y="75490"/>
                </a:lnTo>
                <a:lnTo>
                  <a:pt x="1860077" y="49472"/>
                </a:lnTo>
                <a:lnTo>
                  <a:pt x="1818301" y="28479"/>
                </a:lnTo>
                <a:lnTo>
                  <a:pt x="1773673" y="12947"/>
                </a:lnTo>
                <a:lnTo>
                  <a:pt x="1726625" y="3309"/>
                </a:lnTo>
                <a:lnTo>
                  <a:pt x="1677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749198" y="2196350"/>
            <a:ext cx="2013927" cy="20139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3075172" y="2196807"/>
            <a:ext cx="1383616" cy="5025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3080926" y="4976888"/>
            <a:ext cx="1535404" cy="5025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 txBox="1"/>
          <p:nvPr/>
        </p:nvSpPr>
        <p:spPr>
          <a:xfrm>
            <a:off x="3364801" y="1270597"/>
            <a:ext cx="3178175" cy="1280479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777240" algn="ctr">
              <a:lnSpc>
                <a:spcPct val="100000"/>
              </a:lnSpc>
              <a:spcBef>
                <a:spcPts val="365"/>
              </a:spcBef>
            </a:pPr>
            <a:r>
              <a:rPr sz="2000" b="1" spc="-170" dirty="0">
                <a:solidFill>
                  <a:srgbClr val="007DC4"/>
                </a:solidFill>
                <a:latin typeface="Malgun Gothic"/>
                <a:cs typeface="Malgun Gothic"/>
              </a:rPr>
              <a:t>아동학대사례</a:t>
            </a:r>
            <a:r>
              <a:rPr sz="2000" b="1" spc="-35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개입과정</a:t>
            </a:r>
            <a:endParaRPr sz="2000" dirty="0">
              <a:latin typeface="Malgun Gothic"/>
              <a:cs typeface="Malgun Gothic"/>
            </a:endParaRPr>
          </a:p>
          <a:p>
            <a:pPr marL="775970" algn="ctr">
              <a:lnSpc>
                <a:spcPct val="100000"/>
              </a:lnSpc>
              <a:spcBef>
                <a:spcPts val="185"/>
              </a:spcBef>
            </a:pPr>
            <a:r>
              <a:rPr sz="1400" b="1" spc="-140" dirty="0">
                <a:solidFill>
                  <a:srgbClr val="6D6E71"/>
                </a:solidFill>
                <a:latin typeface="Malgun Gothic"/>
                <a:cs typeface="Malgun Gothic"/>
              </a:rPr>
              <a:t>신고접수 </a:t>
            </a:r>
            <a:r>
              <a:rPr sz="1400" b="1" spc="-85" dirty="0">
                <a:solidFill>
                  <a:srgbClr val="6D6E71"/>
                </a:solidFill>
                <a:latin typeface="Malgun Gothic"/>
                <a:cs typeface="Malgun Gothic"/>
              </a:rPr>
              <a:t>및</a:t>
            </a:r>
            <a:r>
              <a:rPr sz="1400" b="1" spc="-360" dirty="0">
                <a:solidFill>
                  <a:srgbClr val="6D6E71"/>
                </a:solidFill>
                <a:latin typeface="Malgun Gothic"/>
                <a:cs typeface="Malgun Gothic"/>
              </a:rPr>
              <a:t> </a:t>
            </a:r>
            <a:r>
              <a:rPr lang="ko-KR" altLang="en-US" sz="1400" b="1" spc="-155" dirty="0" smtClean="0">
                <a:solidFill>
                  <a:srgbClr val="6D6E71"/>
                </a:solidFill>
                <a:latin typeface="Malgun Gothic"/>
                <a:cs typeface="Malgun Gothic"/>
              </a:rPr>
              <a:t>아동학대</a:t>
            </a:r>
            <a:r>
              <a:rPr sz="1400" b="1" spc="-155" dirty="0" err="1" smtClean="0">
                <a:solidFill>
                  <a:srgbClr val="6D6E71"/>
                </a:solidFill>
                <a:latin typeface="Malgun Gothic"/>
                <a:cs typeface="Malgun Gothic"/>
              </a:rPr>
              <a:t>조사</a:t>
            </a:r>
            <a:endParaRPr sz="1400" dirty="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</a:pP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spc="-180" dirty="0">
                <a:solidFill>
                  <a:srgbClr val="231F20"/>
                </a:solidFill>
                <a:latin typeface="Malgun Gothic"/>
                <a:cs typeface="Malgun Gothic"/>
              </a:rPr>
              <a:t>신고접수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234" name="object 234"/>
          <p:cNvSpPr/>
          <p:nvPr/>
        </p:nvSpPr>
        <p:spPr>
          <a:xfrm>
            <a:off x="860405" y="2299030"/>
            <a:ext cx="1814398" cy="181438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719999" y="4947682"/>
            <a:ext cx="2072639" cy="2072639"/>
          </a:xfrm>
          <a:custGeom>
            <a:avLst/>
            <a:gdLst/>
            <a:ahLst/>
            <a:cxnLst/>
            <a:rect l="l" t="t" r="r" b="b"/>
            <a:pathLst>
              <a:path w="2072639" h="2072640">
                <a:moveTo>
                  <a:pt x="1694040" y="0"/>
                </a:moveTo>
                <a:lnTo>
                  <a:pt x="378282" y="0"/>
                </a:lnTo>
                <a:lnTo>
                  <a:pt x="330894" y="2952"/>
                </a:lnTo>
                <a:lnTo>
                  <a:pt x="285245" y="11573"/>
                </a:lnTo>
                <a:lnTo>
                  <a:pt x="241692" y="25503"/>
                </a:lnTo>
                <a:lnTo>
                  <a:pt x="200592" y="44387"/>
                </a:lnTo>
                <a:lnTo>
                  <a:pt x="162302" y="67866"/>
                </a:lnTo>
                <a:lnTo>
                  <a:pt x="127179" y="95584"/>
                </a:lnTo>
                <a:lnTo>
                  <a:pt x="95580" y="127184"/>
                </a:lnTo>
                <a:lnTo>
                  <a:pt x="67863" y="162307"/>
                </a:lnTo>
                <a:lnTo>
                  <a:pt x="44385" y="200597"/>
                </a:lnTo>
                <a:lnTo>
                  <a:pt x="25502" y="241697"/>
                </a:lnTo>
                <a:lnTo>
                  <a:pt x="11572" y="285249"/>
                </a:lnTo>
                <a:lnTo>
                  <a:pt x="2952" y="330897"/>
                </a:lnTo>
                <a:lnTo>
                  <a:pt x="0" y="378282"/>
                </a:lnTo>
                <a:lnTo>
                  <a:pt x="0" y="1694040"/>
                </a:lnTo>
                <a:lnTo>
                  <a:pt x="2952" y="1741425"/>
                </a:lnTo>
                <a:lnTo>
                  <a:pt x="11572" y="1787072"/>
                </a:lnTo>
                <a:lnTo>
                  <a:pt x="25502" y="1830624"/>
                </a:lnTo>
                <a:lnTo>
                  <a:pt x="44385" y="1871724"/>
                </a:lnTo>
                <a:lnTo>
                  <a:pt x="67863" y="1910014"/>
                </a:lnTo>
                <a:lnTo>
                  <a:pt x="95580" y="1945138"/>
                </a:lnTo>
                <a:lnTo>
                  <a:pt x="127179" y="1976737"/>
                </a:lnTo>
                <a:lnTo>
                  <a:pt x="162302" y="2004455"/>
                </a:lnTo>
                <a:lnTo>
                  <a:pt x="200592" y="2027934"/>
                </a:lnTo>
                <a:lnTo>
                  <a:pt x="241692" y="2046818"/>
                </a:lnTo>
                <a:lnTo>
                  <a:pt x="285245" y="2060749"/>
                </a:lnTo>
                <a:lnTo>
                  <a:pt x="330894" y="2069369"/>
                </a:lnTo>
                <a:lnTo>
                  <a:pt x="378282" y="2072322"/>
                </a:lnTo>
                <a:lnTo>
                  <a:pt x="1694040" y="2072322"/>
                </a:lnTo>
                <a:lnTo>
                  <a:pt x="1741427" y="2069369"/>
                </a:lnTo>
                <a:lnTo>
                  <a:pt x="1787076" y="2060749"/>
                </a:lnTo>
                <a:lnTo>
                  <a:pt x="1830629" y="2046818"/>
                </a:lnTo>
                <a:lnTo>
                  <a:pt x="1871730" y="2027934"/>
                </a:lnTo>
                <a:lnTo>
                  <a:pt x="1910020" y="2004455"/>
                </a:lnTo>
                <a:lnTo>
                  <a:pt x="1945143" y="1976737"/>
                </a:lnTo>
                <a:lnTo>
                  <a:pt x="1976741" y="1945138"/>
                </a:lnTo>
                <a:lnTo>
                  <a:pt x="2004459" y="1910014"/>
                </a:lnTo>
                <a:lnTo>
                  <a:pt x="2027937" y="1871724"/>
                </a:lnTo>
                <a:lnTo>
                  <a:pt x="2046820" y="1830624"/>
                </a:lnTo>
                <a:lnTo>
                  <a:pt x="2060750" y="1787072"/>
                </a:lnTo>
                <a:lnTo>
                  <a:pt x="2069369" y="1741425"/>
                </a:lnTo>
                <a:lnTo>
                  <a:pt x="2072322" y="1694040"/>
                </a:lnTo>
                <a:lnTo>
                  <a:pt x="2072322" y="378282"/>
                </a:lnTo>
                <a:lnTo>
                  <a:pt x="2069369" y="330897"/>
                </a:lnTo>
                <a:lnTo>
                  <a:pt x="2060750" y="285249"/>
                </a:lnTo>
                <a:lnTo>
                  <a:pt x="2046820" y="241697"/>
                </a:lnTo>
                <a:lnTo>
                  <a:pt x="2027937" y="200597"/>
                </a:lnTo>
                <a:lnTo>
                  <a:pt x="2004459" y="162307"/>
                </a:lnTo>
                <a:lnTo>
                  <a:pt x="1976741" y="127184"/>
                </a:lnTo>
                <a:lnTo>
                  <a:pt x="1945143" y="95584"/>
                </a:lnTo>
                <a:lnTo>
                  <a:pt x="1910020" y="67866"/>
                </a:lnTo>
                <a:lnTo>
                  <a:pt x="1871730" y="44387"/>
                </a:lnTo>
                <a:lnTo>
                  <a:pt x="1830629" y="25503"/>
                </a:lnTo>
                <a:lnTo>
                  <a:pt x="1787076" y="11573"/>
                </a:lnTo>
                <a:lnTo>
                  <a:pt x="1741427" y="2952"/>
                </a:lnTo>
                <a:lnTo>
                  <a:pt x="1694040" y="0"/>
                </a:lnTo>
                <a:close/>
              </a:path>
            </a:pathLst>
          </a:custGeom>
          <a:solidFill>
            <a:srgbClr val="8A94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753228" y="4947344"/>
            <a:ext cx="2039620" cy="2039620"/>
          </a:xfrm>
          <a:custGeom>
            <a:avLst/>
            <a:gdLst/>
            <a:ahLst/>
            <a:cxnLst/>
            <a:rect l="l" t="t" r="r" b="b"/>
            <a:pathLst>
              <a:path w="2039620" h="2039620">
                <a:moveTo>
                  <a:pt x="1677593" y="0"/>
                </a:moveTo>
                <a:lnTo>
                  <a:pt x="361835" y="0"/>
                </a:lnTo>
                <a:lnTo>
                  <a:pt x="312803" y="3309"/>
                </a:lnTo>
                <a:lnTo>
                  <a:pt x="265756" y="12947"/>
                </a:lnTo>
                <a:lnTo>
                  <a:pt x="221127" y="28479"/>
                </a:lnTo>
                <a:lnTo>
                  <a:pt x="179352" y="49472"/>
                </a:lnTo>
                <a:lnTo>
                  <a:pt x="140864" y="75490"/>
                </a:lnTo>
                <a:lnTo>
                  <a:pt x="106098" y="106098"/>
                </a:lnTo>
                <a:lnTo>
                  <a:pt x="75490" y="140864"/>
                </a:lnTo>
                <a:lnTo>
                  <a:pt x="49472" y="179352"/>
                </a:lnTo>
                <a:lnTo>
                  <a:pt x="28479" y="221127"/>
                </a:lnTo>
                <a:lnTo>
                  <a:pt x="12947" y="265756"/>
                </a:lnTo>
                <a:lnTo>
                  <a:pt x="3309" y="312803"/>
                </a:lnTo>
                <a:lnTo>
                  <a:pt x="0" y="361835"/>
                </a:lnTo>
                <a:lnTo>
                  <a:pt x="0" y="1677593"/>
                </a:lnTo>
                <a:lnTo>
                  <a:pt x="3309" y="1726625"/>
                </a:lnTo>
                <a:lnTo>
                  <a:pt x="12947" y="1773673"/>
                </a:lnTo>
                <a:lnTo>
                  <a:pt x="28479" y="1818301"/>
                </a:lnTo>
                <a:lnTo>
                  <a:pt x="49472" y="1860077"/>
                </a:lnTo>
                <a:lnTo>
                  <a:pt x="75490" y="1898564"/>
                </a:lnTo>
                <a:lnTo>
                  <a:pt x="106098" y="1933330"/>
                </a:lnTo>
                <a:lnTo>
                  <a:pt x="140864" y="1963939"/>
                </a:lnTo>
                <a:lnTo>
                  <a:pt x="179352" y="1989957"/>
                </a:lnTo>
                <a:lnTo>
                  <a:pt x="221127" y="2010949"/>
                </a:lnTo>
                <a:lnTo>
                  <a:pt x="265756" y="2026482"/>
                </a:lnTo>
                <a:lnTo>
                  <a:pt x="312803" y="2036120"/>
                </a:lnTo>
                <a:lnTo>
                  <a:pt x="361835" y="2039429"/>
                </a:lnTo>
                <a:lnTo>
                  <a:pt x="1677593" y="2039429"/>
                </a:lnTo>
                <a:lnTo>
                  <a:pt x="1726625" y="2036120"/>
                </a:lnTo>
                <a:lnTo>
                  <a:pt x="1773673" y="2026482"/>
                </a:lnTo>
                <a:lnTo>
                  <a:pt x="1818301" y="2010949"/>
                </a:lnTo>
                <a:lnTo>
                  <a:pt x="1860077" y="1989957"/>
                </a:lnTo>
                <a:lnTo>
                  <a:pt x="1898564" y="1963939"/>
                </a:lnTo>
                <a:lnTo>
                  <a:pt x="1933330" y="1933330"/>
                </a:lnTo>
                <a:lnTo>
                  <a:pt x="1963939" y="1898564"/>
                </a:lnTo>
                <a:lnTo>
                  <a:pt x="1989957" y="1860077"/>
                </a:lnTo>
                <a:lnTo>
                  <a:pt x="2010949" y="1818301"/>
                </a:lnTo>
                <a:lnTo>
                  <a:pt x="2026482" y="1773673"/>
                </a:lnTo>
                <a:lnTo>
                  <a:pt x="2036120" y="1726625"/>
                </a:lnTo>
                <a:lnTo>
                  <a:pt x="2039429" y="1677593"/>
                </a:lnTo>
                <a:lnTo>
                  <a:pt x="2039429" y="361835"/>
                </a:lnTo>
                <a:lnTo>
                  <a:pt x="2036120" y="312803"/>
                </a:lnTo>
                <a:lnTo>
                  <a:pt x="2026482" y="265756"/>
                </a:lnTo>
                <a:lnTo>
                  <a:pt x="2010949" y="221127"/>
                </a:lnTo>
                <a:lnTo>
                  <a:pt x="1989957" y="179352"/>
                </a:lnTo>
                <a:lnTo>
                  <a:pt x="1963939" y="140864"/>
                </a:lnTo>
                <a:lnTo>
                  <a:pt x="1933330" y="106098"/>
                </a:lnTo>
                <a:lnTo>
                  <a:pt x="1898564" y="75490"/>
                </a:lnTo>
                <a:lnTo>
                  <a:pt x="1860077" y="49472"/>
                </a:lnTo>
                <a:lnTo>
                  <a:pt x="1818301" y="28479"/>
                </a:lnTo>
                <a:lnTo>
                  <a:pt x="1773673" y="12947"/>
                </a:lnTo>
                <a:lnTo>
                  <a:pt x="1726625" y="3309"/>
                </a:lnTo>
                <a:lnTo>
                  <a:pt x="1677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749198" y="4976888"/>
            <a:ext cx="2013927" cy="201391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 txBox="1"/>
          <p:nvPr/>
        </p:nvSpPr>
        <p:spPr>
          <a:xfrm>
            <a:off x="3322575" y="5061778"/>
            <a:ext cx="6977125" cy="17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600" b="1" spc="-180" dirty="0" smtClean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  </a:t>
            </a:r>
            <a:r>
              <a:rPr sz="1600" b="1" spc="-180" dirty="0" smtClean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조</a:t>
            </a:r>
            <a:r>
              <a:rPr lang="en-US" sz="1600" b="1" spc="-180" dirty="0" smtClean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        </a:t>
            </a:r>
            <a:r>
              <a:rPr sz="1600" b="1" spc="-180" dirty="0" smtClean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사</a:t>
            </a:r>
            <a:endParaRPr sz="1600" b="1" dirty="0">
              <a:latin typeface="+mj-ea"/>
              <a:ea typeface="+mj-ea"/>
              <a:cs typeface="Malgun Gothic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 b="1" dirty="0">
              <a:latin typeface="+mj-ea"/>
              <a:ea typeface="+mj-ea"/>
              <a:cs typeface="Times New Roman"/>
            </a:endParaRPr>
          </a:p>
          <a:p>
            <a:pPr marL="176530" indent="-163830">
              <a:lnSpc>
                <a:spcPct val="100000"/>
              </a:lnSpc>
              <a:buSzPct val="92857"/>
              <a:buFont typeface="Calibri"/>
              <a:buChar char="•"/>
              <a:tabLst>
                <a:tab pos="177165" algn="l"/>
                <a:tab pos="3612515" algn="l"/>
              </a:tabLst>
            </a:pPr>
            <a:r>
              <a:rPr lang="ko-KR" altLang="en-US" sz="1400" b="1" spc="-13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아동학대전담공무원 출동</a:t>
            </a:r>
            <a:endParaRPr lang="en-US" sz="1400" b="1" spc="-120" dirty="0" smtClean="0">
              <a:solidFill>
                <a:srgbClr val="231F20"/>
              </a:solidFill>
              <a:latin typeface="+mj-ea"/>
              <a:ea typeface="+mj-ea"/>
              <a:cs typeface="Gulim"/>
            </a:endParaRPr>
          </a:p>
          <a:p>
            <a:pPr marL="176530" indent="-163830">
              <a:lnSpc>
                <a:spcPct val="100000"/>
              </a:lnSpc>
              <a:buSzPct val="92857"/>
              <a:buFont typeface="Calibri"/>
              <a:buChar char="•"/>
              <a:tabLst>
                <a:tab pos="177165" algn="l"/>
                <a:tab pos="3612515" algn="l"/>
              </a:tabLst>
            </a:pPr>
            <a:r>
              <a:rPr lang="ko-KR" altLang="en-US" sz="1400" b="1" spc="-12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경찰 우선 </a:t>
            </a:r>
            <a:r>
              <a:rPr lang="en-US" altLang="ko-KR" sz="1400" b="1" spc="-12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/ </a:t>
            </a:r>
            <a:r>
              <a:rPr lang="ko-KR" altLang="en-US" sz="1400" b="1" spc="-12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동행출동</a:t>
            </a:r>
            <a:r>
              <a:rPr sz="1400" b="1" spc="-120" dirty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	</a:t>
            </a:r>
            <a:endParaRPr sz="1400" b="1" dirty="0">
              <a:latin typeface="+mj-ea"/>
              <a:ea typeface="+mj-ea"/>
              <a:cs typeface="Gulim"/>
            </a:endParaRPr>
          </a:p>
          <a:p>
            <a:pPr marL="176530" indent="-163830">
              <a:lnSpc>
                <a:spcPct val="100000"/>
              </a:lnSpc>
              <a:spcBef>
                <a:spcPts val="405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lang="ko-KR" altLang="en-US" sz="1400" b="1" spc="-14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학대 발생지 및 관련 장소 내 조사</a:t>
            </a:r>
            <a:r>
              <a:rPr lang="en-US" altLang="ko-KR" sz="1400" b="1" spc="-14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: </a:t>
            </a:r>
            <a:r>
              <a:rPr lang="ko-KR" altLang="en-US" sz="1400" b="1" spc="-14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피해아동</a:t>
            </a:r>
            <a:r>
              <a:rPr lang="en-US" altLang="ko-KR" sz="1400" b="1" spc="-14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, </a:t>
            </a:r>
            <a:r>
              <a:rPr lang="ko-KR" altLang="en-US" sz="1400" b="1" spc="-14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학대행위자 필수 조사</a:t>
            </a:r>
            <a:r>
              <a:rPr lang="en-US" altLang="ko-KR" sz="1400" b="1" spc="-14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, </a:t>
            </a:r>
            <a:r>
              <a:rPr lang="ko-KR" altLang="en-US" sz="1400" b="1" spc="-14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신고자</a:t>
            </a:r>
            <a:r>
              <a:rPr lang="en-US" altLang="ko-KR" sz="1400" b="1" spc="-14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, </a:t>
            </a:r>
          </a:p>
          <a:p>
            <a:pPr marL="12700">
              <a:lnSpc>
                <a:spcPct val="100000"/>
              </a:lnSpc>
              <a:spcBef>
                <a:spcPts val="405"/>
              </a:spcBef>
              <a:buSzPct val="92857"/>
              <a:tabLst>
                <a:tab pos="177165" algn="l"/>
              </a:tabLst>
            </a:pPr>
            <a:r>
              <a:rPr lang="ko-KR" altLang="en-US" sz="1400" b="1" spc="-14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                                                          보육</a:t>
            </a:r>
            <a:r>
              <a:rPr lang="en-US" altLang="ko-KR" sz="1400" b="1" spc="-14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/</a:t>
            </a:r>
            <a:r>
              <a:rPr lang="ko-KR" altLang="en-US" sz="1400" b="1" spc="-14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교육기관 종사자</a:t>
            </a:r>
            <a:r>
              <a:rPr lang="en-US" altLang="ko-KR" sz="1400" b="1" spc="-14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, </a:t>
            </a:r>
            <a:r>
              <a:rPr lang="ko-KR" altLang="en-US" sz="1400" b="1" spc="-140" dirty="0">
                <a:solidFill>
                  <a:srgbClr val="231F20"/>
                </a:solidFill>
                <a:latin typeface="+mj-ea"/>
                <a:cs typeface="Gulim"/>
              </a:rPr>
              <a:t>목격자</a:t>
            </a:r>
            <a:r>
              <a:rPr lang="en-US" altLang="ko-KR" sz="1400" b="1" spc="-140" dirty="0">
                <a:solidFill>
                  <a:srgbClr val="231F20"/>
                </a:solidFill>
                <a:latin typeface="+mj-ea"/>
                <a:cs typeface="Gulim"/>
              </a:rPr>
              <a:t>, </a:t>
            </a:r>
            <a:r>
              <a:rPr lang="ko-KR" altLang="en-US" sz="1400" b="1" spc="-140" dirty="0" smtClean="0">
                <a:solidFill>
                  <a:srgbClr val="231F20"/>
                </a:solidFill>
                <a:latin typeface="+mj-ea"/>
                <a:cs typeface="Gulim"/>
              </a:rPr>
              <a:t>이웃</a:t>
            </a:r>
            <a:r>
              <a:rPr lang="en-US" altLang="ko-KR" sz="1400" b="1" spc="-140" dirty="0">
                <a:solidFill>
                  <a:srgbClr val="231F20"/>
                </a:solidFill>
                <a:latin typeface="+mj-ea"/>
                <a:cs typeface="Gulim"/>
              </a:rPr>
              <a:t> </a:t>
            </a:r>
            <a:r>
              <a:rPr lang="ko-KR" altLang="en-US" sz="1400" b="1" spc="-14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등 관련인 조사</a:t>
            </a:r>
            <a:endParaRPr lang="en-US" sz="1400" b="1" spc="-140" dirty="0" smtClean="0">
              <a:solidFill>
                <a:srgbClr val="231F20"/>
              </a:solidFill>
              <a:latin typeface="+mj-ea"/>
              <a:ea typeface="+mj-ea"/>
              <a:cs typeface="Gulim"/>
            </a:endParaRPr>
          </a:p>
          <a:p>
            <a:pPr marL="176530" indent="-163830">
              <a:lnSpc>
                <a:spcPct val="100000"/>
              </a:lnSpc>
              <a:spcBef>
                <a:spcPts val="405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lang="ko-KR" altLang="en-US" sz="1400" b="1" spc="-14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아동학대혐의 판단</a:t>
            </a:r>
            <a:endParaRPr sz="1400" b="1" dirty="0">
              <a:latin typeface="+mj-ea"/>
              <a:ea typeface="+mj-ea"/>
              <a:cs typeface="Gulim"/>
            </a:endParaRPr>
          </a:p>
        </p:txBody>
      </p:sp>
      <p:sp>
        <p:nvSpPr>
          <p:cNvPr id="239" name="object 239"/>
          <p:cNvSpPr/>
          <p:nvPr/>
        </p:nvSpPr>
        <p:spPr>
          <a:xfrm>
            <a:off x="860399" y="5079568"/>
            <a:ext cx="1814404" cy="181438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168002" y="3954691"/>
            <a:ext cx="5841365" cy="759460"/>
          </a:xfrm>
          <a:custGeom>
            <a:avLst/>
            <a:gdLst/>
            <a:ahLst/>
            <a:cxnLst/>
            <a:rect l="l" t="t" r="r" b="b"/>
            <a:pathLst>
              <a:path w="5841365" h="759460">
                <a:moveTo>
                  <a:pt x="5840996" y="0"/>
                </a:moveTo>
                <a:lnTo>
                  <a:pt x="0" y="0"/>
                </a:lnTo>
                <a:lnTo>
                  <a:pt x="56235" y="105752"/>
                </a:lnTo>
                <a:lnTo>
                  <a:pt x="0" y="184175"/>
                </a:lnTo>
                <a:lnTo>
                  <a:pt x="56235" y="288823"/>
                </a:lnTo>
                <a:lnTo>
                  <a:pt x="0" y="365836"/>
                </a:lnTo>
                <a:lnTo>
                  <a:pt x="56235" y="464235"/>
                </a:lnTo>
                <a:lnTo>
                  <a:pt x="0" y="563422"/>
                </a:lnTo>
                <a:lnTo>
                  <a:pt x="56235" y="652894"/>
                </a:lnTo>
                <a:lnTo>
                  <a:pt x="0" y="759142"/>
                </a:lnTo>
                <a:lnTo>
                  <a:pt x="5840996" y="759142"/>
                </a:lnTo>
                <a:lnTo>
                  <a:pt x="5784761" y="652881"/>
                </a:lnTo>
                <a:lnTo>
                  <a:pt x="5840996" y="564807"/>
                </a:lnTo>
                <a:lnTo>
                  <a:pt x="5784761" y="464883"/>
                </a:lnTo>
                <a:lnTo>
                  <a:pt x="5840996" y="366039"/>
                </a:lnTo>
                <a:lnTo>
                  <a:pt x="5784761" y="288683"/>
                </a:lnTo>
                <a:lnTo>
                  <a:pt x="5840996" y="184251"/>
                </a:lnTo>
                <a:lnTo>
                  <a:pt x="5784761" y="105752"/>
                </a:lnTo>
                <a:lnTo>
                  <a:pt x="5840996" y="0"/>
                </a:lnTo>
                <a:close/>
              </a:path>
            </a:pathLst>
          </a:custGeom>
          <a:solidFill>
            <a:srgbClr val="E95A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 txBox="1"/>
          <p:nvPr/>
        </p:nvSpPr>
        <p:spPr>
          <a:xfrm>
            <a:off x="3533305" y="4062641"/>
            <a:ext cx="514604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>
              <a:lnSpc>
                <a:spcPct val="100000"/>
              </a:lnSpc>
              <a:spcBef>
                <a:spcPts val="100"/>
              </a:spcBef>
            </a:pPr>
            <a:r>
              <a:rPr sz="1500" b="1" spc="-170" dirty="0">
                <a:solidFill>
                  <a:srgbClr val="FFFFFF"/>
                </a:solidFill>
                <a:latin typeface="Malgun Gothic"/>
                <a:cs typeface="Malgun Gothic"/>
              </a:rPr>
              <a:t>학대에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50" dirty="0">
                <a:solidFill>
                  <a:srgbClr val="FFFFFF"/>
                </a:solidFill>
                <a:latin typeface="Malgun Gothic"/>
                <a:cs typeface="Malgun Gothic"/>
              </a:rPr>
              <a:t>관한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70" dirty="0">
                <a:solidFill>
                  <a:srgbClr val="FFFFFF"/>
                </a:solidFill>
                <a:latin typeface="Malgun Gothic"/>
                <a:cs typeface="Malgun Gothic"/>
              </a:rPr>
              <a:t>가능한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50" dirty="0">
                <a:solidFill>
                  <a:srgbClr val="FFFFFF"/>
                </a:solidFill>
                <a:latin typeface="Malgun Gothic"/>
                <a:cs typeface="Malgun Gothic"/>
              </a:rPr>
              <a:t>많은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70" dirty="0">
                <a:solidFill>
                  <a:srgbClr val="FFFFFF"/>
                </a:solidFill>
                <a:latin typeface="Malgun Gothic"/>
                <a:cs typeface="Malgun Gothic"/>
              </a:rPr>
              <a:t>정보(아동의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90" dirty="0">
                <a:solidFill>
                  <a:srgbClr val="FFFFFF"/>
                </a:solidFill>
                <a:latin typeface="Malgun Gothic"/>
                <a:cs typeface="Malgun Gothic"/>
              </a:rPr>
              <a:t>현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40" dirty="0">
                <a:solidFill>
                  <a:srgbClr val="FFFFFF"/>
                </a:solidFill>
                <a:latin typeface="Malgun Gothic"/>
                <a:cs typeface="Malgun Gothic"/>
              </a:rPr>
              <a:t>거주지,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85" dirty="0">
                <a:solidFill>
                  <a:srgbClr val="FFFFFF"/>
                </a:solidFill>
                <a:latin typeface="Malgun Gothic"/>
                <a:cs typeface="Malgun Gothic"/>
              </a:rPr>
              <a:t>행위자와의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50" dirty="0">
                <a:solidFill>
                  <a:srgbClr val="FFFFFF"/>
                </a:solidFill>
                <a:latin typeface="Malgun Gothic"/>
                <a:cs typeface="Malgun Gothic"/>
              </a:rPr>
              <a:t>관계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75" dirty="0">
                <a:solidFill>
                  <a:srgbClr val="FFFFFF"/>
                </a:solidFill>
                <a:latin typeface="Malgun Gothic"/>
                <a:cs typeface="Malgun Gothic"/>
              </a:rPr>
              <a:t>등)를  </a:t>
            </a:r>
            <a:r>
              <a:rPr sz="1500" b="1" spc="-180" dirty="0">
                <a:solidFill>
                  <a:srgbClr val="FFFFFF"/>
                </a:solidFill>
                <a:latin typeface="Malgun Gothic"/>
                <a:cs typeface="Malgun Gothic"/>
              </a:rPr>
              <a:t>알려주는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50" dirty="0">
                <a:solidFill>
                  <a:srgbClr val="FFFFFF"/>
                </a:solidFill>
                <a:latin typeface="Malgun Gothic"/>
                <a:cs typeface="Malgun Gothic"/>
              </a:rPr>
              <a:t>것이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70" dirty="0">
                <a:solidFill>
                  <a:srgbClr val="FFFFFF"/>
                </a:solidFill>
                <a:latin typeface="Malgun Gothic"/>
                <a:cs typeface="Malgun Gothic"/>
              </a:rPr>
              <a:t>조사에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70" dirty="0">
                <a:solidFill>
                  <a:srgbClr val="FFFFFF"/>
                </a:solidFill>
                <a:latin typeface="Malgun Gothic"/>
                <a:cs typeface="Malgun Gothic"/>
              </a:rPr>
              <a:t>도움이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30" dirty="0">
                <a:solidFill>
                  <a:srgbClr val="FFFFFF"/>
                </a:solidFill>
                <a:latin typeface="Malgun Gothic"/>
                <a:cs typeface="Malgun Gothic"/>
              </a:rPr>
              <a:t>됨.</a:t>
            </a:r>
            <a:endParaRPr sz="1500" dirty="0">
              <a:latin typeface="Malgun Gothic"/>
              <a:cs typeface="Malgun Gothic"/>
            </a:endParaRPr>
          </a:p>
        </p:txBody>
      </p:sp>
      <p:pic>
        <p:nvPicPr>
          <p:cNvPr id="460" name="그림 45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41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object 3"/>
          <p:cNvSpPr/>
          <p:nvPr/>
        </p:nvSpPr>
        <p:spPr>
          <a:xfrm>
            <a:off x="6457701" y="11"/>
            <a:ext cx="369471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4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11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11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11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11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11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11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11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11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12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12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12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12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12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12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12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12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12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12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13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13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13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13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13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13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13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13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13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13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14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14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14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14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14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14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14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14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14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14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15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15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15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15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15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15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15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15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15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15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16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16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16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16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16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16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16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16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16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16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17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17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17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17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17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17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17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17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17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17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18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18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18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18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18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18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18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18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18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18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19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19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19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19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19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19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19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19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19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19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20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20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20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20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20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20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20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20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20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20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21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21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21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21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21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21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21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21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21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21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22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42054" y="1270597"/>
            <a:ext cx="2400300" cy="60134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2000" spc="-170" dirty="0">
                <a:solidFill>
                  <a:srgbClr val="007DC4"/>
                </a:solidFill>
              </a:rPr>
              <a:t>아동학대사례</a:t>
            </a:r>
            <a:r>
              <a:rPr sz="2000" spc="-350" dirty="0">
                <a:solidFill>
                  <a:srgbClr val="007DC4"/>
                </a:solidFill>
              </a:rPr>
              <a:t> </a:t>
            </a:r>
            <a:r>
              <a:rPr sz="2000" spc="-180" dirty="0">
                <a:solidFill>
                  <a:srgbClr val="007DC4"/>
                </a:solidFill>
              </a:rPr>
              <a:t>개입과정</a:t>
            </a:r>
            <a:endParaRPr sz="2000"/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sz="1400" spc="-140" dirty="0">
                <a:solidFill>
                  <a:srgbClr val="6D6E71"/>
                </a:solidFill>
              </a:rPr>
              <a:t>피해아동</a:t>
            </a:r>
            <a:r>
              <a:rPr sz="1400" spc="-254" dirty="0">
                <a:solidFill>
                  <a:srgbClr val="6D6E71"/>
                </a:solidFill>
              </a:rPr>
              <a:t> </a:t>
            </a:r>
            <a:r>
              <a:rPr sz="1400" spc="-85" dirty="0">
                <a:solidFill>
                  <a:srgbClr val="6D6E71"/>
                </a:solidFill>
              </a:rPr>
              <a:t>및</a:t>
            </a:r>
            <a:r>
              <a:rPr sz="1400" spc="-254" dirty="0">
                <a:solidFill>
                  <a:srgbClr val="6D6E71"/>
                </a:solidFill>
              </a:rPr>
              <a:t> </a:t>
            </a:r>
            <a:r>
              <a:rPr sz="1400" spc="-140" dirty="0">
                <a:solidFill>
                  <a:srgbClr val="6D6E71"/>
                </a:solidFill>
              </a:rPr>
              <a:t>학대행위자</a:t>
            </a:r>
            <a:r>
              <a:rPr sz="1400" spc="-254" dirty="0">
                <a:solidFill>
                  <a:srgbClr val="6D6E71"/>
                </a:solidFill>
              </a:rPr>
              <a:t> </a:t>
            </a:r>
            <a:r>
              <a:rPr sz="1400" spc="-155" dirty="0">
                <a:solidFill>
                  <a:srgbClr val="6D6E71"/>
                </a:solidFill>
              </a:rPr>
              <a:t>조치</a:t>
            </a:r>
            <a:endParaRPr sz="1400"/>
          </a:p>
        </p:txBody>
      </p:sp>
      <p:sp>
        <p:nvSpPr>
          <p:cNvPr id="221" name="object 221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 txBox="1"/>
          <p:nvPr/>
        </p:nvSpPr>
        <p:spPr>
          <a:xfrm>
            <a:off x="3394367" y="148310"/>
            <a:ext cx="390017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5000" b="1" spc="125" dirty="0">
                <a:solidFill>
                  <a:srgbClr val="FFFFFF"/>
                </a:solidFill>
                <a:latin typeface="Malgun Gothic"/>
                <a:cs typeface="Malgun Gothic"/>
              </a:rPr>
              <a:t>3</a:t>
            </a:r>
            <a:endParaRPr sz="5000">
              <a:latin typeface="Malgun Gothic"/>
              <a:cs typeface="Malgun Gothic"/>
            </a:endParaRPr>
          </a:p>
        </p:txBody>
      </p:sp>
      <p:sp>
        <p:nvSpPr>
          <p:cNvPr id="227" name="object 227"/>
          <p:cNvSpPr txBox="1"/>
          <p:nvPr/>
        </p:nvSpPr>
        <p:spPr>
          <a:xfrm>
            <a:off x="3389299" y="2767330"/>
            <a:ext cx="6674484" cy="1002839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76530" indent="-163830">
              <a:lnSpc>
                <a:spcPct val="100000"/>
              </a:lnSpc>
              <a:spcBef>
                <a:spcPts val="220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sz="1400" b="1" spc="-140" dirty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피해아동</a:t>
            </a:r>
            <a:r>
              <a:rPr sz="1400" b="1" spc="-250" dirty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 </a:t>
            </a:r>
            <a:r>
              <a:rPr sz="1400" b="1" spc="-140" dirty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응급조치</a:t>
            </a:r>
            <a:r>
              <a:rPr sz="1400" b="1" spc="-250" dirty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 </a:t>
            </a:r>
            <a:r>
              <a:rPr sz="1400" spc="-130" dirty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–</a:t>
            </a:r>
            <a:r>
              <a:rPr sz="1400" spc="-220" dirty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 </a:t>
            </a:r>
            <a:r>
              <a:rPr lang="en-US" sz="1400" spc="-22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 </a:t>
            </a:r>
            <a:r>
              <a:rPr lang="ko-KR" altLang="en-US" sz="1400" spc="-22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행위자 범죄 행위의 제지</a:t>
            </a:r>
            <a:r>
              <a:rPr lang="en-US" altLang="ko-KR" sz="1400" spc="-22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, </a:t>
            </a:r>
            <a:r>
              <a:rPr lang="ko-KR" altLang="en-US" sz="1400" spc="-22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아동격리</a:t>
            </a:r>
            <a:r>
              <a:rPr lang="en-US" altLang="ko-KR" sz="1400" spc="-22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, </a:t>
            </a:r>
            <a:r>
              <a:rPr lang="ko-KR" altLang="en-US" sz="1400" spc="-22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보호시설로 인도</a:t>
            </a:r>
            <a:r>
              <a:rPr lang="en-US" altLang="ko-KR" sz="1400" spc="-22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, </a:t>
            </a:r>
            <a:r>
              <a:rPr lang="ko-KR" altLang="en-US" sz="1400" spc="-22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의료기관으로 인도</a:t>
            </a:r>
            <a:endParaRPr lang="en-US" altLang="ko-KR" sz="1400" spc="-220" dirty="0" smtClean="0">
              <a:solidFill>
                <a:srgbClr val="231F20"/>
              </a:solidFill>
              <a:latin typeface="+mj-ea"/>
              <a:ea typeface="+mj-ea"/>
              <a:cs typeface="Gulim"/>
            </a:endParaRPr>
          </a:p>
          <a:p>
            <a:pPr marL="176530" indent="-163830">
              <a:lnSpc>
                <a:spcPct val="100000"/>
              </a:lnSpc>
              <a:spcBef>
                <a:spcPts val="400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lang="ko-KR" altLang="en-US" sz="1400" b="1" spc="-15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피해아동보호명령</a:t>
            </a:r>
            <a:r>
              <a:rPr lang="ko-KR" altLang="en-US" sz="1400" spc="-15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 </a:t>
            </a:r>
            <a:r>
              <a:rPr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–</a:t>
            </a:r>
            <a:r>
              <a:rPr lang="en-US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 </a:t>
            </a:r>
            <a:r>
              <a:rPr lang="ko-KR" altLang="en-US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행위자를 퇴거 등</a:t>
            </a:r>
            <a:r>
              <a:rPr lang="en-US" altLang="ko-KR" sz="1400" spc="-130" dirty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 </a:t>
            </a:r>
            <a:r>
              <a:rPr lang="ko-KR" altLang="en-US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격리</a:t>
            </a:r>
            <a:r>
              <a:rPr lang="en-US" altLang="ko-KR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, </a:t>
            </a:r>
            <a:r>
              <a:rPr lang="ko-KR" altLang="en-US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접근제한</a:t>
            </a:r>
            <a:r>
              <a:rPr lang="en-US" altLang="ko-KR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, </a:t>
            </a:r>
            <a:r>
              <a:rPr lang="ko-KR" altLang="en-US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전기통신 제한</a:t>
            </a:r>
            <a:r>
              <a:rPr lang="en-US" altLang="ko-KR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, </a:t>
            </a:r>
            <a:r>
              <a:rPr lang="ko-KR" altLang="en-US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행위자 친권정지</a:t>
            </a:r>
            <a:r>
              <a:rPr lang="en-US" altLang="ko-KR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,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buSzPct val="92857"/>
              <a:tabLst>
                <a:tab pos="177165" algn="l"/>
              </a:tabLst>
            </a:pPr>
            <a:r>
              <a:rPr lang="en-US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                                                </a:t>
            </a:r>
            <a:r>
              <a:rPr lang="ko-KR" altLang="en-US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아동보호위탁</a:t>
            </a:r>
            <a:r>
              <a:rPr lang="en-US" altLang="ko-KR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, </a:t>
            </a:r>
            <a:r>
              <a:rPr lang="ko-KR" altLang="en-US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아동치료위탁</a:t>
            </a:r>
            <a:r>
              <a:rPr lang="en-US" altLang="ko-KR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, </a:t>
            </a:r>
            <a:r>
              <a:rPr lang="ko-KR" altLang="en-US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아동가정위탁</a:t>
            </a:r>
            <a:r>
              <a:rPr lang="en-US" altLang="ko-KR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, </a:t>
            </a:r>
            <a:r>
              <a:rPr lang="ko-KR" altLang="en-US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후견인 권한 제한 및 정지</a:t>
            </a:r>
            <a:r>
              <a:rPr sz="2100" spc="-82" baseline="11904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*</a:t>
            </a:r>
            <a:endParaRPr sz="2100" baseline="11904" dirty="0">
              <a:latin typeface="+mj-ea"/>
              <a:ea typeface="+mj-ea"/>
              <a:cs typeface="Gulim"/>
            </a:endParaRPr>
          </a:p>
          <a:p>
            <a:pPr marL="1578610">
              <a:lnSpc>
                <a:spcPct val="100000"/>
              </a:lnSpc>
              <a:spcBef>
                <a:spcPts val="180"/>
              </a:spcBef>
            </a:pPr>
            <a:r>
              <a:rPr sz="1300" spc="232" baseline="10101" dirty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*</a:t>
            </a:r>
            <a:r>
              <a:rPr sz="1300" spc="-292" baseline="10101" dirty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 </a:t>
            </a:r>
            <a:r>
              <a:rPr sz="1300" spc="-105" dirty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보조인</a:t>
            </a:r>
            <a:r>
              <a:rPr sz="1300" spc="-195" dirty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 </a:t>
            </a:r>
            <a:r>
              <a:rPr sz="1300" spc="-70" dirty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및</a:t>
            </a:r>
            <a:r>
              <a:rPr sz="1300" spc="-195" dirty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 </a:t>
            </a:r>
            <a:r>
              <a:rPr sz="1300" spc="-105" dirty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후견인</a:t>
            </a:r>
            <a:r>
              <a:rPr sz="1300" spc="-195" dirty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 </a:t>
            </a:r>
            <a:r>
              <a:rPr sz="1300" spc="-125" dirty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선임</a:t>
            </a:r>
            <a:endParaRPr sz="1300" dirty="0">
              <a:latin typeface="+mj-ea"/>
              <a:ea typeface="+mj-ea"/>
              <a:cs typeface="Malgun Gothic"/>
            </a:endParaRPr>
          </a:p>
        </p:txBody>
      </p:sp>
      <p:sp>
        <p:nvSpPr>
          <p:cNvPr id="228" name="object 228"/>
          <p:cNvSpPr txBox="1"/>
          <p:nvPr/>
        </p:nvSpPr>
        <p:spPr>
          <a:xfrm>
            <a:off x="3389298" y="5534025"/>
            <a:ext cx="6346081" cy="7300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200"/>
              </a:lnSpc>
              <a:spcBef>
                <a:spcPts val="100"/>
              </a:spcBef>
              <a:buSzPct val="92857"/>
              <a:tabLst>
                <a:tab pos="177165" algn="l"/>
              </a:tabLst>
            </a:pPr>
            <a:r>
              <a:rPr lang="en-US" altLang="ko-KR" sz="1400" b="1" spc="-140" dirty="0" smtClean="0">
                <a:solidFill>
                  <a:srgbClr val="231F20"/>
                </a:solidFill>
                <a:latin typeface="Malgun Gothic"/>
                <a:cs typeface="Malgun Gothic"/>
              </a:rPr>
              <a:t>• </a:t>
            </a:r>
            <a:r>
              <a:rPr sz="1400" b="1" spc="-140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임시조치</a:t>
            </a:r>
            <a:r>
              <a:rPr sz="1400" b="1" spc="-14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30" dirty="0" smtClean="0">
                <a:solidFill>
                  <a:srgbClr val="231F20"/>
                </a:solidFill>
                <a:latin typeface="Gulim"/>
                <a:cs typeface="Gulim"/>
              </a:rPr>
              <a:t>–</a:t>
            </a:r>
            <a:r>
              <a:rPr lang="en-US" sz="1400" spc="-130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-130" dirty="0" smtClean="0">
                <a:solidFill>
                  <a:srgbClr val="231F20"/>
                </a:solidFill>
                <a:latin typeface="Gulim"/>
                <a:cs typeface="Gulim"/>
              </a:rPr>
              <a:t>퇴거 등 격리</a:t>
            </a:r>
            <a:r>
              <a:rPr lang="en-US" altLang="ko-KR" sz="1400" spc="-130" dirty="0" smtClean="0">
                <a:solidFill>
                  <a:srgbClr val="231F20"/>
                </a:solidFill>
                <a:latin typeface="Gulim"/>
                <a:cs typeface="Gulim"/>
              </a:rPr>
              <a:t>, </a:t>
            </a:r>
            <a:r>
              <a:rPr lang="ko-KR" altLang="en-US" sz="1400" spc="-130" dirty="0" smtClean="0">
                <a:solidFill>
                  <a:srgbClr val="231F20"/>
                </a:solidFill>
                <a:latin typeface="Gulim"/>
                <a:cs typeface="Gulim"/>
              </a:rPr>
              <a:t>접근금지</a:t>
            </a:r>
            <a:r>
              <a:rPr lang="en-US" altLang="ko-KR" sz="1400" spc="-130" dirty="0" smtClean="0">
                <a:solidFill>
                  <a:srgbClr val="231F20"/>
                </a:solidFill>
                <a:latin typeface="Gulim"/>
                <a:cs typeface="Gulim"/>
              </a:rPr>
              <a:t>, </a:t>
            </a:r>
            <a:r>
              <a:rPr lang="ko-KR" altLang="en-US" sz="1400" spc="-130" dirty="0" smtClean="0">
                <a:solidFill>
                  <a:srgbClr val="231F20"/>
                </a:solidFill>
                <a:latin typeface="Gulim"/>
                <a:cs typeface="Gulim"/>
              </a:rPr>
              <a:t>전기통신 금지</a:t>
            </a:r>
            <a:r>
              <a:rPr lang="en-US" altLang="ko-KR" sz="1400" spc="-130" dirty="0" smtClean="0">
                <a:solidFill>
                  <a:srgbClr val="231F20"/>
                </a:solidFill>
                <a:latin typeface="Gulim"/>
                <a:cs typeface="Gulim"/>
              </a:rPr>
              <a:t>, </a:t>
            </a:r>
            <a:r>
              <a:rPr lang="ko-KR" altLang="en-US" sz="1400" spc="-130" dirty="0" smtClean="0">
                <a:solidFill>
                  <a:srgbClr val="231F20"/>
                </a:solidFill>
                <a:latin typeface="Gulim"/>
                <a:cs typeface="Gulim"/>
              </a:rPr>
              <a:t>친권 또는 후견인 행사 제한 및 정지</a:t>
            </a:r>
            <a:r>
              <a:rPr lang="en-US" altLang="ko-KR" sz="1400" spc="-130" dirty="0" smtClean="0">
                <a:solidFill>
                  <a:srgbClr val="231F20"/>
                </a:solidFill>
                <a:latin typeface="Gulim"/>
                <a:cs typeface="Gulim"/>
              </a:rPr>
              <a:t>,</a:t>
            </a:r>
          </a:p>
          <a:p>
            <a:pPr marL="12700" marR="5080">
              <a:lnSpc>
                <a:spcPct val="107200"/>
              </a:lnSpc>
              <a:spcBef>
                <a:spcPts val="100"/>
              </a:spcBef>
              <a:buSzPct val="92857"/>
              <a:tabLst>
                <a:tab pos="177165" algn="l"/>
              </a:tabLst>
            </a:pPr>
            <a:r>
              <a:rPr lang="en-US" altLang="ko-KR" sz="14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en-US" altLang="ko-KR" sz="1400" spc="-130" dirty="0" smtClean="0">
                <a:solidFill>
                  <a:srgbClr val="231F20"/>
                </a:solidFill>
                <a:latin typeface="Gulim"/>
                <a:cs typeface="Gulim"/>
              </a:rPr>
              <a:t>                     </a:t>
            </a:r>
            <a:r>
              <a:rPr lang="ko-KR" altLang="en-US" sz="1400" spc="-130" dirty="0" smtClean="0">
                <a:solidFill>
                  <a:srgbClr val="231F20"/>
                </a:solidFill>
                <a:latin typeface="Gulim"/>
                <a:cs typeface="Gulim"/>
              </a:rPr>
              <a:t>상담 및 교육 위탁</a:t>
            </a:r>
            <a:r>
              <a:rPr lang="en-US" altLang="ko-KR" sz="1400" spc="-130" dirty="0" smtClean="0">
                <a:solidFill>
                  <a:srgbClr val="231F20"/>
                </a:solidFill>
                <a:latin typeface="Gulim"/>
                <a:cs typeface="Gulim"/>
              </a:rPr>
              <a:t>, </a:t>
            </a:r>
            <a:r>
              <a:rPr lang="ko-KR" altLang="en-US" sz="1400" spc="-130" dirty="0" smtClean="0">
                <a:solidFill>
                  <a:srgbClr val="231F20"/>
                </a:solidFill>
                <a:latin typeface="Gulim"/>
                <a:cs typeface="Gulim"/>
              </a:rPr>
              <a:t>의료기관 위탁</a:t>
            </a:r>
            <a:r>
              <a:rPr lang="en-US" altLang="ko-KR" sz="1400" spc="-130" dirty="0" smtClean="0">
                <a:solidFill>
                  <a:srgbClr val="231F20"/>
                </a:solidFill>
                <a:latin typeface="Gulim"/>
                <a:cs typeface="Gulim"/>
              </a:rPr>
              <a:t>, </a:t>
            </a:r>
            <a:r>
              <a:rPr lang="ko-KR" altLang="en-US" sz="1400" spc="-130" dirty="0" smtClean="0">
                <a:solidFill>
                  <a:srgbClr val="231F20"/>
                </a:solidFill>
                <a:latin typeface="Gulim"/>
                <a:cs typeface="Gulim"/>
              </a:rPr>
              <a:t>구치</a:t>
            </a:r>
            <a:endParaRPr lang="en-US" altLang="ko-KR" sz="1400" spc="-130" dirty="0" smtClean="0">
              <a:solidFill>
                <a:srgbClr val="231F20"/>
              </a:solidFill>
              <a:latin typeface="Gulim"/>
              <a:cs typeface="Gulim"/>
            </a:endParaRPr>
          </a:p>
          <a:p>
            <a:pPr marL="12700" marR="5080">
              <a:lnSpc>
                <a:spcPct val="107200"/>
              </a:lnSpc>
              <a:spcBef>
                <a:spcPts val="100"/>
              </a:spcBef>
              <a:buSzPct val="92857"/>
              <a:tabLst>
                <a:tab pos="177165" algn="l"/>
              </a:tabLst>
            </a:pPr>
            <a:r>
              <a:rPr lang="en-US" altLang="ko-KR" sz="14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• </a:t>
            </a:r>
            <a:r>
              <a:rPr lang="ko-KR" altLang="en-US" sz="1400" b="1" spc="-140" dirty="0" smtClean="0">
                <a:solidFill>
                  <a:srgbClr val="231F20"/>
                </a:solidFill>
                <a:latin typeface="Malgun Gothic"/>
                <a:cs typeface="Malgun Gothic"/>
              </a:rPr>
              <a:t>고소고발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229" name="object 229"/>
          <p:cNvSpPr/>
          <p:nvPr/>
        </p:nvSpPr>
        <p:spPr>
          <a:xfrm>
            <a:off x="719999" y="2167166"/>
            <a:ext cx="2072639" cy="2072639"/>
          </a:xfrm>
          <a:custGeom>
            <a:avLst/>
            <a:gdLst/>
            <a:ahLst/>
            <a:cxnLst/>
            <a:rect l="l" t="t" r="r" b="b"/>
            <a:pathLst>
              <a:path w="2072639" h="2072639">
                <a:moveTo>
                  <a:pt x="1694040" y="0"/>
                </a:moveTo>
                <a:lnTo>
                  <a:pt x="378282" y="0"/>
                </a:lnTo>
                <a:lnTo>
                  <a:pt x="330894" y="2952"/>
                </a:lnTo>
                <a:lnTo>
                  <a:pt x="285245" y="11573"/>
                </a:lnTo>
                <a:lnTo>
                  <a:pt x="241692" y="25503"/>
                </a:lnTo>
                <a:lnTo>
                  <a:pt x="200592" y="44387"/>
                </a:lnTo>
                <a:lnTo>
                  <a:pt x="162302" y="67866"/>
                </a:lnTo>
                <a:lnTo>
                  <a:pt x="127179" y="95584"/>
                </a:lnTo>
                <a:lnTo>
                  <a:pt x="95580" y="127184"/>
                </a:lnTo>
                <a:lnTo>
                  <a:pt x="67863" y="162307"/>
                </a:lnTo>
                <a:lnTo>
                  <a:pt x="44385" y="200597"/>
                </a:lnTo>
                <a:lnTo>
                  <a:pt x="25502" y="241697"/>
                </a:lnTo>
                <a:lnTo>
                  <a:pt x="11572" y="285249"/>
                </a:lnTo>
                <a:lnTo>
                  <a:pt x="2952" y="330897"/>
                </a:lnTo>
                <a:lnTo>
                  <a:pt x="0" y="378282"/>
                </a:lnTo>
                <a:lnTo>
                  <a:pt x="0" y="1694040"/>
                </a:lnTo>
                <a:lnTo>
                  <a:pt x="2952" y="1741425"/>
                </a:lnTo>
                <a:lnTo>
                  <a:pt x="11572" y="1787072"/>
                </a:lnTo>
                <a:lnTo>
                  <a:pt x="25502" y="1830624"/>
                </a:lnTo>
                <a:lnTo>
                  <a:pt x="44385" y="1871724"/>
                </a:lnTo>
                <a:lnTo>
                  <a:pt x="67863" y="1910014"/>
                </a:lnTo>
                <a:lnTo>
                  <a:pt x="95580" y="1945138"/>
                </a:lnTo>
                <a:lnTo>
                  <a:pt x="127179" y="1976737"/>
                </a:lnTo>
                <a:lnTo>
                  <a:pt x="162302" y="2004455"/>
                </a:lnTo>
                <a:lnTo>
                  <a:pt x="200592" y="2027934"/>
                </a:lnTo>
                <a:lnTo>
                  <a:pt x="241692" y="2046818"/>
                </a:lnTo>
                <a:lnTo>
                  <a:pt x="285245" y="2060749"/>
                </a:lnTo>
                <a:lnTo>
                  <a:pt x="330894" y="2069369"/>
                </a:lnTo>
                <a:lnTo>
                  <a:pt x="378282" y="2072322"/>
                </a:lnTo>
                <a:lnTo>
                  <a:pt x="1694040" y="2072322"/>
                </a:lnTo>
                <a:lnTo>
                  <a:pt x="1741427" y="2069369"/>
                </a:lnTo>
                <a:lnTo>
                  <a:pt x="1787076" y="2060749"/>
                </a:lnTo>
                <a:lnTo>
                  <a:pt x="1830629" y="2046818"/>
                </a:lnTo>
                <a:lnTo>
                  <a:pt x="1871730" y="2027934"/>
                </a:lnTo>
                <a:lnTo>
                  <a:pt x="1910020" y="2004455"/>
                </a:lnTo>
                <a:lnTo>
                  <a:pt x="1945143" y="1976737"/>
                </a:lnTo>
                <a:lnTo>
                  <a:pt x="1976741" y="1945138"/>
                </a:lnTo>
                <a:lnTo>
                  <a:pt x="2004459" y="1910014"/>
                </a:lnTo>
                <a:lnTo>
                  <a:pt x="2027937" y="1871724"/>
                </a:lnTo>
                <a:lnTo>
                  <a:pt x="2046820" y="1830624"/>
                </a:lnTo>
                <a:lnTo>
                  <a:pt x="2060750" y="1787072"/>
                </a:lnTo>
                <a:lnTo>
                  <a:pt x="2069369" y="1741425"/>
                </a:lnTo>
                <a:lnTo>
                  <a:pt x="2072322" y="1694040"/>
                </a:lnTo>
                <a:lnTo>
                  <a:pt x="2072322" y="378282"/>
                </a:lnTo>
                <a:lnTo>
                  <a:pt x="2069369" y="330897"/>
                </a:lnTo>
                <a:lnTo>
                  <a:pt x="2060750" y="285249"/>
                </a:lnTo>
                <a:lnTo>
                  <a:pt x="2046820" y="241697"/>
                </a:lnTo>
                <a:lnTo>
                  <a:pt x="2027937" y="200597"/>
                </a:lnTo>
                <a:lnTo>
                  <a:pt x="2004459" y="162307"/>
                </a:lnTo>
                <a:lnTo>
                  <a:pt x="1976741" y="127184"/>
                </a:lnTo>
                <a:lnTo>
                  <a:pt x="1945143" y="95584"/>
                </a:lnTo>
                <a:lnTo>
                  <a:pt x="1910020" y="67866"/>
                </a:lnTo>
                <a:lnTo>
                  <a:pt x="1871730" y="44387"/>
                </a:lnTo>
                <a:lnTo>
                  <a:pt x="1830629" y="25503"/>
                </a:lnTo>
                <a:lnTo>
                  <a:pt x="1787076" y="11573"/>
                </a:lnTo>
                <a:lnTo>
                  <a:pt x="1741427" y="2952"/>
                </a:lnTo>
                <a:lnTo>
                  <a:pt x="1694040" y="0"/>
                </a:lnTo>
                <a:close/>
              </a:path>
            </a:pathLst>
          </a:custGeom>
          <a:solidFill>
            <a:srgbClr val="8A94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753228" y="2166823"/>
            <a:ext cx="2039620" cy="2039620"/>
          </a:xfrm>
          <a:custGeom>
            <a:avLst/>
            <a:gdLst/>
            <a:ahLst/>
            <a:cxnLst/>
            <a:rect l="l" t="t" r="r" b="b"/>
            <a:pathLst>
              <a:path w="2039620" h="2039620">
                <a:moveTo>
                  <a:pt x="1677593" y="0"/>
                </a:moveTo>
                <a:lnTo>
                  <a:pt x="361835" y="0"/>
                </a:lnTo>
                <a:lnTo>
                  <a:pt x="312803" y="3309"/>
                </a:lnTo>
                <a:lnTo>
                  <a:pt x="265756" y="12947"/>
                </a:lnTo>
                <a:lnTo>
                  <a:pt x="221127" y="28479"/>
                </a:lnTo>
                <a:lnTo>
                  <a:pt x="179352" y="49472"/>
                </a:lnTo>
                <a:lnTo>
                  <a:pt x="140864" y="75490"/>
                </a:lnTo>
                <a:lnTo>
                  <a:pt x="106098" y="106098"/>
                </a:lnTo>
                <a:lnTo>
                  <a:pt x="75490" y="140864"/>
                </a:lnTo>
                <a:lnTo>
                  <a:pt x="49472" y="179352"/>
                </a:lnTo>
                <a:lnTo>
                  <a:pt x="28479" y="221127"/>
                </a:lnTo>
                <a:lnTo>
                  <a:pt x="12947" y="265756"/>
                </a:lnTo>
                <a:lnTo>
                  <a:pt x="3309" y="312803"/>
                </a:lnTo>
                <a:lnTo>
                  <a:pt x="0" y="361835"/>
                </a:lnTo>
                <a:lnTo>
                  <a:pt x="0" y="1677593"/>
                </a:lnTo>
                <a:lnTo>
                  <a:pt x="3309" y="1726625"/>
                </a:lnTo>
                <a:lnTo>
                  <a:pt x="12947" y="1773673"/>
                </a:lnTo>
                <a:lnTo>
                  <a:pt x="28479" y="1818301"/>
                </a:lnTo>
                <a:lnTo>
                  <a:pt x="49472" y="1860077"/>
                </a:lnTo>
                <a:lnTo>
                  <a:pt x="75490" y="1898564"/>
                </a:lnTo>
                <a:lnTo>
                  <a:pt x="106098" y="1933330"/>
                </a:lnTo>
                <a:lnTo>
                  <a:pt x="140864" y="1963939"/>
                </a:lnTo>
                <a:lnTo>
                  <a:pt x="179352" y="1989957"/>
                </a:lnTo>
                <a:lnTo>
                  <a:pt x="221127" y="2010949"/>
                </a:lnTo>
                <a:lnTo>
                  <a:pt x="265756" y="2026482"/>
                </a:lnTo>
                <a:lnTo>
                  <a:pt x="312803" y="2036120"/>
                </a:lnTo>
                <a:lnTo>
                  <a:pt x="361835" y="2039429"/>
                </a:lnTo>
                <a:lnTo>
                  <a:pt x="1677593" y="2039429"/>
                </a:lnTo>
                <a:lnTo>
                  <a:pt x="1726625" y="2036120"/>
                </a:lnTo>
                <a:lnTo>
                  <a:pt x="1773673" y="2026482"/>
                </a:lnTo>
                <a:lnTo>
                  <a:pt x="1818301" y="2010949"/>
                </a:lnTo>
                <a:lnTo>
                  <a:pt x="1860077" y="1989957"/>
                </a:lnTo>
                <a:lnTo>
                  <a:pt x="1898564" y="1963939"/>
                </a:lnTo>
                <a:lnTo>
                  <a:pt x="1933330" y="1933330"/>
                </a:lnTo>
                <a:lnTo>
                  <a:pt x="1963939" y="1898564"/>
                </a:lnTo>
                <a:lnTo>
                  <a:pt x="1989957" y="1860077"/>
                </a:lnTo>
                <a:lnTo>
                  <a:pt x="2010949" y="1818301"/>
                </a:lnTo>
                <a:lnTo>
                  <a:pt x="2026482" y="1773673"/>
                </a:lnTo>
                <a:lnTo>
                  <a:pt x="2036120" y="1726625"/>
                </a:lnTo>
                <a:lnTo>
                  <a:pt x="2039429" y="1677593"/>
                </a:lnTo>
                <a:lnTo>
                  <a:pt x="2039429" y="361835"/>
                </a:lnTo>
                <a:lnTo>
                  <a:pt x="2036120" y="312803"/>
                </a:lnTo>
                <a:lnTo>
                  <a:pt x="2026482" y="265756"/>
                </a:lnTo>
                <a:lnTo>
                  <a:pt x="2010949" y="221127"/>
                </a:lnTo>
                <a:lnTo>
                  <a:pt x="1989957" y="179352"/>
                </a:lnTo>
                <a:lnTo>
                  <a:pt x="1963939" y="140864"/>
                </a:lnTo>
                <a:lnTo>
                  <a:pt x="1933330" y="106098"/>
                </a:lnTo>
                <a:lnTo>
                  <a:pt x="1898564" y="75490"/>
                </a:lnTo>
                <a:lnTo>
                  <a:pt x="1860077" y="49472"/>
                </a:lnTo>
                <a:lnTo>
                  <a:pt x="1818301" y="28479"/>
                </a:lnTo>
                <a:lnTo>
                  <a:pt x="1773673" y="12947"/>
                </a:lnTo>
                <a:lnTo>
                  <a:pt x="1726625" y="3309"/>
                </a:lnTo>
                <a:lnTo>
                  <a:pt x="1677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749198" y="2196350"/>
            <a:ext cx="2013927" cy="20139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719999" y="4947682"/>
            <a:ext cx="2072639" cy="2072639"/>
          </a:xfrm>
          <a:custGeom>
            <a:avLst/>
            <a:gdLst/>
            <a:ahLst/>
            <a:cxnLst/>
            <a:rect l="l" t="t" r="r" b="b"/>
            <a:pathLst>
              <a:path w="2072639" h="2072640">
                <a:moveTo>
                  <a:pt x="1694040" y="0"/>
                </a:moveTo>
                <a:lnTo>
                  <a:pt x="378282" y="0"/>
                </a:lnTo>
                <a:lnTo>
                  <a:pt x="330894" y="2952"/>
                </a:lnTo>
                <a:lnTo>
                  <a:pt x="285245" y="11573"/>
                </a:lnTo>
                <a:lnTo>
                  <a:pt x="241692" y="25503"/>
                </a:lnTo>
                <a:lnTo>
                  <a:pt x="200592" y="44387"/>
                </a:lnTo>
                <a:lnTo>
                  <a:pt x="162302" y="67866"/>
                </a:lnTo>
                <a:lnTo>
                  <a:pt x="127179" y="95584"/>
                </a:lnTo>
                <a:lnTo>
                  <a:pt x="95580" y="127184"/>
                </a:lnTo>
                <a:lnTo>
                  <a:pt x="67863" y="162307"/>
                </a:lnTo>
                <a:lnTo>
                  <a:pt x="44385" y="200597"/>
                </a:lnTo>
                <a:lnTo>
                  <a:pt x="25502" y="241697"/>
                </a:lnTo>
                <a:lnTo>
                  <a:pt x="11572" y="285249"/>
                </a:lnTo>
                <a:lnTo>
                  <a:pt x="2952" y="330897"/>
                </a:lnTo>
                <a:lnTo>
                  <a:pt x="0" y="378282"/>
                </a:lnTo>
                <a:lnTo>
                  <a:pt x="0" y="1694040"/>
                </a:lnTo>
                <a:lnTo>
                  <a:pt x="2952" y="1741425"/>
                </a:lnTo>
                <a:lnTo>
                  <a:pt x="11572" y="1787072"/>
                </a:lnTo>
                <a:lnTo>
                  <a:pt x="25502" y="1830624"/>
                </a:lnTo>
                <a:lnTo>
                  <a:pt x="44385" y="1871724"/>
                </a:lnTo>
                <a:lnTo>
                  <a:pt x="67863" y="1910014"/>
                </a:lnTo>
                <a:lnTo>
                  <a:pt x="95580" y="1945138"/>
                </a:lnTo>
                <a:lnTo>
                  <a:pt x="127179" y="1976737"/>
                </a:lnTo>
                <a:lnTo>
                  <a:pt x="162302" y="2004455"/>
                </a:lnTo>
                <a:lnTo>
                  <a:pt x="200592" y="2027934"/>
                </a:lnTo>
                <a:lnTo>
                  <a:pt x="241692" y="2046818"/>
                </a:lnTo>
                <a:lnTo>
                  <a:pt x="285245" y="2060749"/>
                </a:lnTo>
                <a:lnTo>
                  <a:pt x="330894" y="2069369"/>
                </a:lnTo>
                <a:lnTo>
                  <a:pt x="378282" y="2072322"/>
                </a:lnTo>
                <a:lnTo>
                  <a:pt x="1694040" y="2072322"/>
                </a:lnTo>
                <a:lnTo>
                  <a:pt x="1741427" y="2069369"/>
                </a:lnTo>
                <a:lnTo>
                  <a:pt x="1787076" y="2060749"/>
                </a:lnTo>
                <a:lnTo>
                  <a:pt x="1830629" y="2046818"/>
                </a:lnTo>
                <a:lnTo>
                  <a:pt x="1871730" y="2027934"/>
                </a:lnTo>
                <a:lnTo>
                  <a:pt x="1910020" y="2004455"/>
                </a:lnTo>
                <a:lnTo>
                  <a:pt x="1945143" y="1976737"/>
                </a:lnTo>
                <a:lnTo>
                  <a:pt x="1976741" y="1945138"/>
                </a:lnTo>
                <a:lnTo>
                  <a:pt x="2004459" y="1910014"/>
                </a:lnTo>
                <a:lnTo>
                  <a:pt x="2027937" y="1871724"/>
                </a:lnTo>
                <a:lnTo>
                  <a:pt x="2046820" y="1830624"/>
                </a:lnTo>
                <a:lnTo>
                  <a:pt x="2060750" y="1787072"/>
                </a:lnTo>
                <a:lnTo>
                  <a:pt x="2069369" y="1741425"/>
                </a:lnTo>
                <a:lnTo>
                  <a:pt x="2072322" y="1694040"/>
                </a:lnTo>
                <a:lnTo>
                  <a:pt x="2072322" y="378282"/>
                </a:lnTo>
                <a:lnTo>
                  <a:pt x="2069369" y="330897"/>
                </a:lnTo>
                <a:lnTo>
                  <a:pt x="2060750" y="285249"/>
                </a:lnTo>
                <a:lnTo>
                  <a:pt x="2046820" y="241697"/>
                </a:lnTo>
                <a:lnTo>
                  <a:pt x="2027937" y="200597"/>
                </a:lnTo>
                <a:lnTo>
                  <a:pt x="2004459" y="162307"/>
                </a:lnTo>
                <a:lnTo>
                  <a:pt x="1976741" y="127184"/>
                </a:lnTo>
                <a:lnTo>
                  <a:pt x="1945143" y="95584"/>
                </a:lnTo>
                <a:lnTo>
                  <a:pt x="1910020" y="67866"/>
                </a:lnTo>
                <a:lnTo>
                  <a:pt x="1871730" y="44387"/>
                </a:lnTo>
                <a:lnTo>
                  <a:pt x="1830629" y="25503"/>
                </a:lnTo>
                <a:lnTo>
                  <a:pt x="1787076" y="11573"/>
                </a:lnTo>
                <a:lnTo>
                  <a:pt x="1741427" y="2952"/>
                </a:lnTo>
                <a:lnTo>
                  <a:pt x="1694040" y="0"/>
                </a:lnTo>
                <a:close/>
              </a:path>
            </a:pathLst>
          </a:custGeom>
          <a:solidFill>
            <a:srgbClr val="8A94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753228" y="4947344"/>
            <a:ext cx="2039620" cy="2039620"/>
          </a:xfrm>
          <a:custGeom>
            <a:avLst/>
            <a:gdLst/>
            <a:ahLst/>
            <a:cxnLst/>
            <a:rect l="l" t="t" r="r" b="b"/>
            <a:pathLst>
              <a:path w="2039620" h="2039620">
                <a:moveTo>
                  <a:pt x="1677593" y="0"/>
                </a:moveTo>
                <a:lnTo>
                  <a:pt x="361835" y="0"/>
                </a:lnTo>
                <a:lnTo>
                  <a:pt x="312803" y="3309"/>
                </a:lnTo>
                <a:lnTo>
                  <a:pt x="265756" y="12947"/>
                </a:lnTo>
                <a:lnTo>
                  <a:pt x="221127" y="28479"/>
                </a:lnTo>
                <a:lnTo>
                  <a:pt x="179352" y="49472"/>
                </a:lnTo>
                <a:lnTo>
                  <a:pt x="140864" y="75490"/>
                </a:lnTo>
                <a:lnTo>
                  <a:pt x="106098" y="106098"/>
                </a:lnTo>
                <a:lnTo>
                  <a:pt x="75490" y="140864"/>
                </a:lnTo>
                <a:lnTo>
                  <a:pt x="49472" y="179352"/>
                </a:lnTo>
                <a:lnTo>
                  <a:pt x="28479" y="221127"/>
                </a:lnTo>
                <a:lnTo>
                  <a:pt x="12947" y="265756"/>
                </a:lnTo>
                <a:lnTo>
                  <a:pt x="3309" y="312803"/>
                </a:lnTo>
                <a:lnTo>
                  <a:pt x="0" y="361835"/>
                </a:lnTo>
                <a:lnTo>
                  <a:pt x="0" y="1677593"/>
                </a:lnTo>
                <a:lnTo>
                  <a:pt x="3309" y="1726625"/>
                </a:lnTo>
                <a:lnTo>
                  <a:pt x="12947" y="1773673"/>
                </a:lnTo>
                <a:lnTo>
                  <a:pt x="28479" y="1818301"/>
                </a:lnTo>
                <a:lnTo>
                  <a:pt x="49472" y="1860077"/>
                </a:lnTo>
                <a:lnTo>
                  <a:pt x="75490" y="1898564"/>
                </a:lnTo>
                <a:lnTo>
                  <a:pt x="106098" y="1933330"/>
                </a:lnTo>
                <a:lnTo>
                  <a:pt x="140864" y="1963939"/>
                </a:lnTo>
                <a:lnTo>
                  <a:pt x="179352" y="1989957"/>
                </a:lnTo>
                <a:lnTo>
                  <a:pt x="221127" y="2010949"/>
                </a:lnTo>
                <a:lnTo>
                  <a:pt x="265756" y="2026482"/>
                </a:lnTo>
                <a:lnTo>
                  <a:pt x="312803" y="2036120"/>
                </a:lnTo>
                <a:lnTo>
                  <a:pt x="361835" y="2039429"/>
                </a:lnTo>
                <a:lnTo>
                  <a:pt x="1677593" y="2039429"/>
                </a:lnTo>
                <a:lnTo>
                  <a:pt x="1726625" y="2036120"/>
                </a:lnTo>
                <a:lnTo>
                  <a:pt x="1773673" y="2026482"/>
                </a:lnTo>
                <a:lnTo>
                  <a:pt x="1818301" y="2010949"/>
                </a:lnTo>
                <a:lnTo>
                  <a:pt x="1860077" y="1989957"/>
                </a:lnTo>
                <a:lnTo>
                  <a:pt x="1898564" y="1963939"/>
                </a:lnTo>
                <a:lnTo>
                  <a:pt x="1933330" y="1933330"/>
                </a:lnTo>
                <a:lnTo>
                  <a:pt x="1963939" y="1898564"/>
                </a:lnTo>
                <a:lnTo>
                  <a:pt x="1989957" y="1860077"/>
                </a:lnTo>
                <a:lnTo>
                  <a:pt x="2010949" y="1818301"/>
                </a:lnTo>
                <a:lnTo>
                  <a:pt x="2026482" y="1773673"/>
                </a:lnTo>
                <a:lnTo>
                  <a:pt x="2036120" y="1726625"/>
                </a:lnTo>
                <a:lnTo>
                  <a:pt x="2039429" y="1677593"/>
                </a:lnTo>
                <a:lnTo>
                  <a:pt x="2039429" y="361835"/>
                </a:lnTo>
                <a:lnTo>
                  <a:pt x="2036120" y="312803"/>
                </a:lnTo>
                <a:lnTo>
                  <a:pt x="2026482" y="265756"/>
                </a:lnTo>
                <a:lnTo>
                  <a:pt x="2010949" y="221127"/>
                </a:lnTo>
                <a:lnTo>
                  <a:pt x="1989957" y="179352"/>
                </a:lnTo>
                <a:lnTo>
                  <a:pt x="1963939" y="140864"/>
                </a:lnTo>
                <a:lnTo>
                  <a:pt x="1933330" y="106098"/>
                </a:lnTo>
                <a:lnTo>
                  <a:pt x="1898564" y="75490"/>
                </a:lnTo>
                <a:lnTo>
                  <a:pt x="1860077" y="49472"/>
                </a:lnTo>
                <a:lnTo>
                  <a:pt x="1818301" y="28479"/>
                </a:lnTo>
                <a:lnTo>
                  <a:pt x="1773673" y="12947"/>
                </a:lnTo>
                <a:lnTo>
                  <a:pt x="1726625" y="3309"/>
                </a:lnTo>
                <a:lnTo>
                  <a:pt x="1677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749198" y="4976888"/>
            <a:ext cx="2013927" cy="20139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124487" y="2196807"/>
            <a:ext cx="1916821" cy="5025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124487" y="4966157"/>
            <a:ext cx="1916821" cy="5025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 txBox="1"/>
          <p:nvPr/>
        </p:nvSpPr>
        <p:spPr>
          <a:xfrm>
            <a:off x="3353993" y="2259025"/>
            <a:ext cx="15189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피해아동</a:t>
            </a:r>
            <a:r>
              <a:rPr sz="1600" b="1" spc="-33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Malgun Gothic"/>
                <a:cs typeface="Malgun Gothic"/>
              </a:rPr>
              <a:t>보호조치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238" name="object 238"/>
          <p:cNvSpPr txBox="1"/>
          <p:nvPr/>
        </p:nvSpPr>
        <p:spPr>
          <a:xfrm>
            <a:off x="3353993" y="5019294"/>
            <a:ext cx="133858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학대행위자</a:t>
            </a:r>
            <a:r>
              <a:rPr sz="16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Malgun Gothic"/>
                <a:cs typeface="Malgun Gothic"/>
              </a:rPr>
              <a:t>조치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239" name="object 239"/>
          <p:cNvSpPr/>
          <p:nvPr/>
        </p:nvSpPr>
        <p:spPr>
          <a:xfrm>
            <a:off x="860405" y="2299030"/>
            <a:ext cx="1814398" cy="181438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60405" y="5079555"/>
            <a:ext cx="1814398" cy="181439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59" name="그림 45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64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object 3"/>
          <p:cNvSpPr/>
          <p:nvPr/>
        </p:nvSpPr>
        <p:spPr>
          <a:xfrm>
            <a:off x="6457701" y="11"/>
            <a:ext cx="369471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4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11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11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11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11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11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11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11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11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12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12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12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12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12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12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12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12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12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12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13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13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13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13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13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13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13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13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13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13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14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14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14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14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14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14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14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14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14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14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15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15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15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15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15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15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15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15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15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15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16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16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16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16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16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16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16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16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16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16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17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17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17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17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17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17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17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17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17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17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18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18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18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18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18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18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18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18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18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18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19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19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19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19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19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19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19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19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19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19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20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20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20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20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20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20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20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20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20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20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21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21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21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21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21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21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21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21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21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21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22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3</a:t>
            </a:r>
          </a:p>
        </p:txBody>
      </p:sp>
      <p:sp>
        <p:nvSpPr>
          <p:cNvPr id="226" name="object 226"/>
          <p:cNvSpPr txBox="1"/>
          <p:nvPr/>
        </p:nvSpPr>
        <p:spPr>
          <a:xfrm>
            <a:off x="3382098" y="3923081"/>
            <a:ext cx="3473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520" dirty="0">
                <a:solidFill>
                  <a:srgbClr val="231F20"/>
                </a:solidFill>
                <a:latin typeface="Calibri"/>
                <a:cs typeface="Calibri"/>
              </a:rPr>
              <a:t>•</a:t>
            </a:r>
            <a:r>
              <a:rPr sz="1400" b="1" spc="-85" dirty="0">
                <a:solidFill>
                  <a:srgbClr val="231F20"/>
                </a:solidFill>
                <a:latin typeface="Malgun Gothic"/>
                <a:cs typeface="Malgun Gothic"/>
              </a:rPr>
              <a:t>가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227" name="object 227"/>
          <p:cNvSpPr txBox="1"/>
          <p:nvPr/>
        </p:nvSpPr>
        <p:spPr>
          <a:xfrm>
            <a:off x="4185754" y="3907791"/>
            <a:ext cx="4758690" cy="223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180" marR="5080" indent="-285115">
              <a:lnSpc>
                <a:spcPct val="107200"/>
              </a:lnSpc>
              <a:spcBef>
                <a:spcPts val="100"/>
              </a:spcBef>
            </a:pPr>
            <a:r>
              <a:rPr sz="1400" b="1" spc="-85" dirty="0" smtClean="0">
                <a:solidFill>
                  <a:srgbClr val="231F20"/>
                </a:solidFill>
                <a:latin typeface="Malgun Gothic"/>
                <a:cs typeface="Malgun Gothic"/>
              </a:rPr>
              <a:t>족</a:t>
            </a:r>
            <a:r>
              <a:rPr sz="1400" b="1" spc="-254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b="1" spc="50" dirty="0" smtClean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endParaRPr sz="1400" dirty="0">
              <a:latin typeface="Gulim"/>
              <a:cs typeface="Gulim"/>
            </a:endParaRPr>
          </a:p>
        </p:txBody>
      </p:sp>
      <p:sp>
        <p:nvSpPr>
          <p:cNvPr id="228" name="object 228"/>
          <p:cNvSpPr/>
          <p:nvPr/>
        </p:nvSpPr>
        <p:spPr>
          <a:xfrm>
            <a:off x="719999" y="2167166"/>
            <a:ext cx="2072639" cy="2072639"/>
          </a:xfrm>
          <a:custGeom>
            <a:avLst/>
            <a:gdLst/>
            <a:ahLst/>
            <a:cxnLst/>
            <a:rect l="l" t="t" r="r" b="b"/>
            <a:pathLst>
              <a:path w="2072639" h="2072639">
                <a:moveTo>
                  <a:pt x="1694040" y="0"/>
                </a:moveTo>
                <a:lnTo>
                  <a:pt x="378282" y="0"/>
                </a:lnTo>
                <a:lnTo>
                  <a:pt x="330894" y="2952"/>
                </a:lnTo>
                <a:lnTo>
                  <a:pt x="285245" y="11573"/>
                </a:lnTo>
                <a:lnTo>
                  <a:pt x="241692" y="25503"/>
                </a:lnTo>
                <a:lnTo>
                  <a:pt x="200592" y="44387"/>
                </a:lnTo>
                <a:lnTo>
                  <a:pt x="162302" y="67866"/>
                </a:lnTo>
                <a:lnTo>
                  <a:pt x="127179" y="95584"/>
                </a:lnTo>
                <a:lnTo>
                  <a:pt x="95580" y="127184"/>
                </a:lnTo>
                <a:lnTo>
                  <a:pt x="67863" y="162307"/>
                </a:lnTo>
                <a:lnTo>
                  <a:pt x="44385" y="200597"/>
                </a:lnTo>
                <a:lnTo>
                  <a:pt x="25502" y="241697"/>
                </a:lnTo>
                <a:lnTo>
                  <a:pt x="11572" y="285249"/>
                </a:lnTo>
                <a:lnTo>
                  <a:pt x="2952" y="330897"/>
                </a:lnTo>
                <a:lnTo>
                  <a:pt x="0" y="378282"/>
                </a:lnTo>
                <a:lnTo>
                  <a:pt x="0" y="1694040"/>
                </a:lnTo>
                <a:lnTo>
                  <a:pt x="2952" y="1741425"/>
                </a:lnTo>
                <a:lnTo>
                  <a:pt x="11572" y="1787072"/>
                </a:lnTo>
                <a:lnTo>
                  <a:pt x="25502" y="1830624"/>
                </a:lnTo>
                <a:lnTo>
                  <a:pt x="44385" y="1871724"/>
                </a:lnTo>
                <a:lnTo>
                  <a:pt x="67863" y="1910014"/>
                </a:lnTo>
                <a:lnTo>
                  <a:pt x="95580" y="1945138"/>
                </a:lnTo>
                <a:lnTo>
                  <a:pt x="127179" y="1976737"/>
                </a:lnTo>
                <a:lnTo>
                  <a:pt x="162302" y="2004455"/>
                </a:lnTo>
                <a:lnTo>
                  <a:pt x="200592" y="2027934"/>
                </a:lnTo>
                <a:lnTo>
                  <a:pt x="241692" y="2046818"/>
                </a:lnTo>
                <a:lnTo>
                  <a:pt x="285245" y="2060749"/>
                </a:lnTo>
                <a:lnTo>
                  <a:pt x="330894" y="2069369"/>
                </a:lnTo>
                <a:lnTo>
                  <a:pt x="378282" y="2072322"/>
                </a:lnTo>
                <a:lnTo>
                  <a:pt x="1694040" y="2072322"/>
                </a:lnTo>
                <a:lnTo>
                  <a:pt x="1741427" y="2069369"/>
                </a:lnTo>
                <a:lnTo>
                  <a:pt x="1787076" y="2060749"/>
                </a:lnTo>
                <a:lnTo>
                  <a:pt x="1830629" y="2046818"/>
                </a:lnTo>
                <a:lnTo>
                  <a:pt x="1871730" y="2027934"/>
                </a:lnTo>
                <a:lnTo>
                  <a:pt x="1910020" y="2004455"/>
                </a:lnTo>
                <a:lnTo>
                  <a:pt x="1945143" y="1976737"/>
                </a:lnTo>
                <a:lnTo>
                  <a:pt x="1976741" y="1945138"/>
                </a:lnTo>
                <a:lnTo>
                  <a:pt x="2004459" y="1910014"/>
                </a:lnTo>
                <a:lnTo>
                  <a:pt x="2027937" y="1871724"/>
                </a:lnTo>
                <a:lnTo>
                  <a:pt x="2046820" y="1830624"/>
                </a:lnTo>
                <a:lnTo>
                  <a:pt x="2060750" y="1787072"/>
                </a:lnTo>
                <a:lnTo>
                  <a:pt x="2069369" y="1741425"/>
                </a:lnTo>
                <a:lnTo>
                  <a:pt x="2072322" y="1694040"/>
                </a:lnTo>
                <a:lnTo>
                  <a:pt x="2072322" y="378282"/>
                </a:lnTo>
                <a:lnTo>
                  <a:pt x="2069369" y="330897"/>
                </a:lnTo>
                <a:lnTo>
                  <a:pt x="2060750" y="285249"/>
                </a:lnTo>
                <a:lnTo>
                  <a:pt x="2046820" y="241697"/>
                </a:lnTo>
                <a:lnTo>
                  <a:pt x="2027937" y="200597"/>
                </a:lnTo>
                <a:lnTo>
                  <a:pt x="2004459" y="162307"/>
                </a:lnTo>
                <a:lnTo>
                  <a:pt x="1976741" y="127184"/>
                </a:lnTo>
                <a:lnTo>
                  <a:pt x="1945143" y="95584"/>
                </a:lnTo>
                <a:lnTo>
                  <a:pt x="1910020" y="67866"/>
                </a:lnTo>
                <a:lnTo>
                  <a:pt x="1871730" y="44387"/>
                </a:lnTo>
                <a:lnTo>
                  <a:pt x="1830629" y="25503"/>
                </a:lnTo>
                <a:lnTo>
                  <a:pt x="1787076" y="11573"/>
                </a:lnTo>
                <a:lnTo>
                  <a:pt x="1741427" y="2952"/>
                </a:lnTo>
                <a:lnTo>
                  <a:pt x="1694040" y="0"/>
                </a:lnTo>
                <a:close/>
              </a:path>
            </a:pathLst>
          </a:custGeom>
          <a:solidFill>
            <a:srgbClr val="8A94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753228" y="2166823"/>
            <a:ext cx="2039620" cy="2039620"/>
          </a:xfrm>
          <a:custGeom>
            <a:avLst/>
            <a:gdLst/>
            <a:ahLst/>
            <a:cxnLst/>
            <a:rect l="l" t="t" r="r" b="b"/>
            <a:pathLst>
              <a:path w="2039620" h="2039620">
                <a:moveTo>
                  <a:pt x="1677593" y="0"/>
                </a:moveTo>
                <a:lnTo>
                  <a:pt x="361835" y="0"/>
                </a:lnTo>
                <a:lnTo>
                  <a:pt x="312803" y="3309"/>
                </a:lnTo>
                <a:lnTo>
                  <a:pt x="265756" y="12947"/>
                </a:lnTo>
                <a:lnTo>
                  <a:pt x="221127" y="28479"/>
                </a:lnTo>
                <a:lnTo>
                  <a:pt x="179352" y="49472"/>
                </a:lnTo>
                <a:lnTo>
                  <a:pt x="140864" y="75490"/>
                </a:lnTo>
                <a:lnTo>
                  <a:pt x="106098" y="106098"/>
                </a:lnTo>
                <a:lnTo>
                  <a:pt x="75490" y="140864"/>
                </a:lnTo>
                <a:lnTo>
                  <a:pt x="49472" y="179352"/>
                </a:lnTo>
                <a:lnTo>
                  <a:pt x="28479" y="221127"/>
                </a:lnTo>
                <a:lnTo>
                  <a:pt x="12947" y="265756"/>
                </a:lnTo>
                <a:lnTo>
                  <a:pt x="3309" y="312803"/>
                </a:lnTo>
                <a:lnTo>
                  <a:pt x="0" y="361835"/>
                </a:lnTo>
                <a:lnTo>
                  <a:pt x="0" y="1677593"/>
                </a:lnTo>
                <a:lnTo>
                  <a:pt x="3309" y="1726625"/>
                </a:lnTo>
                <a:lnTo>
                  <a:pt x="12947" y="1773673"/>
                </a:lnTo>
                <a:lnTo>
                  <a:pt x="28479" y="1818301"/>
                </a:lnTo>
                <a:lnTo>
                  <a:pt x="49472" y="1860077"/>
                </a:lnTo>
                <a:lnTo>
                  <a:pt x="75490" y="1898564"/>
                </a:lnTo>
                <a:lnTo>
                  <a:pt x="106098" y="1933330"/>
                </a:lnTo>
                <a:lnTo>
                  <a:pt x="140864" y="1963939"/>
                </a:lnTo>
                <a:lnTo>
                  <a:pt x="179352" y="1989957"/>
                </a:lnTo>
                <a:lnTo>
                  <a:pt x="221127" y="2010949"/>
                </a:lnTo>
                <a:lnTo>
                  <a:pt x="265756" y="2026482"/>
                </a:lnTo>
                <a:lnTo>
                  <a:pt x="312803" y="2036120"/>
                </a:lnTo>
                <a:lnTo>
                  <a:pt x="361835" y="2039429"/>
                </a:lnTo>
                <a:lnTo>
                  <a:pt x="1677593" y="2039429"/>
                </a:lnTo>
                <a:lnTo>
                  <a:pt x="1726625" y="2036120"/>
                </a:lnTo>
                <a:lnTo>
                  <a:pt x="1773673" y="2026482"/>
                </a:lnTo>
                <a:lnTo>
                  <a:pt x="1818301" y="2010949"/>
                </a:lnTo>
                <a:lnTo>
                  <a:pt x="1860077" y="1989957"/>
                </a:lnTo>
                <a:lnTo>
                  <a:pt x="1898564" y="1963939"/>
                </a:lnTo>
                <a:lnTo>
                  <a:pt x="1933330" y="1933330"/>
                </a:lnTo>
                <a:lnTo>
                  <a:pt x="1963939" y="1898564"/>
                </a:lnTo>
                <a:lnTo>
                  <a:pt x="1989957" y="1860077"/>
                </a:lnTo>
                <a:lnTo>
                  <a:pt x="2010949" y="1818301"/>
                </a:lnTo>
                <a:lnTo>
                  <a:pt x="2026482" y="1773673"/>
                </a:lnTo>
                <a:lnTo>
                  <a:pt x="2036120" y="1726625"/>
                </a:lnTo>
                <a:lnTo>
                  <a:pt x="2039429" y="1677593"/>
                </a:lnTo>
                <a:lnTo>
                  <a:pt x="2039429" y="361835"/>
                </a:lnTo>
                <a:lnTo>
                  <a:pt x="2036120" y="312803"/>
                </a:lnTo>
                <a:lnTo>
                  <a:pt x="2026482" y="265756"/>
                </a:lnTo>
                <a:lnTo>
                  <a:pt x="2010949" y="221127"/>
                </a:lnTo>
                <a:lnTo>
                  <a:pt x="1989957" y="179352"/>
                </a:lnTo>
                <a:lnTo>
                  <a:pt x="1963939" y="140864"/>
                </a:lnTo>
                <a:lnTo>
                  <a:pt x="1933330" y="106098"/>
                </a:lnTo>
                <a:lnTo>
                  <a:pt x="1898564" y="75490"/>
                </a:lnTo>
                <a:lnTo>
                  <a:pt x="1860077" y="49472"/>
                </a:lnTo>
                <a:lnTo>
                  <a:pt x="1818301" y="28479"/>
                </a:lnTo>
                <a:lnTo>
                  <a:pt x="1773673" y="12947"/>
                </a:lnTo>
                <a:lnTo>
                  <a:pt x="1726625" y="3309"/>
                </a:lnTo>
                <a:lnTo>
                  <a:pt x="1677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749198" y="2196350"/>
            <a:ext cx="2013927" cy="20139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719999" y="4947682"/>
            <a:ext cx="2072639" cy="2072639"/>
          </a:xfrm>
          <a:custGeom>
            <a:avLst/>
            <a:gdLst/>
            <a:ahLst/>
            <a:cxnLst/>
            <a:rect l="l" t="t" r="r" b="b"/>
            <a:pathLst>
              <a:path w="2072639" h="2072640">
                <a:moveTo>
                  <a:pt x="1694040" y="0"/>
                </a:moveTo>
                <a:lnTo>
                  <a:pt x="378282" y="0"/>
                </a:lnTo>
                <a:lnTo>
                  <a:pt x="330894" y="2952"/>
                </a:lnTo>
                <a:lnTo>
                  <a:pt x="285245" y="11573"/>
                </a:lnTo>
                <a:lnTo>
                  <a:pt x="241692" y="25503"/>
                </a:lnTo>
                <a:lnTo>
                  <a:pt x="200592" y="44387"/>
                </a:lnTo>
                <a:lnTo>
                  <a:pt x="162302" y="67866"/>
                </a:lnTo>
                <a:lnTo>
                  <a:pt x="127179" y="95584"/>
                </a:lnTo>
                <a:lnTo>
                  <a:pt x="95580" y="127184"/>
                </a:lnTo>
                <a:lnTo>
                  <a:pt x="67863" y="162307"/>
                </a:lnTo>
                <a:lnTo>
                  <a:pt x="44385" y="200597"/>
                </a:lnTo>
                <a:lnTo>
                  <a:pt x="25502" y="241697"/>
                </a:lnTo>
                <a:lnTo>
                  <a:pt x="11572" y="285249"/>
                </a:lnTo>
                <a:lnTo>
                  <a:pt x="2952" y="330897"/>
                </a:lnTo>
                <a:lnTo>
                  <a:pt x="0" y="378282"/>
                </a:lnTo>
                <a:lnTo>
                  <a:pt x="0" y="1694040"/>
                </a:lnTo>
                <a:lnTo>
                  <a:pt x="2952" y="1741425"/>
                </a:lnTo>
                <a:lnTo>
                  <a:pt x="11572" y="1787072"/>
                </a:lnTo>
                <a:lnTo>
                  <a:pt x="25502" y="1830624"/>
                </a:lnTo>
                <a:lnTo>
                  <a:pt x="44385" y="1871724"/>
                </a:lnTo>
                <a:lnTo>
                  <a:pt x="67863" y="1910014"/>
                </a:lnTo>
                <a:lnTo>
                  <a:pt x="95580" y="1945138"/>
                </a:lnTo>
                <a:lnTo>
                  <a:pt x="127179" y="1976737"/>
                </a:lnTo>
                <a:lnTo>
                  <a:pt x="162302" y="2004455"/>
                </a:lnTo>
                <a:lnTo>
                  <a:pt x="200592" y="2027934"/>
                </a:lnTo>
                <a:lnTo>
                  <a:pt x="241692" y="2046818"/>
                </a:lnTo>
                <a:lnTo>
                  <a:pt x="285245" y="2060749"/>
                </a:lnTo>
                <a:lnTo>
                  <a:pt x="330894" y="2069369"/>
                </a:lnTo>
                <a:lnTo>
                  <a:pt x="378282" y="2072322"/>
                </a:lnTo>
                <a:lnTo>
                  <a:pt x="1694040" y="2072322"/>
                </a:lnTo>
                <a:lnTo>
                  <a:pt x="1741427" y="2069369"/>
                </a:lnTo>
                <a:lnTo>
                  <a:pt x="1787076" y="2060749"/>
                </a:lnTo>
                <a:lnTo>
                  <a:pt x="1830629" y="2046818"/>
                </a:lnTo>
                <a:lnTo>
                  <a:pt x="1871730" y="2027934"/>
                </a:lnTo>
                <a:lnTo>
                  <a:pt x="1910020" y="2004455"/>
                </a:lnTo>
                <a:lnTo>
                  <a:pt x="1945143" y="1976737"/>
                </a:lnTo>
                <a:lnTo>
                  <a:pt x="1976741" y="1945138"/>
                </a:lnTo>
                <a:lnTo>
                  <a:pt x="2004459" y="1910014"/>
                </a:lnTo>
                <a:lnTo>
                  <a:pt x="2027937" y="1871724"/>
                </a:lnTo>
                <a:lnTo>
                  <a:pt x="2046820" y="1830624"/>
                </a:lnTo>
                <a:lnTo>
                  <a:pt x="2060750" y="1787072"/>
                </a:lnTo>
                <a:lnTo>
                  <a:pt x="2069369" y="1741425"/>
                </a:lnTo>
                <a:lnTo>
                  <a:pt x="2072322" y="1694040"/>
                </a:lnTo>
                <a:lnTo>
                  <a:pt x="2072322" y="378282"/>
                </a:lnTo>
                <a:lnTo>
                  <a:pt x="2069369" y="330897"/>
                </a:lnTo>
                <a:lnTo>
                  <a:pt x="2060750" y="285249"/>
                </a:lnTo>
                <a:lnTo>
                  <a:pt x="2046820" y="241697"/>
                </a:lnTo>
                <a:lnTo>
                  <a:pt x="2027937" y="200597"/>
                </a:lnTo>
                <a:lnTo>
                  <a:pt x="2004459" y="162307"/>
                </a:lnTo>
                <a:lnTo>
                  <a:pt x="1976741" y="127184"/>
                </a:lnTo>
                <a:lnTo>
                  <a:pt x="1945143" y="95584"/>
                </a:lnTo>
                <a:lnTo>
                  <a:pt x="1910020" y="67866"/>
                </a:lnTo>
                <a:lnTo>
                  <a:pt x="1871730" y="44387"/>
                </a:lnTo>
                <a:lnTo>
                  <a:pt x="1830629" y="25503"/>
                </a:lnTo>
                <a:lnTo>
                  <a:pt x="1787076" y="11573"/>
                </a:lnTo>
                <a:lnTo>
                  <a:pt x="1741427" y="2952"/>
                </a:lnTo>
                <a:lnTo>
                  <a:pt x="1694040" y="0"/>
                </a:lnTo>
                <a:close/>
              </a:path>
            </a:pathLst>
          </a:custGeom>
          <a:solidFill>
            <a:srgbClr val="8A94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753228" y="4947344"/>
            <a:ext cx="2039620" cy="2039620"/>
          </a:xfrm>
          <a:custGeom>
            <a:avLst/>
            <a:gdLst/>
            <a:ahLst/>
            <a:cxnLst/>
            <a:rect l="l" t="t" r="r" b="b"/>
            <a:pathLst>
              <a:path w="2039620" h="2039620">
                <a:moveTo>
                  <a:pt x="1677593" y="0"/>
                </a:moveTo>
                <a:lnTo>
                  <a:pt x="361835" y="0"/>
                </a:lnTo>
                <a:lnTo>
                  <a:pt x="312803" y="3309"/>
                </a:lnTo>
                <a:lnTo>
                  <a:pt x="265756" y="12947"/>
                </a:lnTo>
                <a:lnTo>
                  <a:pt x="221127" y="28479"/>
                </a:lnTo>
                <a:lnTo>
                  <a:pt x="179352" y="49472"/>
                </a:lnTo>
                <a:lnTo>
                  <a:pt x="140864" y="75490"/>
                </a:lnTo>
                <a:lnTo>
                  <a:pt x="106098" y="106098"/>
                </a:lnTo>
                <a:lnTo>
                  <a:pt x="75490" y="140864"/>
                </a:lnTo>
                <a:lnTo>
                  <a:pt x="49472" y="179352"/>
                </a:lnTo>
                <a:lnTo>
                  <a:pt x="28479" y="221127"/>
                </a:lnTo>
                <a:lnTo>
                  <a:pt x="12947" y="265756"/>
                </a:lnTo>
                <a:lnTo>
                  <a:pt x="3309" y="312803"/>
                </a:lnTo>
                <a:lnTo>
                  <a:pt x="0" y="361835"/>
                </a:lnTo>
                <a:lnTo>
                  <a:pt x="0" y="1677593"/>
                </a:lnTo>
                <a:lnTo>
                  <a:pt x="3309" y="1726625"/>
                </a:lnTo>
                <a:lnTo>
                  <a:pt x="12947" y="1773673"/>
                </a:lnTo>
                <a:lnTo>
                  <a:pt x="28479" y="1818301"/>
                </a:lnTo>
                <a:lnTo>
                  <a:pt x="49472" y="1860077"/>
                </a:lnTo>
                <a:lnTo>
                  <a:pt x="75490" y="1898564"/>
                </a:lnTo>
                <a:lnTo>
                  <a:pt x="106098" y="1933330"/>
                </a:lnTo>
                <a:lnTo>
                  <a:pt x="140864" y="1963939"/>
                </a:lnTo>
                <a:lnTo>
                  <a:pt x="179352" y="1989957"/>
                </a:lnTo>
                <a:lnTo>
                  <a:pt x="221127" y="2010949"/>
                </a:lnTo>
                <a:lnTo>
                  <a:pt x="265756" y="2026482"/>
                </a:lnTo>
                <a:lnTo>
                  <a:pt x="312803" y="2036120"/>
                </a:lnTo>
                <a:lnTo>
                  <a:pt x="361835" y="2039429"/>
                </a:lnTo>
                <a:lnTo>
                  <a:pt x="1677593" y="2039429"/>
                </a:lnTo>
                <a:lnTo>
                  <a:pt x="1726625" y="2036120"/>
                </a:lnTo>
                <a:lnTo>
                  <a:pt x="1773673" y="2026482"/>
                </a:lnTo>
                <a:lnTo>
                  <a:pt x="1818301" y="2010949"/>
                </a:lnTo>
                <a:lnTo>
                  <a:pt x="1860077" y="1989957"/>
                </a:lnTo>
                <a:lnTo>
                  <a:pt x="1898564" y="1963939"/>
                </a:lnTo>
                <a:lnTo>
                  <a:pt x="1933330" y="1933330"/>
                </a:lnTo>
                <a:lnTo>
                  <a:pt x="1963939" y="1898564"/>
                </a:lnTo>
                <a:lnTo>
                  <a:pt x="1989957" y="1860077"/>
                </a:lnTo>
                <a:lnTo>
                  <a:pt x="2010949" y="1818301"/>
                </a:lnTo>
                <a:lnTo>
                  <a:pt x="2026482" y="1773673"/>
                </a:lnTo>
                <a:lnTo>
                  <a:pt x="2036120" y="1726625"/>
                </a:lnTo>
                <a:lnTo>
                  <a:pt x="2039429" y="1677593"/>
                </a:lnTo>
                <a:lnTo>
                  <a:pt x="2039429" y="361835"/>
                </a:lnTo>
                <a:lnTo>
                  <a:pt x="2036120" y="312803"/>
                </a:lnTo>
                <a:lnTo>
                  <a:pt x="2026482" y="265756"/>
                </a:lnTo>
                <a:lnTo>
                  <a:pt x="2010949" y="221127"/>
                </a:lnTo>
                <a:lnTo>
                  <a:pt x="1989957" y="179352"/>
                </a:lnTo>
                <a:lnTo>
                  <a:pt x="1963939" y="140864"/>
                </a:lnTo>
                <a:lnTo>
                  <a:pt x="1933330" y="106098"/>
                </a:lnTo>
                <a:lnTo>
                  <a:pt x="1898564" y="75490"/>
                </a:lnTo>
                <a:lnTo>
                  <a:pt x="1860077" y="49472"/>
                </a:lnTo>
                <a:lnTo>
                  <a:pt x="1818301" y="28479"/>
                </a:lnTo>
                <a:lnTo>
                  <a:pt x="1773673" y="12947"/>
                </a:lnTo>
                <a:lnTo>
                  <a:pt x="1726625" y="3309"/>
                </a:lnTo>
                <a:lnTo>
                  <a:pt x="1677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749198" y="4976888"/>
            <a:ext cx="2013927" cy="20139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109562" y="2196807"/>
            <a:ext cx="1400235" cy="5025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5" name="object 235"/>
          <p:cNvSpPr/>
          <p:nvPr/>
        </p:nvSpPr>
        <p:spPr>
          <a:xfrm>
            <a:off x="3122993" y="4959794"/>
            <a:ext cx="1386823" cy="5025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 txBox="1">
            <a:spLocks noGrp="1"/>
          </p:cNvSpPr>
          <p:nvPr>
            <p:ph type="body" idx="1"/>
          </p:nvPr>
        </p:nvSpPr>
        <p:spPr>
          <a:xfrm>
            <a:off x="1555750" y="2943225"/>
            <a:ext cx="9733406" cy="262251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975485" marR="5080">
              <a:spcBef>
                <a:spcPts val="1620"/>
              </a:spcBef>
              <a:buSzPct val="92857"/>
              <a:tabLst>
                <a:tab pos="2139950" algn="l"/>
              </a:tabLst>
            </a:pPr>
            <a:r>
              <a:rPr lang="ko-KR" altLang="en-US" sz="1400" b="1" spc="50" dirty="0" smtClean="0">
                <a:latin typeface="+mn-ea"/>
              </a:rPr>
              <a:t>피해 아동</a:t>
            </a:r>
            <a:r>
              <a:rPr lang="en-US" altLang="ko-KR" sz="1400" b="1" spc="50" dirty="0" smtClean="0">
                <a:latin typeface="+mn-ea"/>
              </a:rPr>
              <a:t>: </a:t>
            </a:r>
            <a:r>
              <a:rPr sz="1400" spc="50" dirty="0" smtClean="0">
                <a:solidFill>
                  <a:srgbClr val="231F20"/>
                </a:solidFill>
                <a:latin typeface="+mn-ea"/>
              </a:rPr>
              <a:t> </a:t>
            </a:r>
            <a:r>
              <a:rPr lang="ko-KR" altLang="en-US" sz="1400" b="0" spc="-145" dirty="0" smtClean="0">
                <a:solidFill>
                  <a:srgbClr val="231F20"/>
                </a:solidFill>
                <a:latin typeface="+mn-ea"/>
              </a:rPr>
              <a:t>상담</a:t>
            </a:r>
            <a:r>
              <a:rPr lang="en-US" altLang="ko-KR" sz="1400" b="0" spc="-145" dirty="0" smtClean="0">
                <a:solidFill>
                  <a:srgbClr val="231F20"/>
                </a:solidFill>
                <a:latin typeface="+mn-ea"/>
              </a:rPr>
              <a:t>, </a:t>
            </a:r>
            <a:r>
              <a:rPr lang="ko-KR" altLang="en-US" sz="1400" b="0" spc="-145" dirty="0" smtClean="0">
                <a:solidFill>
                  <a:srgbClr val="231F20"/>
                </a:solidFill>
                <a:latin typeface="+mn-ea"/>
              </a:rPr>
              <a:t>의료지원</a:t>
            </a:r>
            <a:r>
              <a:rPr lang="en-US" altLang="ko-KR" sz="1400" b="0" spc="-145" dirty="0" smtClean="0">
                <a:solidFill>
                  <a:srgbClr val="231F20"/>
                </a:solidFill>
                <a:latin typeface="+mn-ea"/>
              </a:rPr>
              <a:t>, </a:t>
            </a:r>
            <a:r>
              <a:rPr lang="ko-KR" altLang="en-US" sz="1400" b="0" spc="-145" dirty="0" smtClean="0">
                <a:solidFill>
                  <a:srgbClr val="231F20"/>
                </a:solidFill>
                <a:latin typeface="+mn-ea"/>
              </a:rPr>
              <a:t>심리치료</a:t>
            </a:r>
            <a:r>
              <a:rPr lang="en-US" altLang="ko-KR" sz="1400" b="0" spc="-145" dirty="0" smtClean="0">
                <a:solidFill>
                  <a:srgbClr val="231F20"/>
                </a:solidFill>
                <a:latin typeface="+mn-ea"/>
              </a:rPr>
              <a:t>, </a:t>
            </a:r>
            <a:r>
              <a:rPr lang="ko-KR" altLang="en-US" sz="1400" b="0" spc="-145" dirty="0" smtClean="0">
                <a:solidFill>
                  <a:srgbClr val="231F20"/>
                </a:solidFill>
                <a:latin typeface="+mn-ea"/>
              </a:rPr>
              <a:t>학습지원</a:t>
            </a:r>
            <a:r>
              <a:rPr lang="en-US" altLang="ko-KR" sz="1400" b="0" spc="-145" dirty="0" smtClean="0">
                <a:solidFill>
                  <a:srgbClr val="231F20"/>
                </a:solidFill>
                <a:latin typeface="+mn-ea"/>
              </a:rPr>
              <a:t>, </a:t>
            </a:r>
            <a:r>
              <a:rPr lang="ko-KR" altLang="en-US" sz="1400" b="0" spc="-145" dirty="0" smtClean="0">
                <a:solidFill>
                  <a:srgbClr val="231F20"/>
                </a:solidFill>
                <a:latin typeface="+mn-ea"/>
              </a:rPr>
              <a:t>수사 및 증거 지원</a:t>
            </a:r>
            <a:r>
              <a:rPr lang="en-US" altLang="ko-KR" sz="1400" b="0" spc="-145" dirty="0" smtClean="0">
                <a:solidFill>
                  <a:srgbClr val="231F20"/>
                </a:solidFill>
                <a:latin typeface="+mn-ea"/>
              </a:rPr>
              <a:t>, </a:t>
            </a:r>
            <a:r>
              <a:rPr lang="en-US" altLang="ko-KR" sz="1400" spc="-145" dirty="0" smtClean="0">
                <a:latin typeface="+mn-ea"/>
              </a:rPr>
              <a:t> </a:t>
            </a:r>
            <a:r>
              <a:rPr lang="ko-KR" altLang="en-US" sz="1400" b="0" spc="-145" dirty="0" smtClean="0">
                <a:solidFill>
                  <a:srgbClr val="231F20"/>
                </a:solidFill>
                <a:latin typeface="+mn-ea"/>
              </a:rPr>
              <a:t>사회복지서비스 연계 등</a:t>
            </a:r>
            <a:endParaRPr sz="1400" dirty="0">
              <a:latin typeface="+mn-ea"/>
            </a:endParaRPr>
          </a:p>
        </p:txBody>
      </p:sp>
      <p:sp>
        <p:nvSpPr>
          <p:cNvPr id="238" name="object 238"/>
          <p:cNvSpPr/>
          <p:nvPr/>
        </p:nvSpPr>
        <p:spPr>
          <a:xfrm>
            <a:off x="860405" y="2299030"/>
            <a:ext cx="1814398" cy="181438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60405" y="5079568"/>
            <a:ext cx="1814398" cy="181438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TextBox 241"/>
          <p:cNvSpPr txBox="1"/>
          <p:nvPr/>
        </p:nvSpPr>
        <p:spPr>
          <a:xfrm>
            <a:off x="2203575" y="1370003"/>
            <a:ext cx="6282617" cy="887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962785" marR="1963420" algn="ctr">
              <a:lnSpc>
                <a:spcPct val="100000"/>
              </a:lnSpc>
              <a:spcBef>
                <a:spcPts val="365"/>
              </a:spcBef>
            </a:pPr>
            <a:r>
              <a:rPr lang="ko-KR" altLang="en-US" b="1" spc="-170" dirty="0">
                <a:solidFill>
                  <a:srgbClr val="0070C0"/>
                </a:solidFill>
              </a:rPr>
              <a:t>아동학대사례</a:t>
            </a:r>
            <a:r>
              <a:rPr lang="ko-KR" altLang="en-US" b="1" spc="-275" dirty="0">
                <a:solidFill>
                  <a:srgbClr val="0070C0"/>
                </a:solidFill>
              </a:rPr>
              <a:t> </a:t>
            </a:r>
            <a:r>
              <a:rPr lang="ko-KR" altLang="en-US" b="1" spc="-180" dirty="0">
                <a:solidFill>
                  <a:srgbClr val="0070C0"/>
                </a:solidFill>
              </a:rPr>
              <a:t>개입과정</a:t>
            </a:r>
          </a:p>
          <a:p>
            <a:pPr marL="1962785" marR="1964689" algn="ctr">
              <a:lnSpc>
                <a:spcPct val="100000"/>
              </a:lnSpc>
              <a:spcBef>
                <a:spcPts val="185"/>
              </a:spcBef>
            </a:pPr>
            <a:r>
              <a:rPr lang="ko-KR" altLang="en-US" sz="1400" b="1" spc="-140" dirty="0">
                <a:solidFill>
                  <a:srgbClr val="6D6E71"/>
                </a:solidFill>
              </a:rPr>
              <a:t>사례관리 </a:t>
            </a:r>
            <a:r>
              <a:rPr lang="ko-KR" altLang="en-US" sz="1400" b="1" spc="-85" dirty="0">
                <a:solidFill>
                  <a:srgbClr val="6D6E71"/>
                </a:solidFill>
              </a:rPr>
              <a:t>및</a:t>
            </a:r>
            <a:r>
              <a:rPr lang="ko-KR" altLang="en-US" sz="1400" b="1" spc="-355" dirty="0">
                <a:solidFill>
                  <a:srgbClr val="6D6E71"/>
                </a:solidFill>
              </a:rPr>
              <a:t> </a:t>
            </a:r>
            <a:r>
              <a:rPr lang="ko-KR" altLang="en-US" sz="1400" b="1" spc="-155" dirty="0">
                <a:solidFill>
                  <a:srgbClr val="6D6E71"/>
                </a:solidFill>
              </a:rPr>
              <a:t>사후관리</a:t>
            </a:r>
            <a:endParaRPr lang="ko-KR" altLang="en-US" sz="1400" b="1" dirty="0"/>
          </a:p>
          <a:p>
            <a:endParaRPr lang="ko-KR" altLang="en-US" dirty="0"/>
          </a:p>
        </p:txBody>
      </p:sp>
      <p:sp>
        <p:nvSpPr>
          <p:cNvPr id="243" name="직사각형 242"/>
          <p:cNvSpPr/>
          <p:nvPr/>
        </p:nvSpPr>
        <p:spPr>
          <a:xfrm>
            <a:off x="3296186" y="2955865"/>
            <a:ext cx="341119" cy="304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spc="520" dirty="0">
                <a:solidFill>
                  <a:srgbClr val="231F20"/>
                </a:solidFill>
                <a:cs typeface="Calibri"/>
              </a:rPr>
              <a:t>•</a:t>
            </a:r>
            <a:endParaRPr lang="ko-KR" altLang="en-US" sz="1400" dirty="0"/>
          </a:p>
        </p:txBody>
      </p:sp>
      <p:sp>
        <p:nvSpPr>
          <p:cNvPr id="245" name="직사각형 244"/>
          <p:cNvSpPr/>
          <p:nvPr/>
        </p:nvSpPr>
        <p:spPr>
          <a:xfrm>
            <a:off x="3296186" y="3324295"/>
            <a:ext cx="341119" cy="304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spc="520" dirty="0">
                <a:solidFill>
                  <a:srgbClr val="231F20"/>
                </a:solidFill>
                <a:cs typeface="Calibri"/>
              </a:rPr>
              <a:t>•</a:t>
            </a:r>
            <a:endParaRPr lang="ko-KR" altLang="en-US" sz="1400" dirty="0"/>
          </a:p>
        </p:txBody>
      </p:sp>
      <p:sp>
        <p:nvSpPr>
          <p:cNvPr id="246" name="TextBox 245"/>
          <p:cNvSpPr txBox="1"/>
          <p:nvPr/>
        </p:nvSpPr>
        <p:spPr>
          <a:xfrm>
            <a:off x="3312540" y="223118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/>
              <a:t>사례관리</a:t>
            </a:r>
            <a:endParaRPr lang="ko-KR" altLang="en-US" sz="1600" b="1" dirty="0"/>
          </a:p>
        </p:txBody>
      </p:sp>
      <p:sp>
        <p:nvSpPr>
          <p:cNvPr id="247" name="TextBox 246"/>
          <p:cNvSpPr txBox="1"/>
          <p:nvPr/>
        </p:nvSpPr>
        <p:spPr>
          <a:xfrm>
            <a:off x="3312540" y="499187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/>
              <a:t>사후관리</a:t>
            </a:r>
            <a:endParaRPr lang="ko-KR" altLang="en-US" sz="1600" b="1" dirty="0"/>
          </a:p>
        </p:txBody>
      </p:sp>
      <p:sp>
        <p:nvSpPr>
          <p:cNvPr id="249" name="직사각형 248"/>
          <p:cNvSpPr/>
          <p:nvPr/>
        </p:nvSpPr>
        <p:spPr>
          <a:xfrm>
            <a:off x="1460500" y="3304651"/>
            <a:ext cx="8693150" cy="322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75485" marR="5080">
              <a:lnSpc>
                <a:spcPct val="107200"/>
              </a:lnSpc>
              <a:spcBef>
                <a:spcPts val="1620"/>
              </a:spcBef>
              <a:buSzPct val="92857"/>
              <a:tabLst>
                <a:tab pos="2139950" algn="l"/>
              </a:tabLst>
            </a:pPr>
            <a:r>
              <a:rPr lang="ko-KR" altLang="en-US" sz="1400" b="1" spc="-140" dirty="0">
                <a:solidFill>
                  <a:srgbClr val="231F20"/>
                </a:solidFill>
                <a:latin typeface="+mn-ea"/>
              </a:rPr>
              <a:t>학대행위자 </a:t>
            </a:r>
            <a:r>
              <a:rPr lang="en-US" altLang="ko-KR" sz="1400" b="1" spc="50" dirty="0">
                <a:solidFill>
                  <a:srgbClr val="231F20"/>
                </a:solidFill>
                <a:latin typeface="+mn-ea"/>
              </a:rPr>
              <a:t>: </a:t>
            </a:r>
            <a:r>
              <a:rPr lang="en-US" altLang="ko-KR" sz="1400" b="1" spc="50" dirty="0" smtClean="0">
                <a:solidFill>
                  <a:srgbClr val="231F20"/>
                </a:solidFill>
                <a:latin typeface="+mn-ea"/>
              </a:rPr>
              <a:t> </a:t>
            </a:r>
            <a:r>
              <a:rPr lang="ko-KR" altLang="en-US" sz="1400" spc="-135" dirty="0" smtClean="0">
                <a:solidFill>
                  <a:srgbClr val="231F20"/>
                </a:solidFill>
                <a:latin typeface="+mn-ea"/>
              </a:rPr>
              <a:t>보호처분</a:t>
            </a:r>
            <a:r>
              <a:rPr lang="en-US" altLang="ko-KR" sz="1400" spc="-135" dirty="0">
                <a:solidFill>
                  <a:srgbClr val="231F20"/>
                </a:solidFill>
                <a:latin typeface="+mn-ea"/>
              </a:rPr>
              <a:t>, </a:t>
            </a:r>
            <a:r>
              <a:rPr lang="ko-KR" altLang="en-US" sz="1400" spc="-140" dirty="0">
                <a:solidFill>
                  <a:srgbClr val="231F20"/>
                </a:solidFill>
                <a:latin typeface="+mn-ea"/>
              </a:rPr>
              <a:t>임시조치 </a:t>
            </a:r>
            <a:r>
              <a:rPr lang="ko-KR" altLang="en-US" sz="1400" spc="-120" dirty="0">
                <a:solidFill>
                  <a:srgbClr val="231F20"/>
                </a:solidFill>
                <a:latin typeface="+mn-ea"/>
              </a:rPr>
              <a:t>등의 결과 상담</a:t>
            </a:r>
            <a:r>
              <a:rPr lang="en-US" altLang="ko-KR" sz="1400" spc="-120" dirty="0">
                <a:solidFill>
                  <a:srgbClr val="231F20"/>
                </a:solidFill>
                <a:latin typeface="+mn-ea"/>
              </a:rPr>
              <a:t>, </a:t>
            </a:r>
            <a:r>
              <a:rPr lang="ko-KR" altLang="en-US" sz="1400" spc="-145" dirty="0">
                <a:solidFill>
                  <a:srgbClr val="231F20"/>
                </a:solidFill>
                <a:latin typeface="+mn-ea"/>
              </a:rPr>
              <a:t>교육프로그램 </a:t>
            </a:r>
            <a:r>
              <a:rPr lang="ko-KR" altLang="en-US" sz="1400" spc="-120" dirty="0">
                <a:solidFill>
                  <a:srgbClr val="231F20"/>
                </a:solidFill>
                <a:latin typeface="+mn-ea"/>
              </a:rPr>
              <a:t>운영</a:t>
            </a:r>
            <a:r>
              <a:rPr lang="en-US" altLang="ko-KR" sz="1400" spc="-120" dirty="0">
                <a:solidFill>
                  <a:srgbClr val="231F20"/>
                </a:solidFill>
                <a:latin typeface="+mn-ea"/>
              </a:rPr>
              <a:t>,  </a:t>
            </a:r>
            <a:r>
              <a:rPr lang="ko-KR" altLang="en-US" sz="1400" spc="-150" dirty="0">
                <a:solidFill>
                  <a:srgbClr val="231F20"/>
                </a:solidFill>
                <a:latin typeface="+mn-ea"/>
              </a:rPr>
              <a:t>심리치료</a:t>
            </a:r>
            <a:r>
              <a:rPr lang="en-US" altLang="ko-KR" sz="1400" spc="-150" dirty="0">
                <a:solidFill>
                  <a:srgbClr val="231F20"/>
                </a:solidFill>
                <a:latin typeface="+mn-ea"/>
              </a:rPr>
              <a:t>,</a:t>
            </a:r>
            <a:r>
              <a:rPr lang="ko-KR" altLang="en-US" sz="1400" spc="-110" dirty="0">
                <a:solidFill>
                  <a:srgbClr val="231F20"/>
                </a:solidFill>
                <a:latin typeface="+mn-ea"/>
              </a:rPr>
              <a:t> </a:t>
            </a:r>
            <a:r>
              <a:rPr lang="ko-KR" altLang="en-US" sz="1400" spc="-135" dirty="0" smtClean="0">
                <a:solidFill>
                  <a:srgbClr val="231F20"/>
                </a:solidFill>
                <a:latin typeface="+mn-ea"/>
              </a:rPr>
              <a:t>의료지원</a:t>
            </a:r>
            <a:endParaRPr lang="ko-KR" altLang="en-US" sz="1400" dirty="0">
              <a:latin typeface="+mn-ea"/>
            </a:endParaRPr>
          </a:p>
        </p:txBody>
      </p:sp>
      <p:sp>
        <p:nvSpPr>
          <p:cNvPr id="250" name="직사각형 249"/>
          <p:cNvSpPr/>
          <p:nvPr/>
        </p:nvSpPr>
        <p:spPr>
          <a:xfrm>
            <a:off x="2426233" y="3587077"/>
            <a:ext cx="4412105" cy="3228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75485" marR="5080">
              <a:lnSpc>
                <a:spcPct val="107200"/>
              </a:lnSpc>
              <a:spcBef>
                <a:spcPts val="1620"/>
              </a:spcBef>
              <a:buSzPct val="92857"/>
              <a:tabLst>
                <a:tab pos="2139950" algn="l"/>
              </a:tabLst>
            </a:pPr>
            <a:r>
              <a:rPr lang="ko-KR" altLang="en-US" sz="1400" spc="-225" dirty="0" smtClean="0">
                <a:solidFill>
                  <a:srgbClr val="231F20"/>
                </a:solidFill>
                <a:latin typeface="+mn-ea"/>
              </a:rPr>
              <a:t>  가</a:t>
            </a:r>
            <a:r>
              <a:rPr lang="ko-KR" altLang="en-US" sz="1400" spc="-135" dirty="0" smtClean="0">
                <a:solidFill>
                  <a:srgbClr val="231F20"/>
                </a:solidFill>
                <a:latin typeface="+mn-ea"/>
              </a:rPr>
              <a:t>정지원</a:t>
            </a:r>
            <a:r>
              <a:rPr lang="en-US" altLang="ko-KR" sz="1400" spc="-135" dirty="0">
                <a:solidFill>
                  <a:srgbClr val="231F20"/>
                </a:solidFill>
                <a:latin typeface="+mn-ea"/>
              </a:rPr>
              <a:t>(</a:t>
            </a:r>
            <a:r>
              <a:rPr lang="ko-KR" altLang="en-US" sz="1400" spc="-135" dirty="0">
                <a:solidFill>
                  <a:srgbClr val="231F20"/>
                </a:solidFill>
                <a:latin typeface="+mn-ea"/>
              </a:rPr>
              <a:t>경제</a:t>
            </a:r>
            <a:r>
              <a:rPr lang="ko-KR" altLang="en-US" sz="1400" spc="-225" dirty="0">
                <a:solidFill>
                  <a:srgbClr val="231F20"/>
                </a:solidFill>
                <a:latin typeface="+mn-ea"/>
              </a:rPr>
              <a:t> </a:t>
            </a:r>
            <a:r>
              <a:rPr lang="ko-KR" altLang="en-US" sz="1400" spc="-85" dirty="0">
                <a:solidFill>
                  <a:srgbClr val="231F20"/>
                </a:solidFill>
                <a:latin typeface="+mn-ea"/>
              </a:rPr>
              <a:t>및</a:t>
            </a:r>
            <a:r>
              <a:rPr lang="ko-KR" altLang="en-US" sz="1400" spc="-225" dirty="0">
                <a:solidFill>
                  <a:srgbClr val="231F20"/>
                </a:solidFill>
                <a:latin typeface="+mn-ea"/>
              </a:rPr>
              <a:t> </a:t>
            </a:r>
            <a:r>
              <a:rPr lang="ko-KR" altLang="en-US" sz="1400" spc="-130" dirty="0">
                <a:solidFill>
                  <a:srgbClr val="231F20"/>
                </a:solidFill>
                <a:latin typeface="+mn-ea"/>
              </a:rPr>
              <a:t>가사지원</a:t>
            </a:r>
            <a:r>
              <a:rPr lang="en-US" altLang="ko-KR" sz="1400" spc="-130" dirty="0">
                <a:solidFill>
                  <a:srgbClr val="231F20"/>
                </a:solidFill>
                <a:latin typeface="+mn-ea"/>
              </a:rPr>
              <a:t>)</a:t>
            </a:r>
            <a:r>
              <a:rPr lang="ko-KR" altLang="en-US" sz="1400" spc="-225" dirty="0">
                <a:solidFill>
                  <a:srgbClr val="231F20"/>
                </a:solidFill>
                <a:latin typeface="+mn-ea"/>
              </a:rPr>
              <a:t> </a:t>
            </a:r>
            <a:r>
              <a:rPr lang="ko-KR" altLang="en-US" sz="1400" spc="-85" dirty="0">
                <a:solidFill>
                  <a:srgbClr val="231F20"/>
                </a:solidFill>
                <a:latin typeface="+mn-ea"/>
              </a:rPr>
              <a:t>등</a:t>
            </a:r>
            <a:endParaRPr lang="ko-KR" altLang="en-US" sz="1400" dirty="0">
              <a:latin typeface="+mn-ea"/>
            </a:endParaRPr>
          </a:p>
        </p:txBody>
      </p:sp>
      <p:sp>
        <p:nvSpPr>
          <p:cNvPr id="468" name="직사각형 467"/>
          <p:cNvSpPr/>
          <p:nvPr/>
        </p:nvSpPr>
        <p:spPr>
          <a:xfrm>
            <a:off x="4448175" y="3886200"/>
            <a:ext cx="5346700" cy="55335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97180" marR="5080" indent="-285115">
              <a:lnSpc>
                <a:spcPct val="107200"/>
              </a:lnSpc>
              <a:spcBef>
                <a:spcPts val="100"/>
              </a:spcBef>
            </a:pPr>
            <a:r>
              <a:rPr lang="ko-KR" altLang="en-US" sz="1400" spc="-120" dirty="0">
                <a:solidFill>
                  <a:srgbClr val="231F20"/>
                </a:solidFill>
                <a:latin typeface="Gulim"/>
                <a:cs typeface="Gulim"/>
              </a:rPr>
              <a:t>상담</a:t>
            </a:r>
            <a:r>
              <a:rPr lang="en-US" altLang="ko-KR" sz="1400" spc="-120" dirty="0">
                <a:solidFill>
                  <a:srgbClr val="231F20"/>
                </a:solidFill>
                <a:latin typeface="Gulim"/>
                <a:cs typeface="Gulim"/>
              </a:rPr>
              <a:t>,</a:t>
            </a:r>
            <a:r>
              <a:rPr lang="ko-KR" altLang="en-US" sz="1400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-135" dirty="0">
                <a:solidFill>
                  <a:srgbClr val="231F20"/>
                </a:solidFill>
                <a:latin typeface="Gulim"/>
                <a:cs typeface="Gulim"/>
              </a:rPr>
              <a:t>가족치료</a:t>
            </a:r>
            <a:r>
              <a:rPr lang="en-US" altLang="ko-KR" sz="1400" spc="-135" dirty="0">
                <a:solidFill>
                  <a:srgbClr val="231F20"/>
                </a:solidFill>
                <a:latin typeface="Gulim"/>
                <a:cs typeface="Gulim"/>
              </a:rPr>
              <a:t>,</a:t>
            </a:r>
            <a:r>
              <a:rPr lang="ko-KR" altLang="en-US" sz="1400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-135" dirty="0">
                <a:solidFill>
                  <a:srgbClr val="231F20"/>
                </a:solidFill>
                <a:latin typeface="Gulim"/>
                <a:cs typeface="Gulim"/>
              </a:rPr>
              <a:t>가정지원</a:t>
            </a:r>
            <a:r>
              <a:rPr lang="en-US" altLang="ko-KR" sz="1400" spc="-135" dirty="0">
                <a:solidFill>
                  <a:srgbClr val="231F20"/>
                </a:solidFill>
                <a:latin typeface="Gulim"/>
                <a:cs typeface="Gulim"/>
              </a:rPr>
              <a:t>(</a:t>
            </a:r>
            <a:r>
              <a:rPr lang="ko-KR" altLang="en-US" sz="1400" spc="-135" dirty="0">
                <a:solidFill>
                  <a:srgbClr val="231F20"/>
                </a:solidFill>
                <a:latin typeface="Gulim"/>
                <a:cs typeface="Gulim"/>
              </a:rPr>
              <a:t>경제</a:t>
            </a:r>
            <a:r>
              <a:rPr lang="ko-KR" altLang="en-US" sz="1400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-85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lang="ko-KR" altLang="en-US" sz="1400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-125" dirty="0">
                <a:solidFill>
                  <a:srgbClr val="231F20"/>
                </a:solidFill>
                <a:latin typeface="Gulim"/>
                <a:cs typeface="Gulim"/>
              </a:rPr>
              <a:t>가사지원</a:t>
            </a:r>
            <a:r>
              <a:rPr lang="en-US" altLang="ko-KR" sz="1400" spc="-125" dirty="0">
                <a:solidFill>
                  <a:srgbClr val="231F20"/>
                </a:solidFill>
                <a:latin typeface="Gulim"/>
                <a:cs typeface="Gulim"/>
              </a:rPr>
              <a:t>),</a:t>
            </a:r>
            <a:r>
              <a:rPr lang="ko-KR" altLang="en-US" sz="1400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-145" dirty="0" err="1">
                <a:solidFill>
                  <a:srgbClr val="231F20"/>
                </a:solidFill>
                <a:latin typeface="Gulim"/>
                <a:cs typeface="Gulim"/>
              </a:rPr>
              <a:t>원가정복귀를</a:t>
            </a:r>
            <a:r>
              <a:rPr lang="ko-KR" altLang="en-US" sz="1400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-225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-155" dirty="0" smtClean="0">
                <a:solidFill>
                  <a:srgbClr val="231F20"/>
                </a:solidFill>
                <a:latin typeface="Gulim"/>
                <a:cs typeface="Gulim"/>
              </a:rPr>
              <a:t>위한  </a:t>
            </a:r>
            <a:endParaRPr lang="en-US" altLang="ko-KR" sz="1400" spc="-155" dirty="0" smtClean="0">
              <a:solidFill>
                <a:srgbClr val="231F20"/>
              </a:solidFill>
              <a:latin typeface="Gulim"/>
              <a:cs typeface="Gulim"/>
            </a:endParaRPr>
          </a:p>
          <a:p>
            <a:pPr marL="297180" marR="5080" indent="-285115">
              <a:lnSpc>
                <a:spcPct val="107200"/>
              </a:lnSpc>
              <a:spcBef>
                <a:spcPts val="100"/>
              </a:spcBef>
            </a:pPr>
            <a:r>
              <a:rPr lang="ko-KR" altLang="en-US" sz="1400" spc="-150" dirty="0" smtClean="0">
                <a:solidFill>
                  <a:srgbClr val="231F20"/>
                </a:solidFill>
                <a:latin typeface="Gulim"/>
                <a:cs typeface="Gulim"/>
              </a:rPr>
              <a:t>가족기능강화프로그램</a:t>
            </a:r>
            <a:r>
              <a:rPr lang="ko-KR" altLang="en-US" sz="1400" spc="-220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-85" dirty="0">
                <a:solidFill>
                  <a:srgbClr val="231F20"/>
                </a:solidFill>
                <a:latin typeface="Gulim"/>
                <a:cs typeface="Gulim"/>
              </a:rPr>
              <a:t>등</a:t>
            </a:r>
            <a:endParaRPr lang="ko-KR" altLang="en-US" sz="1400" dirty="0">
              <a:latin typeface="Gulim"/>
              <a:cs typeface="Gulim"/>
            </a:endParaRPr>
          </a:p>
        </p:txBody>
      </p:sp>
      <p:sp>
        <p:nvSpPr>
          <p:cNvPr id="469" name="직사각형 468"/>
          <p:cNvSpPr/>
          <p:nvPr/>
        </p:nvSpPr>
        <p:spPr>
          <a:xfrm>
            <a:off x="3345091" y="5562600"/>
            <a:ext cx="5346700" cy="6129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6530" indent="-163830">
              <a:lnSpc>
                <a:spcPct val="100000"/>
              </a:lnSpc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lang="ko-KR" altLang="en-US" sz="1400" b="1" spc="-140" dirty="0">
                <a:solidFill>
                  <a:srgbClr val="231F20"/>
                </a:solidFill>
                <a:latin typeface="Gulim"/>
                <a:cs typeface="Gulim"/>
              </a:rPr>
              <a:t>사후관리 연계기관</a:t>
            </a:r>
            <a:r>
              <a:rPr lang="ko-KR" altLang="en-US" sz="1400" b="1" spc="-30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b="1" spc="-155" dirty="0">
                <a:solidFill>
                  <a:srgbClr val="231F20"/>
                </a:solidFill>
                <a:latin typeface="Gulim"/>
                <a:cs typeface="Gulim"/>
              </a:rPr>
              <a:t>결정</a:t>
            </a:r>
            <a:endParaRPr lang="ko-KR" altLang="en-US" sz="1400" b="1" dirty="0">
              <a:latin typeface="Gulim"/>
              <a:cs typeface="Gulim"/>
            </a:endParaRPr>
          </a:p>
          <a:p>
            <a:pPr marL="176530" indent="-163830">
              <a:lnSpc>
                <a:spcPct val="100000"/>
              </a:lnSpc>
              <a:spcBef>
                <a:spcPts val="685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lang="ko-KR" altLang="en-US" sz="1400" b="1" spc="-140" dirty="0">
                <a:solidFill>
                  <a:srgbClr val="231F20"/>
                </a:solidFill>
                <a:latin typeface="Gulim"/>
                <a:cs typeface="Gulim"/>
              </a:rPr>
              <a:t>사후관리 서비스제공</a:t>
            </a:r>
            <a:r>
              <a:rPr lang="ko-KR" altLang="en-US" sz="1400" b="1" spc="-37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b="1" spc="-155" dirty="0">
                <a:solidFill>
                  <a:srgbClr val="231F20"/>
                </a:solidFill>
                <a:latin typeface="Gulim"/>
                <a:cs typeface="Gulim"/>
              </a:rPr>
              <a:t>모니터링</a:t>
            </a:r>
            <a:endParaRPr lang="ko-KR" altLang="en-US" sz="1400" b="1" dirty="0">
              <a:latin typeface="Gulim"/>
              <a:cs typeface="Gulim"/>
            </a:endParaRPr>
          </a:p>
        </p:txBody>
      </p:sp>
      <p:pic>
        <p:nvPicPr>
          <p:cNvPr id="470" name="그림 46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58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98621" y="11"/>
            <a:ext cx="335379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0004" y="11"/>
            <a:ext cx="3500966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0" y="1812010"/>
            <a:ext cx="10692003" cy="57479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1393405" y="2113407"/>
            <a:ext cx="7869555" cy="1317625"/>
          </a:xfrm>
          <a:custGeom>
            <a:avLst/>
            <a:gdLst/>
            <a:ahLst/>
            <a:cxnLst/>
            <a:rect l="l" t="t" r="r" b="b"/>
            <a:pathLst>
              <a:path w="7869555" h="1317625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1162596"/>
                </a:lnTo>
                <a:lnTo>
                  <a:pt x="6933" y="1209684"/>
                </a:lnTo>
                <a:lnTo>
                  <a:pt x="21329" y="1245811"/>
                </a:lnTo>
                <a:lnTo>
                  <a:pt x="48163" y="1280624"/>
                </a:lnTo>
                <a:lnTo>
                  <a:pt x="91297" y="1306847"/>
                </a:lnTo>
                <a:lnTo>
                  <a:pt x="154597" y="1317205"/>
                </a:lnTo>
                <a:lnTo>
                  <a:pt x="7714602" y="1317205"/>
                </a:lnTo>
                <a:lnTo>
                  <a:pt x="7761682" y="1310263"/>
                </a:lnTo>
                <a:lnTo>
                  <a:pt x="7797806" y="1295865"/>
                </a:lnTo>
                <a:lnTo>
                  <a:pt x="7832618" y="1269030"/>
                </a:lnTo>
                <a:lnTo>
                  <a:pt x="7858841" y="1225895"/>
                </a:lnTo>
                <a:lnTo>
                  <a:pt x="7869199" y="1162596"/>
                </a:lnTo>
                <a:lnTo>
                  <a:pt x="7869199" y="154597"/>
                </a:lnTo>
                <a:lnTo>
                  <a:pt x="7862257" y="107517"/>
                </a:lnTo>
                <a:lnTo>
                  <a:pt x="7847860" y="71393"/>
                </a:lnTo>
                <a:lnTo>
                  <a:pt x="7821027" y="36581"/>
                </a:lnTo>
                <a:lnTo>
                  <a:pt x="7777896" y="10358"/>
                </a:lnTo>
                <a:lnTo>
                  <a:pt x="7714602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1393405" y="4531321"/>
            <a:ext cx="7869555" cy="1317625"/>
          </a:xfrm>
          <a:custGeom>
            <a:avLst/>
            <a:gdLst/>
            <a:ahLst/>
            <a:cxnLst/>
            <a:rect l="l" t="t" r="r" b="b"/>
            <a:pathLst>
              <a:path w="7869555" h="1317625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1162596"/>
                </a:lnTo>
                <a:lnTo>
                  <a:pt x="6933" y="1209681"/>
                </a:lnTo>
                <a:lnTo>
                  <a:pt x="21329" y="1245804"/>
                </a:lnTo>
                <a:lnTo>
                  <a:pt x="48163" y="1280614"/>
                </a:lnTo>
                <a:lnTo>
                  <a:pt x="91297" y="1306836"/>
                </a:lnTo>
                <a:lnTo>
                  <a:pt x="154597" y="1317193"/>
                </a:lnTo>
                <a:lnTo>
                  <a:pt x="7714602" y="1317193"/>
                </a:lnTo>
                <a:lnTo>
                  <a:pt x="7761682" y="1310259"/>
                </a:lnTo>
                <a:lnTo>
                  <a:pt x="7797806" y="1295863"/>
                </a:lnTo>
                <a:lnTo>
                  <a:pt x="7832618" y="1269030"/>
                </a:lnTo>
                <a:lnTo>
                  <a:pt x="7858841" y="1225895"/>
                </a:lnTo>
                <a:lnTo>
                  <a:pt x="7869199" y="1162596"/>
                </a:lnTo>
                <a:lnTo>
                  <a:pt x="7869199" y="154597"/>
                </a:lnTo>
                <a:lnTo>
                  <a:pt x="7862257" y="107517"/>
                </a:lnTo>
                <a:lnTo>
                  <a:pt x="7847860" y="71393"/>
                </a:lnTo>
                <a:lnTo>
                  <a:pt x="7821027" y="36581"/>
                </a:lnTo>
                <a:lnTo>
                  <a:pt x="7777896" y="10358"/>
                </a:lnTo>
                <a:lnTo>
                  <a:pt x="7714602" y="0"/>
                </a:lnTo>
                <a:lnTo>
                  <a:pt x="154597" y="0"/>
                </a:lnTo>
                <a:close/>
              </a:path>
            </a:pathLst>
          </a:custGeom>
          <a:ln w="50799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 txBox="1"/>
          <p:nvPr/>
        </p:nvSpPr>
        <p:spPr>
          <a:xfrm>
            <a:off x="4289894" y="1304506"/>
            <a:ext cx="21050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25" dirty="0">
                <a:solidFill>
                  <a:srgbClr val="007DC4"/>
                </a:solidFill>
                <a:latin typeface="Malgun Gothic"/>
                <a:cs typeface="Malgun Gothic"/>
              </a:rPr>
              <a:t>아동학대의</a:t>
            </a:r>
            <a:r>
              <a:rPr sz="2000" b="1" spc="-345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240" dirty="0">
                <a:solidFill>
                  <a:srgbClr val="007DC4"/>
                </a:solidFill>
                <a:latin typeface="Malgun Gothic"/>
                <a:cs typeface="Malgun Gothic"/>
              </a:rPr>
              <a:t>신고의무</a:t>
            </a:r>
            <a:endParaRPr sz="2000">
              <a:latin typeface="Malgun Gothic"/>
              <a:cs typeface="Malgun Gothic"/>
            </a:endParaRPr>
          </a:p>
        </p:txBody>
      </p:sp>
      <p:sp>
        <p:nvSpPr>
          <p:cNvPr id="230" name="object 23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4</a:t>
            </a:r>
          </a:p>
        </p:txBody>
      </p:sp>
      <p:sp>
        <p:nvSpPr>
          <p:cNvPr id="231" name="object 231"/>
          <p:cNvSpPr txBox="1"/>
          <p:nvPr/>
        </p:nvSpPr>
        <p:spPr>
          <a:xfrm>
            <a:off x="1513700" y="2268016"/>
            <a:ext cx="7625715" cy="360045"/>
          </a:xfrm>
          <a:prstGeom prst="rect">
            <a:avLst/>
          </a:prstGeom>
          <a:solidFill>
            <a:srgbClr val="263074"/>
          </a:solidFill>
        </p:spPr>
        <p:txBody>
          <a:bodyPr vert="horz" wrap="square" lIns="0" tIns="55244" rIns="0" bIns="0" rtlCol="0">
            <a:spAutoFit/>
          </a:bodyPr>
          <a:lstStyle/>
          <a:p>
            <a:pPr marL="1837055">
              <a:lnSpc>
                <a:spcPct val="100000"/>
              </a:lnSpc>
              <a:spcBef>
                <a:spcPts val="434"/>
              </a:spcBef>
            </a:pPr>
            <a:r>
              <a:rPr sz="1400" b="1" spc="-140" dirty="0">
                <a:solidFill>
                  <a:srgbClr val="FFFFFF"/>
                </a:solidFill>
                <a:latin typeface="Malgun Gothic"/>
                <a:cs typeface="Malgun Gothic"/>
              </a:rPr>
              <a:t>아동학대</a:t>
            </a:r>
            <a:r>
              <a:rPr sz="14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14" dirty="0">
                <a:solidFill>
                  <a:srgbClr val="FFFFFF"/>
                </a:solidFill>
                <a:latin typeface="Malgun Gothic"/>
                <a:cs typeface="Malgun Gothic"/>
              </a:rPr>
              <a:t>신고의무자란?</a:t>
            </a:r>
            <a:r>
              <a:rPr sz="14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35" dirty="0">
                <a:solidFill>
                  <a:srgbClr val="FFFFFF"/>
                </a:solidFill>
                <a:latin typeface="Malgun Gothic"/>
                <a:cs typeface="Malgun Gothic"/>
              </a:rPr>
              <a:t>(아동학대처벌법</a:t>
            </a:r>
            <a:r>
              <a:rPr sz="14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00" dirty="0">
                <a:solidFill>
                  <a:srgbClr val="FFFFFF"/>
                </a:solidFill>
                <a:latin typeface="Malgun Gothic"/>
                <a:cs typeface="Malgun Gothic"/>
              </a:rPr>
              <a:t>제10조제2항)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1513700" y="4685919"/>
            <a:ext cx="7625715" cy="271227"/>
          </a:xfrm>
          <a:prstGeom prst="rect">
            <a:avLst/>
          </a:prstGeom>
          <a:solidFill>
            <a:srgbClr val="263074"/>
          </a:solidFill>
        </p:spPr>
        <p:txBody>
          <a:bodyPr vert="horz" wrap="square" lIns="0" tIns="55244" rIns="0" bIns="0" rtlCol="0">
            <a:spAutoFit/>
          </a:bodyPr>
          <a:lstStyle/>
          <a:p>
            <a:pPr marL="1631950">
              <a:lnSpc>
                <a:spcPct val="100000"/>
              </a:lnSpc>
              <a:spcBef>
                <a:spcPts val="434"/>
              </a:spcBef>
            </a:pPr>
            <a:r>
              <a:rPr sz="1400" b="1" spc="-140" dirty="0">
                <a:solidFill>
                  <a:srgbClr val="FFFFFF"/>
                </a:solidFill>
                <a:latin typeface="Malgun Gothic"/>
                <a:cs typeface="Malgun Gothic"/>
              </a:rPr>
              <a:t>아동학대</a:t>
            </a:r>
            <a:r>
              <a:rPr sz="14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45" dirty="0">
                <a:solidFill>
                  <a:srgbClr val="FFFFFF"/>
                </a:solidFill>
                <a:latin typeface="Malgun Gothic"/>
                <a:cs typeface="Malgun Gothic"/>
              </a:rPr>
              <a:t>신고의무자에</a:t>
            </a:r>
            <a:r>
              <a:rPr sz="14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20" dirty="0">
                <a:solidFill>
                  <a:srgbClr val="FFFFFF"/>
                </a:solidFill>
                <a:latin typeface="Malgun Gothic"/>
                <a:cs typeface="Malgun Gothic"/>
              </a:rPr>
              <a:t>대한</a:t>
            </a:r>
            <a:r>
              <a:rPr sz="14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20" dirty="0">
                <a:solidFill>
                  <a:srgbClr val="FFFFFF"/>
                </a:solidFill>
                <a:latin typeface="Malgun Gothic"/>
                <a:cs typeface="Malgun Gothic"/>
              </a:rPr>
              <a:t>교육</a:t>
            </a:r>
            <a:r>
              <a:rPr sz="14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30" dirty="0">
                <a:solidFill>
                  <a:srgbClr val="FFFFFF"/>
                </a:solidFill>
                <a:latin typeface="Malgun Gothic"/>
                <a:cs typeface="Malgun Gothic"/>
              </a:rPr>
              <a:t>(</a:t>
            </a:r>
            <a:r>
              <a:rPr sz="1400" b="1" spc="-130" dirty="0" err="1" smtClean="0">
                <a:solidFill>
                  <a:srgbClr val="FFFFFF"/>
                </a:solidFill>
                <a:latin typeface="Malgun Gothic"/>
                <a:cs typeface="Malgun Gothic"/>
              </a:rPr>
              <a:t>아동복지법</a:t>
            </a:r>
            <a:r>
              <a:rPr lang="en-US" sz="1400" b="1" spc="-130" dirty="0" smtClean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lang="ko-KR" altLang="en-US" sz="1400" b="1" spc="-130" dirty="0" smtClean="0">
                <a:solidFill>
                  <a:srgbClr val="FFFFFF"/>
                </a:solidFill>
                <a:latin typeface="Malgun Gothic"/>
                <a:cs typeface="Malgun Gothic"/>
              </a:rPr>
              <a:t>제</a:t>
            </a:r>
            <a:r>
              <a:rPr lang="en-US" altLang="ko-KR" sz="1400" b="1" spc="-130" dirty="0" smtClean="0">
                <a:solidFill>
                  <a:srgbClr val="FFFFFF"/>
                </a:solidFill>
                <a:latin typeface="Malgun Gothic"/>
                <a:cs typeface="Malgun Gothic"/>
              </a:rPr>
              <a:t>26</a:t>
            </a:r>
            <a:r>
              <a:rPr lang="ko-KR" altLang="en-US" sz="1400" b="1" spc="-130" dirty="0" smtClean="0">
                <a:solidFill>
                  <a:srgbClr val="FFFFFF"/>
                </a:solidFill>
                <a:latin typeface="Malgun Gothic"/>
                <a:cs typeface="Malgun Gothic"/>
              </a:rPr>
              <a:t>조 및 동법</a:t>
            </a:r>
            <a:r>
              <a:rPr sz="1400" b="1" spc="-250" dirty="0" smtClean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35" dirty="0">
                <a:solidFill>
                  <a:srgbClr val="FFFFFF"/>
                </a:solidFill>
                <a:latin typeface="Malgun Gothic"/>
                <a:cs typeface="Malgun Gothic"/>
              </a:rPr>
              <a:t>시행령</a:t>
            </a:r>
            <a:r>
              <a:rPr sz="14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90" dirty="0">
                <a:solidFill>
                  <a:srgbClr val="FFFFFF"/>
                </a:solidFill>
                <a:latin typeface="Malgun Gothic"/>
                <a:cs typeface="Malgun Gothic"/>
              </a:rPr>
              <a:t>제26조)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2242094" y="2763335"/>
            <a:ext cx="6339091" cy="4866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8485" marR="5080" indent="-566420" algn="ctr">
              <a:lnSpc>
                <a:spcPct val="107200"/>
              </a:lnSpc>
              <a:spcBef>
                <a:spcPts val="100"/>
              </a:spcBef>
            </a:pPr>
            <a:r>
              <a:rPr sz="1400" dirty="0">
                <a:solidFill>
                  <a:srgbClr val="231F20"/>
                </a:solidFill>
                <a:ea typeface="Gadugi" panose="020B0502040204020203" pitchFamily="34" charset="0"/>
                <a:cs typeface="Gulim"/>
              </a:rPr>
              <a:t>직무를 수행하면서 아동학대범죄를 알게 된 경우나 그 의심이 있는 </a:t>
            </a:r>
            <a:r>
              <a:rPr sz="1400" dirty="0" err="1">
                <a:solidFill>
                  <a:srgbClr val="231F20"/>
                </a:solidFill>
                <a:ea typeface="Gadugi" panose="020B0502040204020203" pitchFamily="34" charset="0"/>
                <a:cs typeface="Gulim"/>
              </a:rPr>
              <a:t>경우에는</a:t>
            </a:r>
            <a:r>
              <a:rPr sz="1400" dirty="0">
                <a:solidFill>
                  <a:srgbClr val="231F20"/>
                </a:solidFill>
                <a:ea typeface="Gadugi" panose="020B0502040204020203" pitchFamily="34" charset="0"/>
                <a:cs typeface="Gulim"/>
              </a:rPr>
              <a:t>  </a:t>
            </a:r>
            <a:endParaRPr lang="en-US" sz="1400" dirty="0" smtClean="0">
              <a:solidFill>
                <a:srgbClr val="231F20"/>
              </a:solidFill>
              <a:ea typeface="Gadugi" panose="020B0502040204020203" pitchFamily="34" charset="0"/>
              <a:cs typeface="Gulim"/>
            </a:endParaRPr>
          </a:p>
          <a:p>
            <a:pPr marL="578485" marR="5080" indent="-566420" algn="ctr">
              <a:lnSpc>
                <a:spcPct val="107200"/>
              </a:lnSpc>
              <a:spcBef>
                <a:spcPts val="100"/>
              </a:spcBef>
            </a:pPr>
            <a:r>
              <a:rPr sz="1400" dirty="0" err="1" smtClean="0">
                <a:solidFill>
                  <a:srgbClr val="231F20"/>
                </a:solidFill>
                <a:ea typeface="Gadugi" panose="020B0502040204020203" pitchFamily="34" charset="0"/>
                <a:cs typeface="Gulim"/>
              </a:rPr>
              <a:t>수사기관에</a:t>
            </a:r>
            <a:r>
              <a:rPr sz="1400" dirty="0" smtClean="0">
                <a:solidFill>
                  <a:srgbClr val="231F20"/>
                </a:solidFill>
                <a:ea typeface="Gadugi" panose="020B0502040204020203" pitchFamily="34" charset="0"/>
                <a:cs typeface="Gulim"/>
              </a:rPr>
              <a:t> </a:t>
            </a:r>
            <a:r>
              <a:rPr sz="1400" dirty="0" err="1">
                <a:solidFill>
                  <a:srgbClr val="231F20"/>
                </a:solidFill>
                <a:ea typeface="Gadugi" panose="020B0502040204020203" pitchFamily="34" charset="0"/>
                <a:cs typeface="Gulim"/>
              </a:rPr>
              <a:t>즉시</a:t>
            </a:r>
            <a:r>
              <a:rPr sz="1400" dirty="0">
                <a:solidFill>
                  <a:srgbClr val="231F20"/>
                </a:solidFill>
                <a:ea typeface="Gadugi" panose="020B0502040204020203" pitchFamily="34" charset="0"/>
                <a:cs typeface="Gulim"/>
              </a:rPr>
              <a:t> </a:t>
            </a:r>
            <a:r>
              <a:rPr sz="1400" dirty="0" err="1" smtClean="0">
                <a:solidFill>
                  <a:srgbClr val="231F20"/>
                </a:solidFill>
                <a:ea typeface="Gadugi" panose="020B0502040204020203" pitchFamily="34" charset="0"/>
                <a:cs typeface="Gulim"/>
              </a:rPr>
              <a:t>신고하여야</a:t>
            </a:r>
            <a:r>
              <a:rPr sz="1400" dirty="0" smtClean="0">
                <a:solidFill>
                  <a:srgbClr val="231F20"/>
                </a:solidFill>
                <a:ea typeface="Gadugi" panose="020B0502040204020203" pitchFamily="34" charset="0"/>
                <a:cs typeface="Gulim"/>
              </a:rPr>
              <a:t> </a:t>
            </a:r>
            <a:r>
              <a:rPr sz="1400" dirty="0" err="1">
                <a:solidFill>
                  <a:srgbClr val="231F20"/>
                </a:solidFill>
                <a:ea typeface="Gadugi" panose="020B0502040204020203" pitchFamily="34" charset="0"/>
                <a:cs typeface="Gulim"/>
              </a:rPr>
              <a:t>한다</a:t>
            </a:r>
            <a:r>
              <a:rPr sz="1400" dirty="0" smtClean="0">
                <a:solidFill>
                  <a:srgbClr val="231F20"/>
                </a:solidFill>
                <a:ea typeface="Gadugi" panose="020B0502040204020203" pitchFamily="34" charset="0"/>
                <a:cs typeface="Gulim"/>
              </a:rPr>
              <a:t>.</a:t>
            </a:r>
            <a:endParaRPr sz="1600" dirty="0">
              <a:ea typeface="Gadugi" panose="020B0502040204020203" pitchFamily="34" charset="0"/>
              <a:cs typeface="Gulim"/>
            </a:endParaRPr>
          </a:p>
        </p:txBody>
      </p:sp>
      <p:sp>
        <p:nvSpPr>
          <p:cNvPr id="234" name="object 234"/>
          <p:cNvSpPr txBox="1"/>
          <p:nvPr/>
        </p:nvSpPr>
        <p:spPr>
          <a:xfrm>
            <a:off x="1696718" y="5157972"/>
            <a:ext cx="7544765" cy="471924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525905">
              <a:lnSpc>
                <a:spcPct val="100000"/>
              </a:lnSpc>
              <a:spcBef>
                <a:spcPts val="220"/>
              </a:spcBef>
            </a:pPr>
            <a:r>
              <a:rPr lang="ko-KR" altLang="en-US" sz="1400" spc="-19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관계 중앙행정기관의 장은 아동학대 신고의무자 </a:t>
            </a:r>
            <a:r>
              <a:rPr lang="ko-KR" altLang="en-US" sz="1400" spc="-190" dirty="0" err="1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직군에</a:t>
            </a:r>
            <a:r>
              <a:rPr lang="ko-KR" altLang="en-US" sz="1400" spc="-19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 해당하는 사람의</a:t>
            </a:r>
            <a:endParaRPr sz="1400" dirty="0">
              <a:latin typeface="+mj-ea"/>
              <a:ea typeface="+mj-ea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spc="-120" dirty="0">
                <a:solidFill>
                  <a:srgbClr val="ED1A3A"/>
                </a:solidFill>
                <a:latin typeface="+mj-ea"/>
                <a:ea typeface="+mj-ea"/>
                <a:cs typeface="Malgun Gothic"/>
              </a:rPr>
              <a:t>자격</a:t>
            </a:r>
            <a:r>
              <a:rPr sz="1400" spc="-250" dirty="0">
                <a:solidFill>
                  <a:srgbClr val="ED1A3A"/>
                </a:solidFill>
                <a:latin typeface="+mj-ea"/>
                <a:ea typeface="+mj-ea"/>
                <a:cs typeface="Malgun Gothic"/>
              </a:rPr>
              <a:t> </a:t>
            </a:r>
            <a:r>
              <a:rPr sz="1400" spc="-120" dirty="0" err="1">
                <a:solidFill>
                  <a:srgbClr val="ED1A3A"/>
                </a:solidFill>
                <a:latin typeface="+mj-ea"/>
                <a:ea typeface="+mj-ea"/>
                <a:cs typeface="Malgun Gothic"/>
              </a:rPr>
              <a:t>취득</a:t>
            </a:r>
            <a:r>
              <a:rPr sz="1400" spc="-250" dirty="0">
                <a:solidFill>
                  <a:srgbClr val="ED1A3A"/>
                </a:solidFill>
                <a:latin typeface="+mj-ea"/>
                <a:ea typeface="+mj-ea"/>
                <a:cs typeface="Malgun Gothic"/>
              </a:rPr>
              <a:t> </a:t>
            </a:r>
            <a:r>
              <a:rPr sz="1400" spc="-170" dirty="0" err="1" smtClean="0">
                <a:solidFill>
                  <a:srgbClr val="ED1A3A"/>
                </a:solidFill>
                <a:latin typeface="+mj-ea"/>
                <a:ea typeface="+mj-ea"/>
                <a:cs typeface="Malgun Gothic"/>
              </a:rPr>
              <a:t>과정</a:t>
            </a:r>
            <a:r>
              <a:rPr lang="ko-KR" altLang="en-US" sz="1400" spc="-170" dirty="0" smtClean="0">
                <a:latin typeface="+mj-ea"/>
                <a:ea typeface="+mj-ea"/>
                <a:cs typeface="Malgun Gothic"/>
              </a:rPr>
              <a:t>이나</a:t>
            </a:r>
            <a:r>
              <a:rPr lang="ko-KR" altLang="en-US" sz="1400" spc="-170" dirty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 </a:t>
            </a:r>
            <a:r>
              <a:rPr sz="1400" spc="-204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 </a:t>
            </a:r>
            <a:r>
              <a:rPr sz="1400" spc="-140" dirty="0" err="1">
                <a:solidFill>
                  <a:srgbClr val="ED1A3A"/>
                </a:solidFill>
                <a:latin typeface="+mj-ea"/>
                <a:ea typeface="+mj-ea"/>
                <a:cs typeface="Malgun Gothic"/>
              </a:rPr>
              <a:t>보수교육</a:t>
            </a:r>
            <a:r>
              <a:rPr sz="1400" spc="-250" dirty="0">
                <a:solidFill>
                  <a:srgbClr val="ED1A3A"/>
                </a:solidFill>
                <a:latin typeface="+mj-ea"/>
                <a:ea typeface="+mj-ea"/>
                <a:cs typeface="Malgun Gothic"/>
              </a:rPr>
              <a:t> </a:t>
            </a:r>
            <a:r>
              <a:rPr sz="1400" spc="-160" dirty="0" err="1" smtClean="0">
                <a:solidFill>
                  <a:srgbClr val="ED1A3A"/>
                </a:solidFill>
                <a:latin typeface="+mj-ea"/>
                <a:ea typeface="+mj-ea"/>
                <a:cs typeface="Malgun Gothic"/>
              </a:rPr>
              <a:t>과정</a:t>
            </a:r>
            <a:r>
              <a:rPr lang="ko-KR" altLang="en-US" sz="1400" spc="-160" dirty="0" smtClean="0">
                <a:latin typeface="+mj-ea"/>
                <a:ea typeface="+mj-ea"/>
                <a:cs typeface="Malgun Gothic"/>
              </a:rPr>
              <a:t>에 아동학대 예방 및 신고의무와 관련된 교육을 </a:t>
            </a:r>
            <a:r>
              <a:rPr lang="en-US" altLang="ko-KR" sz="1400" spc="-160" dirty="0" smtClean="0">
                <a:latin typeface="+mj-ea"/>
                <a:ea typeface="+mj-ea"/>
                <a:cs typeface="Malgun Gothic"/>
              </a:rPr>
              <a:t>1</a:t>
            </a:r>
            <a:r>
              <a:rPr lang="ko-KR" altLang="en-US" sz="1400" spc="-160" dirty="0" smtClean="0">
                <a:latin typeface="+mj-ea"/>
                <a:ea typeface="+mj-ea"/>
                <a:cs typeface="Malgun Gothic"/>
              </a:rPr>
              <a:t>시간 이상 포함시켜야 함</a:t>
            </a:r>
            <a:r>
              <a:rPr lang="en-US" altLang="ko-KR" sz="1400" spc="-160" dirty="0" smtClean="0">
                <a:latin typeface="+mj-ea"/>
                <a:ea typeface="+mj-ea"/>
                <a:cs typeface="Malgun Gothic"/>
              </a:rPr>
              <a:t>.</a:t>
            </a:r>
            <a:endParaRPr sz="1400" dirty="0">
              <a:latin typeface="+mj-ea"/>
              <a:ea typeface="+mj-ea"/>
              <a:cs typeface="Gulim"/>
            </a:endParaRPr>
          </a:p>
        </p:txBody>
      </p:sp>
      <p:sp>
        <p:nvSpPr>
          <p:cNvPr id="235" name="object 235"/>
          <p:cNvSpPr/>
          <p:nvPr/>
        </p:nvSpPr>
        <p:spPr>
          <a:xfrm>
            <a:off x="2293339" y="3576987"/>
            <a:ext cx="516828" cy="77652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3"/>
          <p:cNvSpPr txBox="1"/>
          <p:nvPr/>
        </p:nvSpPr>
        <p:spPr>
          <a:xfrm>
            <a:off x="2782247" y="3705225"/>
            <a:ext cx="5973672" cy="5496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3520" marR="502284" indent="-635">
              <a:lnSpc>
                <a:spcPct val="109300"/>
              </a:lnSpc>
            </a:pPr>
            <a:r>
              <a:rPr sz="1600" b="1" dirty="0" err="1" smtClean="0">
                <a:solidFill>
                  <a:srgbClr val="ED1A3A"/>
                </a:solidFill>
                <a:latin typeface="Malgun Gothic"/>
                <a:cs typeface="Malgun Gothic"/>
              </a:rPr>
              <a:t>직무상</a:t>
            </a:r>
            <a:r>
              <a:rPr sz="1600" b="1" dirty="0" smtClean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dirty="0">
                <a:solidFill>
                  <a:srgbClr val="ED1A3A"/>
                </a:solidFill>
                <a:latin typeface="Malgun Gothic"/>
                <a:cs typeface="Malgun Gothic"/>
              </a:rPr>
              <a:t>아동학대범죄를 인지할 가능성이 높은 직군</a:t>
            </a:r>
            <a:r>
              <a:rPr sz="1600" b="1" dirty="0">
                <a:solidFill>
                  <a:srgbClr val="231F20"/>
                </a:solidFill>
                <a:latin typeface="Gulim"/>
                <a:cs typeface="Gulim"/>
              </a:rPr>
              <a:t>에게  아동학대범죄의 신고 의무를 부여</a:t>
            </a:r>
            <a:endParaRPr sz="1600" b="1" dirty="0">
              <a:latin typeface="Gulim"/>
              <a:cs typeface="Gulim"/>
            </a:endParaRPr>
          </a:p>
        </p:txBody>
      </p:sp>
      <p:pic>
        <p:nvPicPr>
          <p:cNvPr id="237" name="그림 2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13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06343" y="2767939"/>
            <a:ext cx="1285875" cy="4792345"/>
          </a:xfrm>
          <a:custGeom>
            <a:avLst/>
            <a:gdLst/>
            <a:ahLst/>
            <a:cxnLst/>
            <a:rect l="l" t="t" r="r" b="b"/>
            <a:pathLst>
              <a:path w="1285875" h="4792345">
                <a:moveTo>
                  <a:pt x="0" y="870000"/>
                </a:moveTo>
                <a:lnTo>
                  <a:pt x="41732" y="911733"/>
                </a:lnTo>
                <a:lnTo>
                  <a:pt x="40998" y="904134"/>
                </a:lnTo>
                <a:lnTo>
                  <a:pt x="40339" y="896424"/>
                </a:lnTo>
                <a:lnTo>
                  <a:pt x="39755" y="888603"/>
                </a:lnTo>
                <a:lnTo>
                  <a:pt x="39243" y="880668"/>
                </a:lnTo>
                <a:lnTo>
                  <a:pt x="28422" y="880668"/>
                </a:lnTo>
                <a:lnTo>
                  <a:pt x="20457" y="879935"/>
                </a:lnTo>
                <a:lnTo>
                  <a:pt x="12977" y="877825"/>
                </a:lnTo>
                <a:lnTo>
                  <a:pt x="6114" y="874469"/>
                </a:lnTo>
                <a:lnTo>
                  <a:pt x="0" y="870000"/>
                </a:lnTo>
                <a:close/>
              </a:path>
              <a:path w="1285875" h="4792345">
                <a:moveTo>
                  <a:pt x="640727" y="0"/>
                </a:moveTo>
                <a:lnTo>
                  <a:pt x="645007" y="6032"/>
                </a:lnTo>
                <a:lnTo>
                  <a:pt x="648219" y="12771"/>
                </a:lnTo>
                <a:lnTo>
                  <a:pt x="650237" y="20093"/>
                </a:lnTo>
                <a:lnTo>
                  <a:pt x="650938" y="27876"/>
                </a:lnTo>
                <a:lnTo>
                  <a:pt x="650938" y="837514"/>
                </a:lnTo>
                <a:lnTo>
                  <a:pt x="648212" y="852639"/>
                </a:lnTo>
                <a:lnTo>
                  <a:pt x="640695" y="865427"/>
                </a:lnTo>
                <a:lnTo>
                  <a:pt x="629378" y="874888"/>
                </a:lnTo>
                <a:lnTo>
                  <a:pt x="615251" y="880033"/>
                </a:lnTo>
                <a:lnTo>
                  <a:pt x="620712" y="1083106"/>
                </a:lnTo>
                <a:lnTo>
                  <a:pt x="594797" y="1115314"/>
                </a:lnTo>
                <a:lnTo>
                  <a:pt x="570909" y="1175400"/>
                </a:lnTo>
                <a:lnTo>
                  <a:pt x="561911" y="1231011"/>
                </a:lnTo>
                <a:lnTo>
                  <a:pt x="559169" y="1274613"/>
                </a:lnTo>
                <a:lnTo>
                  <a:pt x="557276" y="1358239"/>
                </a:lnTo>
                <a:lnTo>
                  <a:pt x="616127" y="1358239"/>
                </a:lnTo>
                <a:lnTo>
                  <a:pt x="616127" y="1456448"/>
                </a:lnTo>
                <a:lnTo>
                  <a:pt x="640105" y="1456448"/>
                </a:lnTo>
                <a:lnTo>
                  <a:pt x="640105" y="4792065"/>
                </a:lnTo>
                <a:lnTo>
                  <a:pt x="1285659" y="4792065"/>
                </a:lnTo>
                <a:lnTo>
                  <a:pt x="1285659" y="644931"/>
                </a:lnTo>
                <a:lnTo>
                  <a:pt x="640727" y="0"/>
                </a:lnTo>
                <a:close/>
              </a:path>
            </a:pathLst>
          </a:custGeom>
          <a:solidFill>
            <a:srgbClr val="CBC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39046" y="2773045"/>
            <a:ext cx="130810" cy="34925"/>
          </a:xfrm>
          <a:custGeom>
            <a:avLst/>
            <a:gdLst/>
            <a:ahLst/>
            <a:cxnLst/>
            <a:rect l="l" t="t" r="r" b="b"/>
            <a:pathLst>
              <a:path w="130809" h="34925">
                <a:moveTo>
                  <a:pt x="1485" y="0"/>
                </a:moveTo>
                <a:lnTo>
                  <a:pt x="0" y="27673"/>
                </a:lnTo>
                <a:lnTo>
                  <a:pt x="128981" y="34632"/>
                </a:lnTo>
                <a:lnTo>
                  <a:pt x="130479" y="6959"/>
                </a:lnTo>
                <a:lnTo>
                  <a:pt x="1485" y="0"/>
                </a:lnTo>
                <a:close/>
              </a:path>
            </a:pathLst>
          </a:custGeom>
          <a:solidFill>
            <a:srgbClr val="E6E8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65170" y="2572550"/>
            <a:ext cx="170014" cy="1670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44177" y="3213735"/>
            <a:ext cx="582930" cy="2399665"/>
          </a:xfrm>
          <a:custGeom>
            <a:avLst/>
            <a:gdLst/>
            <a:ahLst/>
            <a:cxnLst/>
            <a:rect l="l" t="t" r="r" b="b"/>
            <a:pathLst>
              <a:path w="582929" h="2399665">
                <a:moveTo>
                  <a:pt x="565721" y="0"/>
                </a:moveTo>
                <a:lnTo>
                  <a:pt x="47383" y="0"/>
                </a:lnTo>
                <a:lnTo>
                  <a:pt x="40383" y="35466"/>
                </a:lnTo>
                <a:lnTo>
                  <a:pt x="24768" y="123401"/>
                </a:lnTo>
                <a:lnTo>
                  <a:pt x="8614" y="236102"/>
                </a:lnTo>
                <a:lnTo>
                  <a:pt x="0" y="345871"/>
                </a:lnTo>
                <a:lnTo>
                  <a:pt x="216" y="408965"/>
                </a:lnTo>
                <a:lnTo>
                  <a:pt x="3915" y="466219"/>
                </a:lnTo>
                <a:lnTo>
                  <a:pt x="11363" y="517729"/>
                </a:lnTo>
                <a:lnTo>
                  <a:pt x="22826" y="563594"/>
                </a:lnTo>
                <a:lnTo>
                  <a:pt x="38570" y="603909"/>
                </a:lnTo>
                <a:lnTo>
                  <a:pt x="58864" y="638771"/>
                </a:lnTo>
                <a:lnTo>
                  <a:pt x="66446" y="650755"/>
                </a:lnTo>
                <a:lnTo>
                  <a:pt x="73472" y="664144"/>
                </a:lnTo>
                <a:lnTo>
                  <a:pt x="98086" y="732397"/>
                </a:lnTo>
                <a:lnTo>
                  <a:pt x="106687" y="772071"/>
                </a:lnTo>
                <a:lnTo>
                  <a:pt x="111767" y="812373"/>
                </a:lnTo>
                <a:lnTo>
                  <a:pt x="113436" y="853033"/>
                </a:lnTo>
                <a:lnTo>
                  <a:pt x="113436" y="2399106"/>
                </a:lnTo>
                <a:lnTo>
                  <a:pt x="524078" y="2399106"/>
                </a:lnTo>
                <a:lnTo>
                  <a:pt x="522058" y="2160264"/>
                </a:lnTo>
                <a:lnTo>
                  <a:pt x="518691" y="1627705"/>
                </a:lnTo>
                <a:lnTo>
                  <a:pt x="518018" y="1077376"/>
                </a:lnTo>
                <a:lnTo>
                  <a:pt x="524078" y="785228"/>
                </a:lnTo>
                <a:lnTo>
                  <a:pt x="533076" y="729617"/>
                </a:lnTo>
                <a:lnTo>
                  <a:pt x="542201" y="695674"/>
                </a:lnTo>
                <a:lnTo>
                  <a:pt x="556964" y="669531"/>
                </a:lnTo>
                <a:lnTo>
                  <a:pt x="582879" y="637324"/>
                </a:lnTo>
                <a:lnTo>
                  <a:pt x="565721" y="0"/>
                </a:lnTo>
                <a:close/>
              </a:path>
            </a:pathLst>
          </a:custGeom>
          <a:solidFill>
            <a:srgbClr val="D4A8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391598" y="2752661"/>
            <a:ext cx="666115" cy="895985"/>
          </a:xfrm>
          <a:custGeom>
            <a:avLst/>
            <a:gdLst/>
            <a:ahLst/>
            <a:cxnLst/>
            <a:rect l="l" t="t" r="r" b="b"/>
            <a:pathLst>
              <a:path w="666115" h="895985">
                <a:moveTo>
                  <a:pt x="622515" y="0"/>
                </a:moveTo>
                <a:lnTo>
                  <a:pt x="43154" y="0"/>
                </a:lnTo>
                <a:lnTo>
                  <a:pt x="26355" y="3392"/>
                </a:lnTo>
                <a:lnTo>
                  <a:pt x="12638" y="12644"/>
                </a:lnTo>
                <a:lnTo>
                  <a:pt x="3390" y="26365"/>
                </a:lnTo>
                <a:lnTo>
                  <a:pt x="0" y="43167"/>
                </a:lnTo>
                <a:lnTo>
                  <a:pt x="0" y="852792"/>
                </a:lnTo>
                <a:lnTo>
                  <a:pt x="3390" y="869593"/>
                </a:lnTo>
                <a:lnTo>
                  <a:pt x="12638" y="883315"/>
                </a:lnTo>
                <a:lnTo>
                  <a:pt x="26355" y="892566"/>
                </a:lnTo>
                <a:lnTo>
                  <a:pt x="43154" y="895959"/>
                </a:lnTo>
                <a:lnTo>
                  <a:pt x="622515" y="895959"/>
                </a:lnTo>
                <a:lnTo>
                  <a:pt x="639317" y="892566"/>
                </a:lnTo>
                <a:lnTo>
                  <a:pt x="653038" y="883315"/>
                </a:lnTo>
                <a:lnTo>
                  <a:pt x="662290" y="869593"/>
                </a:lnTo>
                <a:lnTo>
                  <a:pt x="665683" y="852792"/>
                </a:lnTo>
                <a:lnTo>
                  <a:pt x="665683" y="43167"/>
                </a:lnTo>
                <a:lnTo>
                  <a:pt x="662290" y="26365"/>
                </a:lnTo>
                <a:lnTo>
                  <a:pt x="653038" y="12644"/>
                </a:lnTo>
                <a:lnTo>
                  <a:pt x="639317" y="3392"/>
                </a:lnTo>
                <a:lnTo>
                  <a:pt x="622515" y="0"/>
                </a:lnTo>
                <a:close/>
              </a:path>
            </a:pathLst>
          </a:custGeom>
          <a:solidFill>
            <a:srgbClr val="EDD2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724440" y="2752661"/>
            <a:ext cx="333375" cy="895985"/>
          </a:xfrm>
          <a:custGeom>
            <a:avLst/>
            <a:gdLst/>
            <a:ahLst/>
            <a:cxnLst/>
            <a:rect l="l" t="t" r="r" b="b"/>
            <a:pathLst>
              <a:path w="333375" h="895985">
                <a:moveTo>
                  <a:pt x="289674" y="0"/>
                </a:moveTo>
                <a:lnTo>
                  <a:pt x="0" y="0"/>
                </a:lnTo>
                <a:lnTo>
                  <a:pt x="0" y="895959"/>
                </a:lnTo>
                <a:lnTo>
                  <a:pt x="289674" y="895959"/>
                </a:lnTo>
                <a:lnTo>
                  <a:pt x="306475" y="892566"/>
                </a:lnTo>
                <a:lnTo>
                  <a:pt x="320197" y="883315"/>
                </a:lnTo>
                <a:lnTo>
                  <a:pt x="329448" y="869593"/>
                </a:lnTo>
                <a:lnTo>
                  <a:pt x="332841" y="852792"/>
                </a:lnTo>
                <a:lnTo>
                  <a:pt x="332841" y="43167"/>
                </a:lnTo>
                <a:lnTo>
                  <a:pt x="329448" y="26365"/>
                </a:lnTo>
                <a:lnTo>
                  <a:pt x="320197" y="12644"/>
                </a:lnTo>
                <a:lnTo>
                  <a:pt x="306475" y="3392"/>
                </a:lnTo>
                <a:lnTo>
                  <a:pt x="289674" y="0"/>
                </a:lnTo>
                <a:close/>
              </a:path>
            </a:pathLst>
          </a:custGeom>
          <a:solidFill>
            <a:srgbClr val="DDC3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765328" y="3221002"/>
            <a:ext cx="453390" cy="753745"/>
          </a:xfrm>
          <a:custGeom>
            <a:avLst/>
            <a:gdLst/>
            <a:ahLst/>
            <a:cxnLst/>
            <a:rect l="l" t="t" r="r" b="b"/>
            <a:pathLst>
              <a:path w="453390" h="753745">
                <a:moveTo>
                  <a:pt x="101634" y="261193"/>
                </a:moveTo>
                <a:lnTo>
                  <a:pt x="21676" y="285983"/>
                </a:lnTo>
                <a:lnTo>
                  <a:pt x="0" y="368410"/>
                </a:lnTo>
                <a:lnTo>
                  <a:pt x="13150" y="533218"/>
                </a:lnTo>
                <a:lnTo>
                  <a:pt x="49725" y="687095"/>
                </a:lnTo>
                <a:lnTo>
                  <a:pt x="100621" y="747104"/>
                </a:lnTo>
                <a:lnTo>
                  <a:pt x="145831" y="753551"/>
                </a:lnTo>
                <a:lnTo>
                  <a:pt x="165347" y="746744"/>
                </a:lnTo>
                <a:lnTo>
                  <a:pt x="336829" y="533862"/>
                </a:lnTo>
                <a:lnTo>
                  <a:pt x="423780" y="417147"/>
                </a:lnTo>
                <a:lnTo>
                  <a:pt x="453013" y="355420"/>
                </a:lnTo>
                <a:lnTo>
                  <a:pt x="451338" y="307501"/>
                </a:lnTo>
                <a:lnTo>
                  <a:pt x="447021" y="269300"/>
                </a:lnTo>
                <a:lnTo>
                  <a:pt x="263327" y="269300"/>
                </a:lnTo>
                <a:lnTo>
                  <a:pt x="101634" y="261193"/>
                </a:lnTo>
                <a:close/>
              </a:path>
              <a:path w="453390" h="753745">
                <a:moveTo>
                  <a:pt x="436285" y="146745"/>
                </a:moveTo>
                <a:lnTo>
                  <a:pt x="282301" y="146745"/>
                </a:lnTo>
                <a:lnTo>
                  <a:pt x="263327" y="269300"/>
                </a:lnTo>
                <a:lnTo>
                  <a:pt x="447021" y="269300"/>
                </a:lnTo>
                <a:lnTo>
                  <a:pt x="446060" y="260803"/>
                </a:lnTo>
                <a:lnTo>
                  <a:pt x="436285" y="146745"/>
                </a:lnTo>
                <a:close/>
              </a:path>
              <a:path w="453390" h="753745">
                <a:moveTo>
                  <a:pt x="188326" y="0"/>
                </a:moveTo>
                <a:lnTo>
                  <a:pt x="143450" y="1998"/>
                </a:lnTo>
                <a:lnTo>
                  <a:pt x="121849" y="8924"/>
                </a:lnTo>
                <a:lnTo>
                  <a:pt x="112488" y="31388"/>
                </a:lnTo>
                <a:lnTo>
                  <a:pt x="111949" y="63907"/>
                </a:lnTo>
                <a:lnTo>
                  <a:pt x="130832" y="98291"/>
                </a:lnTo>
                <a:lnTo>
                  <a:pt x="179736" y="126349"/>
                </a:lnTo>
                <a:lnTo>
                  <a:pt x="227158" y="139849"/>
                </a:lnTo>
                <a:lnTo>
                  <a:pt x="258927" y="145714"/>
                </a:lnTo>
                <a:lnTo>
                  <a:pt x="276741" y="146996"/>
                </a:lnTo>
                <a:lnTo>
                  <a:pt x="282301" y="146745"/>
                </a:lnTo>
                <a:lnTo>
                  <a:pt x="436285" y="146745"/>
                </a:lnTo>
                <a:lnTo>
                  <a:pt x="429024" y="76993"/>
                </a:lnTo>
                <a:lnTo>
                  <a:pt x="421493" y="33957"/>
                </a:lnTo>
                <a:lnTo>
                  <a:pt x="368469" y="11151"/>
                </a:lnTo>
                <a:lnTo>
                  <a:pt x="310248" y="5818"/>
                </a:lnTo>
                <a:lnTo>
                  <a:pt x="247063" y="1687"/>
                </a:lnTo>
                <a:lnTo>
                  <a:pt x="188326" y="0"/>
                </a:lnTo>
                <a:close/>
              </a:path>
            </a:pathLst>
          </a:custGeom>
          <a:solidFill>
            <a:srgbClr val="D4A8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486989" y="4126191"/>
            <a:ext cx="535940" cy="98425"/>
          </a:xfrm>
          <a:custGeom>
            <a:avLst/>
            <a:gdLst/>
            <a:ahLst/>
            <a:cxnLst/>
            <a:rect l="l" t="t" r="r" b="b"/>
            <a:pathLst>
              <a:path w="535940" h="98425">
                <a:moveTo>
                  <a:pt x="0" y="98209"/>
                </a:moveTo>
                <a:lnTo>
                  <a:pt x="535482" y="98209"/>
                </a:lnTo>
                <a:lnTo>
                  <a:pt x="535482" y="0"/>
                </a:lnTo>
                <a:lnTo>
                  <a:pt x="0" y="0"/>
                </a:lnTo>
                <a:lnTo>
                  <a:pt x="0" y="9820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751529" y="4224401"/>
            <a:ext cx="295275" cy="3155950"/>
          </a:xfrm>
          <a:custGeom>
            <a:avLst/>
            <a:gdLst/>
            <a:ahLst/>
            <a:cxnLst/>
            <a:rect l="l" t="t" r="r" b="b"/>
            <a:pathLst>
              <a:path w="295275" h="3155950">
                <a:moveTo>
                  <a:pt x="0" y="3155607"/>
                </a:moveTo>
                <a:lnTo>
                  <a:pt x="294919" y="3155607"/>
                </a:lnTo>
                <a:lnTo>
                  <a:pt x="294919" y="0"/>
                </a:lnTo>
                <a:lnTo>
                  <a:pt x="0" y="0"/>
                </a:lnTo>
                <a:lnTo>
                  <a:pt x="0" y="3155607"/>
                </a:lnTo>
                <a:close/>
              </a:path>
            </a:pathLst>
          </a:custGeom>
          <a:solidFill>
            <a:srgbClr val="2C2C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466109" y="4224401"/>
            <a:ext cx="285750" cy="3155950"/>
          </a:xfrm>
          <a:custGeom>
            <a:avLst/>
            <a:gdLst/>
            <a:ahLst/>
            <a:cxnLst/>
            <a:rect l="l" t="t" r="r" b="b"/>
            <a:pathLst>
              <a:path w="285750" h="3155950">
                <a:moveTo>
                  <a:pt x="0" y="3155607"/>
                </a:moveTo>
                <a:lnTo>
                  <a:pt x="285419" y="3155607"/>
                </a:lnTo>
                <a:lnTo>
                  <a:pt x="285419" y="0"/>
                </a:lnTo>
                <a:lnTo>
                  <a:pt x="0" y="0"/>
                </a:lnTo>
                <a:lnTo>
                  <a:pt x="0" y="3155607"/>
                </a:lnTo>
                <a:close/>
              </a:path>
            </a:pathLst>
          </a:custGeom>
          <a:solidFill>
            <a:srgbClr val="1111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497199" y="4290910"/>
            <a:ext cx="80086" cy="800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497199" y="4413707"/>
            <a:ext cx="80086" cy="8008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80045" y="4942052"/>
            <a:ext cx="8060690" cy="2048510"/>
          </a:xfrm>
          <a:custGeom>
            <a:avLst/>
            <a:gdLst/>
            <a:ahLst/>
            <a:cxnLst/>
            <a:rect l="l" t="t" r="r" b="b"/>
            <a:pathLst>
              <a:path w="8060690" h="2048509">
                <a:moveTo>
                  <a:pt x="0" y="0"/>
                </a:moveTo>
                <a:lnTo>
                  <a:pt x="8060435" y="0"/>
                </a:lnTo>
                <a:lnTo>
                  <a:pt x="8060435" y="2048256"/>
                </a:lnTo>
                <a:lnTo>
                  <a:pt x="0" y="2048256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3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61008" y="4923002"/>
            <a:ext cx="7920355" cy="1908175"/>
          </a:xfrm>
          <a:custGeom>
            <a:avLst/>
            <a:gdLst/>
            <a:ahLst/>
            <a:cxnLst/>
            <a:rect l="l" t="t" r="r" b="b"/>
            <a:pathLst>
              <a:path w="7920355" h="1908175">
                <a:moveTo>
                  <a:pt x="7740002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1728000"/>
                </a:lnTo>
                <a:lnTo>
                  <a:pt x="2812" y="1832060"/>
                </a:lnTo>
                <a:lnTo>
                  <a:pt x="22499" y="1885497"/>
                </a:lnTo>
                <a:lnTo>
                  <a:pt x="75936" y="1905184"/>
                </a:lnTo>
                <a:lnTo>
                  <a:pt x="179997" y="1907997"/>
                </a:lnTo>
                <a:lnTo>
                  <a:pt x="7740002" y="1907997"/>
                </a:lnTo>
                <a:lnTo>
                  <a:pt x="7844063" y="1905184"/>
                </a:lnTo>
                <a:lnTo>
                  <a:pt x="7897499" y="1885497"/>
                </a:lnTo>
                <a:lnTo>
                  <a:pt x="7917186" y="1832060"/>
                </a:lnTo>
                <a:lnTo>
                  <a:pt x="7919999" y="1728000"/>
                </a:lnTo>
                <a:lnTo>
                  <a:pt x="7919999" y="179997"/>
                </a:lnTo>
                <a:lnTo>
                  <a:pt x="7917186" y="75936"/>
                </a:lnTo>
                <a:lnTo>
                  <a:pt x="7897499" y="22499"/>
                </a:lnTo>
                <a:lnTo>
                  <a:pt x="7844063" y="2812"/>
                </a:lnTo>
                <a:lnTo>
                  <a:pt x="7740002" y="0"/>
                </a:lnTo>
                <a:close/>
              </a:path>
            </a:pathLst>
          </a:custGeom>
          <a:solidFill>
            <a:srgbClr val="E8EF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47683" y="2230158"/>
            <a:ext cx="5500801" cy="7507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504668" y="2230158"/>
            <a:ext cx="566216" cy="7507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127770" y="2228608"/>
            <a:ext cx="907732" cy="75379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127770" y="3042526"/>
            <a:ext cx="6022454" cy="8526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26170" y="2678404"/>
            <a:ext cx="112395" cy="112395"/>
          </a:xfrm>
          <a:custGeom>
            <a:avLst/>
            <a:gdLst/>
            <a:ahLst/>
            <a:cxnLst/>
            <a:rect l="l" t="t" r="r" b="b"/>
            <a:pathLst>
              <a:path w="112394" h="112394">
                <a:moveTo>
                  <a:pt x="15925" y="0"/>
                </a:moveTo>
                <a:lnTo>
                  <a:pt x="0" y="111874"/>
                </a:lnTo>
                <a:lnTo>
                  <a:pt x="111899" y="95948"/>
                </a:lnTo>
                <a:lnTo>
                  <a:pt x="159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57932" y="2502154"/>
            <a:ext cx="255904" cy="255904"/>
          </a:xfrm>
          <a:custGeom>
            <a:avLst/>
            <a:gdLst/>
            <a:ahLst/>
            <a:cxnLst/>
            <a:rect l="l" t="t" r="r" b="b"/>
            <a:pathLst>
              <a:path w="255905" h="255905">
                <a:moveTo>
                  <a:pt x="159905" y="0"/>
                </a:moveTo>
                <a:lnTo>
                  <a:pt x="0" y="159905"/>
                </a:lnTo>
                <a:lnTo>
                  <a:pt x="95961" y="255879"/>
                </a:lnTo>
                <a:lnTo>
                  <a:pt x="127914" y="223913"/>
                </a:lnTo>
                <a:lnTo>
                  <a:pt x="95961" y="223913"/>
                </a:lnTo>
                <a:lnTo>
                  <a:pt x="79984" y="207937"/>
                </a:lnTo>
                <a:lnTo>
                  <a:pt x="112015" y="175895"/>
                </a:lnTo>
                <a:lnTo>
                  <a:pt x="47929" y="175895"/>
                </a:lnTo>
                <a:lnTo>
                  <a:pt x="31927" y="159905"/>
                </a:lnTo>
                <a:lnTo>
                  <a:pt x="175907" y="15976"/>
                </a:lnTo>
                <a:lnTo>
                  <a:pt x="159905" y="0"/>
                </a:lnTo>
                <a:close/>
              </a:path>
              <a:path w="255905" h="255905">
                <a:moveTo>
                  <a:pt x="239877" y="79946"/>
                </a:moveTo>
                <a:lnTo>
                  <a:pt x="95961" y="223913"/>
                </a:lnTo>
                <a:lnTo>
                  <a:pt x="127914" y="223913"/>
                </a:lnTo>
                <a:lnTo>
                  <a:pt x="255854" y="95923"/>
                </a:lnTo>
                <a:lnTo>
                  <a:pt x="239877" y="79946"/>
                </a:lnTo>
                <a:close/>
              </a:path>
              <a:path w="255905" h="255905">
                <a:moveTo>
                  <a:pt x="191871" y="31991"/>
                </a:moveTo>
                <a:lnTo>
                  <a:pt x="47929" y="175895"/>
                </a:lnTo>
                <a:lnTo>
                  <a:pt x="112015" y="175895"/>
                </a:lnTo>
                <a:lnTo>
                  <a:pt x="223901" y="63969"/>
                </a:lnTo>
                <a:lnTo>
                  <a:pt x="191871" y="319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535516" y="2448429"/>
            <a:ext cx="134696" cy="13469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231900" y="5238750"/>
            <a:ext cx="8060690" cy="118750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347345" indent="-160020">
              <a:lnSpc>
                <a:spcPct val="100000"/>
              </a:lnSpc>
              <a:spcBef>
                <a:spcPts val="380"/>
              </a:spcBef>
              <a:buSzPct val="87500"/>
              <a:buFont typeface="Malgun Gothic"/>
              <a:buChar char="•"/>
              <a:tabLst>
                <a:tab pos="362585" algn="l"/>
              </a:tabLst>
            </a:pPr>
            <a:r>
              <a:rPr sz="1600" b="1" spc="-23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아동학대</a:t>
            </a:r>
            <a:r>
              <a:rPr sz="1600" b="1" spc="-34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sz="1600" b="1" spc="-24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신고의무자</a:t>
            </a:r>
            <a:r>
              <a:rPr sz="1600" b="1" spc="-34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sz="1600" spc="-245" dirty="0" err="1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교육의무기관</a:t>
            </a:r>
            <a:r>
              <a:rPr sz="1600" spc="-34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lang="en-US" sz="1600" spc="-14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lang="ko-KR" altLang="en-US" sz="1600" spc="-14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을</a:t>
            </a:r>
            <a:r>
              <a:rPr lang="en-US" sz="1600" spc="-14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sz="1600" spc="-265" dirty="0" err="1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대상으</a:t>
            </a:r>
            <a:r>
              <a:rPr lang="ko-KR" altLang="en-US" sz="1600" spc="-2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로 </a:t>
            </a:r>
            <a:r>
              <a:rPr sz="1600" b="1" spc="-17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‘</a:t>
            </a:r>
            <a:r>
              <a:rPr sz="1600" b="1" spc="-240" dirty="0" err="1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신고의무자</a:t>
            </a:r>
            <a:r>
              <a:rPr sz="1600" b="1" spc="-33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sz="1600" b="1" spc="-26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교육’</a:t>
            </a:r>
            <a:r>
              <a:rPr sz="1600" b="1" spc="-33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lang="en-US" sz="1600" b="1" spc="-33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sz="1600" b="1" spc="-204" dirty="0" err="1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실시</a:t>
            </a:r>
            <a:r>
              <a:rPr sz="1600" b="1" spc="-33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sz="1600" b="1" spc="-225" dirty="0" err="1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여부를</a:t>
            </a:r>
            <a:r>
              <a:rPr sz="1600" b="1" spc="-33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lang="en-US" sz="1600" b="1" spc="-33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sz="1600" b="1" spc="-225" dirty="0" err="1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점검한</a:t>
            </a:r>
            <a:r>
              <a:rPr sz="1600" b="1" spc="-33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lang="en-US" sz="1600" b="1" spc="-33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sz="1600" b="1" spc="-204" dirty="0" err="1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결과</a:t>
            </a:r>
            <a:r>
              <a:rPr sz="1600" b="1" spc="-33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lang="en-US" sz="1600" b="1" spc="-33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 </a:t>
            </a:r>
          </a:p>
          <a:p>
            <a:pPr marL="187325">
              <a:lnSpc>
                <a:spcPct val="100000"/>
              </a:lnSpc>
              <a:spcBef>
                <a:spcPts val="380"/>
              </a:spcBef>
              <a:buSzPct val="87500"/>
              <a:tabLst>
                <a:tab pos="362585" algn="l"/>
              </a:tabLst>
            </a:pPr>
            <a:r>
              <a:rPr lang="en-US" sz="1600" b="1" spc="-33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    2016</a:t>
            </a:r>
            <a:r>
              <a:rPr lang="ko-KR" altLang="en-US" sz="1600" b="1" spc="-33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년 </a:t>
            </a:r>
            <a:r>
              <a:rPr sz="1600" b="1" spc="-12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3</a:t>
            </a:r>
            <a:r>
              <a:rPr sz="1600" b="1" spc="-12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개</a:t>
            </a:r>
            <a:r>
              <a:rPr sz="1600" b="1" spc="-33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sz="1600" b="1" spc="-235" dirty="0" err="1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기관</a:t>
            </a:r>
            <a:r>
              <a:rPr lang="en-US" sz="1600" b="1" spc="-23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, 2017</a:t>
            </a:r>
            <a:r>
              <a:rPr lang="ko-KR" altLang="en-US" sz="1600" b="1" spc="-23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년 </a:t>
            </a:r>
            <a:r>
              <a:rPr lang="en-US" altLang="ko-KR" sz="1600" b="1" spc="-23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2</a:t>
            </a:r>
            <a:r>
              <a:rPr lang="ko-KR" altLang="en-US" sz="1600" b="1" spc="-23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개 기관 </a:t>
            </a:r>
            <a:r>
              <a:rPr sz="1600" b="1" spc="-33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sz="1600" b="1" spc="-204" dirty="0" err="1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교육</a:t>
            </a:r>
            <a:r>
              <a:rPr sz="1600" b="1" spc="-33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lang="en-US" sz="1600" b="1" spc="-33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sz="1600" b="1" spc="-265" dirty="0" err="1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미실시</a:t>
            </a:r>
            <a:r>
              <a:rPr lang="ko-KR" altLang="en-US" sz="1600" spc="-265" dirty="0" err="1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로</a:t>
            </a:r>
            <a:r>
              <a:rPr lang="en-US" altLang="ko-KR" sz="1600" spc="-2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lang="ko-KR" altLang="en-US" sz="1600" b="1" spc="-2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과태료 부과</a:t>
            </a:r>
            <a:endParaRPr lang="en-US" altLang="ko-KR" sz="1600" b="1" spc="-265" dirty="0" smtClean="0">
              <a:solidFill>
                <a:srgbClr val="231F20"/>
              </a:solidFill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187325">
              <a:lnSpc>
                <a:spcPct val="100000"/>
              </a:lnSpc>
              <a:spcBef>
                <a:spcPts val="380"/>
              </a:spcBef>
              <a:buSzPct val="87500"/>
              <a:tabLst>
                <a:tab pos="362585" algn="l"/>
              </a:tabLst>
            </a:pPr>
            <a:endParaRPr lang="ko-KR" altLang="en-US" sz="1600" b="1" spc="-265" dirty="0" smtClean="0">
              <a:solidFill>
                <a:srgbClr val="231F20"/>
              </a:solidFill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347345" indent="-160020">
              <a:lnSpc>
                <a:spcPct val="100000"/>
              </a:lnSpc>
              <a:spcBef>
                <a:spcPts val="380"/>
              </a:spcBef>
              <a:buSzPct val="87500"/>
              <a:buFont typeface="Malgun Gothic"/>
              <a:buChar char="•"/>
              <a:tabLst>
                <a:tab pos="362585" algn="l"/>
              </a:tabLst>
            </a:pPr>
            <a:r>
              <a:rPr lang="ko-KR" altLang="en-US" sz="1600" b="1" spc="-23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아동학대 </a:t>
            </a:r>
            <a:r>
              <a:rPr lang="ko-KR" altLang="en-US" sz="1600" b="1" spc="-23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신고의무자의 신고 </a:t>
            </a:r>
            <a:r>
              <a:rPr lang="ko-KR" altLang="en-US" sz="1600" b="1" spc="-23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lang="ko-KR" altLang="en-US" sz="1600" b="1" spc="-235" dirty="0" err="1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미이행에</a:t>
            </a:r>
            <a:r>
              <a:rPr lang="ko-KR" altLang="en-US" sz="1600" b="1" spc="-23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따른 과태료 </a:t>
            </a:r>
            <a:r>
              <a:rPr lang="ko-KR" altLang="en-US" sz="1600" b="1" spc="-235" dirty="0" err="1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를</a:t>
            </a:r>
            <a:r>
              <a:rPr lang="ko-KR" altLang="en-US" sz="1600" b="1" spc="-23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lang="en-US" altLang="ko-KR" sz="1600" b="1" spc="-23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2014</a:t>
            </a:r>
            <a:r>
              <a:rPr lang="ko-KR" altLang="en-US" sz="1600" b="1" spc="-23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년 </a:t>
            </a:r>
            <a:r>
              <a:rPr lang="en-US" altLang="ko-KR" sz="1600" b="1" spc="-23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10</a:t>
            </a:r>
            <a:r>
              <a:rPr lang="ko-KR" altLang="en-US" sz="1600" b="1" spc="-23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건</a:t>
            </a:r>
            <a:r>
              <a:rPr lang="en-US" altLang="ko-KR" sz="1600" b="1" spc="-23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,  2015</a:t>
            </a:r>
            <a:r>
              <a:rPr lang="ko-KR" altLang="en-US" sz="1600" b="1" spc="-23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년 </a:t>
            </a:r>
            <a:r>
              <a:rPr lang="en-US" altLang="ko-KR" sz="1600" b="1" spc="-23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21</a:t>
            </a:r>
            <a:r>
              <a:rPr lang="ko-KR" altLang="en-US" sz="1600" b="1" spc="-23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건</a:t>
            </a:r>
            <a:r>
              <a:rPr lang="en-US" altLang="ko-KR" sz="1600" b="1" spc="-23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, 2016</a:t>
            </a:r>
            <a:r>
              <a:rPr lang="ko-KR" altLang="en-US" sz="1600" b="1" spc="-23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년 </a:t>
            </a:r>
            <a:r>
              <a:rPr lang="en-US" altLang="ko-KR" sz="1600" b="1" spc="-23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20</a:t>
            </a:r>
            <a:r>
              <a:rPr lang="ko-KR" altLang="en-US" sz="1600" b="1" spc="-23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건 부과</a:t>
            </a:r>
            <a:endParaRPr lang="ko-KR" altLang="en-US" sz="1600" b="1" spc="-265" dirty="0">
              <a:solidFill>
                <a:srgbClr val="231F20"/>
              </a:solidFill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708819" y="11"/>
            <a:ext cx="3443600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40004" y="11"/>
            <a:ext cx="3276468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4</a:t>
            </a:r>
          </a:p>
        </p:txBody>
      </p:sp>
      <p:sp>
        <p:nvSpPr>
          <p:cNvPr id="250" name="object 250"/>
          <p:cNvSpPr/>
          <p:nvPr/>
        </p:nvSpPr>
        <p:spPr>
          <a:xfrm>
            <a:off x="1186408" y="3415410"/>
            <a:ext cx="7869555" cy="1137285"/>
          </a:xfrm>
          <a:custGeom>
            <a:avLst/>
            <a:gdLst/>
            <a:ahLst/>
            <a:cxnLst/>
            <a:rect l="l" t="t" r="r" b="b"/>
            <a:pathLst>
              <a:path w="7869555" h="1137285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982599"/>
                </a:lnTo>
                <a:lnTo>
                  <a:pt x="6933" y="1029684"/>
                </a:lnTo>
                <a:lnTo>
                  <a:pt x="21329" y="1065807"/>
                </a:lnTo>
                <a:lnTo>
                  <a:pt x="48163" y="1100617"/>
                </a:lnTo>
                <a:lnTo>
                  <a:pt x="91297" y="1126838"/>
                </a:lnTo>
                <a:lnTo>
                  <a:pt x="154597" y="1137196"/>
                </a:lnTo>
                <a:lnTo>
                  <a:pt x="7714589" y="1137196"/>
                </a:lnTo>
                <a:lnTo>
                  <a:pt x="7761678" y="1130262"/>
                </a:lnTo>
                <a:lnTo>
                  <a:pt x="7797804" y="1115866"/>
                </a:lnTo>
                <a:lnTo>
                  <a:pt x="7832617" y="1089032"/>
                </a:lnTo>
                <a:lnTo>
                  <a:pt x="7858841" y="1045898"/>
                </a:lnTo>
                <a:lnTo>
                  <a:pt x="7869199" y="982599"/>
                </a:lnTo>
                <a:lnTo>
                  <a:pt x="7869199" y="154597"/>
                </a:lnTo>
                <a:lnTo>
                  <a:pt x="7862256" y="107517"/>
                </a:lnTo>
                <a:lnTo>
                  <a:pt x="7847858" y="71393"/>
                </a:lnTo>
                <a:lnTo>
                  <a:pt x="7821024" y="36581"/>
                </a:lnTo>
                <a:lnTo>
                  <a:pt x="7777889" y="10358"/>
                </a:lnTo>
                <a:lnTo>
                  <a:pt x="7714589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 txBox="1"/>
          <p:nvPr/>
        </p:nvSpPr>
        <p:spPr>
          <a:xfrm>
            <a:off x="1306702" y="3570008"/>
            <a:ext cx="7625715" cy="271227"/>
          </a:xfrm>
          <a:prstGeom prst="rect">
            <a:avLst/>
          </a:prstGeom>
          <a:solidFill>
            <a:srgbClr val="189CB1"/>
          </a:solidFill>
        </p:spPr>
        <p:txBody>
          <a:bodyPr vert="horz" wrap="square" lIns="0" tIns="55244" rIns="0" bIns="0" rtlCol="0">
            <a:spAutoFit/>
          </a:bodyPr>
          <a:lstStyle/>
          <a:p>
            <a:pPr marL="2376170">
              <a:lnSpc>
                <a:spcPct val="100000"/>
              </a:lnSpc>
              <a:spcBef>
                <a:spcPts val="434"/>
              </a:spcBef>
            </a:pPr>
            <a:r>
              <a:rPr sz="1400" b="1" spc="-120" dirty="0">
                <a:solidFill>
                  <a:srgbClr val="FFFFFF"/>
                </a:solidFill>
                <a:latin typeface="Malgun Gothic"/>
                <a:cs typeface="Malgun Gothic"/>
              </a:rPr>
              <a:t>관련 </a:t>
            </a:r>
            <a:r>
              <a:rPr sz="1400" b="1" spc="-140" dirty="0">
                <a:solidFill>
                  <a:srgbClr val="FFFFFF"/>
                </a:solidFill>
                <a:latin typeface="Malgun Gothic"/>
                <a:cs typeface="Malgun Gothic"/>
              </a:rPr>
              <a:t>벌칙(아동학대처벌법</a:t>
            </a:r>
            <a:r>
              <a:rPr sz="1400" b="1" spc="-37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00" dirty="0">
                <a:solidFill>
                  <a:srgbClr val="FFFFFF"/>
                </a:solidFill>
                <a:latin typeface="Malgun Gothic"/>
                <a:cs typeface="Malgun Gothic"/>
              </a:rPr>
              <a:t>제</a:t>
            </a:r>
            <a:r>
              <a:rPr sz="1400" b="1" spc="-100" dirty="0" smtClean="0">
                <a:solidFill>
                  <a:srgbClr val="FFFFFF"/>
                </a:solidFill>
                <a:latin typeface="Malgun Gothic"/>
                <a:cs typeface="Malgun Gothic"/>
              </a:rPr>
              <a:t>6</a:t>
            </a:r>
            <a:r>
              <a:rPr lang="en-US" sz="1400" b="1" spc="-100" dirty="0" smtClean="0">
                <a:solidFill>
                  <a:srgbClr val="FFFFFF"/>
                </a:solidFill>
                <a:latin typeface="Malgun Gothic"/>
                <a:cs typeface="Malgun Gothic"/>
              </a:rPr>
              <a:t>3</a:t>
            </a:r>
            <a:r>
              <a:rPr sz="1400" b="1" spc="-100" dirty="0" smtClean="0">
                <a:solidFill>
                  <a:srgbClr val="FFFFFF"/>
                </a:solidFill>
                <a:latin typeface="Malgun Gothic"/>
                <a:cs typeface="Malgun Gothic"/>
              </a:rPr>
              <a:t>조</a:t>
            </a:r>
            <a:r>
              <a:rPr lang="en-US" sz="1400" b="1" spc="-100" dirty="0" smtClean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lang="ko-KR" altLang="en-US" sz="1400" b="1" spc="-100" dirty="0" smtClean="0">
                <a:solidFill>
                  <a:srgbClr val="FFFFFF"/>
                </a:solidFill>
                <a:latin typeface="Malgun Gothic"/>
                <a:cs typeface="Malgun Gothic"/>
              </a:rPr>
              <a:t>제</a:t>
            </a:r>
            <a:r>
              <a:rPr lang="en-US" altLang="ko-KR" sz="1400" b="1" spc="-100" dirty="0" smtClean="0">
                <a:solidFill>
                  <a:srgbClr val="FFFFFF"/>
                </a:solidFill>
                <a:latin typeface="Malgun Gothic"/>
                <a:cs typeface="Malgun Gothic"/>
              </a:rPr>
              <a:t>1</a:t>
            </a:r>
            <a:r>
              <a:rPr lang="ko-KR" altLang="en-US" sz="1400" b="1" spc="-100" dirty="0" smtClean="0">
                <a:solidFill>
                  <a:srgbClr val="FFFFFF"/>
                </a:solidFill>
                <a:latin typeface="Malgun Gothic"/>
                <a:cs typeface="Malgun Gothic"/>
              </a:rPr>
              <a:t>항 </a:t>
            </a:r>
            <a:r>
              <a:rPr sz="1400" b="1" spc="-100" dirty="0" smtClean="0">
                <a:solidFill>
                  <a:srgbClr val="FFFFFF"/>
                </a:solidFill>
                <a:latin typeface="Malgun Gothic"/>
                <a:cs typeface="Malgun Gothic"/>
              </a:rPr>
              <a:t>제2</a:t>
            </a:r>
            <a:r>
              <a:rPr lang="ko-KR" altLang="en-US" sz="1400" b="1" spc="-100" dirty="0" smtClean="0">
                <a:solidFill>
                  <a:srgbClr val="FFFFFF"/>
                </a:solidFill>
                <a:latin typeface="Malgun Gothic"/>
                <a:cs typeface="Malgun Gothic"/>
              </a:rPr>
              <a:t>호</a:t>
            </a:r>
            <a:r>
              <a:rPr sz="1400" b="1" spc="-100" dirty="0" smtClean="0">
                <a:solidFill>
                  <a:srgbClr val="FFFFFF"/>
                </a:solidFill>
                <a:latin typeface="Malgun Gothic"/>
                <a:cs typeface="Malgun Gothic"/>
              </a:rPr>
              <a:t>)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252" name="object 252"/>
          <p:cNvSpPr txBox="1"/>
          <p:nvPr/>
        </p:nvSpPr>
        <p:spPr>
          <a:xfrm>
            <a:off x="1435735" y="4072128"/>
            <a:ext cx="6638358" cy="274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112" baseline="3968" dirty="0" smtClean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lang="en-US" sz="2100" b="1" spc="112" baseline="3968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100" b="1" spc="112" baseline="3968" dirty="0" err="1" smtClean="0">
                <a:solidFill>
                  <a:srgbClr val="231F20"/>
                </a:solidFill>
                <a:latin typeface="Gulim"/>
                <a:cs typeface="Gulim"/>
              </a:rPr>
              <a:t>정당한</a:t>
            </a:r>
            <a:r>
              <a:rPr sz="2100" b="1" spc="-330" baseline="3968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100" b="1" spc="-179" baseline="3968" dirty="0">
                <a:solidFill>
                  <a:srgbClr val="231F20"/>
                </a:solidFill>
                <a:latin typeface="Gulim"/>
                <a:cs typeface="Gulim"/>
              </a:rPr>
              <a:t>사유</a:t>
            </a:r>
            <a:r>
              <a:rPr sz="2100" b="1" spc="-330" baseline="3968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100" b="1" spc="-179" baseline="3968" dirty="0" err="1">
                <a:solidFill>
                  <a:srgbClr val="231F20"/>
                </a:solidFill>
                <a:latin typeface="Gulim"/>
                <a:cs typeface="Gulim"/>
              </a:rPr>
              <a:t>없이</a:t>
            </a:r>
            <a:r>
              <a:rPr sz="2100" b="1" spc="-419" baseline="3968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en-US" sz="2100" b="1" spc="-419" baseline="3968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700" b="1" spc="-170" dirty="0" err="1" smtClean="0">
                <a:solidFill>
                  <a:srgbClr val="ED1A3A"/>
                </a:solidFill>
                <a:latin typeface="Malgun Gothic"/>
                <a:cs typeface="Malgun Gothic"/>
              </a:rPr>
              <a:t>신고의무를</a:t>
            </a:r>
            <a:r>
              <a:rPr lang="en-US" sz="1700" b="1" spc="-170" dirty="0" smtClean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700" b="1" spc="-300" dirty="0" smtClean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700" b="1" spc="-165" dirty="0" err="1">
                <a:solidFill>
                  <a:srgbClr val="ED1A3A"/>
                </a:solidFill>
                <a:latin typeface="Malgun Gothic"/>
                <a:cs typeface="Malgun Gothic"/>
              </a:rPr>
              <a:t>불이행</a:t>
            </a:r>
            <a:r>
              <a:rPr sz="2100" b="1" spc="-247" baseline="3968" dirty="0" err="1">
                <a:solidFill>
                  <a:srgbClr val="231F20"/>
                </a:solidFill>
                <a:latin typeface="Gulim"/>
                <a:cs typeface="Gulim"/>
              </a:rPr>
              <a:t>할</a:t>
            </a:r>
            <a:r>
              <a:rPr sz="2100" b="1" spc="-330" baseline="3968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100" b="1" spc="-179" baseline="3968" dirty="0" err="1" smtClean="0">
                <a:solidFill>
                  <a:srgbClr val="231F20"/>
                </a:solidFill>
                <a:latin typeface="Gulim"/>
                <a:cs typeface="Gulim"/>
              </a:rPr>
              <a:t>경우</a:t>
            </a:r>
            <a:r>
              <a:rPr lang="en-US" sz="2100" b="1" spc="-179" baseline="3968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100" b="1" spc="-419" baseline="3968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en-US" sz="1700" b="1" spc="-85" dirty="0" smtClean="0">
                <a:solidFill>
                  <a:srgbClr val="ED1A3A"/>
                </a:solidFill>
                <a:latin typeface="Malgun Gothic"/>
                <a:cs typeface="Gulim"/>
              </a:rPr>
              <a:t>1,000</a:t>
            </a:r>
            <a:r>
              <a:rPr sz="1700" b="1" spc="-85" dirty="0" smtClean="0">
                <a:solidFill>
                  <a:srgbClr val="ED1A3A"/>
                </a:solidFill>
                <a:latin typeface="Malgun Gothic"/>
                <a:cs typeface="Malgun Gothic"/>
              </a:rPr>
              <a:t>만원</a:t>
            </a:r>
            <a:r>
              <a:rPr sz="1700" b="1" spc="-300" dirty="0" smtClean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700" b="1" spc="-160" dirty="0">
                <a:solidFill>
                  <a:srgbClr val="ED1A3A"/>
                </a:solidFill>
                <a:latin typeface="Malgun Gothic"/>
                <a:cs typeface="Malgun Gothic"/>
              </a:rPr>
              <a:t>이하의</a:t>
            </a:r>
            <a:r>
              <a:rPr sz="1700" b="1" spc="-30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700" b="1" spc="-165" dirty="0">
                <a:solidFill>
                  <a:srgbClr val="ED1A3A"/>
                </a:solidFill>
                <a:latin typeface="Malgun Gothic"/>
                <a:cs typeface="Malgun Gothic"/>
              </a:rPr>
              <a:t>과태료</a:t>
            </a:r>
            <a:r>
              <a:rPr sz="2100" b="1" spc="-247" baseline="3968" dirty="0">
                <a:solidFill>
                  <a:srgbClr val="231F20"/>
                </a:solidFill>
                <a:latin typeface="Gulim"/>
                <a:cs typeface="Gulim"/>
              </a:rPr>
              <a:t>가</a:t>
            </a:r>
            <a:r>
              <a:rPr sz="2100" b="1" spc="-330" baseline="3968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100" b="1" spc="-217" baseline="3968" dirty="0">
                <a:solidFill>
                  <a:srgbClr val="231F20"/>
                </a:solidFill>
                <a:latin typeface="Gulim"/>
                <a:cs typeface="Gulim"/>
              </a:rPr>
              <a:t>부과됨.</a:t>
            </a:r>
            <a:endParaRPr sz="2100" b="1" baseline="3968" dirty="0">
              <a:latin typeface="Gulim"/>
              <a:cs typeface="Gulim"/>
            </a:endParaRPr>
          </a:p>
        </p:txBody>
      </p:sp>
      <p:sp>
        <p:nvSpPr>
          <p:cNvPr id="253" name="object 11"/>
          <p:cNvSpPr txBox="1">
            <a:spLocks/>
          </p:cNvSpPr>
          <p:nvPr/>
        </p:nvSpPr>
        <p:spPr>
          <a:xfrm>
            <a:off x="3975684" y="1251024"/>
            <a:ext cx="3028384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5000" b="1" i="0">
                <a:solidFill>
                  <a:schemeClr val="bg1"/>
                </a:solidFill>
                <a:latin typeface="Malgun Gothic"/>
                <a:ea typeface="+mj-ea"/>
                <a:cs typeface="Malgun Gothic"/>
              </a:defRPr>
            </a:lvl1pPr>
          </a:lstStyle>
          <a:p>
            <a:pPr marL="12700" latinLnBrk="0">
              <a:spcBef>
                <a:spcPts val="100"/>
              </a:spcBef>
            </a:pPr>
            <a:r>
              <a:rPr lang="ko-KR" altLang="en-US" sz="2000" kern="0" spc="-165" dirty="0" smtClean="0">
                <a:solidFill>
                  <a:srgbClr val="007DC4"/>
                </a:solidFill>
              </a:rPr>
              <a:t>아동학대 </a:t>
            </a:r>
            <a:r>
              <a:rPr lang="ko-KR" altLang="en-US" sz="2000" kern="0" spc="-170" dirty="0" smtClean="0">
                <a:solidFill>
                  <a:srgbClr val="007DC4"/>
                </a:solidFill>
              </a:rPr>
              <a:t>신고의무 불이</a:t>
            </a:r>
            <a:r>
              <a:rPr lang="ko-KR" altLang="en-US" sz="2000" kern="0" spc="-170" dirty="0">
                <a:solidFill>
                  <a:srgbClr val="007DC4"/>
                </a:solidFill>
              </a:rPr>
              <a:t>행</a:t>
            </a:r>
            <a:endParaRPr lang="ko-KR" altLang="en-US" sz="2000" kern="0" dirty="0"/>
          </a:p>
        </p:txBody>
      </p:sp>
      <p:sp>
        <p:nvSpPr>
          <p:cNvPr id="247" name="직사각형 246"/>
          <p:cNvSpPr/>
          <p:nvPr/>
        </p:nvSpPr>
        <p:spPr>
          <a:xfrm>
            <a:off x="2683714" y="1638300"/>
            <a:ext cx="53467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1962785" marR="1964689" algn="ctr">
              <a:lnSpc>
                <a:spcPct val="100000"/>
              </a:lnSpc>
              <a:spcBef>
                <a:spcPts val="185"/>
              </a:spcBef>
            </a:pPr>
            <a:r>
              <a:rPr lang="ko-KR" altLang="en-US" sz="1600" b="1" spc="-140" dirty="0" smtClean="0">
                <a:solidFill>
                  <a:srgbClr val="6D6E71"/>
                </a:solidFill>
              </a:rPr>
              <a:t>관련 벌칙</a:t>
            </a:r>
            <a:endParaRPr lang="ko-KR" altLang="en-US" sz="1600" b="1" dirty="0"/>
          </a:p>
        </p:txBody>
      </p:sp>
      <p:sp>
        <p:nvSpPr>
          <p:cNvPr id="254" name="직사각형 253"/>
          <p:cNvSpPr/>
          <p:nvPr/>
        </p:nvSpPr>
        <p:spPr>
          <a:xfrm>
            <a:off x="2514600" y="2316171"/>
            <a:ext cx="53467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6710" algn="ctr">
              <a:lnSpc>
                <a:spcPct val="100000"/>
              </a:lnSpc>
              <a:spcBef>
                <a:spcPts val="5"/>
              </a:spcBef>
            </a:pPr>
            <a:r>
              <a:rPr lang="ko-KR" altLang="en-US" spc="-26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아동학대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</a:t>
            </a:r>
            <a:r>
              <a:rPr lang="ko-KR" altLang="en-US" spc="-27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신고의무자 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pc="-265" dirty="0" smtClean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교육 </a:t>
            </a:r>
            <a:r>
              <a:rPr lang="ko-KR" altLang="en-US" spc="-380" dirty="0" smtClean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pc="-29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미 </a:t>
            </a:r>
            <a:r>
              <a:rPr lang="ko-KR" altLang="en-US" spc="-295" dirty="0" smtClean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실시 시</a:t>
            </a:r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346710" algn="ctr">
              <a:lnSpc>
                <a:spcPct val="100000"/>
              </a:lnSpc>
              <a:spcBef>
                <a:spcPts val="35"/>
              </a:spcBef>
            </a:pPr>
            <a:r>
              <a:rPr lang="en-US" altLang="ko-KR" b="1" spc="-16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300</a:t>
            </a:r>
            <a:r>
              <a:rPr lang="ko-KR" altLang="en-US" b="1" spc="-165" dirty="0" smtClean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만원 </a:t>
            </a:r>
            <a:r>
              <a:rPr lang="ko-KR" altLang="en-US" b="1" spc="-415" dirty="0" smtClean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</a:t>
            </a:r>
            <a:r>
              <a:rPr lang="ko-KR" altLang="en-US" b="1" spc="-250" dirty="0" smtClean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이하</a:t>
            </a:r>
            <a:r>
              <a:rPr lang="ko-KR" altLang="en-US" spc="-250" dirty="0" smtClean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의 </a:t>
            </a:r>
            <a:r>
              <a:rPr lang="ko-KR" altLang="en-US" b="1" spc="-415" dirty="0" smtClean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</a:t>
            </a:r>
            <a:r>
              <a:rPr lang="ko-KR" altLang="en-US" b="1" spc="-265" dirty="0" smtClean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과태료</a:t>
            </a:r>
            <a:r>
              <a:rPr lang="ko-KR" altLang="en-US" spc="-265" dirty="0" smtClean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가 </a:t>
            </a:r>
            <a:r>
              <a:rPr lang="ko-KR" altLang="en-US" spc="-380" dirty="0" smtClean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</a:t>
            </a:r>
            <a:r>
              <a:rPr lang="ko-KR" altLang="en-US" spc="-24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부과됨</a:t>
            </a:r>
            <a:r>
              <a:rPr lang="en-US" altLang="ko-KR" spc="-24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2000" spc="-315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2000" spc="-315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아동복지법</a:t>
            </a:r>
            <a:r>
              <a:rPr lang="ko-KR" altLang="en-US" sz="2000" spc="-480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2000" spc="-247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</a:t>
            </a:r>
            <a:r>
              <a:rPr lang="en-US" altLang="ko-KR" sz="2000" spc="-247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75</a:t>
            </a:r>
            <a:r>
              <a:rPr lang="ko-KR" altLang="en-US" sz="2000" spc="-247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조</a:t>
            </a:r>
            <a:r>
              <a:rPr lang="en-US" altLang="ko-KR" sz="2000" spc="-247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2000" baseline="3703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255" name="그림 25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41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38719" y="2031225"/>
            <a:ext cx="2302713" cy="16582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509444" y="3874973"/>
            <a:ext cx="2183130" cy="677545"/>
          </a:xfrm>
          <a:custGeom>
            <a:avLst/>
            <a:gdLst/>
            <a:ahLst/>
            <a:cxnLst/>
            <a:rect l="l" t="t" r="r" b="b"/>
            <a:pathLst>
              <a:path w="2183129" h="677545">
                <a:moveTo>
                  <a:pt x="2182545" y="620737"/>
                </a:moveTo>
                <a:lnTo>
                  <a:pt x="1499679" y="620737"/>
                </a:lnTo>
                <a:lnTo>
                  <a:pt x="1499704" y="652259"/>
                </a:lnTo>
                <a:lnTo>
                  <a:pt x="1501693" y="662061"/>
                </a:lnTo>
                <a:lnTo>
                  <a:pt x="1507099" y="670066"/>
                </a:lnTo>
                <a:lnTo>
                  <a:pt x="1515110" y="675463"/>
                </a:lnTo>
                <a:lnTo>
                  <a:pt x="1524914" y="677443"/>
                </a:lnTo>
                <a:lnTo>
                  <a:pt x="1534748" y="675454"/>
                </a:lnTo>
                <a:lnTo>
                  <a:pt x="1542756" y="670047"/>
                </a:lnTo>
                <a:lnTo>
                  <a:pt x="1548151" y="662032"/>
                </a:lnTo>
                <a:lnTo>
                  <a:pt x="1550123" y="652221"/>
                </a:lnTo>
                <a:lnTo>
                  <a:pt x="2182545" y="652023"/>
                </a:lnTo>
                <a:lnTo>
                  <a:pt x="2182545" y="620737"/>
                </a:lnTo>
                <a:close/>
              </a:path>
              <a:path w="2183129" h="677545">
                <a:moveTo>
                  <a:pt x="1424037" y="562914"/>
                </a:moveTo>
                <a:lnTo>
                  <a:pt x="1405064" y="562914"/>
                </a:lnTo>
                <a:lnTo>
                  <a:pt x="1405115" y="620826"/>
                </a:lnTo>
                <a:lnTo>
                  <a:pt x="1406609" y="628183"/>
                </a:lnTo>
                <a:lnTo>
                  <a:pt x="1410665" y="634190"/>
                </a:lnTo>
                <a:lnTo>
                  <a:pt x="1416673" y="638239"/>
                </a:lnTo>
                <a:lnTo>
                  <a:pt x="1424025" y="639724"/>
                </a:lnTo>
                <a:lnTo>
                  <a:pt x="1431413" y="638230"/>
                </a:lnTo>
                <a:lnTo>
                  <a:pt x="1437419" y="634171"/>
                </a:lnTo>
                <a:lnTo>
                  <a:pt x="1441465" y="628155"/>
                </a:lnTo>
                <a:lnTo>
                  <a:pt x="1442948" y="620788"/>
                </a:lnTo>
                <a:lnTo>
                  <a:pt x="2182545" y="620737"/>
                </a:lnTo>
                <a:lnTo>
                  <a:pt x="2182545" y="619925"/>
                </a:lnTo>
                <a:lnTo>
                  <a:pt x="1524939" y="619925"/>
                </a:lnTo>
                <a:lnTo>
                  <a:pt x="1515096" y="617936"/>
                </a:lnTo>
                <a:lnTo>
                  <a:pt x="1507086" y="612528"/>
                </a:lnTo>
                <a:lnTo>
                  <a:pt x="1501687" y="604514"/>
                </a:lnTo>
                <a:lnTo>
                  <a:pt x="1499704" y="594740"/>
                </a:lnTo>
                <a:lnTo>
                  <a:pt x="1499679" y="563295"/>
                </a:lnTo>
                <a:lnTo>
                  <a:pt x="1424038" y="563295"/>
                </a:lnTo>
                <a:lnTo>
                  <a:pt x="1424037" y="562914"/>
                </a:lnTo>
                <a:close/>
              </a:path>
              <a:path w="2183129" h="677545">
                <a:moveTo>
                  <a:pt x="2182545" y="594505"/>
                </a:moveTo>
                <a:lnTo>
                  <a:pt x="1550123" y="594702"/>
                </a:lnTo>
                <a:lnTo>
                  <a:pt x="1548151" y="604514"/>
                </a:lnTo>
                <a:lnTo>
                  <a:pt x="1542756" y="612528"/>
                </a:lnTo>
                <a:lnTo>
                  <a:pt x="1534748" y="617936"/>
                </a:lnTo>
                <a:lnTo>
                  <a:pt x="1524939" y="619925"/>
                </a:lnTo>
                <a:lnTo>
                  <a:pt x="2182545" y="619925"/>
                </a:lnTo>
                <a:lnTo>
                  <a:pt x="2182545" y="594505"/>
                </a:lnTo>
                <a:close/>
              </a:path>
              <a:path w="2183129" h="677545">
                <a:moveTo>
                  <a:pt x="120419" y="173291"/>
                </a:moveTo>
                <a:lnTo>
                  <a:pt x="81749" y="173291"/>
                </a:lnTo>
                <a:lnTo>
                  <a:pt x="158940" y="288099"/>
                </a:lnTo>
                <a:lnTo>
                  <a:pt x="195829" y="330935"/>
                </a:lnTo>
                <a:lnTo>
                  <a:pt x="243471" y="369055"/>
                </a:lnTo>
                <a:lnTo>
                  <a:pt x="323261" y="432310"/>
                </a:lnTo>
                <a:lnTo>
                  <a:pt x="360601" y="462716"/>
                </a:lnTo>
                <a:lnTo>
                  <a:pt x="390067" y="487692"/>
                </a:lnTo>
                <a:lnTo>
                  <a:pt x="435423" y="515769"/>
                </a:lnTo>
                <a:lnTo>
                  <a:pt x="481404" y="530186"/>
                </a:lnTo>
                <a:lnTo>
                  <a:pt x="517039" y="535498"/>
                </a:lnTo>
                <a:lnTo>
                  <a:pt x="531355" y="536257"/>
                </a:lnTo>
                <a:lnTo>
                  <a:pt x="946353" y="571411"/>
                </a:lnTo>
                <a:lnTo>
                  <a:pt x="982526" y="574094"/>
                </a:lnTo>
                <a:lnTo>
                  <a:pt x="1018741" y="576011"/>
                </a:lnTo>
                <a:lnTo>
                  <a:pt x="1054982" y="577161"/>
                </a:lnTo>
                <a:lnTo>
                  <a:pt x="1091234" y="577545"/>
                </a:lnTo>
                <a:lnTo>
                  <a:pt x="1114721" y="577383"/>
                </a:lnTo>
                <a:lnTo>
                  <a:pt x="1138202" y="576899"/>
                </a:lnTo>
                <a:lnTo>
                  <a:pt x="1161679" y="576093"/>
                </a:lnTo>
                <a:lnTo>
                  <a:pt x="1405064" y="562914"/>
                </a:lnTo>
                <a:lnTo>
                  <a:pt x="1424037" y="562914"/>
                </a:lnTo>
                <a:lnTo>
                  <a:pt x="1423991" y="520026"/>
                </a:lnTo>
                <a:lnTo>
                  <a:pt x="1091234" y="520026"/>
                </a:lnTo>
                <a:lnTo>
                  <a:pt x="1054977" y="519643"/>
                </a:lnTo>
                <a:lnTo>
                  <a:pt x="1018736" y="518493"/>
                </a:lnTo>
                <a:lnTo>
                  <a:pt x="982524" y="516576"/>
                </a:lnTo>
                <a:lnTo>
                  <a:pt x="946353" y="513892"/>
                </a:lnTo>
                <a:lnTo>
                  <a:pt x="531355" y="478739"/>
                </a:lnTo>
                <a:lnTo>
                  <a:pt x="480713" y="477980"/>
                </a:lnTo>
                <a:lnTo>
                  <a:pt x="449114" y="472668"/>
                </a:lnTo>
                <a:lnTo>
                  <a:pt x="423315" y="458250"/>
                </a:lnTo>
                <a:lnTo>
                  <a:pt x="360601" y="405198"/>
                </a:lnTo>
                <a:lnTo>
                  <a:pt x="323261" y="374792"/>
                </a:lnTo>
                <a:lnTo>
                  <a:pt x="243471" y="311537"/>
                </a:lnTo>
                <a:lnTo>
                  <a:pt x="210273" y="285610"/>
                </a:lnTo>
                <a:lnTo>
                  <a:pt x="195829" y="273416"/>
                </a:lnTo>
                <a:lnTo>
                  <a:pt x="182421" y="260138"/>
                </a:lnTo>
                <a:lnTo>
                  <a:pt x="170106" y="245839"/>
                </a:lnTo>
                <a:lnTo>
                  <a:pt x="158940" y="230581"/>
                </a:lnTo>
                <a:lnTo>
                  <a:pt x="120419" y="173291"/>
                </a:lnTo>
                <a:close/>
              </a:path>
              <a:path w="2183129" h="677545">
                <a:moveTo>
                  <a:pt x="1499679" y="563219"/>
                </a:moveTo>
                <a:lnTo>
                  <a:pt x="1424038" y="563295"/>
                </a:lnTo>
                <a:lnTo>
                  <a:pt x="1499679" y="563295"/>
                </a:lnTo>
                <a:close/>
              </a:path>
              <a:path w="2183129" h="677545">
                <a:moveTo>
                  <a:pt x="1423974" y="504367"/>
                </a:moveTo>
                <a:lnTo>
                  <a:pt x="1161679" y="518574"/>
                </a:lnTo>
                <a:lnTo>
                  <a:pt x="1138202" y="519380"/>
                </a:lnTo>
                <a:lnTo>
                  <a:pt x="1114721" y="519865"/>
                </a:lnTo>
                <a:lnTo>
                  <a:pt x="1091234" y="520026"/>
                </a:lnTo>
                <a:lnTo>
                  <a:pt x="1423991" y="520026"/>
                </a:lnTo>
                <a:lnTo>
                  <a:pt x="1423974" y="504367"/>
                </a:lnTo>
                <a:close/>
              </a:path>
              <a:path w="2183129" h="677545">
                <a:moveTo>
                  <a:pt x="536549" y="27838"/>
                </a:moveTo>
                <a:lnTo>
                  <a:pt x="534073" y="32956"/>
                </a:lnTo>
                <a:lnTo>
                  <a:pt x="532396" y="38557"/>
                </a:lnTo>
                <a:lnTo>
                  <a:pt x="531723" y="44462"/>
                </a:lnTo>
                <a:lnTo>
                  <a:pt x="530707" y="45707"/>
                </a:lnTo>
                <a:lnTo>
                  <a:pt x="530054" y="47183"/>
                </a:lnTo>
                <a:lnTo>
                  <a:pt x="530047" y="48996"/>
                </a:lnTo>
                <a:lnTo>
                  <a:pt x="531075" y="63881"/>
                </a:lnTo>
                <a:lnTo>
                  <a:pt x="543072" y="104539"/>
                </a:lnTo>
                <a:lnTo>
                  <a:pt x="578246" y="148526"/>
                </a:lnTo>
                <a:lnTo>
                  <a:pt x="619729" y="170779"/>
                </a:lnTo>
                <a:lnTo>
                  <a:pt x="820280" y="177228"/>
                </a:lnTo>
                <a:lnTo>
                  <a:pt x="845864" y="189948"/>
                </a:lnTo>
                <a:lnTo>
                  <a:pt x="876355" y="201852"/>
                </a:lnTo>
                <a:lnTo>
                  <a:pt x="903910" y="211277"/>
                </a:lnTo>
                <a:lnTo>
                  <a:pt x="920686" y="216560"/>
                </a:lnTo>
                <a:lnTo>
                  <a:pt x="924249" y="220609"/>
                </a:lnTo>
                <a:lnTo>
                  <a:pt x="929312" y="226998"/>
                </a:lnTo>
                <a:lnTo>
                  <a:pt x="934981" y="235260"/>
                </a:lnTo>
                <a:lnTo>
                  <a:pt x="940358" y="244932"/>
                </a:lnTo>
                <a:lnTo>
                  <a:pt x="953829" y="217005"/>
                </a:lnTo>
                <a:lnTo>
                  <a:pt x="947851" y="188455"/>
                </a:lnTo>
                <a:lnTo>
                  <a:pt x="935025" y="166229"/>
                </a:lnTo>
                <a:lnTo>
                  <a:pt x="927950" y="157276"/>
                </a:lnTo>
                <a:lnTo>
                  <a:pt x="1065682" y="112255"/>
                </a:lnTo>
                <a:lnTo>
                  <a:pt x="650735" y="112255"/>
                </a:lnTo>
                <a:lnTo>
                  <a:pt x="612310" y="105937"/>
                </a:lnTo>
                <a:lnTo>
                  <a:pt x="579083" y="88372"/>
                </a:lnTo>
                <a:lnTo>
                  <a:pt x="553135" y="61645"/>
                </a:lnTo>
                <a:lnTo>
                  <a:pt x="536549" y="27838"/>
                </a:lnTo>
                <a:close/>
              </a:path>
              <a:path w="2183129" h="677545">
                <a:moveTo>
                  <a:pt x="338823" y="34785"/>
                </a:moveTo>
                <a:lnTo>
                  <a:pt x="335267" y="34785"/>
                </a:lnTo>
                <a:lnTo>
                  <a:pt x="331685" y="35064"/>
                </a:lnTo>
                <a:lnTo>
                  <a:pt x="328155" y="35610"/>
                </a:lnTo>
                <a:lnTo>
                  <a:pt x="510298" y="231305"/>
                </a:lnTo>
                <a:lnTo>
                  <a:pt x="514616" y="237794"/>
                </a:lnTo>
                <a:lnTo>
                  <a:pt x="517829" y="244678"/>
                </a:lnTo>
                <a:lnTo>
                  <a:pt x="544789" y="242191"/>
                </a:lnTo>
                <a:lnTo>
                  <a:pt x="572620" y="240095"/>
                </a:lnTo>
                <a:lnTo>
                  <a:pt x="601304" y="238429"/>
                </a:lnTo>
                <a:lnTo>
                  <a:pt x="630821" y="237235"/>
                </a:lnTo>
                <a:lnTo>
                  <a:pt x="507580" y="104825"/>
                </a:lnTo>
                <a:lnTo>
                  <a:pt x="506806" y="104152"/>
                </a:lnTo>
                <a:lnTo>
                  <a:pt x="433666" y="104152"/>
                </a:lnTo>
                <a:lnTo>
                  <a:pt x="389559" y="56781"/>
                </a:lnTo>
                <a:lnTo>
                  <a:pt x="378513" y="47183"/>
                </a:lnTo>
                <a:lnTo>
                  <a:pt x="366067" y="40306"/>
                </a:lnTo>
                <a:lnTo>
                  <a:pt x="352683" y="36168"/>
                </a:lnTo>
                <a:lnTo>
                  <a:pt x="338823" y="34785"/>
                </a:lnTo>
                <a:close/>
              </a:path>
              <a:path w="2183129" h="677545">
                <a:moveTo>
                  <a:pt x="15773" y="17970"/>
                </a:moveTo>
                <a:lnTo>
                  <a:pt x="330" y="41986"/>
                </a:lnTo>
                <a:lnTo>
                  <a:pt x="76" y="44284"/>
                </a:lnTo>
                <a:lnTo>
                  <a:pt x="0" y="47790"/>
                </a:lnTo>
                <a:lnTo>
                  <a:pt x="1752" y="53327"/>
                </a:lnTo>
                <a:lnTo>
                  <a:pt x="2400" y="54648"/>
                </a:lnTo>
                <a:lnTo>
                  <a:pt x="3390" y="56311"/>
                </a:lnTo>
                <a:lnTo>
                  <a:pt x="3936" y="57416"/>
                </a:lnTo>
                <a:lnTo>
                  <a:pt x="4559" y="58483"/>
                </a:lnTo>
                <a:lnTo>
                  <a:pt x="8051" y="63677"/>
                </a:lnTo>
                <a:lnTo>
                  <a:pt x="9639" y="66205"/>
                </a:lnTo>
                <a:lnTo>
                  <a:pt x="11188" y="68745"/>
                </a:lnTo>
                <a:lnTo>
                  <a:pt x="12877" y="71208"/>
                </a:lnTo>
                <a:lnTo>
                  <a:pt x="16942" y="77276"/>
                </a:lnTo>
                <a:lnTo>
                  <a:pt x="18438" y="79725"/>
                </a:lnTo>
                <a:lnTo>
                  <a:pt x="23952" y="88016"/>
                </a:lnTo>
                <a:lnTo>
                  <a:pt x="40515" y="112255"/>
                </a:lnTo>
                <a:lnTo>
                  <a:pt x="48704" y="124129"/>
                </a:lnTo>
                <a:lnTo>
                  <a:pt x="66395" y="150444"/>
                </a:lnTo>
                <a:lnTo>
                  <a:pt x="77368" y="166801"/>
                </a:lnTo>
                <a:lnTo>
                  <a:pt x="75450" y="168300"/>
                </a:lnTo>
                <a:lnTo>
                  <a:pt x="75147" y="170779"/>
                </a:lnTo>
                <a:lnTo>
                  <a:pt x="77266" y="173469"/>
                </a:lnTo>
                <a:lnTo>
                  <a:pt x="78422" y="173989"/>
                </a:lnTo>
                <a:lnTo>
                  <a:pt x="80340" y="173989"/>
                </a:lnTo>
                <a:lnTo>
                  <a:pt x="81089" y="173735"/>
                </a:lnTo>
                <a:lnTo>
                  <a:pt x="81749" y="173291"/>
                </a:lnTo>
                <a:lnTo>
                  <a:pt x="120419" y="173291"/>
                </a:lnTo>
                <a:lnTo>
                  <a:pt x="79362" y="112229"/>
                </a:lnTo>
                <a:lnTo>
                  <a:pt x="66293" y="93002"/>
                </a:lnTo>
                <a:lnTo>
                  <a:pt x="48704" y="66611"/>
                </a:lnTo>
                <a:lnTo>
                  <a:pt x="44894" y="61112"/>
                </a:lnTo>
                <a:lnTo>
                  <a:pt x="25351" y="32570"/>
                </a:lnTo>
                <a:lnTo>
                  <a:pt x="19248" y="23471"/>
                </a:lnTo>
                <a:lnTo>
                  <a:pt x="15773" y="17970"/>
                </a:lnTo>
                <a:close/>
              </a:path>
              <a:path w="2183129" h="677545">
                <a:moveTo>
                  <a:pt x="1423606" y="101828"/>
                </a:moveTo>
                <a:lnTo>
                  <a:pt x="1416186" y="103322"/>
                </a:lnTo>
                <a:lnTo>
                  <a:pt x="1410181" y="107380"/>
                </a:lnTo>
                <a:lnTo>
                  <a:pt x="1406135" y="113392"/>
                </a:lnTo>
                <a:lnTo>
                  <a:pt x="1404658" y="120751"/>
                </a:lnTo>
                <a:lnTo>
                  <a:pt x="1404658" y="121234"/>
                </a:lnTo>
                <a:lnTo>
                  <a:pt x="1423619" y="125564"/>
                </a:lnTo>
                <a:lnTo>
                  <a:pt x="1423606" y="101828"/>
                </a:lnTo>
                <a:close/>
              </a:path>
              <a:path w="2183129" h="677545">
                <a:moveTo>
                  <a:pt x="470242" y="88633"/>
                </a:moveTo>
                <a:lnTo>
                  <a:pt x="434860" y="102857"/>
                </a:lnTo>
                <a:lnTo>
                  <a:pt x="434276" y="103517"/>
                </a:lnTo>
                <a:lnTo>
                  <a:pt x="433666" y="104152"/>
                </a:lnTo>
                <a:lnTo>
                  <a:pt x="506806" y="104152"/>
                </a:lnTo>
                <a:lnTo>
                  <a:pt x="499453" y="97757"/>
                </a:lnTo>
                <a:lnTo>
                  <a:pt x="490293" y="92695"/>
                </a:lnTo>
                <a:lnTo>
                  <a:pt x="480441" y="89650"/>
                </a:lnTo>
                <a:lnTo>
                  <a:pt x="470242" y="88633"/>
                </a:lnTo>
                <a:close/>
              </a:path>
              <a:path w="2183129" h="677545">
                <a:moveTo>
                  <a:pt x="1259632" y="85216"/>
                </a:moveTo>
                <a:lnTo>
                  <a:pt x="1148422" y="85216"/>
                </a:lnTo>
                <a:lnTo>
                  <a:pt x="1280159" y="101638"/>
                </a:lnTo>
                <a:lnTo>
                  <a:pt x="1259632" y="85216"/>
                </a:lnTo>
                <a:close/>
              </a:path>
              <a:path w="2183129" h="677545">
                <a:moveTo>
                  <a:pt x="1099845" y="0"/>
                </a:moveTo>
                <a:lnTo>
                  <a:pt x="1099845" y="101091"/>
                </a:lnTo>
                <a:lnTo>
                  <a:pt x="1148422" y="85216"/>
                </a:lnTo>
                <a:lnTo>
                  <a:pt x="1259632" y="85216"/>
                </a:lnTo>
                <a:lnTo>
                  <a:pt x="1180426" y="21856"/>
                </a:lnTo>
                <a:lnTo>
                  <a:pt x="1159693" y="11956"/>
                </a:lnTo>
                <a:lnTo>
                  <a:pt x="1144389" y="6380"/>
                </a:lnTo>
                <a:lnTo>
                  <a:pt x="1126957" y="3077"/>
                </a:lnTo>
                <a:lnTo>
                  <a:pt x="1099845" y="0"/>
                </a:lnTo>
                <a:close/>
              </a:path>
            </a:pathLst>
          </a:custGeom>
          <a:solidFill>
            <a:srgbClr val="D5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15315" y="3789643"/>
            <a:ext cx="517525" cy="398780"/>
          </a:xfrm>
          <a:custGeom>
            <a:avLst/>
            <a:gdLst/>
            <a:ahLst/>
            <a:cxnLst/>
            <a:rect l="l" t="t" r="r" b="b"/>
            <a:pathLst>
              <a:path w="517525" h="398779">
                <a:moveTo>
                  <a:pt x="133812" y="0"/>
                </a:moveTo>
                <a:lnTo>
                  <a:pt x="90759" y="25456"/>
                </a:lnTo>
                <a:lnTo>
                  <a:pt x="36113" y="89406"/>
                </a:lnTo>
                <a:lnTo>
                  <a:pt x="0" y="164916"/>
                </a:lnTo>
                <a:lnTo>
                  <a:pt x="8800" y="221254"/>
                </a:lnTo>
                <a:lnTo>
                  <a:pt x="34572" y="256480"/>
                </a:lnTo>
                <a:lnTo>
                  <a:pt x="49372" y="268654"/>
                </a:lnTo>
                <a:lnTo>
                  <a:pt x="219361" y="398499"/>
                </a:lnTo>
                <a:lnTo>
                  <a:pt x="517405" y="243952"/>
                </a:lnTo>
                <a:lnTo>
                  <a:pt x="274555" y="49668"/>
                </a:lnTo>
                <a:lnTo>
                  <a:pt x="187627" y="9312"/>
                </a:lnTo>
                <a:lnTo>
                  <a:pt x="133812" y="0"/>
                </a:lnTo>
                <a:close/>
              </a:path>
            </a:pathLst>
          </a:custGeom>
          <a:solidFill>
            <a:srgbClr val="F6C6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040800" y="3816121"/>
            <a:ext cx="568960" cy="171450"/>
          </a:xfrm>
          <a:custGeom>
            <a:avLst/>
            <a:gdLst/>
            <a:ahLst/>
            <a:cxnLst/>
            <a:rect l="l" t="t" r="r" b="b"/>
            <a:pathLst>
              <a:path w="568959" h="171450">
                <a:moveTo>
                  <a:pt x="568490" y="0"/>
                </a:moveTo>
                <a:lnTo>
                  <a:pt x="51727" y="0"/>
                </a:lnTo>
                <a:lnTo>
                  <a:pt x="31589" y="4065"/>
                </a:lnTo>
                <a:lnTo>
                  <a:pt x="15147" y="15154"/>
                </a:lnTo>
                <a:lnTo>
                  <a:pt x="4064" y="31600"/>
                </a:lnTo>
                <a:lnTo>
                  <a:pt x="0" y="51739"/>
                </a:lnTo>
                <a:lnTo>
                  <a:pt x="9380" y="98203"/>
                </a:lnTo>
                <a:lnTo>
                  <a:pt x="34961" y="136145"/>
                </a:lnTo>
                <a:lnTo>
                  <a:pt x="72903" y="161726"/>
                </a:lnTo>
                <a:lnTo>
                  <a:pt x="119367" y="171107"/>
                </a:lnTo>
                <a:lnTo>
                  <a:pt x="568490" y="171107"/>
                </a:lnTo>
                <a:lnTo>
                  <a:pt x="568490" y="0"/>
                </a:lnTo>
                <a:close/>
              </a:path>
            </a:pathLst>
          </a:custGeom>
          <a:solidFill>
            <a:srgbClr val="F6C6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87954" y="3936915"/>
            <a:ext cx="238886" cy="1006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652432" y="3827002"/>
            <a:ext cx="382270" cy="399415"/>
          </a:xfrm>
          <a:custGeom>
            <a:avLst/>
            <a:gdLst/>
            <a:ahLst/>
            <a:cxnLst/>
            <a:rect l="l" t="t" r="r" b="b"/>
            <a:pathLst>
              <a:path w="382270" h="399414">
                <a:moveTo>
                  <a:pt x="77355" y="0"/>
                </a:moveTo>
                <a:lnTo>
                  <a:pt x="48988" y="4438"/>
                </a:lnTo>
                <a:lnTo>
                  <a:pt x="23699" y="19904"/>
                </a:lnTo>
                <a:lnTo>
                  <a:pt x="6461" y="44025"/>
                </a:lnTo>
                <a:lnTo>
                  <a:pt x="0" y="71994"/>
                </a:lnTo>
                <a:lnTo>
                  <a:pt x="4442" y="100357"/>
                </a:lnTo>
                <a:lnTo>
                  <a:pt x="19915" y="125644"/>
                </a:lnTo>
                <a:lnTo>
                  <a:pt x="252337" y="375377"/>
                </a:lnTo>
                <a:lnTo>
                  <a:pt x="276453" y="392620"/>
                </a:lnTo>
                <a:lnTo>
                  <a:pt x="304426" y="399083"/>
                </a:lnTo>
                <a:lnTo>
                  <a:pt x="332790" y="394641"/>
                </a:lnTo>
                <a:lnTo>
                  <a:pt x="358078" y="379174"/>
                </a:lnTo>
                <a:lnTo>
                  <a:pt x="375321" y="355064"/>
                </a:lnTo>
                <a:lnTo>
                  <a:pt x="381784" y="327090"/>
                </a:lnTo>
                <a:lnTo>
                  <a:pt x="377342" y="298723"/>
                </a:lnTo>
                <a:lnTo>
                  <a:pt x="361875" y="273434"/>
                </a:lnTo>
                <a:lnTo>
                  <a:pt x="129439" y="23701"/>
                </a:lnTo>
                <a:lnTo>
                  <a:pt x="105329" y="6463"/>
                </a:lnTo>
                <a:lnTo>
                  <a:pt x="77355" y="0"/>
                </a:lnTo>
                <a:close/>
              </a:path>
            </a:pathLst>
          </a:custGeom>
          <a:solidFill>
            <a:srgbClr val="E7B8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779171" y="3852295"/>
            <a:ext cx="378460" cy="396240"/>
          </a:xfrm>
          <a:custGeom>
            <a:avLst/>
            <a:gdLst/>
            <a:ahLst/>
            <a:cxnLst/>
            <a:rect l="l" t="t" r="r" b="b"/>
            <a:pathLst>
              <a:path w="378459" h="396239">
                <a:moveTo>
                  <a:pt x="71616" y="0"/>
                </a:moveTo>
                <a:lnTo>
                  <a:pt x="45358" y="4111"/>
                </a:lnTo>
                <a:lnTo>
                  <a:pt x="21953" y="18435"/>
                </a:lnTo>
                <a:lnTo>
                  <a:pt x="5982" y="40755"/>
                </a:lnTo>
                <a:lnTo>
                  <a:pt x="0" y="66651"/>
                </a:lnTo>
                <a:lnTo>
                  <a:pt x="4111" y="92909"/>
                </a:lnTo>
                <a:lnTo>
                  <a:pt x="18435" y="116314"/>
                </a:lnTo>
                <a:lnTo>
                  <a:pt x="258427" y="374175"/>
                </a:lnTo>
                <a:lnTo>
                  <a:pt x="280752" y="390141"/>
                </a:lnTo>
                <a:lnTo>
                  <a:pt x="306649" y="396127"/>
                </a:lnTo>
                <a:lnTo>
                  <a:pt x="332908" y="392016"/>
                </a:lnTo>
                <a:lnTo>
                  <a:pt x="356319" y="377693"/>
                </a:lnTo>
                <a:lnTo>
                  <a:pt x="372283" y="355368"/>
                </a:lnTo>
                <a:lnTo>
                  <a:pt x="378266" y="329471"/>
                </a:lnTo>
                <a:lnTo>
                  <a:pt x="374155" y="303212"/>
                </a:lnTo>
                <a:lnTo>
                  <a:pt x="359837" y="279801"/>
                </a:lnTo>
                <a:lnTo>
                  <a:pt x="119832" y="21940"/>
                </a:lnTo>
                <a:lnTo>
                  <a:pt x="97512" y="5982"/>
                </a:lnTo>
                <a:lnTo>
                  <a:pt x="71616" y="0"/>
                </a:lnTo>
                <a:close/>
              </a:path>
            </a:pathLst>
          </a:custGeom>
          <a:solidFill>
            <a:srgbClr val="E7B8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28806" y="3906115"/>
            <a:ext cx="288290" cy="301625"/>
          </a:xfrm>
          <a:custGeom>
            <a:avLst/>
            <a:gdLst/>
            <a:ahLst/>
            <a:cxnLst/>
            <a:rect l="l" t="t" r="r" b="b"/>
            <a:pathLst>
              <a:path w="288290" h="301625">
                <a:moveTo>
                  <a:pt x="52717" y="0"/>
                </a:moveTo>
                <a:lnTo>
                  <a:pt x="33388" y="3027"/>
                </a:lnTo>
                <a:lnTo>
                  <a:pt x="16159" y="13574"/>
                </a:lnTo>
                <a:lnTo>
                  <a:pt x="4404" y="30006"/>
                </a:lnTo>
                <a:lnTo>
                  <a:pt x="0" y="49071"/>
                </a:lnTo>
                <a:lnTo>
                  <a:pt x="3027" y="68402"/>
                </a:lnTo>
                <a:lnTo>
                  <a:pt x="13568" y="85634"/>
                </a:lnTo>
                <a:lnTo>
                  <a:pt x="199470" y="285367"/>
                </a:lnTo>
                <a:lnTo>
                  <a:pt x="215902" y="297121"/>
                </a:lnTo>
                <a:lnTo>
                  <a:pt x="234967" y="301526"/>
                </a:lnTo>
                <a:lnTo>
                  <a:pt x="254299" y="298499"/>
                </a:lnTo>
                <a:lnTo>
                  <a:pt x="271530" y="287958"/>
                </a:lnTo>
                <a:lnTo>
                  <a:pt x="283279" y="271526"/>
                </a:lnTo>
                <a:lnTo>
                  <a:pt x="287685" y="252461"/>
                </a:lnTo>
                <a:lnTo>
                  <a:pt x="284660" y="233129"/>
                </a:lnTo>
                <a:lnTo>
                  <a:pt x="274121" y="215898"/>
                </a:lnTo>
                <a:lnTo>
                  <a:pt x="88218" y="16152"/>
                </a:lnTo>
                <a:lnTo>
                  <a:pt x="71782" y="4403"/>
                </a:lnTo>
                <a:lnTo>
                  <a:pt x="52717" y="0"/>
                </a:lnTo>
                <a:close/>
              </a:path>
            </a:pathLst>
          </a:custGeom>
          <a:solidFill>
            <a:srgbClr val="E7B8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087180" y="3812527"/>
            <a:ext cx="137185" cy="1059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09866" y="3809523"/>
            <a:ext cx="1548765" cy="585470"/>
          </a:xfrm>
          <a:custGeom>
            <a:avLst/>
            <a:gdLst/>
            <a:ahLst/>
            <a:cxnLst/>
            <a:rect l="l" t="t" r="r" b="b"/>
            <a:pathLst>
              <a:path w="1548765" h="585470">
                <a:moveTo>
                  <a:pt x="99237" y="0"/>
                </a:moveTo>
                <a:lnTo>
                  <a:pt x="34317" y="15212"/>
                </a:lnTo>
                <a:lnTo>
                  <a:pt x="1622" y="41065"/>
                </a:lnTo>
                <a:lnTo>
                  <a:pt x="0" y="54314"/>
                </a:lnTo>
                <a:lnTo>
                  <a:pt x="1561" y="61039"/>
                </a:lnTo>
                <a:lnTo>
                  <a:pt x="158505" y="296030"/>
                </a:lnTo>
                <a:lnTo>
                  <a:pt x="195394" y="338866"/>
                </a:lnTo>
                <a:lnTo>
                  <a:pt x="243037" y="376986"/>
                </a:lnTo>
                <a:lnTo>
                  <a:pt x="322832" y="440242"/>
                </a:lnTo>
                <a:lnTo>
                  <a:pt x="360171" y="470647"/>
                </a:lnTo>
                <a:lnTo>
                  <a:pt x="389632" y="495623"/>
                </a:lnTo>
                <a:lnTo>
                  <a:pt x="434994" y="523700"/>
                </a:lnTo>
                <a:lnTo>
                  <a:pt x="480974" y="538118"/>
                </a:lnTo>
                <a:lnTo>
                  <a:pt x="516605" y="543429"/>
                </a:lnTo>
                <a:lnTo>
                  <a:pt x="530920" y="544188"/>
                </a:lnTo>
                <a:lnTo>
                  <a:pt x="945918" y="579342"/>
                </a:lnTo>
                <a:lnTo>
                  <a:pt x="993613" y="582714"/>
                </a:lnTo>
                <a:lnTo>
                  <a:pt x="1041368" y="584756"/>
                </a:lnTo>
                <a:lnTo>
                  <a:pt x="1089156" y="585466"/>
                </a:lnTo>
                <a:lnTo>
                  <a:pt x="1136948" y="584847"/>
                </a:lnTo>
                <a:lnTo>
                  <a:pt x="1184716" y="582898"/>
                </a:lnTo>
                <a:lnTo>
                  <a:pt x="1548685" y="562959"/>
                </a:lnTo>
                <a:lnTo>
                  <a:pt x="1548685" y="319906"/>
                </a:lnTo>
                <a:lnTo>
                  <a:pt x="926106" y="319906"/>
                </a:lnTo>
                <a:lnTo>
                  <a:pt x="883732" y="314148"/>
                </a:lnTo>
                <a:lnTo>
                  <a:pt x="877599" y="313480"/>
                </a:lnTo>
                <a:lnTo>
                  <a:pt x="486775" y="313480"/>
                </a:lnTo>
                <a:lnTo>
                  <a:pt x="471976" y="293033"/>
                </a:lnTo>
                <a:lnTo>
                  <a:pt x="427121" y="244700"/>
                </a:lnTo>
                <a:lnTo>
                  <a:pt x="396249" y="219652"/>
                </a:lnTo>
                <a:lnTo>
                  <a:pt x="362603" y="197849"/>
                </a:lnTo>
                <a:lnTo>
                  <a:pt x="302298" y="169993"/>
                </a:lnTo>
                <a:lnTo>
                  <a:pt x="278139" y="162248"/>
                </a:lnTo>
                <a:lnTo>
                  <a:pt x="270953" y="145796"/>
                </a:lnTo>
                <a:lnTo>
                  <a:pt x="260557" y="126249"/>
                </a:lnTo>
                <a:lnTo>
                  <a:pt x="246469" y="104889"/>
                </a:lnTo>
                <a:lnTo>
                  <a:pt x="228203" y="83000"/>
                </a:lnTo>
                <a:lnTo>
                  <a:pt x="184334" y="33081"/>
                </a:lnTo>
                <a:lnTo>
                  <a:pt x="140513" y="7460"/>
                </a:lnTo>
                <a:lnTo>
                  <a:pt x="99237" y="0"/>
                </a:lnTo>
                <a:close/>
              </a:path>
              <a:path w="1548765" h="585470">
                <a:moveTo>
                  <a:pt x="1147987" y="150666"/>
                </a:moveTo>
                <a:lnTo>
                  <a:pt x="927515" y="222726"/>
                </a:lnTo>
                <a:lnTo>
                  <a:pt x="960855" y="261013"/>
                </a:lnTo>
                <a:lnTo>
                  <a:pt x="971821" y="283898"/>
                </a:lnTo>
                <a:lnTo>
                  <a:pt x="960282" y="300493"/>
                </a:lnTo>
                <a:lnTo>
                  <a:pt x="926106" y="319906"/>
                </a:lnTo>
                <a:lnTo>
                  <a:pt x="1548685" y="319906"/>
                </a:lnTo>
                <a:lnTo>
                  <a:pt x="1548685" y="205301"/>
                </a:lnTo>
                <a:lnTo>
                  <a:pt x="1485769" y="205301"/>
                </a:lnTo>
                <a:lnTo>
                  <a:pt x="1364891" y="177704"/>
                </a:lnTo>
                <a:lnTo>
                  <a:pt x="1147987" y="150666"/>
                </a:lnTo>
                <a:close/>
              </a:path>
              <a:path w="1548765" h="585470">
                <a:moveTo>
                  <a:pt x="687541" y="301857"/>
                </a:moveTo>
                <a:lnTo>
                  <a:pt x="633486" y="302580"/>
                </a:lnTo>
                <a:lnTo>
                  <a:pt x="581929" y="304919"/>
                </a:lnTo>
                <a:lnTo>
                  <a:pt x="532986" y="308633"/>
                </a:lnTo>
                <a:lnTo>
                  <a:pt x="486775" y="313480"/>
                </a:lnTo>
                <a:lnTo>
                  <a:pt x="877599" y="313480"/>
                </a:lnTo>
                <a:lnTo>
                  <a:pt x="839203" y="309295"/>
                </a:lnTo>
                <a:lnTo>
                  <a:pt x="792593" y="305519"/>
                </a:lnTo>
                <a:lnTo>
                  <a:pt x="743975" y="302990"/>
                </a:lnTo>
                <a:lnTo>
                  <a:pt x="687541" y="301857"/>
                </a:lnTo>
                <a:close/>
              </a:path>
            </a:pathLst>
          </a:custGeom>
          <a:solidFill>
            <a:srgbClr val="F6C6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509520" y="3849192"/>
            <a:ext cx="150114" cy="1422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033837" y="3904741"/>
            <a:ext cx="658495" cy="565150"/>
          </a:xfrm>
          <a:custGeom>
            <a:avLst/>
            <a:gdLst/>
            <a:ahLst/>
            <a:cxnLst/>
            <a:rect l="l" t="t" r="r" b="b"/>
            <a:pathLst>
              <a:path w="658495" h="565150">
                <a:moveTo>
                  <a:pt x="658164" y="0"/>
                </a:moveTo>
                <a:lnTo>
                  <a:pt x="0" y="1841"/>
                </a:lnTo>
                <a:lnTo>
                  <a:pt x="520" y="564946"/>
                </a:lnTo>
                <a:lnTo>
                  <a:pt x="658164" y="564743"/>
                </a:lnTo>
                <a:lnTo>
                  <a:pt x="658164" y="0"/>
                </a:lnTo>
                <a:close/>
              </a:path>
            </a:pathLst>
          </a:custGeom>
          <a:solidFill>
            <a:srgbClr val="434F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932999" y="3938104"/>
            <a:ext cx="76200" cy="500380"/>
          </a:xfrm>
          <a:custGeom>
            <a:avLst/>
            <a:gdLst/>
            <a:ahLst/>
            <a:cxnLst/>
            <a:rect l="l" t="t" r="r" b="b"/>
            <a:pathLst>
              <a:path w="76200" h="500379">
                <a:moveTo>
                  <a:pt x="0" y="500164"/>
                </a:moveTo>
                <a:lnTo>
                  <a:pt x="75615" y="500164"/>
                </a:lnTo>
                <a:lnTo>
                  <a:pt x="75615" y="0"/>
                </a:lnTo>
                <a:lnTo>
                  <a:pt x="0" y="0"/>
                </a:lnTo>
                <a:lnTo>
                  <a:pt x="0" y="500164"/>
                </a:lnTo>
                <a:close/>
              </a:path>
            </a:pathLst>
          </a:custGeom>
          <a:solidFill>
            <a:srgbClr val="DADF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034092" y="3881373"/>
            <a:ext cx="0" cy="614045"/>
          </a:xfrm>
          <a:custGeom>
            <a:avLst/>
            <a:gdLst/>
            <a:ahLst/>
            <a:cxnLst/>
            <a:rect l="l" t="t" r="r" b="b"/>
            <a:pathLst>
              <a:path h="614045">
                <a:moveTo>
                  <a:pt x="0" y="0"/>
                </a:moveTo>
                <a:lnTo>
                  <a:pt x="0" y="613524"/>
                </a:lnTo>
              </a:path>
            </a:pathLst>
          </a:custGeom>
          <a:ln w="50952">
            <a:solidFill>
              <a:srgbClr val="48556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933234" y="3919283"/>
            <a:ext cx="0" cy="538480"/>
          </a:xfrm>
          <a:custGeom>
            <a:avLst/>
            <a:gdLst/>
            <a:ahLst/>
            <a:cxnLst/>
            <a:rect l="l" t="t" r="r" b="b"/>
            <a:pathLst>
              <a:path h="538479">
                <a:moveTo>
                  <a:pt x="0" y="0"/>
                </a:moveTo>
                <a:lnTo>
                  <a:pt x="0" y="537883"/>
                </a:lnTo>
              </a:path>
            </a:pathLst>
          </a:custGeom>
          <a:ln w="38290">
            <a:solidFill>
              <a:srgbClr val="E5E7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115042" y="3935615"/>
            <a:ext cx="72491" cy="724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997319" y="3938117"/>
            <a:ext cx="0" cy="500380"/>
          </a:xfrm>
          <a:custGeom>
            <a:avLst/>
            <a:gdLst/>
            <a:ahLst/>
            <a:cxnLst/>
            <a:rect l="l" t="t" r="r" b="b"/>
            <a:pathLst>
              <a:path h="500379">
                <a:moveTo>
                  <a:pt x="0" y="0"/>
                </a:moveTo>
                <a:lnTo>
                  <a:pt x="0" y="500087"/>
                </a:lnTo>
              </a:path>
            </a:pathLst>
          </a:custGeom>
          <a:ln w="23583">
            <a:solidFill>
              <a:srgbClr val="CFD2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073240" y="3906532"/>
            <a:ext cx="0" cy="563245"/>
          </a:xfrm>
          <a:custGeom>
            <a:avLst/>
            <a:gdLst/>
            <a:ahLst/>
            <a:cxnLst/>
            <a:rect l="l" t="t" r="r" b="b"/>
            <a:pathLst>
              <a:path h="563245">
                <a:moveTo>
                  <a:pt x="0" y="0"/>
                </a:moveTo>
                <a:lnTo>
                  <a:pt x="0" y="563130"/>
                </a:lnTo>
              </a:path>
            </a:pathLst>
          </a:custGeom>
          <a:ln w="27317">
            <a:solidFill>
              <a:srgbClr val="424D5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526703" y="3803084"/>
            <a:ext cx="944244" cy="334010"/>
          </a:xfrm>
          <a:custGeom>
            <a:avLst/>
            <a:gdLst/>
            <a:ahLst/>
            <a:cxnLst/>
            <a:rect l="l" t="t" r="r" b="b"/>
            <a:pathLst>
              <a:path w="944245" h="334010">
                <a:moveTo>
                  <a:pt x="885480" y="316333"/>
                </a:moveTo>
                <a:lnTo>
                  <a:pt x="688561" y="316333"/>
                </a:lnTo>
                <a:lnTo>
                  <a:pt x="745871" y="317430"/>
                </a:lnTo>
                <a:lnTo>
                  <a:pt x="803008" y="322225"/>
                </a:lnTo>
                <a:lnTo>
                  <a:pt x="855137" y="327459"/>
                </a:lnTo>
                <a:lnTo>
                  <a:pt x="910170" y="333686"/>
                </a:lnTo>
                <a:lnTo>
                  <a:pt x="911834" y="333051"/>
                </a:lnTo>
                <a:lnTo>
                  <a:pt x="917136" y="330430"/>
                </a:lnTo>
                <a:lnTo>
                  <a:pt x="927703" y="322503"/>
                </a:lnTo>
                <a:lnTo>
                  <a:pt x="930324" y="318954"/>
                </a:lnTo>
                <a:lnTo>
                  <a:pt x="908151" y="318954"/>
                </a:lnTo>
                <a:lnTo>
                  <a:pt x="885480" y="316333"/>
                </a:lnTo>
                <a:close/>
              </a:path>
              <a:path w="944245" h="334010">
                <a:moveTo>
                  <a:pt x="145852" y="14330"/>
                </a:moveTo>
                <a:lnTo>
                  <a:pt x="74616" y="14330"/>
                </a:lnTo>
                <a:lnTo>
                  <a:pt x="103505" y="14700"/>
                </a:lnTo>
                <a:lnTo>
                  <a:pt x="126763" y="20740"/>
                </a:lnTo>
                <a:lnTo>
                  <a:pt x="168059" y="47690"/>
                </a:lnTo>
                <a:lnTo>
                  <a:pt x="221679" y="115442"/>
                </a:lnTo>
                <a:lnTo>
                  <a:pt x="251108" y="161376"/>
                </a:lnTo>
                <a:lnTo>
                  <a:pt x="253974" y="168052"/>
                </a:lnTo>
                <a:lnTo>
                  <a:pt x="252234" y="173729"/>
                </a:lnTo>
                <a:lnTo>
                  <a:pt x="259473" y="175634"/>
                </a:lnTo>
                <a:lnTo>
                  <a:pt x="298616" y="189637"/>
                </a:lnTo>
                <a:lnTo>
                  <a:pt x="337549" y="208415"/>
                </a:lnTo>
                <a:lnTo>
                  <a:pt x="381127" y="236340"/>
                </a:lnTo>
                <a:lnTo>
                  <a:pt x="418497" y="268231"/>
                </a:lnTo>
                <a:lnTo>
                  <a:pt x="458834" y="315754"/>
                </a:lnTo>
                <a:lnTo>
                  <a:pt x="465874" y="327437"/>
                </a:lnTo>
                <a:lnTo>
                  <a:pt x="546633" y="322058"/>
                </a:lnTo>
                <a:lnTo>
                  <a:pt x="617039" y="318439"/>
                </a:lnTo>
                <a:lnTo>
                  <a:pt x="688561" y="316333"/>
                </a:lnTo>
                <a:lnTo>
                  <a:pt x="885480" y="316333"/>
                </a:lnTo>
                <a:lnTo>
                  <a:pt x="849528" y="312413"/>
                </a:lnTo>
                <a:lnTo>
                  <a:pt x="473837" y="312413"/>
                </a:lnTo>
                <a:lnTo>
                  <a:pt x="464688" y="298972"/>
                </a:lnTo>
                <a:lnTo>
                  <a:pt x="448079" y="278376"/>
                </a:lnTo>
                <a:lnTo>
                  <a:pt x="389737" y="224821"/>
                </a:lnTo>
                <a:lnTo>
                  <a:pt x="350523" y="199149"/>
                </a:lnTo>
                <a:lnTo>
                  <a:pt x="314447" y="180765"/>
                </a:lnTo>
                <a:lnTo>
                  <a:pt x="267208" y="162883"/>
                </a:lnTo>
                <a:lnTo>
                  <a:pt x="259898" y="147460"/>
                </a:lnTo>
                <a:lnTo>
                  <a:pt x="225581" y="96243"/>
                </a:lnTo>
                <a:lnTo>
                  <a:pt x="198640" y="60559"/>
                </a:lnTo>
                <a:lnTo>
                  <a:pt x="155422" y="19156"/>
                </a:lnTo>
                <a:lnTo>
                  <a:pt x="145852" y="14330"/>
                </a:lnTo>
                <a:close/>
              </a:path>
              <a:path w="944245" h="334010">
                <a:moveTo>
                  <a:pt x="523900" y="56102"/>
                </a:moveTo>
                <a:lnTo>
                  <a:pt x="519899" y="56102"/>
                </a:lnTo>
                <a:lnTo>
                  <a:pt x="515924" y="56140"/>
                </a:lnTo>
                <a:lnTo>
                  <a:pt x="512837" y="59277"/>
                </a:lnTo>
                <a:lnTo>
                  <a:pt x="512775" y="63353"/>
                </a:lnTo>
                <a:lnTo>
                  <a:pt x="513811" y="78240"/>
                </a:lnTo>
                <a:lnTo>
                  <a:pt x="525812" y="118901"/>
                </a:lnTo>
                <a:lnTo>
                  <a:pt x="560979" y="162884"/>
                </a:lnTo>
                <a:lnTo>
                  <a:pt x="602463" y="185141"/>
                </a:lnTo>
                <a:lnTo>
                  <a:pt x="803008" y="191598"/>
                </a:lnTo>
                <a:lnTo>
                  <a:pt x="828594" y="204318"/>
                </a:lnTo>
                <a:lnTo>
                  <a:pt x="859088" y="216222"/>
                </a:lnTo>
                <a:lnTo>
                  <a:pt x="886643" y="225647"/>
                </a:lnTo>
                <a:lnTo>
                  <a:pt x="903414" y="230930"/>
                </a:lnTo>
                <a:lnTo>
                  <a:pt x="909895" y="238556"/>
                </a:lnTo>
                <a:lnTo>
                  <a:pt x="918835" y="251461"/>
                </a:lnTo>
                <a:lnTo>
                  <a:pt x="926570" y="267740"/>
                </a:lnTo>
                <a:lnTo>
                  <a:pt x="929436" y="285489"/>
                </a:lnTo>
                <a:lnTo>
                  <a:pt x="926391" y="299533"/>
                </a:lnTo>
                <a:lnTo>
                  <a:pt x="920265" y="309451"/>
                </a:lnTo>
                <a:lnTo>
                  <a:pt x="913404" y="315754"/>
                </a:lnTo>
                <a:lnTo>
                  <a:pt x="908151" y="318954"/>
                </a:lnTo>
                <a:lnTo>
                  <a:pt x="930324" y="318954"/>
                </a:lnTo>
                <a:lnTo>
                  <a:pt x="938327" y="308119"/>
                </a:lnTo>
                <a:lnTo>
                  <a:pt x="943800" y="286124"/>
                </a:lnTo>
                <a:lnTo>
                  <a:pt x="939709" y="261818"/>
                </a:lnTo>
                <a:lnTo>
                  <a:pt x="918077" y="225783"/>
                </a:lnTo>
                <a:lnTo>
                  <a:pt x="909358" y="217709"/>
                </a:lnTo>
                <a:lnTo>
                  <a:pt x="897140" y="213903"/>
                </a:lnTo>
                <a:lnTo>
                  <a:pt x="868957" y="204455"/>
                </a:lnTo>
                <a:lnTo>
                  <a:pt x="835886" y="191804"/>
                </a:lnTo>
                <a:lnTo>
                  <a:pt x="809002" y="178390"/>
                </a:lnTo>
                <a:lnTo>
                  <a:pt x="807250" y="177260"/>
                </a:lnTo>
                <a:lnTo>
                  <a:pt x="618998" y="174732"/>
                </a:lnTo>
                <a:lnTo>
                  <a:pt x="569668" y="151433"/>
                </a:lnTo>
                <a:lnTo>
                  <a:pt x="538733" y="112604"/>
                </a:lnTo>
                <a:lnTo>
                  <a:pt x="527161" y="63353"/>
                </a:lnTo>
                <a:lnTo>
                  <a:pt x="527113" y="59277"/>
                </a:lnTo>
                <a:lnTo>
                  <a:pt x="523900" y="56102"/>
                </a:lnTo>
                <a:close/>
              </a:path>
              <a:path w="944245" h="334010">
                <a:moveTo>
                  <a:pt x="694251" y="301864"/>
                </a:moveTo>
                <a:lnTo>
                  <a:pt x="629012" y="303494"/>
                </a:lnTo>
                <a:lnTo>
                  <a:pt x="562796" y="306670"/>
                </a:lnTo>
                <a:lnTo>
                  <a:pt x="473837" y="312413"/>
                </a:lnTo>
                <a:lnTo>
                  <a:pt x="849528" y="312413"/>
                </a:lnTo>
                <a:lnTo>
                  <a:pt x="799536" y="307466"/>
                </a:lnTo>
                <a:lnTo>
                  <a:pt x="746912" y="303091"/>
                </a:lnTo>
                <a:lnTo>
                  <a:pt x="694251" y="301864"/>
                </a:lnTo>
                <a:close/>
              </a:path>
              <a:path w="944245" h="334010">
                <a:moveTo>
                  <a:pt x="73238" y="0"/>
                </a:moveTo>
                <a:lnTo>
                  <a:pt x="21257" y="17391"/>
                </a:lnTo>
                <a:lnTo>
                  <a:pt x="0" y="35236"/>
                </a:lnTo>
                <a:lnTo>
                  <a:pt x="4660" y="41662"/>
                </a:lnTo>
                <a:lnTo>
                  <a:pt x="9156" y="42386"/>
                </a:lnTo>
                <a:lnTo>
                  <a:pt x="12369" y="40049"/>
                </a:lnTo>
                <a:lnTo>
                  <a:pt x="27999" y="30096"/>
                </a:lnTo>
                <a:lnTo>
                  <a:pt x="49098" y="20493"/>
                </a:lnTo>
                <a:lnTo>
                  <a:pt x="74616" y="14330"/>
                </a:lnTo>
                <a:lnTo>
                  <a:pt x="145852" y="14330"/>
                </a:lnTo>
                <a:lnTo>
                  <a:pt x="131696" y="7190"/>
                </a:lnTo>
                <a:lnTo>
                  <a:pt x="105689" y="488"/>
                </a:lnTo>
                <a:lnTo>
                  <a:pt x="73238" y="0"/>
                </a:lnTo>
                <a:close/>
              </a:path>
            </a:pathLst>
          </a:custGeom>
          <a:solidFill>
            <a:srgbClr val="DCB1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933317" y="11"/>
            <a:ext cx="3219102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40004" y="11"/>
            <a:ext cx="3249848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4</a:t>
            </a:r>
          </a:p>
        </p:txBody>
      </p:sp>
      <p:sp>
        <p:nvSpPr>
          <p:cNvPr id="246" name="object 246"/>
          <p:cNvSpPr/>
          <p:nvPr/>
        </p:nvSpPr>
        <p:spPr>
          <a:xfrm>
            <a:off x="1509902" y="1963559"/>
            <a:ext cx="6649326" cy="7506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366900" y="1963559"/>
            <a:ext cx="566204" cy="75069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990003" y="1961997"/>
            <a:ext cx="907719" cy="7538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990003" y="2775927"/>
            <a:ext cx="6022454" cy="8525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1188397" y="2411806"/>
            <a:ext cx="112395" cy="112395"/>
          </a:xfrm>
          <a:custGeom>
            <a:avLst/>
            <a:gdLst/>
            <a:ahLst/>
            <a:cxnLst/>
            <a:rect l="l" t="t" r="r" b="b"/>
            <a:pathLst>
              <a:path w="112394" h="112394">
                <a:moveTo>
                  <a:pt x="15925" y="0"/>
                </a:moveTo>
                <a:lnTo>
                  <a:pt x="0" y="111874"/>
                </a:lnTo>
                <a:lnTo>
                  <a:pt x="111899" y="95948"/>
                </a:lnTo>
                <a:lnTo>
                  <a:pt x="159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1220152" y="2235555"/>
            <a:ext cx="255904" cy="255904"/>
          </a:xfrm>
          <a:custGeom>
            <a:avLst/>
            <a:gdLst/>
            <a:ahLst/>
            <a:cxnLst/>
            <a:rect l="l" t="t" r="r" b="b"/>
            <a:pathLst>
              <a:path w="255905" h="255905">
                <a:moveTo>
                  <a:pt x="159905" y="0"/>
                </a:moveTo>
                <a:lnTo>
                  <a:pt x="0" y="159905"/>
                </a:lnTo>
                <a:lnTo>
                  <a:pt x="95961" y="255879"/>
                </a:lnTo>
                <a:lnTo>
                  <a:pt x="127914" y="223913"/>
                </a:lnTo>
                <a:lnTo>
                  <a:pt x="95961" y="223913"/>
                </a:lnTo>
                <a:lnTo>
                  <a:pt x="79984" y="207937"/>
                </a:lnTo>
                <a:lnTo>
                  <a:pt x="112015" y="175895"/>
                </a:lnTo>
                <a:lnTo>
                  <a:pt x="47929" y="175895"/>
                </a:lnTo>
                <a:lnTo>
                  <a:pt x="31927" y="159905"/>
                </a:lnTo>
                <a:lnTo>
                  <a:pt x="175907" y="15976"/>
                </a:lnTo>
                <a:lnTo>
                  <a:pt x="159905" y="0"/>
                </a:lnTo>
                <a:close/>
              </a:path>
              <a:path w="255905" h="255905">
                <a:moveTo>
                  <a:pt x="239877" y="79946"/>
                </a:moveTo>
                <a:lnTo>
                  <a:pt x="95961" y="223913"/>
                </a:lnTo>
                <a:lnTo>
                  <a:pt x="127914" y="223913"/>
                </a:lnTo>
                <a:lnTo>
                  <a:pt x="255854" y="95923"/>
                </a:lnTo>
                <a:lnTo>
                  <a:pt x="239877" y="79946"/>
                </a:lnTo>
                <a:close/>
              </a:path>
              <a:path w="255905" h="255905">
                <a:moveTo>
                  <a:pt x="191871" y="31991"/>
                </a:moveTo>
                <a:lnTo>
                  <a:pt x="47929" y="175895"/>
                </a:lnTo>
                <a:lnTo>
                  <a:pt x="112015" y="175895"/>
                </a:lnTo>
                <a:lnTo>
                  <a:pt x="223901" y="63969"/>
                </a:lnTo>
                <a:lnTo>
                  <a:pt x="191871" y="319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1397736" y="2181831"/>
            <a:ext cx="134696" cy="13469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1482670" y="3021798"/>
            <a:ext cx="1784630" cy="107913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1459986" y="4078360"/>
            <a:ext cx="2753995" cy="596900"/>
          </a:xfrm>
          <a:custGeom>
            <a:avLst/>
            <a:gdLst/>
            <a:ahLst/>
            <a:cxnLst/>
            <a:rect l="l" t="t" r="r" b="b"/>
            <a:pathLst>
              <a:path w="2753995" h="596900">
                <a:moveTo>
                  <a:pt x="0" y="0"/>
                </a:moveTo>
                <a:lnTo>
                  <a:pt x="2753562" y="0"/>
                </a:lnTo>
                <a:lnTo>
                  <a:pt x="2753562" y="596690"/>
                </a:lnTo>
                <a:lnTo>
                  <a:pt x="0" y="59669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1494704" y="4076148"/>
            <a:ext cx="2502758" cy="53687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 txBox="1"/>
          <p:nvPr/>
        </p:nvSpPr>
        <p:spPr>
          <a:xfrm>
            <a:off x="1606283" y="2114550"/>
            <a:ext cx="6231890" cy="2413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3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275" dirty="0">
                <a:solidFill>
                  <a:srgbClr val="231F20"/>
                </a:solidFill>
                <a:latin typeface="Malgun Gothic"/>
                <a:cs typeface="Malgun Gothic"/>
              </a:rPr>
              <a:t>아동학대처벌법</a:t>
            </a:r>
            <a:r>
              <a:rPr sz="1800" b="1" spc="-409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250" b="1" spc="-247" baseline="3703" dirty="0">
                <a:solidFill>
                  <a:srgbClr val="231F20"/>
                </a:solidFill>
                <a:latin typeface="Gulim"/>
                <a:cs typeface="Gulim"/>
              </a:rPr>
              <a:t>(제10조제3항,</a:t>
            </a:r>
            <a:r>
              <a:rPr sz="2250" b="1" spc="-472" baseline="3703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250" b="1" spc="-232" baseline="3703" dirty="0">
                <a:solidFill>
                  <a:srgbClr val="231F20"/>
                </a:solidFill>
                <a:latin typeface="Gulim"/>
                <a:cs typeface="Gulim"/>
              </a:rPr>
              <a:t>제10조의2,</a:t>
            </a:r>
            <a:r>
              <a:rPr sz="2250" b="1" spc="-472" baseline="3703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250" b="1" spc="-232" baseline="3703" dirty="0">
                <a:solidFill>
                  <a:srgbClr val="231F20"/>
                </a:solidFill>
                <a:latin typeface="Gulim"/>
                <a:cs typeface="Gulim"/>
              </a:rPr>
              <a:t>제10조의3,</a:t>
            </a:r>
            <a:r>
              <a:rPr sz="2250" b="1" spc="-472" baseline="3703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250" b="1" spc="-247" baseline="3703" dirty="0">
                <a:solidFill>
                  <a:srgbClr val="231F20"/>
                </a:solidFill>
                <a:latin typeface="Gulim"/>
                <a:cs typeface="Gulim"/>
              </a:rPr>
              <a:t>제62조제2항,</a:t>
            </a:r>
            <a:r>
              <a:rPr sz="2250" b="1" spc="-472" baseline="3703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250" b="1" spc="-247" baseline="3703" dirty="0">
                <a:solidFill>
                  <a:srgbClr val="231F20"/>
                </a:solidFill>
                <a:latin typeface="Gulim"/>
                <a:cs typeface="Gulim"/>
              </a:rPr>
              <a:t>제62조의2)</a:t>
            </a:r>
            <a:endParaRPr sz="2250" b="1" baseline="3703" dirty="0">
              <a:latin typeface="Gulim"/>
              <a:cs typeface="Gulim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280" dirty="0">
                <a:solidFill>
                  <a:srgbClr val="231F20"/>
                </a:solidFill>
                <a:latin typeface="Malgun Gothic"/>
                <a:cs typeface="Malgun Gothic"/>
              </a:rPr>
              <a:t>공익신고자보호법</a:t>
            </a:r>
            <a:r>
              <a:rPr sz="1800" b="1" spc="-56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250" b="1" spc="-247" baseline="3703" dirty="0">
                <a:solidFill>
                  <a:srgbClr val="231F20"/>
                </a:solidFill>
                <a:latin typeface="Gulim"/>
                <a:cs typeface="Gulim"/>
              </a:rPr>
              <a:t>(제12조제1항, </a:t>
            </a:r>
            <a:r>
              <a:rPr sz="2250" b="1" spc="-262" baseline="3703" dirty="0">
                <a:solidFill>
                  <a:srgbClr val="231F20"/>
                </a:solidFill>
                <a:latin typeface="Gulim"/>
                <a:cs typeface="Gulim"/>
              </a:rPr>
              <a:t>제13조제1항)</a:t>
            </a:r>
            <a:endParaRPr sz="2250" b="1" baseline="3703" dirty="0">
              <a:latin typeface="Gulim"/>
              <a:cs typeface="Gulim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275" dirty="0">
                <a:solidFill>
                  <a:srgbClr val="231F20"/>
                </a:solidFill>
                <a:latin typeface="Malgun Gothic"/>
                <a:cs typeface="Malgun Gothic"/>
              </a:rPr>
              <a:t>특정범죄신고자</a:t>
            </a:r>
            <a:r>
              <a:rPr sz="1800" b="1" spc="-4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8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등</a:t>
            </a:r>
            <a:r>
              <a:rPr sz="1800" b="1" spc="-4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800" b="1" spc="-250" dirty="0">
                <a:solidFill>
                  <a:srgbClr val="231F20"/>
                </a:solidFill>
                <a:latin typeface="Malgun Gothic"/>
                <a:cs typeface="Malgun Gothic"/>
              </a:rPr>
              <a:t>보호법</a:t>
            </a:r>
            <a:r>
              <a:rPr sz="1800" b="1" spc="-4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250" b="1" spc="-209" baseline="3703" dirty="0">
                <a:solidFill>
                  <a:srgbClr val="231F20"/>
                </a:solidFill>
                <a:latin typeface="Gulim"/>
                <a:cs typeface="Gulim"/>
              </a:rPr>
              <a:t>(제</a:t>
            </a:r>
            <a:r>
              <a:rPr sz="2250" b="1" spc="-480" baseline="3703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250" b="1" spc="-270" baseline="3703" dirty="0">
                <a:solidFill>
                  <a:srgbClr val="231F20"/>
                </a:solidFill>
                <a:latin typeface="Gulim"/>
                <a:cs typeface="Gulim"/>
              </a:rPr>
              <a:t>7조~13조)</a:t>
            </a:r>
            <a:endParaRPr sz="2250" b="1" baseline="3703" dirty="0">
              <a:latin typeface="Gulim"/>
              <a:cs typeface="Gulim"/>
            </a:endParaRPr>
          </a:p>
        </p:txBody>
      </p:sp>
      <p:sp>
        <p:nvSpPr>
          <p:cNvPr id="257" name="object 257"/>
          <p:cNvSpPr/>
          <p:nvPr/>
        </p:nvSpPr>
        <p:spPr>
          <a:xfrm>
            <a:off x="1009053" y="4993055"/>
            <a:ext cx="8851900" cy="2185670"/>
          </a:xfrm>
          <a:custGeom>
            <a:avLst/>
            <a:gdLst/>
            <a:ahLst/>
            <a:cxnLst/>
            <a:rect l="l" t="t" r="r" b="b"/>
            <a:pathLst>
              <a:path w="8851900" h="2185670">
                <a:moveTo>
                  <a:pt x="0" y="0"/>
                </a:moveTo>
                <a:lnTo>
                  <a:pt x="8851392" y="0"/>
                </a:lnTo>
                <a:lnTo>
                  <a:pt x="8851392" y="2185416"/>
                </a:lnTo>
                <a:lnTo>
                  <a:pt x="0" y="2185416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3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990001" y="4974005"/>
            <a:ext cx="8712200" cy="2046605"/>
          </a:xfrm>
          <a:custGeom>
            <a:avLst/>
            <a:gdLst/>
            <a:ahLst/>
            <a:cxnLst/>
            <a:rect l="l" t="t" r="r" b="b"/>
            <a:pathLst>
              <a:path w="8712200" h="2046604">
                <a:moveTo>
                  <a:pt x="8531999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1865998"/>
                </a:lnTo>
                <a:lnTo>
                  <a:pt x="2812" y="1970059"/>
                </a:lnTo>
                <a:lnTo>
                  <a:pt x="22499" y="2023495"/>
                </a:lnTo>
                <a:lnTo>
                  <a:pt x="75936" y="2043182"/>
                </a:lnTo>
                <a:lnTo>
                  <a:pt x="179997" y="2045995"/>
                </a:lnTo>
                <a:lnTo>
                  <a:pt x="8531999" y="2045995"/>
                </a:lnTo>
                <a:lnTo>
                  <a:pt x="8636060" y="2043182"/>
                </a:lnTo>
                <a:lnTo>
                  <a:pt x="8689497" y="2023495"/>
                </a:lnTo>
                <a:lnTo>
                  <a:pt x="8709184" y="1970059"/>
                </a:lnTo>
                <a:lnTo>
                  <a:pt x="8711996" y="1865998"/>
                </a:lnTo>
                <a:lnTo>
                  <a:pt x="8711996" y="179997"/>
                </a:lnTo>
                <a:lnTo>
                  <a:pt x="8709184" y="75936"/>
                </a:lnTo>
                <a:lnTo>
                  <a:pt x="8689497" y="22499"/>
                </a:lnTo>
                <a:lnTo>
                  <a:pt x="8636060" y="2812"/>
                </a:lnTo>
                <a:lnTo>
                  <a:pt x="8531999" y="0"/>
                </a:lnTo>
                <a:close/>
              </a:path>
            </a:pathLst>
          </a:custGeom>
          <a:solidFill>
            <a:srgbClr val="F0F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 txBox="1"/>
          <p:nvPr/>
        </p:nvSpPr>
        <p:spPr>
          <a:xfrm>
            <a:off x="1028103" y="5174970"/>
            <a:ext cx="8851900" cy="166433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263525">
              <a:lnSpc>
                <a:spcPct val="100000"/>
              </a:lnSpc>
              <a:spcBef>
                <a:spcPts val="370"/>
              </a:spcBef>
            </a:pPr>
            <a:r>
              <a:rPr sz="1500" b="1" spc="-50" dirty="0" smtClean="0">
                <a:solidFill>
                  <a:srgbClr val="231F20"/>
                </a:solidFill>
                <a:latin typeface="Malgun Gothic"/>
                <a:cs typeface="Malgun Gothic"/>
              </a:rPr>
              <a:t>•</a:t>
            </a:r>
            <a:r>
              <a:rPr lang="en-US" sz="1500" b="1" spc="-5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50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신고인의</a:t>
            </a:r>
            <a:r>
              <a:rPr sz="1500" b="1" spc="-34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인적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사항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spc="-190" dirty="0">
                <a:solidFill>
                  <a:srgbClr val="231F20"/>
                </a:solidFill>
                <a:latin typeface="Gulim"/>
                <a:cs typeface="Gulim"/>
              </a:rPr>
              <a:t>또는</a:t>
            </a:r>
            <a:r>
              <a:rPr sz="1500" spc="-3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신고인임을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미루어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알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수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있는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사실</a:t>
            </a:r>
            <a:r>
              <a:rPr sz="1500" spc="-210" dirty="0">
                <a:solidFill>
                  <a:srgbClr val="231F20"/>
                </a:solidFill>
                <a:latin typeface="Gulim"/>
                <a:cs typeface="Gulim"/>
              </a:rPr>
              <a:t>을</a:t>
            </a:r>
            <a:r>
              <a:rPr sz="1500" spc="-3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spc="-190" dirty="0">
                <a:solidFill>
                  <a:srgbClr val="231F20"/>
                </a:solidFill>
                <a:latin typeface="Gulim"/>
                <a:cs typeface="Gulim"/>
              </a:rPr>
              <a:t>다른</a:t>
            </a:r>
            <a:r>
              <a:rPr sz="1500" spc="-3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spc="-215" dirty="0">
                <a:solidFill>
                  <a:srgbClr val="231F20"/>
                </a:solidFill>
                <a:latin typeface="Gulim"/>
                <a:cs typeface="Gulim"/>
              </a:rPr>
              <a:t>사람에게</a:t>
            </a:r>
            <a:r>
              <a:rPr sz="1500" spc="-3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알려주거나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공개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spc="-190" dirty="0">
                <a:solidFill>
                  <a:srgbClr val="231F20"/>
                </a:solidFill>
                <a:latin typeface="Gulim"/>
                <a:cs typeface="Gulim"/>
              </a:rPr>
              <a:t>또는</a:t>
            </a:r>
            <a:r>
              <a:rPr sz="1500" spc="-3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보도하면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45" dirty="0">
                <a:solidFill>
                  <a:srgbClr val="231F20"/>
                </a:solidFill>
                <a:latin typeface="Malgun Gothic"/>
                <a:cs typeface="Malgun Gothic"/>
              </a:rPr>
              <a:t>안됨</a:t>
            </a:r>
            <a:endParaRPr sz="1500" dirty="0">
              <a:latin typeface="Malgun Gothic"/>
              <a:cs typeface="Malgun Gothic"/>
            </a:endParaRPr>
          </a:p>
          <a:p>
            <a:pPr marL="452755">
              <a:lnSpc>
                <a:spcPct val="100000"/>
              </a:lnSpc>
              <a:spcBef>
                <a:spcPts val="270"/>
              </a:spcBef>
            </a:pPr>
            <a:r>
              <a:rPr sz="15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→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14" dirty="0">
                <a:solidFill>
                  <a:srgbClr val="231F20"/>
                </a:solidFill>
                <a:latin typeface="Malgun Gothic"/>
                <a:cs typeface="Malgun Gothic"/>
              </a:rPr>
              <a:t>3년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이하의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징역이나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3천만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원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이하의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45" dirty="0">
                <a:solidFill>
                  <a:srgbClr val="231F20"/>
                </a:solidFill>
                <a:latin typeface="Malgun Gothic"/>
                <a:cs typeface="Malgun Gothic"/>
              </a:rPr>
              <a:t>벌금</a:t>
            </a:r>
            <a:endParaRPr sz="1500" dirty="0">
              <a:latin typeface="Malgun Gothic"/>
              <a:cs typeface="Malgun Gothic"/>
            </a:endParaRPr>
          </a:p>
          <a:p>
            <a:pPr marL="263525">
              <a:lnSpc>
                <a:spcPct val="100000"/>
              </a:lnSpc>
              <a:spcBef>
                <a:spcPts val="1120"/>
              </a:spcBef>
            </a:pPr>
            <a:r>
              <a:rPr sz="1500" b="1" spc="-175" dirty="0" smtClean="0">
                <a:solidFill>
                  <a:srgbClr val="231F20"/>
                </a:solidFill>
                <a:latin typeface="Malgun Gothic"/>
                <a:cs typeface="Malgun Gothic"/>
              </a:rPr>
              <a:t>•</a:t>
            </a:r>
            <a:r>
              <a:rPr lang="en-US" sz="1500" b="1" spc="-175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75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불이익조치</a:t>
            </a:r>
            <a:r>
              <a:rPr sz="1500" spc="-175" dirty="0">
                <a:solidFill>
                  <a:srgbClr val="231F20"/>
                </a:solidFill>
                <a:latin typeface="Gulim"/>
                <a:cs typeface="Gulim"/>
              </a:rPr>
              <a:t>(</a:t>
            </a:r>
            <a:r>
              <a:rPr sz="1500" spc="-175" dirty="0" err="1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파면</a:t>
            </a:r>
            <a:r>
              <a:rPr sz="1500" spc="-17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/</a:t>
            </a:r>
            <a:r>
              <a:rPr lang="ko-KR" altLang="en-US" sz="1500" spc="-17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해임</a:t>
            </a:r>
            <a:r>
              <a:rPr lang="en-US" altLang="ko-KR" sz="1500" spc="-17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/</a:t>
            </a:r>
            <a:r>
              <a:rPr sz="1500" spc="-175" dirty="0" err="1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해고</a:t>
            </a:r>
            <a:r>
              <a:rPr lang="en-US" sz="1500" spc="-17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sz="1500" spc="-135" dirty="0" smtClean="0">
                <a:solidFill>
                  <a:srgbClr val="231F20"/>
                </a:solidFill>
                <a:latin typeface="Gulim"/>
                <a:cs typeface="Gulim"/>
              </a:rPr>
              <a:t>등</a:t>
            </a:r>
            <a:r>
              <a:rPr sz="1500" spc="-315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spc="-140" dirty="0">
                <a:solidFill>
                  <a:srgbClr val="231F20"/>
                </a:solidFill>
                <a:latin typeface="Gulim"/>
                <a:cs typeface="Gulim"/>
              </a:rPr>
              <a:t>)를</a:t>
            </a:r>
            <a:r>
              <a:rPr sz="1500" spc="-3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해서는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안됨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→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lang="en-US" sz="1500" b="1" spc="-114" dirty="0">
                <a:solidFill>
                  <a:srgbClr val="231F20"/>
                </a:solidFill>
                <a:latin typeface="Malgun Gothic"/>
                <a:cs typeface="Malgun Gothic"/>
              </a:rPr>
              <a:t>2</a:t>
            </a:r>
            <a:r>
              <a:rPr sz="1500" b="1" spc="-114" dirty="0" smtClean="0">
                <a:solidFill>
                  <a:srgbClr val="231F20"/>
                </a:solidFill>
                <a:latin typeface="Malgun Gothic"/>
                <a:cs typeface="Malgun Gothic"/>
              </a:rPr>
              <a:t>년</a:t>
            </a:r>
            <a:r>
              <a:rPr sz="1500" b="1" spc="-34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이하의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징역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 err="1">
                <a:solidFill>
                  <a:srgbClr val="231F20"/>
                </a:solidFill>
                <a:latin typeface="Malgun Gothic"/>
                <a:cs typeface="Malgun Gothic"/>
              </a:rPr>
              <a:t>또는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lang="en-US" sz="15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2</a:t>
            </a:r>
            <a:r>
              <a:rPr sz="1500" b="1" spc="-160" dirty="0" smtClean="0">
                <a:solidFill>
                  <a:srgbClr val="231F20"/>
                </a:solidFill>
                <a:latin typeface="Malgun Gothic"/>
                <a:cs typeface="Malgun Gothic"/>
              </a:rPr>
              <a:t>천만</a:t>
            </a:r>
            <a:r>
              <a:rPr sz="1500" b="1" spc="-34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원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이하의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45" dirty="0">
                <a:solidFill>
                  <a:srgbClr val="231F20"/>
                </a:solidFill>
                <a:latin typeface="Malgun Gothic"/>
                <a:cs typeface="Malgun Gothic"/>
              </a:rPr>
              <a:t>벌금</a:t>
            </a:r>
            <a:endParaRPr sz="1500" dirty="0">
              <a:latin typeface="Malgun Gothic"/>
              <a:cs typeface="Malgun Gothic"/>
            </a:endParaRPr>
          </a:p>
          <a:p>
            <a:pPr marL="263525">
              <a:lnSpc>
                <a:spcPct val="100000"/>
              </a:lnSpc>
              <a:spcBef>
                <a:spcPts val="1120"/>
              </a:spcBef>
            </a:pPr>
            <a:r>
              <a:rPr sz="1500" b="1" spc="80" dirty="0" smtClean="0">
                <a:solidFill>
                  <a:srgbClr val="231F20"/>
                </a:solidFill>
                <a:latin typeface="Malgun Gothic"/>
                <a:cs typeface="Malgun Gothic"/>
              </a:rPr>
              <a:t>•</a:t>
            </a:r>
            <a:r>
              <a:rPr lang="en-US" sz="1500" b="1" spc="8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80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법적</a:t>
            </a:r>
            <a:r>
              <a:rPr sz="1500" b="1" spc="-34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처벌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과정에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있어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신고자의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인적사항의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85" dirty="0">
                <a:solidFill>
                  <a:srgbClr val="231F20"/>
                </a:solidFill>
                <a:latin typeface="Malgun Gothic"/>
                <a:cs typeface="Malgun Gothic"/>
              </a:rPr>
              <a:t>기재생략,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신변안전조치,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45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열람제한</a:t>
            </a:r>
            <a:r>
              <a:rPr lang="en-US" sz="1500" b="1" spc="-245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lang="ko-KR" altLang="en-US" sz="1500" b="1" spc="-245" dirty="0" smtClean="0">
                <a:solidFill>
                  <a:srgbClr val="231F20"/>
                </a:solidFill>
                <a:latin typeface="Malgun Gothic"/>
                <a:cs typeface="Malgun Gothic"/>
              </a:rPr>
              <a:t>가능</a:t>
            </a:r>
            <a:endParaRPr sz="1500" dirty="0">
              <a:latin typeface="Malgun Gothic"/>
              <a:cs typeface="Malgun Gothic"/>
            </a:endParaRPr>
          </a:p>
          <a:p>
            <a:pPr marL="437515" indent="-173990">
              <a:lnSpc>
                <a:spcPct val="100000"/>
              </a:lnSpc>
              <a:spcBef>
                <a:spcPts val="1120"/>
              </a:spcBef>
              <a:buSzPct val="93333"/>
              <a:buFont typeface="Malgun Gothic"/>
              <a:buChar char="•"/>
              <a:tabLst>
                <a:tab pos="438150" algn="l"/>
              </a:tabLst>
            </a:pPr>
            <a:r>
              <a:rPr sz="1500" spc="-229" dirty="0">
                <a:solidFill>
                  <a:srgbClr val="231F20"/>
                </a:solidFill>
                <a:latin typeface="Gulim"/>
                <a:cs typeface="Gulim"/>
              </a:rPr>
              <a:t>국민권익위원회에</a:t>
            </a:r>
            <a:r>
              <a:rPr sz="1500" spc="-3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신변보호에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필요한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조치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요구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45" dirty="0">
                <a:solidFill>
                  <a:srgbClr val="231F20"/>
                </a:solidFill>
                <a:latin typeface="Malgun Gothic"/>
                <a:cs typeface="Malgun Gothic"/>
              </a:rPr>
              <a:t>가능</a:t>
            </a:r>
            <a:endParaRPr sz="1500" dirty="0">
              <a:latin typeface="Malgun Gothic"/>
              <a:cs typeface="Malgun Gothic"/>
            </a:endParaRPr>
          </a:p>
        </p:txBody>
      </p:sp>
      <p:sp>
        <p:nvSpPr>
          <p:cNvPr id="243" name="직사각형 242"/>
          <p:cNvSpPr/>
          <p:nvPr/>
        </p:nvSpPr>
        <p:spPr>
          <a:xfrm>
            <a:off x="1593850" y="2047741"/>
            <a:ext cx="6414348" cy="657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9640" marR="8890" indent="-595630">
              <a:lnSpc>
                <a:spcPct val="101800"/>
              </a:lnSpc>
            </a:pPr>
            <a:r>
              <a:rPr lang="ko-KR" altLang="en-US" spc="-26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누구든지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6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아동학대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29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범죄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5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신고자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5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등에게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아동학대범죄신고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29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등을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9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이유로  </a:t>
            </a:r>
            <a:r>
              <a:rPr lang="ko-KR" altLang="en-US" spc="-25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불이익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5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조치를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6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하여서는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16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안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18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됨</a:t>
            </a:r>
            <a:r>
              <a:rPr lang="en-US" altLang="ko-KR" spc="-18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.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en-US" altLang="ko-KR" sz="2250" spc="-330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(</a:t>
            </a:r>
            <a:r>
              <a:rPr lang="ko-KR" altLang="en-US" sz="2250" spc="-330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아동학대처벌법</a:t>
            </a:r>
            <a:r>
              <a:rPr lang="ko-KR" altLang="en-US" sz="2250" spc="-480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z="2250" spc="-202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제</a:t>
            </a:r>
            <a:r>
              <a:rPr lang="ko-KR" altLang="en-US" sz="2250" spc="-480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en-US" altLang="ko-KR" sz="2250" spc="-209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10</a:t>
            </a:r>
            <a:r>
              <a:rPr lang="ko-KR" altLang="en-US" sz="2250" spc="-209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조의</a:t>
            </a:r>
            <a:r>
              <a:rPr lang="ko-KR" altLang="en-US" sz="2250" spc="-480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en-US" altLang="ko-KR" sz="2250" spc="-179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2)</a:t>
            </a:r>
            <a:endParaRPr lang="ko-KR" altLang="en-US" sz="2250" baseline="3703" dirty="0">
              <a:latin typeface="나눔바른고딕" panose="020B0603020101020101" pitchFamily="50" charset="-127"/>
              <a:ea typeface="나눔바른고딕" panose="020B0603020101020101" pitchFamily="50" charset="-127"/>
              <a:cs typeface="Gulim"/>
            </a:endParaRPr>
          </a:p>
        </p:txBody>
      </p:sp>
      <p:sp>
        <p:nvSpPr>
          <p:cNvPr id="260" name="직사각형 259"/>
          <p:cNvSpPr/>
          <p:nvPr/>
        </p:nvSpPr>
        <p:spPr>
          <a:xfrm>
            <a:off x="1517650" y="1208127"/>
            <a:ext cx="50686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32075">
              <a:lnSpc>
                <a:spcPct val="100000"/>
              </a:lnSpc>
              <a:spcBef>
                <a:spcPts val="100"/>
              </a:spcBef>
            </a:pPr>
            <a:r>
              <a:rPr lang="ko-KR" altLang="en-US" sz="2000" b="1" spc="-165" dirty="0">
                <a:solidFill>
                  <a:srgbClr val="007DC4"/>
                </a:solidFill>
                <a:latin typeface="Malgun Gothic"/>
                <a:cs typeface="Malgun Gothic"/>
              </a:rPr>
              <a:t>아동학대 </a:t>
            </a:r>
            <a:r>
              <a:rPr lang="ko-KR" altLang="en-US" sz="2000" b="1" spc="-160" dirty="0">
                <a:solidFill>
                  <a:srgbClr val="007DC4"/>
                </a:solidFill>
                <a:latin typeface="Malgun Gothic"/>
                <a:cs typeface="Malgun Gothic"/>
              </a:rPr>
              <a:t>신고자</a:t>
            </a:r>
            <a:r>
              <a:rPr lang="ko-KR" altLang="en-US" sz="2000" b="1" spc="-375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lang="ko-KR" altLang="en-US"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보호</a:t>
            </a:r>
            <a:endParaRPr lang="ko-KR" altLang="en-US" sz="2000" dirty="0">
              <a:latin typeface="Malgun Gothic"/>
              <a:cs typeface="Malgun Gothic"/>
            </a:endParaRPr>
          </a:p>
        </p:txBody>
      </p:sp>
      <p:pic>
        <p:nvPicPr>
          <p:cNvPr id="261" name="그림 26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46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3405" y="2113407"/>
            <a:ext cx="7869555" cy="3369310"/>
          </a:xfrm>
          <a:custGeom>
            <a:avLst/>
            <a:gdLst/>
            <a:ahLst/>
            <a:cxnLst/>
            <a:rect l="l" t="t" r="r" b="b"/>
            <a:pathLst>
              <a:path w="7869555" h="3369310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3214598"/>
                </a:lnTo>
                <a:lnTo>
                  <a:pt x="6933" y="3261684"/>
                </a:lnTo>
                <a:lnTo>
                  <a:pt x="21329" y="3297807"/>
                </a:lnTo>
                <a:lnTo>
                  <a:pt x="48163" y="3332617"/>
                </a:lnTo>
                <a:lnTo>
                  <a:pt x="91297" y="3358838"/>
                </a:lnTo>
                <a:lnTo>
                  <a:pt x="154597" y="3369195"/>
                </a:lnTo>
                <a:lnTo>
                  <a:pt x="7714602" y="3369195"/>
                </a:lnTo>
                <a:lnTo>
                  <a:pt x="7761682" y="3362261"/>
                </a:lnTo>
                <a:lnTo>
                  <a:pt x="7797806" y="3347866"/>
                </a:lnTo>
                <a:lnTo>
                  <a:pt x="7832618" y="3321032"/>
                </a:lnTo>
                <a:lnTo>
                  <a:pt x="7858841" y="3277897"/>
                </a:lnTo>
                <a:lnTo>
                  <a:pt x="7869199" y="3214598"/>
                </a:lnTo>
                <a:lnTo>
                  <a:pt x="7869199" y="154597"/>
                </a:lnTo>
                <a:lnTo>
                  <a:pt x="7862257" y="107517"/>
                </a:lnTo>
                <a:lnTo>
                  <a:pt x="7847860" y="71393"/>
                </a:lnTo>
                <a:lnTo>
                  <a:pt x="7821027" y="36581"/>
                </a:lnTo>
                <a:lnTo>
                  <a:pt x="7777896" y="10358"/>
                </a:lnTo>
                <a:lnTo>
                  <a:pt x="7714602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373194" y="1270597"/>
            <a:ext cx="1938020" cy="60134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2000" b="1" spc="-165" dirty="0">
                <a:solidFill>
                  <a:srgbClr val="007DC4"/>
                </a:solidFill>
                <a:latin typeface="Malgun Gothic"/>
                <a:cs typeface="Malgun Gothic"/>
              </a:rPr>
              <a:t>아동학대</a:t>
            </a:r>
            <a:r>
              <a:rPr sz="2000" b="1" spc="-35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발견하기</a:t>
            </a:r>
            <a:endParaRPr sz="200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sz="1400" b="1" spc="-120" dirty="0">
                <a:solidFill>
                  <a:srgbClr val="6D6E71"/>
                </a:solidFill>
                <a:latin typeface="Malgun Gothic"/>
                <a:cs typeface="Malgun Gothic"/>
              </a:rPr>
              <a:t>관련</a:t>
            </a:r>
            <a:r>
              <a:rPr sz="1400" b="1" spc="-250" dirty="0">
                <a:solidFill>
                  <a:srgbClr val="6D6E71"/>
                </a:solidFill>
                <a:latin typeface="Malgun Gothic"/>
                <a:cs typeface="Malgun Gothic"/>
              </a:rPr>
              <a:t> </a:t>
            </a:r>
            <a:r>
              <a:rPr sz="1400" b="1" spc="-155" dirty="0">
                <a:solidFill>
                  <a:srgbClr val="6D6E71"/>
                </a:solidFill>
                <a:latin typeface="Malgun Gothic"/>
                <a:cs typeface="Malgun Gothic"/>
              </a:rPr>
              <a:t>벌칙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825233" y="11"/>
            <a:ext cx="3327185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0003" y="11"/>
            <a:ext cx="3321363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5</a:t>
            </a:r>
          </a:p>
        </p:txBody>
      </p:sp>
      <p:sp>
        <p:nvSpPr>
          <p:cNvPr id="229" name="object 229"/>
          <p:cNvSpPr/>
          <p:nvPr/>
        </p:nvSpPr>
        <p:spPr>
          <a:xfrm>
            <a:off x="4245470" y="2796806"/>
            <a:ext cx="2160003" cy="15119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6797230" y="2794990"/>
            <a:ext cx="2160003" cy="151201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1693697" y="2796806"/>
            <a:ext cx="2159990" cy="151199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 txBox="1"/>
          <p:nvPr/>
        </p:nvSpPr>
        <p:spPr>
          <a:xfrm>
            <a:off x="1680997" y="4396041"/>
            <a:ext cx="2128520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200"/>
              </a:lnSpc>
              <a:spcBef>
                <a:spcPts val="100"/>
              </a:spcBef>
            </a:pPr>
            <a:r>
              <a:rPr sz="1400" spc="-19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넘어져서 </a:t>
            </a:r>
            <a:r>
              <a:rPr sz="1400" spc="-19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생기기 어려운</a:t>
            </a:r>
            <a:r>
              <a:rPr sz="1400" spc="-24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 </a:t>
            </a:r>
            <a:r>
              <a:rPr sz="1400" spc="-204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부분의  </a:t>
            </a:r>
            <a:r>
              <a:rPr sz="1400" spc="-16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상처, </a:t>
            </a:r>
            <a:r>
              <a:rPr sz="1400" spc="-19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할퀴거나 </a:t>
            </a:r>
            <a:r>
              <a:rPr sz="1400" spc="-19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손으로 </a:t>
            </a:r>
            <a:r>
              <a:rPr sz="1400" spc="-18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맞은 </a:t>
            </a:r>
            <a:r>
              <a:rPr sz="1400" spc="-16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것  </a:t>
            </a:r>
            <a:r>
              <a:rPr sz="1400" spc="-18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같은 </a:t>
            </a:r>
            <a:r>
              <a:rPr sz="1400" spc="-204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자국</a:t>
            </a:r>
            <a:endParaRPr sz="1400" dirty="0">
              <a:latin typeface="Gadugi" panose="020B0502040204020203" pitchFamily="34" charset="0"/>
              <a:ea typeface="Gadugi" panose="020B0502040204020203" pitchFamily="34" charset="0"/>
              <a:cs typeface="Gulim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4229252" y="4396219"/>
            <a:ext cx="197612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200"/>
              </a:lnSpc>
              <a:spcBef>
                <a:spcPts val="100"/>
              </a:spcBef>
            </a:pPr>
            <a:r>
              <a:rPr sz="1400" spc="-18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체벌 </a:t>
            </a:r>
            <a:r>
              <a:rPr sz="1400" spc="-19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도구가 그대로</a:t>
            </a:r>
            <a:r>
              <a:rPr sz="1400" spc="-25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 </a:t>
            </a:r>
            <a:r>
              <a:rPr sz="1400" spc="-204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드러나는  상처</a:t>
            </a:r>
            <a:endParaRPr sz="1400">
              <a:latin typeface="Gadugi" panose="020B0502040204020203" pitchFamily="34" charset="0"/>
              <a:ea typeface="Gadugi" panose="020B0502040204020203" pitchFamily="34" charset="0"/>
              <a:cs typeface="Gulim"/>
            </a:endParaRPr>
          </a:p>
        </p:txBody>
      </p:sp>
      <p:sp>
        <p:nvSpPr>
          <p:cNvPr id="234" name="object 234"/>
          <p:cNvSpPr txBox="1"/>
          <p:nvPr/>
        </p:nvSpPr>
        <p:spPr>
          <a:xfrm>
            <a:off x="6757454" y="4396219"/>
            <a:ext cx="225171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200"/>
              </a:lnSpc>
              <a:spcBef>
                <a:spcPts val="100"/>
              </a:spcBef>
            </a:pPr>
            <a:r>
              <a:rPr sz="1400" spc="-204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대부분의 </a:t>
            </a:r>
            <a:r>
              <a:rPr sz="1400" spc="-19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화상 </a:t>
            </a:r>
            <a:r>
              <a:rPr sz="1400" spc="-20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자국은</a:t>
            </a:r>
            <a:r>
              <a:rPr sz="1400" spc="-29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 </a:t>
            </a:r>
            <a:r>
              <a:rPr sz="1400" spc="-22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아동학대와  </a:t>
            </a:r>
            <a:r>
              <a:rPr sz="1400" spc="-19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연관될 </a:t>
            </a:r>
            <a:r>
              <a:rPr sz="1400" spc="-19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가능성이 높으므로 </a:t>
            </a:r>
            <a:r>
              <a:rPr sz="1400" spc="-204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주의  </a:t>
            </a:r>
            <a:r>
              <a:rPr sz="1400" spc="-18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깊게 </a:t>
            </a:r>
            <a:r>
              <a:rPr sz="1400" spc="-18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관찰함.</a:t>
            </a:r>
            <a:endParaRPr sz="1400">
              <a:latin typeface="Gadugi" panose="020B0502040204020203" pitchFamily="34" charset="0"/>
              <a:ea typeface="Gadugi" panose="020B0502040204020203" pitchFamily="34" charset="0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spc="-16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(뜨거운 </a:t>
            </a:r>
            <a:r>
              <a:rPr sz="1400" spc="-14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물, </a:t>
            </a:r>
            <a:r>
              <a:rPr sz="1400" spc="-19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다리미 </a:t>
            </a:r>
            <a:r>
              <a:rPr sz="1400" spc="-18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자국</a:t>
            </a:r>
            <a:r>
              <a:rPr sz="1400" spc="-24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 </a:t>
            </a:r>
            <a:r>
              <a:rPr sz="1400" spc="-15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등)</a:t>
            </a:r>
            <a:endParaRPr sz="1400">
              <a:latin typeface="Gadugi" panose="020B0502040204020203" pitchFamily="34" charset="0"/>
              <a:ea typeface="Gadugi" panose="020B0502040204020203" pitchFamily="34" charset="0"/>
              <a:cs typeface="Gulim"/>
            </a:endParaRPr>
          </a:p>
        </p:txBody>
      </p:sp>
      <p:sp>
        <p:nvSpPr>
          <p:cNvPr id="235" name="object 235"/>
          <p:cNvSpPr txBox="1"/>
          <p:nvPr/>
        </p:nvSpPr>
        <p:spPr>
          <a:xfrm>
            <a:off x="3101301" y="6201798"/>
            <a:ext cx="49828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45" dirty="0">
                <a:solidFill>
                  <a:srgbClr val="ED1A3A"/>
                </a:solidFill>
                <a:latin typeface="Malgun Gothic"/>
                <a:cs typeface="Malgun Gothic"/>
              </a:rPr>
              <a:t>상처</a:t>
            </a:r>
            <a:r>
              <a:rPr sz="2000" spc="-245" dirty="0">
                <a:solidFill>
                  <a:srgbClr val="231F20"/>
                </a:solidFill>
                <a:latin typeface="Gulim"/>
                <a:cs typeface="Gulim"/>
              </a:rPr>
              <a:t>에</a:t>
            </a:r>
            <a:r>
              <a:rPr sz="2000" spc="-3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000" spc="-229" dirty="0">
                <a:solidFill>
                  <a:srgbClr val="231F20"/>
                </a:solidFill>
                <a:latin typeface="Gulim"/>
                <a:cs typeface="Gulim"/>
              </a:rPr>
              <a:t>대한</a:t>
            </a:r>
            <a:r>
              <a:rPr sz="2000" spc="-3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000" b="1" spc="-254" dirty="0">
                <a:solidFill>
                  <a:srgbClr val="ED1A3A"/>
                </a:solidFill>
                <a:latin typeface="Malgun Gothic"/>
                <a:cs typeface="Malgun Gothic"/>
              </a:rPr>
              <a:t>보호자의</a:t>
            </a:r>
            <a:r>
              <a:rPr sz="2000" b="1" spc="-365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2000" b="1" spc="-245" dirty="0">
                <a:solidFill>
                  <a:srgbClr val="ED1A3A"/>
                </a:solidFill>
                <a:latin typeface="Malgun Gothic"/>
                <a:cs typeface="Malgun Gothic"/>
              </a:rPr>
              <a:t>설명</a:t>
            </a:r>
            <a:r>
              <a:rPr sz="2000" spc="-245" dirty="0">
                <a:solidFill>
                  <a:srgbClr val="231F20"/>
                </a:solidFill>
                <a:latin typeface="Gulim"/>
                <a:cs typeface="Gulim"/>
              </a:rPr>
              <a:t>이</a:t>
            </a:r>
            <a:r>
              <a:rPr sz="2000" spc="-3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000" b="1" spc="-260" dirty="0">
                <a:solidFill>
                  <a:srgbClr val="ED1A3A"/>
                </a:solidFill>
                <a:latin typeface="Malgun Gothic"/>
                <a:cs typeface="Malgun Gothic"/>
              </a:rPr>
              <a:t>일치</a:t>
            </a:r>
            <a:r>
              <a:rPr sz="2000" spc="-260" dirty="0">
                <a:solidFill>
                  <a:srgbClr val="231F20"/>
                </a:solidFill>
                <a:latin typeface="Gulim"/>
                <a:cs typeface="Gulim"/>
              </a:rPr>
              <a:t>하는지</a:t>
            </a:r>
            <a:r>
              <a:rPr sz="2000" spc="-3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000" spc="-245" dirty="0">
                <a:solidFill>
                  <a:srgbClr val="231F20"/>
                </a:solidFill>
                <a:latin typeface="Gulim"/>
                <a:cs typeface="Gulim"/>
              </a:rPr>
              <a:t>확인할</a:t>
            </a:r>
            <a:r>
              <a:rPr sz="2000" spc="-3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000" spc="-180" dirty="0">
                <a:solidFill>
                  <a:srgbClr val="231F20"/>
                </a:solidFill>
                <a:latin typeface="Gulim"/>
                <a:cs typeface="Gulim"/>
              </a:rPr>
              <a:t>것</a:t>
            </a:r>
            <a:endParaRPr sz="2000">
              <a:latin typeface="Gulim"/>
              <a:cs typeface="Gulim"/>
            </a:endParaRPr>
          </a:p>
        </p:txBody>
      </p:sp>
      <p:sp>
        <p:nvSpPr>
          <p:cNvPr id="236" name="object 236"/>
          <p:cNvSpPr/>
          <p:nvPr/>
        </p:nvSpPr>
        <p:spPr>
          <a:xfrm>
            <a:off x="2430003" y="6025878"/>
            <a:ext cx="516828" cy="77652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 txBox="1"/>
          <p:nvPr/>
        </p:nvSpPr>
        <p:spPr>
          <a:xfrm>
            <a:off x="1513700" y="2268016"/>
            <a:ext cx="7625715" cy="360045"/>
          </a:xfrm>
          <a:prstGeom prst="rect">
            <a:avLst/>
          </a:prstGeom>
          <a:solidFill>
            <a:srgbClr val="189CB1"/>
          </a:solidFill>
        </p:spPr>
        <p:txBody>
          <a:bodyPr vert="horz" wrap="square" lIns="0" tIns="55244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434"/>
              </a:spcBef>
            </a:pPr>
            <a:r>
              <a:rPr sz="1400" b="1" spc="-155" dirty="0">
                <a:solidFill>
                  <a:srgbClr val="FFFFFF"/>
                </a:solidFill>
                <a:latin typeface="Malgun Gothic"/>
                <a:cs typeface="Malgun Gothic"/>
              </a:rPr>
              <a:t>신체학대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238" name="object 238"/>
          <p:cNvSpPr/>
          <p:nvPr/>
        </p:nvSpPr>
        <p:spPr>
          <a:xfrm>
            <a:off x="9198012" y="3877907"/>
            <a:ext cx="953985" cy="281680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22004" y="5473522"/>
            <a:ext cx="702216" cy="152143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1" name="그림 24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37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373194" y="1270597"/>
            <a:ext cx="1938020" cy="60134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2000" b="1" spc="-165" dirty="0">
                <a:solidFill>
                  <a:srgbClr val="007DC4"/>
                </a:solidFill>
                <a:latin typeface="Malgun Gothic"/>
                <a:cs typeface="Malgun Gothic"/>
              </a:rPr>
              <a:t>아동학대</a:t>
            </a:r>
            <a:r>
              <a:rPr sz="2000" b="1" spc="-35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발견하기</a:t>
            </a:r>
            <a:endParaRPr sz="200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sz="1400" b="1" spc="-155" dirty="0">
                <a:solidFill>
                  <a:srgbClr val="6D6E71"/>
                </a:solidFill>
                <a:latin typeface="Malgun Gothic"/>
                <a:cs typeface="Malgun Gothic"/>
              </a:rPr>
              <a:t>정서학대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25233" y="11"/>
            <a:ext cx="3327185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0004" y="11"/>
            <a:ext cx="3429452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5</a:t>
            </a:r>
          </a:p>
        </p:txBody>
      </p:sp>
      <p:sp>
        <p:nvSpPr>
          <p:cNvPr id="228" name="object 228"/>
          <p:cNvSpPr/>
          <p:nvPr/>
        </p:nvSpPr>
        <p:spPr>
          <a:xfrm>
            <a:off x="565401" y="2185403"/>
            <a:ext cx="4989195" cy="1353820"/>
          </a:xfrm>
          <a:custGeom>
            <a:avLst/>
            <a:gdLst/>
            <a:ahLst/>
            <a:cxnLst/>
            <a:rect l="l" t="t" r="r" b="b"/>
            <a:pathLst>
              <a:path w="4989195" h="1353820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1198600"/>
                </a:lnTo>
                <a:lnTo>
                  <a:pt x="6942" y="1245680"/>
                </a:lnTo>
                <a:lnTo>
                  <a:pt x="21339" y="1281804"/>
                </a:lnTo>
                <a:lnTo>
                  <a:pt x="48171" y="1316616"/>
                </a:lnTo>
                <a:lnTo>
                  <a:pt x="91303" y="1342839"/>
                </a:lnTo>
                <a:lnTo>
                  <a:pt x="154597" y="1353197"/>
                </a:lnTo>
                <a:lnTo>
                  <a:pt x="4834597" y="1353197"/>
                </a:lnTo>
                <a:lnTo>
                  <a:pt x="4881683" y="1346258"/>
                </a:lnTo>
                <a:lnTo>
                  <a:pt x="4917806" y="1331863"/>
                </a:lnTo>
                <a:lnTo>
                  <a:pt x="4952616" y="1305031"/>
                </a:lnTo>
                <a:lnTo>
                  <a:pt x="4978837" y="1261899"/>
                </a:lnTo>
                <a:lnTo>
                  <a:pt x="4989195" y="1198600"/>
                </a:lnTo>
                <a:lnTo>
                  <a:pt x="4989195" y="154597"/>
                </a:lnTo>
                <a:lnTo>
                  <a:pt x="4982261" y="107517"/>
                </a:lnTo>
                <a:lnTo>
                  <a:pt x="4967865" y="71393"/>
                </a:lnTo>
                <a:lnTo>
                  <a:pt x="4941031" y="36581"/>
                </a:lnTo>
                <a:lnTo>
                  <a:pt x="4897897" y="10358"/>
                </a:lnTo>
                <a:lnTo>
                  <a:pt x="4834597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565401" y="4582693"/>
            <a:ext cx="4989195" cy="1641475"/>
          </a:xfrm>
          <a:custGeom>
            <a:avLst/>
            <a:gdLst/>
            <a:ahLst/>
            <a:cxnLst/>
            <a:rect l="l" t="t" r="r" b="b"/>
            <a:pathLst>
              <a:path w="4989195" h="1641475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1486598"/>
                </a:lnTo>
                <a:lnTo>
                  <a:pt x="6942" y="1533683"/>
                </a:lnTo>
                <a:lnTo>
                  <a:pt x="21339" y="1569807"/>
                </a:lnTo>
                <a:lnTo>
                  <a:pt x="48171" y="1604617"/>
                </a:lnTo>
                <a:lnTo>
                  <a:pt x="91303" y="1630838"/>
                </a:lnTo>
                <a:lnTo>
                  <a:pt x="154597" y="1641195"/>
                </a:lnTo>
                <a:lnTo>
                  <a:pt x="4834597" y="1641195"/>
                </a:lnTo>
                <a:lnTo>
                  <a:pt x="4881683" y="1634261"/>
                </a:lnTo>
                <a:lnTo>
                  <a:pt x="4917806" y="1619865"/>
                </a:lnTo>
                <a:lnTo>
                  <a:pt x="4952616" y="1593032"/>
                </a:lnTo>
                <a:lnTo>
                  <a:pt x="4978837" y="1549897"/>
                </a:lnTo>
                <a:lnTo>
                  <a:pt x="4989195" y="1486598"/>
                </a:lnTo>
                <a:lnTo>
                  <a:pt x="4989195" y="154597"/>
                </a:lnTo>
                <a:lnTo>
                  <a:pt x="4982261" y="107517"/>
                </a:lnTo>
                <a:lnTo>
                  <a:pt x="4967865" y="71393"/>
                </a:lnTo>
                <a:lnTo>
                  <a:pt x="4941031" y="36581"/>
                </a:lnTo>
                <a:lnTo>
                  <a:pt x="4897897" y="10358"/>
                </a:lnTo>
                <a:lnTo>
                  <a:pt x="4834597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 txBox="1"/>
          <p:nvPr/>
        </p:nvSpPr>
        <p:spPr>
          <a:xfrm>
            <a:off x="683996" y="2340013"/>
            <a:ext cx="4752340" cy="360045"/>
          </a:xfrm>
          <a:prstGeom prst="rect">
            <a:avLst/>
          </a:prstGeom>
          <a:solidFill>
            <a:srgbClr val="189CB1"/>
          </a:solidFill>
        </p:spPr>
        <p:txBody>
          <a:bodyPr vert="horz" wrap="square" lIns="0" tIns="55244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434"/>
              </a:spcBef>
            </a:pPr>
            <a:r>
              <a:rPr sz="1400" b="1" spc="-155" dirty="0">
                <a:solidFill>
                  <a:srgbClr val="FFFFFF"/>
                </a:solidFill>
                <a:latin typeface="Malgun Gothic"/>
                <a:cs typeface="Malgun Gothic"/>
              </a:rPr>
              <a:t>정서학대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231" name="object 231"/>
          <p:cNvSpPr txBox="1"/>
          <p:nvPr/>
        </p:nvSpPr>
        <p:spPr>
          <a:xfrm>
            <a:off x="683996" y="4737290"/>
            <a:ext cx="4752340" cy="360045"/>
          </a:xfrm>
          <a:prstGeom prst="rect">
            <a:avLst/>
          </a:prstGeom>
          <a:solidFill>
            <a:srgbClr val="F6B319"/>
          </a:solidFill>
        </p:spPr>
        <p:txBody>
          <a:bodyPr vert="horz" wrap="square" lIns="0" tIns="55244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434"/>
              </a:spcBef>
            </a:pPr>
            <a:r>
              <a:rPr sz="1400" b="1" spc="-155" dirty="0">
                <a:solidFill>
                  <a:srgbClr val="FFFFFF"/>
                </a:solidFill>
                <a:latin typeface="Malgun Gothic"/>
                <a:cs typeface="Malgun Gothic"/>
              </a:rPr>
              <a:t>방임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671361" y="5104612"/>
            <a:ext cx="5960110" cy="1703672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400" spc="25" dirty="0" smtClean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lang="en-US" sz="1400" spc="25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25" dirty="0" smtClean="0">
                <a:solidFill>
                  <a:srgbClr val="231F20"/>
                </a:solidFill>
                <a:latin typeface="Gulim"/>
                <a:cs typeface="Gulim"/>
              </a:rPr>
              <a:t>위생상태 불량</a:t>
            </a:r>
            <a:r>
              <a:rPr lang="en-US" altLang="ko-KR" sz="1400" spc="25" dirty="0" smtClean="0">
                <a:solidFill>
                  <a:srgbClr val="231F20"/>
                </a:solidFill>
                <a:latin typeface="Gulim"/>
                <a:cs typeface="Gulim"/>
              </a:rPr>
              <a:t>, </a:t>
            </a:r>
            <a:r>
              <a:rPr lang="ko-KR" altLang="en-US" sz="1400" spc="25" dirty="0" smtClean="0">
                <a:solidFill>
                  <a:srgbClr val="231F20"/>
                </a:solidFill>
                <a:latin typeface="Gulim"/>
                <a:cs typeface="Gulim"/>
              </a:rPr>
              <a:t>계절에 맞지 않는 옷</a:t>
            </a:r>
            <a:r>
              <a:rPr lang="en-US" altLang="ko-KR" sz="1400" spc="25" dirty="0" smtClean="0">
                <a:solidFill>
                  <a:srgbClr val="231F20"/>
                </a:solidFill>
                <a:latin typeface="Gulim"/>
                <a:cs typeface="Gulim"/>
              </a:rPr>
              <a:t>, </a:t>
            </a:r>
            <a:r>
              <a:rPr lang="ko-KR" altLang="en-US" sz="1400" spc="25" dirty="0" smtClean="0">
                <a:solidFill>
                  <a:srgbClr val="231F20"/>
                </a:solidFill>
                <a:latin typeface="Gulim"/>
                <a:cs typeface="Gulim"/>
              </a:rPr>
              <a:t>영양실조</a:t>
            </a:r>
            <a:endParaRPr lang="en-US" altLang="ko-KR" sz="1400" spc="25" dirty="0" smtClean="0">
              <a:solidFill>
                <a:srgbClr val="231F20"/>
              </a:solidFill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400" spc="155" dirty="0" smtClean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lang="en-US" sz="1400" spc="155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155" dirty="0" smtClean="0">
                <a:solidFill>
                  <a:srgbClr val="231F20"/>
                </a:solidFill>
                <a:latin typeface="Gulim"/>
                <a:cs typeface="Gulim"/>
              </a:rPr>
              <a:t>몸에 머릿니</a:t>
            </a:r>
            <a:r>
              <a:rPr lang="en-US" altLang="ko-KR" sz="1400" spc="155" dirty="0" smtClean="0">
                <a:solidFill>
                  <a:srgbClr val="231F20"/>
                </a:solidFill>
                <a:latin typeface="Gulim"/>
                <a:cs typeface="Gulim"/>
              </a:rPr>
              <a:t>, </a:t>
            </a:r>
            <a:r>
              <a:rPr lang="ko-KR" altLang="en-US" sz="1400" spc="155" dirty="0" smtClean="0">
                <a:solidFill>
                  <a:srgbClr val="231F20"/>
                </a:solidFill>
                <a:latin typeface="Gulim"/>
                <a:cs typeface="Gulim"/>
              </a:rPr>
              <a:t>빈대 등이 있는 경우</a:t>
            </a:r>
            <a:endParaRPr lang="en-US" altLang="ko-KR" sz="1400" spc="155" dirty="0" smtClean="0">
              <a:solidFill>
                <a:srgbClr val="231F20"/>
              </a:solidFill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400" spc="75" dirty="0" smtClean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lang="en-US" sz="1400" spc="75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75" dirty="0" smtClean="0">
                <a:solidFill>
                  <a:srgbClr val="231F20"/>
                </a:solidFill>
                <a:latin typeface="Gulim"/>
                <a:cs typeface="Gulim"/>
              </a:rPr>
              <a:t>학교나 병원을 보내지 않는 경우</a:t>
            </a:r>
            <a:endParaRPr lang="en-US" altLang="ko-KR" sz="1400" spc="75" dirty="0" smtClean="0">
              <a:solidFill>
                <a:srgbClr val="231F20"/>
              </a:solidFill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lang="en-US" sz="800" spc="75" dirty="0">
                <a:solidFill>
                  <a:srgbClr val="231F20"/>
                </a:solidFill>
                <a:latin typeface="Gulim"/>
                <a:cs typeface="Times New Roman"/>
              </a:rPr>
              <a:t> </a:t>
            </a:r>
            <a:endParaRPr sz="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351155">
              <a:lnSpc>
                <a:spcPct val="100000"/>
              </a:lnSpc>
              <a:spcBef>
                <a:spcPts val="5"/>
              </a:spcBef>
            </a:pPr>
            <a:r>
              <a:rPr lang="ko-KR" altLang="en-US" sz="1800" b="1" spc="-220" dirty="0" smtClean="0">
                <a:solidFill>
                  <a:srgbClr val="231F20"/>
                </a:solidFill>
                <a:latin typeface="Gulim"/>
                <a:cs typeface="Gulim"/>
              </a:rPr>
              <a:t>    아동의 위생상태나 의복</a:t>
            </a:r>
            <a:r>
              <a:rPr lang="en-US" altLang="ko-KR" sz="1800" b="1" spc="-220" dirty="0" smtClean="0">
                <a:solidFill>
                  <a:srgbClr val="231F20"/>
                </a:solidFill>
                <a:latin typeface="Gulim"/>
                <a:cs typeface="Gulim"/>
              </a:rPr>
              <a:t>, </a:t>
            </a:r>
            <a:r>
              <a:rPr lang="ko-KR" altLang="en-US" sz="1800" b="1" spc="-220" dirty="0" smtClean="0">
                <a:solidFill>
                  <a:srgbClr val="231F20"/>
                </a:solidFill>
                <a:latin typeface="Gulim"/>
                <a:cs typeface="Gulim"/>
              </a:rPr>
              <a:t>냄새 등으로 </a:t>
            </a:r>
            <a:r>
              <a:rPr sz="1800" b="1" spc="-220" dirty="0" err="1" smtClean="0">
                <a:solidFill>
                  <a:srgbClr val="ED1A3A"/>
                </a:solidFill>
                <a:latin typeface="Malgun Gothic"/>
                <a:cs typeface="Malgun Gothic"/>
              </a:rPr>
              <a:t>확인</a:t>
            </a:r>
            <a:r>
              <a:rPr lang="ko-KR" altLang="en-US" b="1" spc="-220" dirty="0" smtClean="0">
                <a:solidFill>
                  <a:srgbClr val="231F20"/>
                </a:solidFill>
                <a:latin typeface="Gulim"/>
                <a:cs typeface="Malgun Gothic"/>
              </a:rPr>
              <a:t>이 가능함</a:t>
            </a:r>
            <a:endParaRPr sz="1800" b="1" dirty="0">
              <a:latin typeface="Gulim"/>
              <a:cs typeface="Gulim"/>
            </a:endParaRPr>
          </a:p>
        </p:txBody>
      </p:sp>
      <p:sp>
        <p:nvSpPr>
          <p:cNvPr id="233" name="object 233"/>
          <p:cNvSpPr/>
          <p:nvPr/>
        </p:nvSpPr>
        <p:spPr>
          <a:xfrm>
            <a:off x="540006" y="6327892"/>
            <a:ext cx="413461" cy="621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 txBox="1"/>
          <p:nvPr/>
        </p:nvSpPr>
        <p:spPr>
          <a:xfrm>
            <a:off x="563284" y="2707335"/>
            <a:ext cx="5023044" cy="1429237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lang="en-US" sz="1400" spc="155" dirty="0" smtClean="0">
                <a:solidFill>
                  <a:srgbClr val="231F20"/>
                </a:solidFill>
                <a:ea typeface="+mj-ea"/>
                <a:cs typeface="Gulim"/>
              </a:rPr>
              <a:t> </a:t>
            </a:r>
            <a:r>
              <a:rPr sz="1400" spc="155" dirty="0" smtClean="0">
                <a:solidFill>
                  <a:srgbClr val="231F20"/>
                </a:solidFill>
                <a:ea typeface="+mj-ea"/>
                <a:cs typeface="Gulim"/>
              </a:rPr>
              <a:t>•</a:t>
            </a:r>
            <a:r>
              <a:rPr lang="en-US" sz="1400" spc="155" dirty="0" smtClean="0">
                <a:solidFill>
                  <a:srgbClr val="231F20"/>
                </a:solidFill>
                <a:ea typeface="+mj-ea"/>
                <a:cs typeface="Gulim"/>
              </a:rPr>
              <a:t> </a:t>
            </a:r>
            <a:r>
              <a:rPr lang="ko-KR" altLang="en-US" sz="1400" spc="155" dirty="0" smtClean="0">
                <a:solidFill>
                  <a:srgbClr val="231F20"/>
                </a:solidFill>
                <a:ea typeface="+mj-ea"/>
                <a:cs typeface="Gulim"/>
              </a:rPr>
              <a:t>귀가</a:t>
            </a:r>
            <a:r>
              <a:rPr lang="en-US" altLang="ko-KR" sz="1400" spc="155" dirty="0" smtClean="0">
                <a:solidFill>
                  <a:srgbClr val="231F20"/>
                </a:solidFill>
                <a:ea typeface="+mj-ea"/>
                <a:cs typeface="Gulim"/>
              </a:rPr>
              <a:t>, </a:t>
            </a:r>
            <a:r>
              <a:rPr lang="ko-KR" altLang="en-US" sz="1400" spc="155" dirty="0" smtClean="0">
                <a:solidFill>
                  <a:srgbClr val="231F20"/>
                </a:solidFill>
                <a:ea typeface="+mj-ea"/>
                <a:cs typeface="Gulim"/>
              </a:rPr>
              <a:t>거부</a:t>
            </a:r>
            <a:r>
              <a:rPr lang="en-US" altLang="ko-KR" sz="1400" spc="155" dirty="0" smtClean="0">
                <a:solidFill>
                  <a:srgbClr val="231F20"/>
                </a:solidFill>
                <a:ea typeface="+mj-ea"/>
                <a:cs typeface="Gulim"/>
              </a:rPr>
              <a:t>, </a:t>
            </a:r>
            <a:r>
              <a:rPr lang="ko-KR" altLang="en-US" sz="1400" spc="155" dirty="0" smtClean="0">
                <a:solidFill>
                  <a:srgbClr val="231F20"/>
                </a:solidFill>
                <a:ea typeface="+mj-ea"/>
                <a:cs typeface="Gulim"/>
              </a:rPr>
              <a:t>우울</a:t>
            </a:r>
            <a:r>
              <a:rPr lang="en-US" altLang="ko-KR" sz="1400" spc="155" dirty="0" smtClean="0">
                <a:solidFill>
                  <a:srgbClr val="231F20"/>
                </a:solidFill>
                <a:ea typeface="+mj-ea"/>
                <a:cs typeface="Gulim"/>
              </a:rPr>
              <a:t>, </a:t>
            </a:r>
            <a:r>
              <a:rPr lang="ko-KR" altLang="en-US" sz="1400" spc="155" dirty="0" err="1" smtClean="0">
                <a:solidFill>
                  <a:srgbClr val="231F20"/>
                </a:solidFill>
                <a:ea typeface="+mj-ea"/>
                <a:cs typeface="Gulim"/>
              </a:rPr>
              <a:t>좋지못한</a:t>
            </a:r>
            <a:r>
              <a:rPr lang="ko-KR" altLang="en-US" sz="1400" spc="155" dirty="0" smtClean="0">
                <a:solidFill>
                  <a:srgbClr val="231F20"/>
                </a:solidFill>
                <a:ea typeface="+mj-ea"/>
                <a:cs typeface="Gulim"/>
              </a:rPr>
              <a:t> 언행 사용 등</a:t>
            </a:r>
            <a:endParaRPr lang="en-US" altLang="ko-KR" sz="1400" spc="155" dirty="0" smtClean="0">
              <a:solidFill>
                <a:srgbClr val="231F20"/>
              </a:solidFill>
              <a:ea typeface="+mj-ea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lang="en-US" sz="1400" spc="85" dirty="0" smtClean="0">
                <a:solidFill>
                  <a:srgbClr val="231F20"/>
                </a:solidFill>
                <a:ea typeface="+mj-ea"/>
                <a:cs typeface="Gulim"/>
              </a:rPr>
              <a:t> </a:t>
            </a:r>
            <a:r>
              <a:rPr sz="1400" spc="85" dirty="0" smtClean="0">
                <a:solidFill>
                  <a:srgbClr val="231F20"/>
                </a:solidFill>
                <a:ea typeface="+mj-ea"/>
                <a:cs typeface="Gulim"/>
              </a:rPr>
              <a:t>•</a:t>
            </a:r>
            <a:r>
              <a:rPr lang="en-US" sz="1400" spc="85" dirty="0" smtClean="0">
                <a:solidFill>
                  <a:srgbClr val="231F20"/>
                </a:solidFill>
                <a:ea typeface="+mj-ea"/>
                <a:cs typeface="Gulim"/>
              </a:rPr>
              <a:t> </a:t>
            </a:r>
            <a:r>
              <a:rPr lang="ko-KR" altLang="en-US" sz="1400" spc="85" dirty="0" smtClean="0">
                <a:solidFill>
                  <a:srgbClr val="231F20"/>
                </a:solidFill>
                <a:ea typeface="+mj-ea"/>
                <a:cs typeface="Gulim"/>
              </a:rPr>
              <a:t>폭언</a:t>
            </a:r>
            <a:r>
              <a:rPr lang="en-US" altLang="ko-KR" sz="1400" spc="85" dirty="0" smtClean="0">
                <a:solidFill>
                  <a:srgbClr val="231F20"/>
                </a:solidFill>
                <a:ea typeface="+mj-ea"/>
                <a:cs typeface="Gulim"/>
              </a:rPr>
              <a:t>, </a:t>
            </a:r>
            <a:r>
              <a:rPr lang="ko-KR" altLang="en-US" sz="1400" spc="85" dirty="0" smtClean="0">
                <a:solidFill>
                  <a:srgbClr val="231F20"/>
                </a:solidFill>
                <a:ea typeface="+mj-ea"/>
                <a:cs typeface="Gulim"/>
              </a:rPr>
              <a:t>모욕</a:t>
            </a:r>
            <a:r>
              <a:rPr lang="en-US" altLang="ko-KR" sz="1400" spc="85" dirty="0" smtClean="0">
                <a:solidFill>
                  <a:srgbClr val="231F20"/>
                </a:solidFill>
                <a:ea typeface="+mj-ea"/>
                <a:cs typeface="Gulim"/>
              </a:rPr>
              <a:t>, </a:t>
            </a:r>
            <a:r>
              <a:rPr lang="ko-KR" altLang="en-US" sz="1400" spc="85" dirty="0" smtClean="0">
                <a:solidFill>
                  <a:srgbClr val="231F20"/>
                </a:solidFill>
                <a:ea typeface="+mj-ea"/>
                <a:cs typeface="Gulim"/>
              </a:rPr>
              <a:t>감금</a:t>
            </a:r>
            <a:r>
              <a:rPr lang="en-US" altLang="ko-KR" sz="1400" spc="85" dirty="0" smtClean="0">
                <a:solidFill>
                  <a:srgbClr val="231F20"/>
                </a:solidFill>
                <a:ea typeface="+mj-ea"/>
                <a:cs typeface="Gulim"/>
              </a:rPr>
              <a:t>, </a:t>
            </a:r>
            <a:r>
              <a:rPr lang="ko-KR" altLang="en-US" sz="1400" spc="85" dirty="0" smtClean="0">
                <a:solidFill>
                  <a:srgbClr val="231F20"/>
                </a:solidFill>
                <a:ea typeface="+mj-ea"/>
                <a:cs typeface="Gulim"/>
              </a:rPr>
              <a:t>심각한 비교 등을 하는 경우 모두 해당</a:t>
            </a:r>
            <a:endParaRPr sz="1450" dirty="0">
              <a:cs typeface="Times New Roman"/>
            </a:endParaRPr>
          </a:p>
          <a:p>
            <a:pPr algn="ctr">
              <a:lnSpc>
                <a:spcPct val="100000"/>
              </a:lnSpc>
            </a:pPr>
            <a:endParaRPr lang="en-US" sz="1800" spc="-220" dirty="0" smtClean="0">
              <a:solidFill>
                <a:srgbClr val="231F20"/>
              </a:solidFill>
              <a:cs typeface="Gulim"/>
            </a:endParaRPr>
          </a:p>
          <a:p>
            <a:pPr algn="ctr">
              <a:lnSpc>
                <a:spcPct val="100000"/>
              </a:lnSpc>
            </a:pPr>
            <a:endParaRPr lang="en-US" sz="1000" spc="-220" dirty="0">
              <a:solidFill>
                <a:srgbClr val="231F20"/>
              </a:solidFill>
              <a:cs typeface="Gulim"/>
            </a:endParaRPr>
          </a:p>
          <a:p>
            <a:pPr algn="ctr">
              <a:lnSpc>
                <a:spcPct val="100000"/>
              </a:lnSpc>
            </a:pPr>
            <a:r>
              <a:rPr lang="en-US" sz="500" spc="-220" dirty="0" smtClean="0">
                <a:solidFill>
                  <a:srgbClr val="231F20"/>
                </a:solidFill>
                <a:cs typeface="Gulim"/>
              </a:rPr>
              <a:t> </a:t>
            </a:r>
          </a:p>
          <a:p>
            <a:pPr algn="ctr">
              <a:lnSpc>
                <a:spcPct val="100000"/>
              </a:lnSpc>
            </a:pPr>
            <a:r>
              <a:rPr lang="ko-KR" altLang="en-US" sz="1800" b="1" spc="-220" dirty="0" smtClean="0">
                <a:solidFill>
                  <a:srgbClr val="231F20"/>
                </a:solidFill>
                <a:cs typeface="Gulim"/>
              </a:rPr>
              <a:t>발견이 어려워 아동을 유심히 관찰해야 함</a:t>
            </a:r>
            <a:endParaRPr sz="1800" b="1" dirty="0">
              <a:cs typeface="Gulim"/>
            </a:endParaRPr>
          </a:p>
        </p:txBody>
      </p:sp>
      <p:sp>
        <p:nvSpPr>
          <p:cNvPr id="235" name="object 235"/>
          <p:cNvSpPr/>
          <p:nvPr/>
        </p:nvSpPr>
        <p:spPr>
          <a:xfrm>
            <a:off x="540006" y="3654787"/>
            <a:ext cx="413461" cy="6212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6840186" y="2360736"/>
            <a:ext cx="3243943" cy="393886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7" name="그림 23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33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2584" y="4259148"/>
            <a:ext cx="9578340" cy="1915795"/>
          </a:xfrm>
          <a:custGeom>
            <a:avLst/>
            <a:gdLst/>
            <a:ahLst/>
            <a:cxnLst/>
            <a:rect l="l" t="t" r="r" b="b"/>
            <a:pathLst>
              <a:path w="9578340" h="1915795">
                <a:moveTo>
                  <a:pt x="0" y="0"/>
                </a:moveTo>
                <a:lnTo>
                  <a:pt x="9578340" y="0"/>
                </a:lnTo>
                <a:lnTo>
                  <a:pt x="9578340" y="1915668"/>
                </a:lnTo>
                <a:lnTo>
                  <a:pt x="0" y="1915668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446" y="4248010"/>
            <a:ext cx="9500870" cy="1836420"/>
          </a:xfrm>
          <a:custGeom>
            <a:avLst/>
            <a:gdLst/>
            <a:ahLst/>
            <a:cxnLst/>
            <a:rect l="l" t="t" r="r" b="b"/>
            <a:pathLst>
              <a:path w="9500870" h="1836420">
                <a:moveTo>
                  <a:pt x="0" y="1836000"/>
                </a:moveTo>
                <a:lnTo>
                  <a:pt x="9500552" y="1836000"/>
                </a:lnTo>
                <a:lnTo>
                  <a:pt x="9500552" y="0"/>
                </a:lnTo>
                <a:lnTo>
                  <a:pt x="0" y="0"/>
                </a:lnTo>
                <a:lnTo>
                  <a:pt x="0" y="183600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73194" y="1270597"/>
            <a:ext cx="1938020" cy="60134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2000" b="1" spc="-165" dirty="0">
                <a:solidFill>
                  <a:srgbClr val="007DC4"/>
                </a:solidFill>
                <a:latin typeface="Malgun Gothic"/>
                <a:cs typeface="Malgun Gothic"/>
              </a:rPr>
              <a:t>아동학대</a:t>
            </a:r>
            <a:r>
              <a:rPr sz="2000" b="1" spc="-35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발견하기</a:t>
            </a:r>
            <a:endParaRPr sz="200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sz="1400" b="1" spc="-155" dirty="0">
                <a:solidFill>
                  <a:srgbClr val="6D6E71"/>
                </a:solidFill>
                <a:latin typeface="Malgun Gothic"/>
                <a:cs typeface="Malgun Gothic"/>
              </a:rPr>
              <a:t>성학대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780333" y="12"/>
            <a:ext cx="3372086" cy="180163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5</a:t>
            </a:r>
          </a:p>
        </p:txBody>
      </p:sp>
      <p:sp>
        <p:nvSpPr>
          <p:cNvPr id="230" name="object 230"/>
          <p:cNvSpPr/>
          <p:nvPr/>
        </p:nvSpPr>
        <p:spPr>
          <a:xfrm>
            <a:off x="565402" y="2185403"/>
            <a:ext cx="9561195" cy="1785620"/>
          </a:xfrm>
          <a:custGeom>
            <a:avLst/>
            <a:gdLst/>
            <a:ahLst/>
            <a:cxnLst/>
            <a:rect l="l" t="t" r="r" b="b"/>
            <a:pathLst>
              <a:path w="9561195" h="1785620">
                <a:moveTo>
                  <a:pt x="154597" y="0"/>
                </a:moveTo>
                <a:lnTo>
                  <a:pt x="107517" y="6942"/>
                </a:lnTo>
                <a:lnTo>
                  <a:pt x="71393" y="21339"/>
                </a:lnTo>
                <a:lnTo>
                  <a:pt x="36581" y="48171"/>
                </a:lnTo>
                <a:lnTo>
                  <a:pt x="10358" y="91303"/>
                </a:lnTo>
                <a:lnTo>
                  <a:pt x="0" y="154597"/>
                </a:lnTo>
                <a:lnTo>
                  <a:pt x="0" y="1630591"/>
                </a:lnTo>
                <a:lnTo>
                  <a:pt x="6942" y="1677679"/>
                </a:lnTo>
                <a:lnTo>
                  <a:pt x="21339" y="1713806"/>
                </a:lnTo>
                <a:lnTo>
                  <a:pt x="48171" y="1748619"/>
                </a:lnTo>
                <a:lnTo>
                  <a:pt x="91303" y="1774842"/>
                </a:lnTo>
                <a:lnTo>
                  <a:pt x="154597" y="1785200"/>
                </a:lnTo>
                <a:lnTo>
                  <a:pt x="9406597" y="1785200"/>
                </a:lnTo>
                <a:lnTo>
                  <a:pt x="9453683" y="1778258"/>
                </a:lnTo>
                <a:lnTo>
                  <a:pt x="9489806" y="1763860"/>
                </a:lnTo>
                <a:lnTo>
                  <a:pt x="9524616" y="1737025"/>
                </a:lnTo>
                <a:lnTo>
                  <a:pt x="9550837" y="1693890"/>
                </a:lnTo>
                <a:lnTo>
                  <a:pt x="9561195" y="1630591"/>
                </a:lnTo>
                <a:lnTo>
                  <a:pt x="9561195" y="154597"/>
                </a:lnTo>
                <a:lnTo>
                  <a:pt x="9554261" y="107517"/>
                </a:lnTo>
                <a:lnTo>
                  <a:pt x="9539865" y="71393"/>
                </a:lnTo>
                <a:lnTo>
                  <a:pt x="9513031" y="36581"/>
                </a:lnTo>
                <a:lnTo>
                  <a:pt x="9469897" y="10358"/>
                </a:lnTo>
                <a:lnTo>
                  <a:pt x="9406597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 txBox="1"/>
          <p:nvPr/>
        </p:nvSpPr>
        <p:spPr>
          <a:xfrm>
            <a:off x="683996" y="2340013"/>
            <a:ext cx="9324340" cy="360045"/>
          </a:xfrm>
          <a:prstGeom prst="rect">
            <a:avLst/>
          </a:prstGeom>
          <a:solidFill>
            <a:srgbClr val="8DC63F"/>
          </a:solidFill>
        </p:spPr>
        <p:txBody>
          <a:bodyPr vert="horz" wrap="square" lIns="0" tIns="55244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434"/>
              </a:spcBef>
            </a:pPr>
            <a:r>
              <a:rPr sz="1400" b="1" spc="-155" dirty="0">
                <a:solidFill>
                  <a:srgbClr val="FFFFFF"/>
                </a:solidFill>
                <a:latin typeface="Malgun Gothic"/>
                <a:cs typeface="Malgun Gothic"/>
              </a:rPr>
              <a:t>성학대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671387" y="2806369"/>
            <a:ext cx="4447177" cy="962443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400" b="1" spc="2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•</a:t>
            </a:r>
            <a:r>
              <a:rPr lang="en-US" sz="1400" b="1" spc="2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 </a:t>
            </a:r>
            <a:r>
              <a:rPr lang="ko-KR" altLang="en-US" sz="1400" b="1" spc="2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연령대에 맞지 않는 </a:t>
            </a:r>
            <a:r>
              <a:rPr lang="ko-KR" altLang="en-US" sz="1400" b="1" spc="25" dirty="0" err="1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성지식과</a:t>
            </a:r>
            <a:r>
              <a:rPr lang="ko-KR" altLang="en-US" sz="1400" b="1" spc="2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 행동</a:t>
            </a:r>
            <a:r>
              <a:rPr lang="en-US" altLang="ko-KR" sz="1400" b="1" spc="2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(</a:t>
            </a:r>
            <a:r>
              <a:rPr lang="ko-KR" altLang="en-US" sz="1400" b="1" spc="25" dirty="0" err="1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성놀이</a:t>
            </a:r>
            <a:r>
              <a:rPr lang="en-US" altLang="ko-KR" sz="1400" b="1" spc="2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)</a:t>
            </a:r>
            <a:r>
              <a:rPr lang="ko-KR" altLang="en-US" sz="1400" b="1" spc="2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을 보임</a:t>
            </a:r>
            <a:endParaRPr sz="1400" b="1" dirty="0">
              <a:latin typeface="+mj-ea"/>
              <a:ea typeface="+mj-ea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400" b="1" spc="2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•</a:t>
            </a:r>
            <a:r>
              <a:rPr lang="en-US" sz="1400" b="1" spc="2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 </a:t>
            </a:r>
            <a:r>
              <a:rPr lang="ko-KR" altLang="en-US" sz="1400" b="1" spc="2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죄의식에 사로잡힌 자책 행동을 보임</a:t>
            </a:r>
            <a:endParaRPr sz="1400" b="1" dirty="0">
              <a:latin typeface="+mj-ea"/>
              <a:ea typeface="+mj-ea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400" b="1" spc="1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•</a:t>
            </a:r>
            <a:r>
              <a:rPr lang="en-US" sz="1400" b="1" spc="1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 </a:t>
            </a:r>
            <a:r>
              <a:rPr lang="ko-KR" altLang="en-US" sz="1400" b="1" spc="1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섭식장애</a:t>
            </a:r>
            <a:endParaRPr sz="1400" b="1" dirty="0">
              <a:latin typeface="+mj-ea"/>
              <a:ea typeface="+mj-ea"/>
              <a:cs typeface="Gulim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5903860" y="2806369"/>
            <a:ext cx="4190713" cy="962443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400" b="1" spc="75" dirty="0" smtClean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lang="en-US" sz="1400" b="1" spc="75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b="1" spc="75" dirty="0" smtClean="0">
                <a:solidFill>
                  <a:srgbClr val="231F20"/>
                </a:solidFill>
                <a:latin typeface="Gulim"/>
                <a:cs typeface="Gulim"/>
              </a:rPr>
              <a:t>평소와 다른 행동</a:t>
            </a:r>
            <a:r>
              <a:rPr lang="en-US" altLang="ko-KR" sz="1400" b="1" spc="75" dirty="0" smtClean="0">
                <a:solidFill>
                  <a:srgbClr val="231F20"/>
                </a:solidFill>
                <a:latin typeface="Gulim"/>
                <a:cs typeface="Gulim"/>
              </a:rPr>
              <a:t>, </a:t>
            </a:r>
            <a:r>
              <a:rPr lang="ko-KR" altLang="en-US" sz="1400" b="1" spc="75" dirty="0" smtClean="0">
                <a:solidFill>
                  <a:srgbClr val="231F20"/>
                </a:solidFill>
                <a:latin typeface="Gulim"/>
                <a:cs typeface="Gulim"/>
              </a:rPr>
              <a:t>좋아하던 것에 관심이 없음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400" b="1" spc="75" dirty="0" smtClean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lang="en-US" sz="1400" b="1" spc="75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b="1" spc="75" dirty="0" smtClean="0">
                <a:solidFill>
                  <a:srgbClr val="231F20"/>
                </a:solidFill>
                <a:latin typeface="Gulim"/>
                <a:cs typeface="Gulim"/>
              </a:rPr>
              <a:t>어른에 대한 갑작스런 거부</a:t>
            </a:r>
            <a:endParaRPr lang="en-US" altLang="ko-KR" sz="1400" b="1" spc="75" dirty="0" smtClean="0">
              <a:solidFill>
                <a:srgbClr val="231F20"/>
              </a:solidFill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400" b="1" spc="155" dirty="0" smtClean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lang="en-US" sz="1400" b="1" spc="15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b="1" spc="155" dirty="0" smtClean="0">
                <a:solidFill>
                  <a:srgbClr val="231F20"/>
                </a:solidFill>
                <a:latin typeface="Gulim"/>
                <a:cs typeface="Gulim"/>
              </a:rPr>
              <a:t>악몽 등 수면장애</a:t>
            </a:r>
            <a:endParaRPr sz="1400" b="1" dirty="0">
              <a:latin typeface="Gulim"/>
              <a:cs typeface="Gulim"/>
            </a:endParaRPr>
          </a:p>
        </p:txBody>
      </p:sp>
      <p:sp>
        <p:nvSpPr>
          <p:cNvPr id="234" name="object 234"/>
          <p:cNvSpPr/>
          <p:nvPr/>
        </p:nvSpPr>
        <p:spPr>
          <a:xfrm>
            <a:off x="2404046" y="4552492"/>
            <a:ext cx="160400" cy="1805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2404046" y="4895392"/>
            <a:ext cx="160400" cy="1805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2404046" y="5238292"/>
            <a:ext cx="160400" cy="1805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2404046" y="5581192"/>
            <a:ext cx="160400" cy="1805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 txBox="1"/>
          <p:nvPr/>
        </p:nvSpPr>
        <p:spPr>
          <a:xfrm>
            <a:off x="2688590" y="4422925"/>
            <a:ext cx="4410710" cy="14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40600"/>
              </a:lnSpc>
              <a:spcBef>
                <a:spcPts val="100"/>
              </a:spcBef>
            </a:pPr>
            <a:r>
              <a:rPr sz="1600" b="1" spc="-185" dirty="0">
                <a:solidFill>
                  <a:srgbClr val="231F20"/>
                </a:solidFill>
                <a:latin typeface="+mn-ea"/>
                <a:cs typeface="Gulim"/>
              </a:rPr>
              <a:t>아동 진술 오염 </a:t>
            </a:r>
            <a:r>
              <a:rPr sz="1600" b="1" spc="-195" dirty="0">
                <a:solidFill>
                  <a:srgbClr val="231F20"/>
                </a:solidFill>
                <a:latin typeface="+mn-ea"/>
                <a:cs typeface="Gulim"/>
              </a:rPr>
              <a:t>방지를 </a:t>
            </a:r>
            <a:r>
              <a:rPr sz="1600" b="1" spc="-185" dirty="0">
                <a:solidFill>
                  <a:srgbClr val="231F20"/>
                </a:solidFill>
                <a:latin typeface="+mn-ea"/>
                <a:cs typeface="Gulim"/>
              </a:rPr>
              <a:t>위해 </a:t>
            </a:r>
            <a:r>
              <a:rPr sz="1600" b="1" spc="-204" dirty="0">
                <a:solidFill>
                  <a:srgbClr val="231F20"/>
                </a:solidFill>
                <a:latin typeface="+mn-ea"/>
                <a:cs typeface="Gulim"/>
              </a:rPr>
              <a:t>상담하지 </a:t>
            </a:r>
            <a:r>
              <a:rPr sz="1600" b="1" spc="-185" dirty="0">
                <a:solidFill>
                  <a:srgbClr val="231F20"/>
                </a:solidFill>
                <a:latin typeface="+mn-ea"/>
                <a:cs typeface="Gulim"/>
              </a:rPr>
              <a:t>말고 </a:t>
            </a:r>
            <a:r>
              <a:rPr sz="1600" b="1" spc="-185" dirty="0" err="1">
                <a:solidFill>
                  <a:srgbClr val="231F20"/>
                </a:solidFill>
                <a:latin typeface="+mn-ea"/>
                <a:cs typeface="Gulim"/>
              </a:rPr>
              <a:t>바로</a:t>
            </a:r>
            <a:r>
              <a:rPr sz="1600" b="1" spc="-185" dirty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lang="en-US" sz="1600" b="1" spc="-185" dirty="0" smtClean="0">
                <a:solidFill>
                  <a:srgbClr val="231F20"/>
                </a:solidFill>
                <a:latin typeface="+mn-ea"/>
                <a:cs typeface="Gulim"/>
              </a:rPr>
              <a:t> 112 </a:t>
            </a:r>
            <a:r>
              <a:rPr sz="1600" b="1" spc="-225" dirty="0" err="1" smtClean="0">
                <a:solidFill>
                  <a:srgbClr val="231F20"/>
                </a:solidFill>
                <a:latin typeface="+mn-ea"/>
                <a:cs typeface="Gulim"/>
              </a:rPr>
              <a:t>신고</a:t>
            </a:r>
            <a:r>
              <a:rPr sz="1600" b="1" spc="-225" dirty="0" smtClean="0">
                <a:solidFill>
                  <a:srgbClr val="231F20"/>
                </a:solidFill>
                <a:latin typeface="+mn-ea"/>
                <a:cs typeface="Gulim"/>
              </a:rPr>
              <a:t>  </a:t>
            </a:r>
            <a:endParaRPr lang="en-US" sz="1600" b="1" spc="-225" dirty="0" smtClean="0">
              <a:solidFill>
                <a:srgbClr val="231F20"/>
              </a:solidFill>
              <a:latin typeface="+mn-ea"/>
              <a:cs typeface="Gulim"/>
            </a:endParaRPr>
          </a:p>
          <a:p>
            <a:pPr marR="5080">
              <a:lnSpc>
                <a:spcPct val="140600"/>
              </a:lnSpc>
              <a:spcBef>
                <a:spcPts val="100"/>
              </a:spcBef>
            </a:pPr>
            <a:r>
              <a:rPr sz="1600" b="1" spc="-185" dirty="0" err="1" smtClean="0">
                <a:solidFill>
                  <a:srgbClr val="231F20"/>
                </a:solidFill>
                <a:latin typeface="+mn-ea"/>
                <a:cs typeface="Gulim"/>
              </a:rPr>
              <a:t>발견</a:t>
            </a:r>
            <a:r>
              <a:rPr sz="1600" b="1" spc="-260" dirty="0" smtClean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sz="1600" b="1" spc="-185" dirty="0">
                <a:solidFill>
                  <a:srgbClr val="231F20"/>
                </a:solidFill>
                <a:latin typeface="+mn-ea"/>
                <a:cs typeface="Gulim"/>
              </a:rPr>
              <a:t>상태</a:t>
            </a:r>
            <a:r>
              <a:rPr sz="1600" b="1" spc="-260" dirty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sz="1600" b="1" spc="-195" dirty="0">
                <a:solidFill>
                  <a:srgbClr val="231F20"/>
                </a:solidFill>
                <a:latin typeface="+mn-ea"/>
                <a:cs typeface="Gulim"/>
              </a:rPr>
              <a:t>유지를</a:t>
            </a:r>
            <a:r>
              <a:rPr sz="1600" b="1" spc="-260" dirty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sz="1600" b="1" spc="-185" dirty="0">
                <a:solidFill>
                  <a:srgbClr val="231F20"/>
                </a:solidFill>
                <a:latin typeface="+mn-ea"/>
                <a:cs typeface="Gulim"/>
              </a:rPr>
              <a:t>위해</a:t>
            </a:r>
            <a:r>
              <a:rPr sz="1600" b="1" spc="-260" dirty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sz="1600" b="1" spc="-185" dirty="0">
                <a:solidFill>
                  <a:srgbClr val="231F20"/>
                </a:solidFill>
                <a:latin typeface="+mn-ea"/>
                <a:cs typeface="Gulim"/>
              </a:rPr>
              <a:t>옷을</a:t>
            </a:r>
            <a:r>
              <a:rPr sz="1600" b="1" spc="-260" dirty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sz="1600" b="1" spc="-210" dirty="0">
                <a:solidFill>
                  <a:srgbClr val="231F20"/>
                </a:solidFill>
                <a:latin typeface="+mn-ea"/>
                <a:cs typeface="Gulim"/>
              </a:rPr>
              <a:t>갈아입히지</a:t>
            </a:r>
            <a:r>
              <a:rPr sz="1600" b="1" spc="-260" dirty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sz="1600" b="1" spc="-185" dirty="0">
                <a:solidFill>
                  <a:srgbClr val="231F20"/>
                </a:solidFill>
                <a:latin typeface="+mn-ea"/>
                <a:cs typeface="Gulim"/>
              </a:rPr>
              <a:t>않고</a:t>
            </a:r>
            <a:r>
              <a:rPr sz="1600" b="1" spc="-260" dirty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sz="1600" b="1" spc="-195" dirty="0">
                <a:solidFill>
                  <a:srgbClr val="231F20"/>
                </a:solidFill>
                <a:latin typeface="+mn-ea"/>
                <a:cs typeface="Gulim"/>
              </a:rPr>
              <a:t>씻기지</a:t>
            </a:r>
            <a:r>
              <a:rPr sz="1600" b="1" spc="-260" dirty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+mn-ea"/>
                <a:cs typeface="Gulim"/>
              </a:rPr>
              <a:t>않기  </a:t>
            </a:r>
            <a:r>
              <a:rPr sz="1600" b="1" spc="-195" dirty="0">
                <a:solidFill>
                  <a:srgbClr val="231F20"/>
                </a:solidFill>
                <a:latin typeface="+mn-ea"/>
                <a:cs typeface="Gulim"/>
              </a:rPr>
              <a:t>아동의 잘못이 아님을</a:t>
            </a:r>
            <a:r>
              <a:rPr sz="1600" b="1" spc="-380" dirty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+mn-ea"/>
                <a:cs typeface="Gulim"/>
              </a:rPr>
              <a:t>말해주기</a:t>
            </a:r>
            <a:endParaRPr sz="1600" b="1" dirty="0">
              <a:latin typeface="+mn-ea"/>
              <a:cs typeface="Gulim"/>
            </a:endParaRPr>
          </a:p>
          <a:p>
            <a:pPr>
              <a:lnSpc>
                <a:spcPct val="100000"/>
              </a:lnSpc>
              <a:spcBef>
                <a:spcPts val="780"/>
              </a:spcBef>
            </a:pPr>
            <a:r>
              <a:rPr sz="1600" b="1" spc="-195" dirty="0">
                <a:solidFill>
                  <a:srgbClr val="231F20"/>
                </a:solidFill>
                <a:latin typeface="+mn-ea"/>
                <a:cs typeface="Gulim"/>
              </a:rPr>
              <a:t>캐묻지</a:t>
            </a:r>
            <a:r>
              <a:rPr sz="1600" b="1" spc="-260" dirty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sz="1600" b="1" spc="-185" dirty="0">
                <a:solidFill>
                  <a:srgbClr val="231F20"/>
                </a:solidFill>
                <a:latin typeface="+mn-ea"/>
                <a:cs typeface="Gulim"/>
              </a:rPr>
              <a:t>않고</a:t>
            </a:r>
            <a:r>
              <a:rPr sz="1600" b="1" spc="-260" dirty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sz="1600" b="1" spc="-204" dirty="0">
                <a:solidFill>
                  <a:srgbClr val="231F20"/>
                </a:solidFill>
                <a:latin typeface="+mn-ea"/>
                <a:cs typeface="Gulim"/>
              </a:rPr>
              <a:t>아무렇지</a:t>
            </a:r>
            <a:r>
              <a:rPr sz="1600" b="1" spc="-260" dirty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sz="1600" b="1" spc="-185" dirty="0">
                <a:solidFill>
                  <a:srgbClr val="231F20"/>
                </a:solidFill>
                <a:latin typeface="+mn-ea"/>
                <a:cs typeface="Gulim"/>
              </a:rPr>
              <a:t>않은</a:t>
            </a:r>
            <a:r>
              <a:rPr sz="1600" b="1" spc="-260" dirty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sz="1600" b="1" spc="-145" dirty="0">
                <a:solidFill>
                  <a:srgbClr val="231F20"/>
                </a:solidFill>
                <a:latin typeface="+mn-ea"/>
                <a:cs typeface="Gulim"/>
              </a:rPr>
              <a:t>것</a:t>
            </a:r>
            <a:r>
              <a:rPr sz="1600" b="1" spc="-260" dirty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sz="1600" b="1" spc="-185" dirty="0">
                <a:solidFill>
                  <a:srgbClr val="231F20"/>
                </a:solidFill>
                <a:latin typeface="+mn-ea"/>
                <a:cs typeface="Gulim"/>
              </a:rPr>
              <a:t>처럼</a:t>
            </a:r>
            <a:r>
              <a:rPr sz="1600" b="1" spc="-260" dirty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+mn-ea"/>
                <a:cs typeface="Gulim"/>
              </a:rPr>
              <a:t>대하기</a:t>
            </a:r>
            <a:endParaRPr sz="1600" b="1" dirty="0">
              <a:latin typeface="+mn-ea"/>
              <a:cs typeface="Gulim"/>
            </a:endParaRPr>
          </a:p>
        </p:txBody>
      </p:sp>
      <p:sp>
        <p:nvSpPr>
          <p:cNvPr id="239" name="object 239"/>
          <p:cNvSpPr txBox="1"/>
          <p:nvPr/>
        </p:nvSpPr>
        <p:spPr>
          <a:xfrm>
            <a:off x="939553" y="4580864"/>
            <a:ext cx="7219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b="1" spc="-210" dirty="0">
                <a:latin typeface="Malgun Gothic"/>
                <a:cs typeface="Malgun Gothic"/>
              </a:rPr>
              <a:t>대처요령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240" name="object 240"/>
          <p:cNvSpPr/>
          <p:nvPr/>
        </p:nvSpPr>
        <p:spPr>
          <a:xfrm>
            <a:off x="7093109" y="5013705"/>
            <a:ext cx="3598893" cy="25462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1" name="그림 24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97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8683" y="2208695"/>
            <a:ext cx="4601210" cy="1564640"/>
          </a:xfrm>
          <a:custGeom>
            <a:avLst/>
            <a:gdLst/>
            <a:ahLst/>
            <a:cxnLst/>
            <a:rect l="l" t="t" r="r" b="b"/>
            <a:pathLst>
              <a:path w="4601210" h="1564639">
                <a:moveTo>
                  <a:pt x="4393768" y="0"/>
                </a:moveTo>
                <a:lnTo>
                  <a:pt x="206857" y="0"/>
                </a:lnTo>
                <a:lnTo>
                  <a:pt x="152036" y="5208"/>
                </a:lnTo>
                <a:lnTo>
                  <a:pt x="102670" y="19894"/>
                </a:lnTo>
                <a:lnTo>
                  <a:pt x="60771" y="42645"/>
                </a:lnTo>
                <a:lnTo>
                  <a:pt x="28351" y="72049"/>
                </a:lnTo>
                <a:lnTo>
                  <a:pt x="7423" y="106696"/>
                </a:lnTo>
                <a:lnTo>
                  <a:pt x="0" y="145173"/>
                </a:lnTo>
                <a:lnTo>
                  <a:pt x="0" y="1419047"/>
                </a:lnTo>
                <a:lnTo>
                  <a:pt x="7423" y="1457524"/>
                </a:lnTo>
                <a:lnTo>
                  <a:pt x="28351" y="1492171"/>
                </a:lnTo>
                <a:lnTo>
                  <a:pt x="60771" y="1521575"/>
                </a:lnTo>
                <a:lnTo>
                  <a:pt x="102670" y="1544326"/>
                </a:lnTo>
                <a:lnTo>
                  <a:pt x="152036" y="1559012"/>
                </a:lnTo>
                <a:lnTo>
                  <a:pt x="206857" y="1564220"/>
                </a:lnTo>
                <a:lnTo>
                  <a:pt x="4393768" y="1564220"/>
                </a:lnTo>
                <a:lnTo>
                  <a:pt x="4448587" y="1559012"/>
                </a:lnTo>
                <a:lnTo>
                  <a:pt x="4497951" y="1544326"/>
                </a:lnTo>
                <a:lnTo>
                  <a:pt x="4539848" y="1521575"/>
                </a:lnTo>
                <a:lnTo>
                  <a:pt x="4572265" y="1492171"/>
                </a:lnTo>
                <a:lnTo>
                  <a:pt x="4593190" y="1457524"/>
                </a:lnTo>
                <a:lnTo>
                  <a:pt x="4600613" y="1419047"/>
                </a:lnTo>
                <a:lnTo>
                  <a:pt x="4600613" y="145173"/>
                </a:lnTo>
                <a:lnTo>
                  <a:pt x="4593190" y="106696"/>
                </a:lnTo>
                <a:lnTo>
                  <a:pt x="4572265" y="72049"/>
                </a:lnTo>
                <a:lnTo>
                  <a:pt x="4539848" y="42645"/>
                </a:lnTo>
                <a:lnTo>
                  <a:pt x="4497951" y="19894"/>
                </a:lnTo>
                <a:lnTo>
                  <a:pt x="4448587" y="5208"/>
                </a:lnTo>
                <a:lnTo>
                  <a:pt x="4393768" y="0"/>
                </a:lnTo>
                <a:close/>
              </a:path>
            </a:pathLst>
          </a:custGeom>
          <a:solidFill>
            <a:srgbClr val="F6A6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1383" y="2221395"/>
            <a:ext cx="4601210" cy="1581150"/>
          </a:xfrm>
          <a:custGeom>
            <a:avLst/>
            <a:gdLst/>
            <a:ahLst/>
            <a:cxnLst/>
            <a:rect l="l" t="t" r="r" b="b"/>
            <a:pathLst>
              <a:path w="4601210" h="1581150">
                <a:moveTo>
                  <a:pt x="4393768" y="0"/>
                </a:moveTo>
                <a:lnTo>
                  <a:pt x="206857" y="0"/>
                </a:lnTo>
                <a:lnTo>
                  <a:pt x="152036" y="5264"/>
                </a:lnTo>
                <a:lnTo>
                  <a:pt x="102670" y="20107"/>
                </a:lnTo>
                <a:lnTo>
                  <a:pt x="60771" y="43103"/>
                </a:lnTo>
                <a:lnTo>
                  <a:pt x="28351" y="72826"/>
                </a:lnTo>
                <a:lnTo>
                  <a:pt x="7423" y="107850"/>
                </a:lnTo>
                <a:lnTo>
                  <a:pt x="0" y="146748"/>
                </a:lnTo>
                <a:lnTo>
                  <a:pt x="0" y="1434401"/>
                </a:lnTo>
                <a:lnTo>
                  <a:pt x="7423" y="1473299"/>
                </a:lnTo>
                <a:lnTo>
                  <a:pt x="28351" y="1508323"/>
                </a:lnTo>
                <a:lnTo>
                  <a:pt x="60771" y="1538046"/>
                </a:lnTo>
                <a:lnTo>
                  <a:pt x="102670" y="1561042"/>
                </a:lnTo>
                <a:lnTo>
                  <a:pt x="152036" y="1575885"/>
                </a:lnTo>
                <a:lnTo>
                  <a:pt x="206857" y="1581150"/>
                </a:lnTo>
                <a:lnTo>
                  <a:pt x="4393768" y="1581150"/>
                </a:lnTo>
                <a:lnTo>
                  <a:pt x="4448587" y="1575885"/>
                </a:lnTo>
                <a:lnTo>
                  <a:pt x="4497951" y="1561042"/>
                </a:lnTo>
                <a:lnTo>
                  <a:pt x="4539848" y="1538046"/>
                </a:lnTo>
                <a:lnTo>
                  <a:pt x="4572265" y="1508323"/>
                </a:lnTo>
                <a:lnTo>
                  <a:pt x="4593190" y="1473299"/>
                </a:lnTo>
                <a:lnTo>
                  <a:pt x="4600613" y="1434401"/>
                </a:lnTo>
                <a:lnTo>
                  <a:pt x="4600613" y="146748"/>
                </a:lnTo>
                <a:lnTo>
                  <a:pt x="4593190" y="107850"/>
                </a:lnTo>
                <a:lnTo>
                  <a:pt x="4572265" y="72826"/>
                </a:lnTo>
                <a:lnTo>
                  <a:pt x="4539848" y="43103"/>
                </a:lnTo>
                <a:lnTo>
                  <a:pt x="4497951" y="20107"/>
                </a:lnTo>
                <a:lnTo>
                  <a:pt x="4448587" y="5264"/>
                </a:lnTo>
                <a:lnTo>
                  <a:pt x="4393768" y="0"/>
                </a:lnTo>
                <a:close/>
              </a:path>
            </a:pathLst>
          </a:custGeom>
          <a:solidFill>
            <a:srgbClr val="F794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9991" y="2159999"/>
            <a:ext cx="4698365" cy="4810760"/>
          </a:xfrm>
          <a:custGeom>
            <a:avLst/>
            <a:gdLst/>
            <a:ahLst/>
            <a:cxnLst/>
            <a:rect l="l" t="t" r="r" b="b"/>
            <a:pathLst>
              <a:path w="4698365" h="4810759">
                <a:moveTo>
                  <a:pt x="4482096" y="0"/>
                </a:moveTo>
                <a:lnTo>
                  <a:pt x="1736305" y="0"/>
                </a:lnTo>
                <a:lnTo>
                  <a:pt x="1701039" y="6980"/>
                </a:lnTo>
                <a:lnTo>
                  <a:pt x="1670408" y="25908"/>
                </a:lnTo>
                <a:lnTo>
                  <a:pt x="1646726" y="53760"/>
                </a:lnTo>
                <a:lnTo>
                  <a:pt x="1632305" y="87515"/>
                </a:lnTo>
                <a:lnTo>
                  <a:pt x="1618380" y="134168"/>
                </a:lnTo>
                <a:lnTo>
                  <a:pt x="1600742" y="179130"/>
                </a:lnTo>
                <a:lnTo>
                  <a:pt x="1579575" y="222220"/>
                </a:lnTo>
                <a:lnTo>
                  <a:pt x="1555059" y="263255"/>
                </a:lnTo>
                <a:lnTo>
                  <a:pt x="1527376" y="302054"/>
                </a:lnTo>
                <a:lnTo>
                  <a:pt x="1496709" y="338434"/>
                </a:lnTo>
                <a:lnTo>
                  <a:pt x="1463239" y="372213"/>
                </a:lnTo>
                <a:lnTo>
                  <a:pt x="1427148" y="403210"/>
                </a:lnTo>
                <a:lnTo>
                  <a:pt x="1388617" y="431242"/>
                </a:lnTo>
                <a:lnTo>
                  <a:pt x="1347830" y="456127"/>
                </a:lnTo>
                <a:lnTo>
                  <a:pt x="1304967" y="477684"/>
                </a:lnTo>
                <a:lnTo>
                  <a:pt x="1260210" y="495729"/>
                </a:lnTo>
                <a:lnTo>
                  <a:pt x="1213742" y="510081"/>
                </a:lnTo>
                <a:lnTo>
                  <a:pt x="1165744" y="520558"/>
                </a:lnTo>
                <a:lnTo>
                  <a:pt x="1116398" y="526977"/>
                </a:lnTo>
                <a:lnTo>
                  <a:pt x="1065885" y="529158"/>
                </a:lnTo>
                <a:lnTo>
                  <a:pt x="88900" y="529158"/>
                </a:lnTo>
                <a:lnTo>
                  <a:pt x="54290" y="536146"/>
                </a:lnTo>
                <a:lnTo>
                  <a:pt x="26033" y="555201"/>
                </a:lnTo>
                <a:lnTo>
                  <a:pt x="6984" y="583459"/>
                </a:lnTo>
                <a:lnTo>
                  <a:pt x="0" y="618058"/>
                </a:lnTo>
                <a:lnTo>
                  <a:pt x="0" y="4594339"/>
                </a:lnTo>
                <a:lnTo>
                  <a:pt x="5728" y="4643687"/>
                </a:lnTo>
                <a:lnTo>
                  <a:pt x="22032" y="4689070"/>
                </a:lnTo>
                <a:lnTo>
                  <a:pt x="47590" y="4729166"/>
                </a:lnTo>
                <a:lnTo>
                  <a:pt x="81077" y="4762653"/>
                </a:lnTo>
                <a:lnTo>
                  <a:pt x="121173" y="4788208"/>
                </a:lnTo>
                <a:lnTo>
                  <a:pt x="166555" y="4804511"/>
                </a:lnTo>
                <a:lnTo>
                  <a:pt x="215900" y="4810239"/>
                </a:lnTo>
                <a:lnTo>
                  <a:pt x="4609096" y="4810239"/>
                </a:lnTo>
                <a:lnTo>
                  <a:pt x="4643705" y="4803251"/>
                </a:lnTo>
                <a:lnTo>
                  <a:pt x="4671963" y="4784196"/>
                </a:lnTo>
                <a:lnTo>
                  <a:pt x="4691012" y="4755937"/>
                </a:lnTo>
                <a:lnTo>
                  <a:pt x="4697996" y="4721339"/>
                </a:lnTo>
                <a:lnTo>
                  <a:pt x="4697996" y="215900"/>
                </a:lnTo>
                <a:lnTo>
                  <a:pt x="4692268" y="166555"/>
                </a:lnTo>
                <a:lnTo>
                  <a:pt x="4675966" y="121173"/>
                </a:lnTo>
                <a:lnTo>
                  <a:pt x="4650410" y="81077"/>
                </a:lnTo>
                <a:lnTo>
                  <a:pt x="4616924" y="47590"/>
                </a:lnTo>
                <a:lnTo>
                  <a:pt x="4576828" y="22032"/>
                </a:lnTo>
                <a:lnTo>
                  <a:pt x="4531445" y="5728"/>
                </a:lnTo>
                <a:lnTo>
                  <a:pt x="44820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35993" y="2159999"/>
            <a:ext cx="4698365" cy="4810760"/>
          </a:xfrm>
          <a:custGeom>
            <a:avLst/>
            <a:gdLst/>
            <a:ahLst/>
            <a:cxnLst/>
            <a:rect l="l" t="t" r="r" b="b"/>
            <a:pathLst>
              <a:path w="4698365" h="4810759">
                <a:moveTo>
                  <a:pt x="4482096" y="0"/>
                </a:moveTo>
                <a:lnTo>
                  <a:pt x="1736305" y="0"/>
                </a:lnTo>
                <a:lnTo>
                  <a:pt x="1701039" y="6980"/>
                </a:lnTo>
                <a:lnTo>
                  <a:pt x="1670408" y="25908"/>
                </a:lnTo>
                <a:lnTo>
                  <a:pt x="1646726" y="53760"/>
                </a:lnTo>
                <a:lnTo>
                  <a:pt x="1632305" y="87515"/>
                </a:lnTo>
                <a:lnTo>
                  <a:pt x="1618380" y="134168"/>
                </a:lnTo>
                <a:lnTo>
                  <a:pt x="1600742" y="179130"/>
                </a:lnTo>
                <a:lnTo>
                  <a:pt x="1579575" y="222220"/>
                </a:lnTo>
                <a:lnTo>
                  <a:pt x="1555059" y="263255"/>
                </a:lnTo>
                <a:lnTo>
                  <a:pt x="1527376" y="302054"/>
                </a:lnTo>
                <a:lnTo>
                  <a:pt x="1496709" y="338434"/>
                </a:lnTo>
                <a:lnTo>
                  <a:pt x="1463239" y="372213"/>
                </a:lnTo>
                <a:lnTo>
                  <a:pt x="1427148" y="403210"/>
                </a:lnTo>
                <a:lnTo>
                  <a:pt x="1388617" y="431242"/>
                </a:lnTo>
                <a:lnTo>
                  <a:pt x="1347830" y="456127"/>
                </a:lnTo>
                <a:lnTo>
                  <a:pt x="1304967" y="477684"/>
                </a:lnTo>
                <a:lnTo>
                  <a:pt x="1260210" y="495729"/>
                </a:lnTo>
                <a:lnTo>
                  <a:pt x="1213742" y="510081"/>
                </a:lnTo>
                <a:lnTo>
                  <a:pt x="1165744" y="520558"/>
                </a:lnTo>
                <a:lnTo>
                  <a:pt x="1116398" y="526977"/>
                </a:lnTo>
                <a:lnTo>
                  <a:pt x="1065885" y="529158"/>
                </a:lnTo>
                <a:lnTo>
                  <a:pt x="88900" y="529158"/>
                </a:lnTo>
                <a:lnTo>
                  <a:pt x="54290" y="536146"/>
                </a:lnTo>
                <a:lnTo>
                  <a:pt x="26033" y="555201"/>
                </a:lnTo>
                <a:lnTo>
                  <a:pt x="6984" y="583459"/>
                </a:lnTo>
                <a:lnTo>
                  <a:pt x="0" y="618058"/>
                </a:lnTo>
                <a:lnTo>
                  <a:pt x="0" y="4594339"/>
                </a:lnTo>
                <a:lnTo>
                  <a:pt x="5728" y="4643687"/>
                </a:lnTo>
                <a:lnTo>
                  <a:pt x="22032" y="4689070"/>
                </a:lnTo>
                <a:lnTo>
                  <a:pt x="47590" y="4729166"/>
                </a:lnTo>
                <a:lnTo>
                  <a:pt x="81077" y="4762653"/>
                </a:lnTo>
                <a:lnTo>
                  <a:pt x="121173" y="4788208"/>
                </a:lnTo>
                <a:lnTo>
                  <a:pt x="166555" y="4804511"/>
                </a:lnTo>
                <a:lnTo>
                  <a:pt x="215900" y="4810239"/>
                </a:lnTo>
                <a:lnTo>
                  <a:pt x="4609096" y="4810239"/>
                </a:lnTo>
                <a:lnTo>
                  <a:pt x="4643705" y="4803251"/>
                </a:lnTo>
                <a:lnTo>
                  <a:pt x="4671963" y="4784196"/>
                </a:lnTo>
                <a:lnTo>
                  <a:pt x="4691012" y="4755937"/>
                </a:lnTo>
                <a:lnTo>
                  <a:pt x="4697996" y="4721339"/>
                </a:lnTo>
                <a:lnTo>
                  <a:pt x="4697996" y="215900"/>
                </a:lnTo>
                <a:lnTo>
                  <a:pt x="4692268" y="166555"/>
                </a:lnTo>
                <a:lnTo>
                  <a:pt x="4675966" y="121173"/>
                </a:lnTo>
                <a:lnTo>
                  <a:pt x="4650410" y="81077"/>
                </a:lnTo>
                <a:lnTo>
                  <a:pt x="4616924" y="47590"/>
                </a:lnTo>
                <a:lnTo>
                  <a:pt x="4576828" y="22032"/>
                </a:lnTo>
                <a:lnTo>
                  <a:pt x="4531445" y="5728"/>
                </a:lnTo>
                <a:lnTo>
                  <a:pt x="44820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2704" y="2172703"/>
            <a:ext cx="8913277" cy="4810760"/>
          </a:xfrm>
          <a:custGeom>
            <a:avLst/>
            <a:gdLst/>
            <a:ahLst/>
            <a:cxnLst/>
            <a:rect l="l" t="t" r="r" b="b"/>
            <a:pathLst>
              <a:path w="4698365" h="4810759">
                <a:moveTo>
                  <a:pt x="4482083" y="0"/>
                </a:moveTo>
                <a:lnTo>
                  <a:pt x="1736305" y="0"/>
                </a:lnTo>
                <a:lnTo>
                  <a:pt x="1701031" y="6980"/>
                </a:lnTo>
                <a:lnTo>
                  <a:pt x="1670397" y="25908"/>
                </a:lnTo>
                <a:lnTo>
                  <a:pt x="1646714" y="53760"/>
                </a:lnTo>
                <a:lnTo>
                  <a:pt x="1632292" y="87515"/>
                </a:lnTo>
                <a:lnTo>
                  <a:pt x="1618367" y="134168"/>
                </a:lnTo>
                <a:lnTo>
                  <a:pt x="1600730" y="179130"/>
                </a:lnTo>
                <a:lnTo>
                  <a:pt x="1579562" y="222220"/>
                </a:lnTo>
                <a:lnTo>
                  <a:pt x="1555046" y="263255"/>
                </a:lnTo>
                <a:lnTo>
                  <a:pt x="1527363" y="302054"/>
                </a:lnTo>
                <a:lnTo>
                  <a:pt x="1496696" y="338434"/>
                </a:lnTo>
                <a:lnTo>
                  <a:pt x="1463226" y="372213"/>
                </a:lnTo>
                <a:lnTo>
                  <a:pt x="1427135" y="403210"/>
                </a:lnTo>
                <a:lnTo>
                  <a:pt x="1388605" y="431242"/>
                </a:lnTo>
                <a:lnTo>
                  <a:pt x="1347817" y="456127"/>
                </a:lnTo>
                <a:lnTo>
                  <a:pt x="1304954" y="477684"/>
                </a:lnTo>
                <a:lnTo>
                  <a:pt x="1260198" y="495729"/>
                </a:lnTo>
                <a:lnTo>
                  <a:pt x="1213729" y="510081"/>
                </a:lnTo>
                <a:lnTo>
                  <a:pt x="1165731" y="520558"/>
                </a:lnTo>
                <a:lnTo>
                  <a:pt x="1116385" y="526977"/>
                </a:lnTo>
                <a:lnTo>
                  <a:pt x="1065872" y="529158"/>
                </a:lnTo>
                <a:lnTo>
                  <a:pt x="88900" y="529158"/>
                </a:lnTo>
                <a:lnTo>
                  <a:pt x="54285" y="536146"/>
                </a:lnTo>
                <a:lnTo>
                  <a:pt x="26028" y="555202"/>
                </a:lnTo>
                <a:lnTo>
                  <a:pt x="6982" y="583464"/>
                </a:lnTo>
                <a:lnTo>
                  <a:pt x="0" y="618070"/>
                </a:lnTo>
                <a:lnTo>
                  <a:pt x="0" y="4594339"/>
                </a:lnTo>
                <a:lnTo>
                  <a:pt x="5727" y="4643687"/>
                </a:lnTo>
                <a:lnTo>
                  <a:pt x="22030" y="4689070"/>
                </a:lnTo>
                <a:lnTo>
                  <a:pt x="47586" y="4729166"/>
                </a:lnTo>
                <a:lnTo>
                  <a:pt x="81072" y="4762653"/>
                </a:lnTo>
                <a:lnTo>
                  <a:pt x="121168" y="4788208"/>
                </a:lnTo>
                <a:lnTo>
                  <a:pt x="166551" y="4804511"/>
                </a:lnTo>
                <a:lnTo>
                  <a:pt x="215900" y="4810239"/>
                </a:lnTo>
                <a:lnTo>
                  <a:pt x="4609084" y="4810239"/>
                </a:lnTo>
                <a:lnTo>
                  <a:pt x="4643693" y="4803251"/>
                </a:lnTo>
                <a:lnTo>
                  <a:pt x="4671950" y="4784194"/>
                </a:lnTo>
                <a:lnTo>
                  <a:pt x="4690999" y="4755932"/>
                </a:lnTo>
                <a:lnTo>
                  <a:pt x="4697984" y="4721326"/>
                </a:lnTo>
                <a:lnTo>
                  <a:pt x="4697984" y="215900"/>
                </a:lnTo>
                <a:lnTo>
                  <a:pt x="4692256" y="166555"/>
                </a:lnTo>
                <a:lnTo>
                  <a:pt x="4675953" y="121173"/>
                </a:lnTo>
                <a:lnTo>
                  <a:pt x="4650397" y="81077"/>
                </a:lnTo>
                <a:lnTo>
                  <a:pt x="4616911" y="47590"/>
                </a:lnTo>
                <a:lnTo>
                  <a:pt x="4576815" y="22032"/>
                </a:lnTo>
                <a:lnTo>
                  <a:pt x="4531432" y="5728"/>
                </a:lnTo>
                <a:lnTo>
                  <a:pt x="4482083" y="0"/>
                </a:lnTo>
                <a:close/>
              </a:path>
            </a:pathLst>
          </a:custGeom>
          <a:solidFill>
            <a:srgbClr val="F1F2F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98696" y="2297468"/>
            <a:ext cx="92075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25" dirty="0">
                <a:solidFill>
                  <a:srgbClr val="FFFFFF"/>
                </a:solidFill>
                <a:latin typeface="Malgun Gothic"/>
                <a:cs typeface="Malgun Gothic"/>
              </a:rPr>
              <a:t>신체적</a:t>
            </a:r>
            <a:r>
              <a:rPr sz="1600" b="1" spc="-41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600" b="1" spc="-265" dirty="0">
                <a:solidFill>
                  <a:srgbClr val="FFFFFF"/>
                </a:solidFill>
                <a:latin typeface="Malgun Gothic"/>
                <a:cs typeface="Malgun Gothic"/>
              </a:rPr>
              <a:t>징후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4373194" y="1304506"/>
            <a:ext cx="19380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65" dirty="0">
                <a:solidFill>
                  <a:srgbClr val="007DC4"/>
                </a:solidFill>
              </a:rPr>
              <a:t>아동학대</a:t>
            </a:r>
            <a:r>
              <a:rPr sz="2000" spc="-350" dirty="0">
                <a:solidFill>
                  <a:srgbClr val="007DC4"/>
                </a:solidFill>
              </a:rPr>
              <a:t> </a:t>
            </a:r>
            <a:r>
              <a:rPr sz="2000" spc="-180" dirty="0">
                <a:solidFill>
                  <a:srgbClr val="007DC4"/>
                </a:solidFill>
              </a:rPr>
              <a:t>발견하기</a:t>
            </a:r>
            <a:endParaRPr sz="2000"/>
          </a:p>
        </p:txBody>
      </p:sp>
      <p:sp>
        <p:nvSpPr>
          <p:cNvPr id="24" name="object 24"/>
          <p:cNvSpPr/>
          <p:nvPr/>
        </p:nvSpPr>
        <p:spPr>
          <a:xfrm>
            <a:off x="6780333" y="11"/>
            <a:ext cx="3372086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40003" y="11"/>
            <a:ext cx="3223229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 txBox="1"/>
          <p:nvPr/>
        </p:nvSpPr>
        <p:spPr>
          <a:xfrm>
            <a:off x="3394367" y="148310"/>
            <a:ext cx="390017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5000" b="1" spc="125" dirty="0">
                <a:solidFill>
                  <a:srgbClr val="FFFFFF"/>
                </a:solidFill>
                <a:latin typeface="Malgun Gothic"/>
                <a:cs typeface="Malgun Gothic"/>
              </a:rPr>
              <a:t>5</a:t>
            </a:r>
            <a:endParaRPr sz="5000">
              <a:latin typeface="Malgun Gothic"/>
              <a:cs typeface="Malgun Gothic"/>
            </a:endParaRPr>
          </a:p>
        </p:txBody>
      </p:sp>
      <p:sp>
        <p:nvSpPr>
          <p:cNvPr id="249" name="object 249"/>
          <p:cNvSpPr/>
          <p:nvPr/>
        </p:nvSpPr>
        <p:spPr>
          <a:xfrm>
            <a:off x="8726805" y="870699"/>
            <a:ext cx="1510926" cy="19709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37"/>
          <p:cNvSpPr txBox="1"/>
          <p:nvPr/>
        </p:nvSpPr>
        <p:spPr>
          <a:xfrm>
            <a:off x="7023099" y="7134225"/>
            <a:ext cx="3104571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2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*</a:t>
            </a:r>
            <a:r>
              <a:rPr sz="1100" spc="-26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sz="1100" spc="-10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출처 </a:t>
            </a:r>
            <a:r>
              <a:rPr sz="1100" spc="-4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: </a:t>
            </a:r>
            <a:r>
              <a:rPr lang="ko-KR" altLang="en-US" sz="1100" spc="-4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아동학대예방 및 치료지침서</a:t>
            </a:r>
            <a:r>
              <a:rPr lang="en-US" altLang="ko-KR" sz="1100" spc="-4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/</a:t>
            </a:r>
            <a:r>
              <a:rPr lang="ko-KR" altLang="en-US" sz="1100" spc="-4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대한의사협회</a:t>
            </a:r>
            <a:endParaRPr sz="1100" dirty="0"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</p:txBody>
      </p:sp>
      <p:pic>
        <p:nvPicPr>
          <p:cNvPr id="251" name="그림 2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714230" y="2832802"/>
            <a:ext cx="2865242" cy="3996623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000" b="1" dirty="0" smtClean="0">
                <a:latin typeface="+mj-ea"/>
                <a:ea typeface="+mj-ea"/>
              </a:rPr>
              <a:t>신체학대</a:t>
            </a:r>
            <a:endParaRPr lang="en-US" altLang="ko-KR" sz="1000" b="1" dirty="0" smtClean="0">
              <a:latin typeface="+mj-ea"/>
              <a:ea typeface="+mj-ea"/>
            </a:endParaRPr>
          </a:p>
          <a:p>
            <a:r>
              <a:rPr lang="ko-KR" altLang="en-US" sz="900" dirty="0">
                <a:latin typeface="+mj-ea"/>
                <a:ea typeface="+mj-ea"/>
              </a:rPr>
              <a:t>설명하기 어려운 신체적 </a:t>
            </a:r>
            <a:r>
              <a:rPr lang="ko-KR" altLang="en-US" sz="900" dirty="0" smtClean="0">
                <a:latin typeface="+mj-ea"/>
                <a:ea typeface="+mj-ea"/>
              </a:rPr>
              <a:t>상흔</a:t>
            </a:r>
            <a:r>
              <a:rPr lang="en-US" altLang="ko-KR" sz="900" dirty="0" smtClean="0">
                <a:latin typeface="+mj-ea"/>
                <a:ea typeface="+mj-ea"/>
              </a:rPr>
              <a:t>,</a:t>
            </a:r>
            <a:endParaRPr lang="ko-KR" altLang="en-US" sz="900" dirty="0">
              <a:latin typeface="+mj-ea"/>
              <a:ea typeface="+mj-ea"/>
            </a:endParaRPr>
          </a:p>
          <a:p>
            <a:r>
              <a:rPr lang="ko-KR" altLang="en-US" sz="900" dirty="0">
                <a:latin typeface="+mj-ea"/>
                <a:ea typeface="+mj-ea"/>
              </a:rPr>
              <a:t>발생 및 회복에 시간차가 있는 </a:t>
            </a:r>
            <a:r>
              <a:rPr lang="ko-KR" altLang="en-US" sz="900" dirty="0" smtClean="0">
                <a:latin typeface="+mj-ea"/>
                <a:ea typeface="+mj-ea"/>
              </a:rPr>
              <a:t>상처</a:t>
            </a:r>
            <a:r>
              <a:rPr lang="en-US" altLang="ko-KR" sz="900" dirty="0" smtClean="0">
                <a:latin typeface="+mj-ea"/>
                <a:ea typeface="+mj-ea"/>
              </a:rPr>
              <a:t>,</a:t>
            </a:r>
            <a:endParaRPr lang="ko-KR" altLang="en-US" sz="900" dirty="0">
              <a:latin typeface="+mj-ea"/>
              <a:ea typeface="+mj-ea"/>
            </a:endParaRPr>
          </a:p>
          <a:p>
            <a:r>
              <a:rPr lang="ko-KR" altLang="en-US" sz="900" dirty="0">
                <a:latin typeface="+mj-ea"/>
                <a:ea typeface="+mj-ea"/>
              </a:rPr>
              <a:t>비슷한 크기의 반복적으로 긁힌 </a:t>
            </a:r>
            <a:r>
              <a:rPr lang="ko-KR" altLang="en-US" sz="900" dirty="0" smtClean="0">
                <a:latin typeface="+mj-ea"/>
                <a:ea typeface="+mj-ea"/>
              </a:rPr>
              <a:t>상처</a:t>
            </a:r>
            <a:r>
              <a:rPr lang="en-US" altLang="ko-KR" sz="900" dirty="0" smtClean="0">
                <a:latin typeface="+mj-ea"/>
                <a:ea typeface="+mj-ea"/>
              </a:rPr>
              <a:t>,</a:t>
            </a:r>
            <a:endParaRPr lang="ko-KR" altLang="en-US" sz="900" dirty="0">
              <a:latin typeface="+mj-ea"/>
              <a:ea typeface="+mj-ea"/>
            </a:endParaRPr>
          </a:p>
          <a:p>
            <a:r>
              <a:rPr lang="ko-KR" altLang="en-US" sz="900" dirty="0">
                <a:latin typeface="+mj-ea"/>
                <a:ea typeface="+mj-ea"/>
              </a:rPr>
              <a:t>사용된 도구의 모양이 그대로 나타나는 </a:t>
            </a:r>
            <a:r>
              <a:rPr lang="ko-KR" altLang="en-US" sz="900" dirty="0" smtClean="0">
                <a:latin typeface="+mj-ea"/>
                <a:ea typeface="+mj-ea"/>
              </a:rPr>
              <a:t>상처</a:t>
            </a:r>
            <a:r>
              <a:rPr lang="en-US" altLang="ko-KR" sz="900" dirty="0" smtClean="0">
                <a:latin typeface="+mj-ea"/>
                <a:ea typeface="+mj-ea"/>
              </a:rPr>
              <a:t>,</a:t>
            </a:r>
            <a:endParaRPr lang="ko-KR" altLang="en-US" sz="900" dirty="0">
              <a:latin typeface="+mj-ea"/>
              <a:ea typeface="+mj-ea"/>
            </a:endParaRPr>
          </a:p>
          <a:p>
            <a:r>
              <a:rPr lang="ko-KR" altLang="en-US" sz="900" dirty="0">
                <a:latin typeface="+mj-ea"/>
                <a:ea typeface="+mj-ea"/>
              </a:rPr>
              <a:t>담배 불 자국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r>
              <a:rPr lang="ko-KR" altLang="en-US" sz="900" dirty="0">
                <a:latin typeface="+mj-ea"/>
                <a:ea typeface="+mj-ea"/>
              </a:rPr>
              <a:t>뜨거운 물에 잠겨 생긴 화상자국</a:t>
            </a:r>
            <a:r>
              <a:rPr lang="en-US" altLang="ko-KR" sz="900" dirty="0" smtClean="0">
                <a:latin typeface="+mj-ea"/>
                <a:ea typeface="+mj-ea"/>
              </a:rPr>
              <a:t>, </a:t>
            </a:r>
          </a:p>
          <a:p>
            <a:r>
              <a:rPr lang="ko-KR" altLang="en-US" sz="900" dirty="0" err="1" smtClean="0">
                <a:latin typeface="+mj-ea"/>
                <a:ea typeface="+mj-ea"/>
              </a:rPr>
              <a:t>회음부에</a:t>
            </a:r>
            <a:r>
              <a:rPr lang="ko-KR" altLang="en-US" sz="900" dirty="0" smtClean="0">
                <a:latin typeface="+mj-ea"/>
                <a:ea typeface="+mj-ea"/>
              </a:rPr>
              <a:t> </a:t>
            </a:r>
            <a:r>
              <a:rPr lang="ko-KR" altLang="en-US" sz="900" dirty="0">
                <a:latin typeface="+mj-ea"/>
                <a:ea typeface="+mj-ea"/>
              </a:rPr>
              <a:t>있는 화상자국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endParaRPr lang="en-US" altLang="ko-KR" sz="900" dirty="0" smtClean="0">
              <a:latin typeface="+mj-ea"/>
              <a:ea typeface="+mj-ea"/>
            </a:endParaRPr>
          </a:p>
          <a:p>
            <a:r>
              <a:rPr lang="ko-KR" altLang="en-US" sz="900" dirty="0" smtClean="0">
                <a:latin typeface="+mj-ea"/>
                <a:ea typeface="+mj-ea"/>
              </a:rPr>
              <a:t>알고 </a:t>
            </a:r>
            <a:r>
              <a:rPr lang="ko-KR" altLang="en-US" sz="900" dirty="0">
                <a:latin typeface="+mj-ea"/>
                <a:ea typeface="+mj-ea"/>
              </a:rPr>
              <a:t>있는 물체모양</a:t>
            </a:r>
            <a:r>
              <a:rPr lang="en-US" altLang="ko-KR" sz="900" dirty="0">
                <a:latin typeface="+mj-ea"/>
                <a:ea typeface="+mj-ea"/>
              </a:rPr>
              <a:t>(</a:t>
            </a:r>
            <a:r>
              <a:rPr lang="ko-KR" altLang="en-US" sz="900" dirty="0">
                <a:latin typeface="+mj-ea"/>
                <a:ea typeface="+mj-ea"/>
              </a:rPr>
              <a:t>다리미 등</a:t>
            </a:r>
            <a:r>
              <a:rPr lang="en-US" altLang="ko-KR" sz="900" dirty="0">
                <a:latin typeface="+mj-ea"/>
                <a:ea typeface="+mj-ea"/>
              </a:rPr>
              <a:t>)</a:t>
            </a:r>
            <a:r>
              <a:rPr lang="ko-KR" altLang="en-US" sz="900" dirty="0">
                <a:latin typeface="+mj-ea"/>
                <a:ea typeface="+mj-ea"/>
              </a:rPr>
              <a:t>의 화상자국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endParaRPr lang="en-US" altLang="ko-KR" sz="900" dirty="0" smtClean="0">
              <a:latin typeface="+mj-ea"/>
              <a:ea typeface="+mj-ea"/>
            </a:endParaRPr>
          </a:p>
          <a:p>
            <a:r>
              <a:rPr lang="ko-KR" altLang="en-US" sz="900" dirty="0" smtClean="0">
                <a:latin typeface="+mj-ea"/>
                <a:ea typeface="+mj-ea"/>
              </a:rPr>
              <a:t>회복속도가 </a:t>
            </a:r>
            <a:r>
              <a:rPr lang="ko-KR" altLang="en-US" sz="900" dirty="0">
                <a:latin typeface="+mj-ea"/>
                <a:ea typeface="+mj-ea"/>
              </a:rPr>
              <a:t>다양한 </a:t>
            </a:r>
            <a:r>
              <a:rPr lang="ko-KR" altLang="en-US" sz="900" dirty="0" smtClean="0">
                <a:latin typeface="+mj-ea"/>
                <a:ea typeface="+mj-ea"/>
              </a:rPr>
              <a:t>화상자국</a:t>
            </a:r>
            <a:r>
              <a:rPr lang="en-US" altLang="ko-KR" sz="900" dirty="0" smtClean="0">
                <a:latin typeface="+mj-ea"/>
                <a:ea typeface="+mj-ea"/>
              </a:rPr>
              <a:t>,</a:t>
            </a:r>
            <a:endParaRPr lang="ko-KR" altLang="en-US" sz="900" dirty="0">
              <a:latin typeface="+mj-ea"/>
              <a:ea typeface="+mj-ea"/>
            </a:endParaRPr>
          </a:p>
          <a:p>
            <a:r>
              <a:rPr lang="ko-KR" altLang="en-US" sz="900" dirty="0" smtClean="0">
                <a:latin typeface="+mj-ea"/>
                <a:ea typeface="+mj-ea"/>
              </a:rPr>
              <a:t>입</a:t>
            </a:r>
            <a:r>
              <a:rPr lang="en-US" altLang="ko-KR" sz="900" dirty="0" smtClean="0">
                <a:latin typeface="+mj-ea"/>
                <a:ea typeface="+mj-ea"/>
              </a:rPr>
              <a:t>(</a:t>
            </a:r>
            <a:r>
              <a:rPr lang="ko-KR" altLang="en-US" sz="900" dirty="0" smtClean="0">
                <a:latin typeface="+mj-ea"/>
                <a:ea typeface="+mj-ea"/>
              </a:rPr>
              <a:t>술</a:t>
            </a:r>
            <a:r>
              <a:rPr lang="en-US" altLang="ko-KR" sz="900" dirty="0" smtClean="0">
                <a:latin typeface="+mj-ea"/>
                <a:ea typeface="+mj-ea"/>
              </a:rPr>
              <a:t>)/</a:t>
            </a:r>
            <a:r>
              <a:rPr lang="ko-KR" altLang="en-US" sz="900" dirty="0" smtClean="0">
                <a:latin typeface="+mj-ea"/>
                <a:ea typeface="+mj-ea"/>
              </a:rPr>
              <a:t>눈</a:t>
            </a:r>
            <a:r>
              <a:rPr lang="en-US" altLang="ko-KR" sz="900" dirty="0">
                <a:latin typeface="+mj-ea"/>
                <a:ea typeface="+mj-ea"/>
              </a:rPr>
              <a:t>/</a:t>
            </a:r>
            <a:r>
              <a:rPr lang="ko-KR" altLang="en-US" sz="900" dirty="0" smtClean="0">
                <a:latin typeface="+mj-ea"/>
                <a:ea typeface="+mj-ea"/>
              </a:rPr>
              <a:t>외음부 상처</a:t>
            </a:r>
            <a:r>
              <a:rPr lang="en-US" altLang="ko-KR" sz="900" dirty="0" smtClean="0">
                <a:latin typeface="+mj-ea"/>
                <a:ea typeface="+mj-ea"/>
              </a:rPr>
              <a:t>, </a:t>
            </a:r>
            <a:r>
              <a:rPr lang="ko-KR" altLang="en-US" sz="900" dirty="0" smtClean="0">
                <a:latin typeface="+mj-ea"/>
                <a:ea typeface="+mj-ea"/>
              </a:rPr>
              <a:t>긁히거나 물린 상처</a:t>
            </a:r>
            <a:r>
              <a:rPr lang="en-US" altLang="ko-KR" sz="900" dirty="0" smtClean="0">
                <a:latin typeface="+mj-ea"/>
                <a:ea typeface="+mj-ea"/>
              </a:rPr>
              <a:t>,</a:t>
            </a:r>
            <a:r>
              <a:rPr lang="ko-KR" altLang="en-US" sz="900" dirty="0" smtClean="0">
                <a:latin typeface="+mj-ea"/>
                <a:ea typeface="+mj-ea"/>
              </a:rPr>
              <a:t> </a:t>
            </a:r>
            <a:endParaRPr lang="ko-KR" altLang="en-US" sz="900" dirty="0">
              <a:latin typeface="+mj-ea"/>
              <a:ea typeface="+mj-ea"/>
            </a:endParaRPr>
          </a:p>
          <a:p>
            <a:r>
              <a:rPr lang="ko-KR" altLang="en-US" sz="900" dirty="0" smtClean="0">
                <a:latin typeface="+mj-ea"/>
                <a:ea typeface="+mj-ea"/>
              </a:rPr>
              <a:t>손목</a:t>
            </a:r>
            <a:r>
              <a:rPr lang="en-US" altLang="ko-KR" sz="900" dirty="0" smtClean="0">
                <a:latin typeface="+mj-ea"/>
                <a:ea typeface="+mj-ea"/>
              </a:rPr>
              <a:t>/</a:t>
            </a:r>
            <a:r>
              <a:rPr lang="ko-KR" altLang="en-US" sz="900" dirty="0" smtClean="0">
                <a:latin typeface="+mj-ea"/>
                <a:ea typeface="+mj-ea"/>
              </a:rPr>
              <a:t>발목 </a:t>
            </a:r>
            <a:r>
              <a:rPr lang="ko-KR" altLang="en-US" sz="900" dirty="0">
                <a:latin typeface="+mj-ea"/>
                <a:ea typeface="+mj-ea"/>
              </a:rPr>
              <a:t>긁힌 상처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r>
              <a:rPr lang="ko-KR" altLang="en-US" sz="900" dirty="0" err="1">
                <a:latin typeface="+mj-ea"/>
                <a:ea typeface="+mj-ea"/>
              </a:rPr>
              <a:t>영유아에게</a:t>
            </a:r>
            <a:r>
              <a:rPr lang="ko-KR" altLang="en-US" sz="900" dirty="0">
                <a:latin typeface="+mj-ea"/>
                <a:ea typeface="+mj-ea"/>
              </a:rPr>
              <a:t> </a:t>
            </a:r>
            <a:r>
              <a:rPr lang="ko-KR" altLang="en-US" sz="900" dirty="0" smtClean="0">
                <a:latin typeface="+mj-ea"/>
                <a:ea typeface="+mj-ea"/>
              </a:rPr>
              <a:t>발견된 긁힌 상처</a:t>
            </a:r>
            <a:r>
              <a:rPr lang="en-US" altLang="ko-KR" sz="900" dirty="0" smtClean="0">
                <a:latin typeface="+mj-ea"/>
                <a:ea typeface="+mj-ea"/>
              </a:rPr>
              <a:t>,</a:t>
            </a:r>
            <a:endParaRPr lang="ko-KR" altLang="en-US" sz="900" dirty="0">
              <a:latin typeface="+mj-ea"/>
              <a:ea typeface="+mj-ea"/>
            </a:endParaRPr>
          </a:p>
          <a:p>
            <a:r>
              <a:rPr lang="ko-KR" altLang="en-US" sz="900" dirty="0" smtClean="0">
                <a:latin typeface="+mj-ea"/>
                <a:ea typeface="+mj-ea"/>
              </a:rPr>
              <a:t>겨드랑이</a:t>
            </a:r>
            <a:r>
              <a:rPr lang="en-US" altLang="ko-KR" sz="900" dirty="0">
                <a:latin typeface="+mj-ea"/>
                <a:ea typeface="+mj-ea"/>
              </a:rPr>
              <a:t>/</a:t>
            </a:r>
            <a:r>
              <a:rPr lang="ko-KR" altLang="en-US" sz="900" dirty="0" smtClean="0">
                <a:latin typeface="+mj-ea"/>
                <a:ea typeface="+mj-ea"/>
              </a:rPr>
              <a:t>팔뚝 안쪽</a:t>
            </a:r>
            <a:r>
              <a:rPr lang="en-US" altLang="ko-KR" sz="900" dirty="0">
                <a:latin typeface="+mj-ea"/>
                <a:ea typeface="+mj-ea"/>
              </a:rPr>
              <a:t>/</a:t>
            </a:r>
            <a:r>
              <a:rPr lang="ko-KR" altLang="en-US" sz="900" dirty="0" smtClean="0">
                <a:latin typeface="+mj-ea"/>
                <a:ea typeface="+mj-ea"/>
              </a:rPr>
              <a:t>허벅지 </a:t>
            </a:r>
            <a:r>
              <a:rPr lang="ko-KR" altLang="en-US" sz="900" dirty="0">
                <a:latin typeface="+mj-ea"/>
                <a:ea typeface="+mj-ea"/>
              </a:rPr>
              <a:t>안쪽 등 다치기 어려운 부위의 </a:t>
            </a:r>
            <a:r>
              <a:rPr lang="ko-KR" altLang="en-US" sz="900" dirty="0" smtClean="0">
                <a:latin typeface="+mj-ea"/>
                <a:ea typeface="+mj-ea"/>
              </a:rPr>
              <a:t>상처</a:t>
            </a:r>
            <a:r>
              <a:rPr lang="en-US" altLang="ko-KR" sz="900" dirty="0" smtClean="0">
                <a:latin typeface="+mj-ea"/>
                <a:ea typeface="+mj-ea"/>
              </a:rPr>
              <a:t>,</a:t>
            </a:r>
            <a:endParaRPr lang="ko-KR" altLang="en-US" sz="900" dirty="0">
              <a:latin typeface="+mj-ea"/>
              <a:ea typeface="+mj-ea"/>
            </a:endParaRPr>
          </a:p>
          <a:p>
            <a:r>
              <a:rPr lang="ko-KR" altLang="en-US" sz="900" dirty="0">
                <a:latin typeface="+mj-ea"/>
                <a:ea typeface="+mj-ea"/>
              </a:rPr>
              <a:t>대뇌 </a:t>
            </a:r>
            <a:r>
              <a:rPr lang="ko-KR" altLang="en-US" sz="900" dirty="0" smtClean="0">
                <a:latin typeface="+mj-ea"/>
                <a:ea typeface="+mj-ea"/>
              </a:rPr>
              <a:t>출혈</a:t>
            </a:r>
            <a:r>
              <a:rPr lang="en-US" altLang="ko-KR" sz="900" dirty="0">
                <a:latin typeface="+mj-ea"/>
                <a:ea typeface="+mj-ea"/>
              </a:rPr>
              <a:t>/</a:t>
            </a:r>
            <a:r>
              <a:rPr lang="ko-KR" altLang="en-US" sz="900" dirty="0" smtClean="0">
                <a:latin typeface="+mj-ea"/>
                <a:ea typeface="+mj-ea"/>
              </a:rPr>
              <a:t>망막출혈</a:t>
            </a:r>
            <a:r>
              <a:rPr lang="en-US" altLang="ko-KR" sz="900" dirty="0">
                <a:latin typeface="+mj-ea"/>
                <a:ea typeface="+mj-ea"/>
              </a:rPr>
              <a:t>/</a:t>
            </a:r>
            <a:r>
              <a:rPr lang="ko-KR" altLang="en-US" sz="900" dirty="0" smtClean="0">
                <a:latin typeface="+mj-ea"/>
                <a:ea typeface="+mj-ea"/>
              </a:rPr>
              <a:t>양쪽 </a:t>
            </a:r>
            <a:r>
              <a:rPr lang="ko-KR" altLang="en-US" sz="900" dirty="0">
                <a:latin typeface="+mj-ea"/>
                <a:ea typeface="+mj-ea"/>
              </a:rPr>
              <a:t>안구 </a:t>
            </a:r>
            <a:r>
              <a:rPr lang="ko-KR" altLang="en-US" sz="900" dirty="0" smtClean="0">
                <a:latin typeface="+mj-ea"/>
                <a:ea typeface="+mj-ea"/>
              </a:rPr>
              <a:t>손상</a:t>
            </a:r>
            <a:r>
              <a:rPr lang="en-US" altLang="ko-KR" sz="900" dirty="0">
                <a:latin typeface="+mj-ea"/>
                <a:ea typeface="+mj-ea"/>
              </a:rPr>
              <a:t>/</a:t>
            </a:r>
            <a:r>
              <a:rPr lang="ko-KR" altLang="en-US" sz="900" dirty="0" smtClean="0">
                <a:latin typeface="+mj-ea"/>
                <a:ea typeface="+mj-ea"/>
              </a:rPr>
              <a:t>머리카락이 </a:t>
            </a:r>
            <a:endParaRPr lang="en-US" altLang="ko-KR" sz="900" dirty="0" smtClean="0">
              <a:latin typeface="+mj-ea"/>
              <a:ea typeface="+mj-ea"/>
            </a:endParaRPr>
          </a:p>
          <a:p>
            <a:r>
              <a:rPr lang="ko-KR" altLang="en-US" sz="900" dirty="0" smtClean="0">
                <a:latin typeface="+mj-ea"/>
                <a:ea typeface="+mj-ea"/>
              </a:rPr>
              <a:t>뜯겨나간 </a:t>
            </a:r>
            <a:r>
              <a:rPr lang="ko-KR" altLang="en-US" sz="900" dirty="0">
                <a:latin typeface="+mj-ea"/>
                <a:ea typeface="+mj-ea"/>
              </a:rPr>
              <a:t>두피 혈종 등을 동반한 복잡한 두부 </a:t>
            </a:r>
            <a:r>
              <a:rPr lang="ko-KR" altLang="en-US" sz="900" dirty="0" smtClean="0">
                <a:latin typeface="+mj-ea"/>
                <a:ea typeface="+mj-ea"/>
              </a:rPr>
              <a:t>손상</a:t>
            </a:r>
            <a:r>
              <a:rPr lang="en-US" altLang="ko-KR" sz="900" dirty="0" smtClean="0">
                <a:latin typeface="+mj-ea"/>
                <a:ea typeface="+mj-ea"/>
              </a:rPr>
              <a:t>,</a:t>
            </a:r>
            <a:endParaRPr lang="ko-KR" altLang="en-US" sz="900" dirty="0">
              <a:latin typeface="+mj-ea"/>
              <a:ea typeface="+mj-ea"/>
            </a:endParaRPr>
          </a:p>
          <a:p>
            <a:r>
              <a:rPr lang="ko-KR" altLang="en-US" sz="900" dirty="0">
                <a:latin typeface="+mj-ea"/>
                <a:ea typeface="+mj-ea"/>
              </a:rPr>
              <a:t>고막 천공이나 귓불이 찢겨진 상처와 같은 귀 </a:t>
            </a:r>
            <a:r>
              <a:rPr lang="ko-KR" altLang="en-US" sz="900" dirty="0" smtClean="0">
                <a:latin typeface="+mj-ea"/>
                <a:ea typeface="+mj-ea"/>
              </a:rPr>
              <a:t>손상</a:t>
            </a:r>
            <a:r>
              <a:rPr lang="en-US" altLang="ko-KR" sz="900" dirty="0" smtClean="0">
                <a:latin typeface="+mj-ea"/>
                <a:ea typeface="+mj-ea"/>
              </a:rPr>
              <a:t>,</a:t>
            </a:r>
            <a:endParaRPr lang="ko-KR" altLang="en-US" sz="900" dirty="0">
              <a:latin typeface="+mj-ea"/>
              <a:ea typeface="+mj-ea"/>
            </a:endParaRPr>
          </a:p>
          <a:p>
            <a:r>
              <a:rPr lang="ko-KR" altLang="en-US" sz="900" dirty="0" err="1">
                <a:latin typeface="+mj-ea"/>
                <a:ea typeface="+mj-ea"/>
              </a:rPr>
              <a:t>골격계</a:t>
            </a:r>
            <a:r>
              <a:rPr lang="ko-KR" altLang="en-US" sz="900" dirty="0">
                <a:latin typeface="+mj-ea"/>
                <a:ea typeface="+mj-ea"/>
              </a:rPr>
              <a:t> 손상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r>
              <a:rPr lang="ko-KR" altLang="en-US" sz="900" dirty="0">
                <a:latin typeface="+mj-ea"/>
                <a:ea typeface="+mj-ea"/>
              </a:rPr>
              <a:t>시간차가 있는 골절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r>
              <a:rPr lang="ko-KR" altLang="en-US" sz="900" dirty="0">
                <a:latin typeface="+mj-ea"/>
                <a:ea typeface="+mj-ea"/>
              </a:rPr>
              <a:t>치유 단계가 다른 여러 부위의 골절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r>
              <a:rPr lang="ko-KR" altLang="en-US" sz="900" dirty="0">
                <a:latin typeface="+mj-ea"/>
                <a:ea typeface="+mj-ea"/>
              </a:rPr>
              <a:t>복합 및 나선형 골절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r>
              <a:rPr lang="ko-KR" altLang="en-US" sz="900" dirty="0">
                <a:latin typeface="+mj-ea"/>
                <a:ea typeface="+mj-ea"/>
              </a:rPr>
              <a:t>척추 손상</a:t>
            </a:r>
            <a:r>
              <a:rPr lang="en-US" altLang="ko-KR" sz="900" dirty="0">
                <a:latin typeface="+mj-ea"/>
                <a:ea typeface="+mj-ea"/>
              </a:rPr>
              <a:t>(</a:t>
            </a:r>
            <a:r>
              <a:rPr lang="ko-KR" altLang="en-US" sz="900" dirty="0">
                <a:latin typeface="+mj-ea"/>
                <a:ea typeface="+mj-ea"/>
              </a:rPr>
              <a:t>특히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r>
              <a:rPr lang="ko-KR" altLang="en-US" sz="900" dirty="0">
                <a:latin typeface="+mj-ea"/>
                <a:ea typeface="+mj-ea"/>
              </a:rPr>
              <a:t>여러 군데의 골절</a:t>
            </a:r>
            <a:r>
              <a:rPr lang="en-US" altLang="ko-KR" sz="900" dirty="0">
                <a:latin typeface="+mj-ea"/>
                <a:ea typeface="+mj-ea"/>
              </a:rPr>
              <a:t>), </a:t>
            </a:r>
            <a:r>
              <a:rPr lang="ko-KR" altLang="en-US" sz="900" dirty="0">
                <a:latin typeface="+mj-ea"/>
                <a:ea typeface="+mj-ea"/>
              </a:rPr>
              <a:t>영・유아의 긴 뼈에서 </a:t>
            </a:r>
            <a:endParaRPr lang="en-US" altLang="ko-KR" sz="900" dirty="0" smtClean="0">
              <a:latin typeface="+mj-ea"/>
              <a:ea typeface="+mj-ea"/>
            </a:endParaRPr>
          </a:p>
          <a:p>
            <a:r>
              <a:rPr lang="ko-KR" altLang="en-US" sz="900" dirty="0" smtClean="0">
                <a:latin typeface="+mj-ea"/>
                <a:ea typeface="+mj-ea"/>
              </a:rPr>
              <a:t>나타나는 </a:t>
            </a:r>
            <a:r>
              <a:rPr lang="ko-KR" altLang="en-US" sz="900" dirty="0">
                <a:latin typeface="+mj-ea"/>
                <a:ea typeface="+mj-ea"/>
              </a:rPr>
              <a:t>간단 골절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r>
              <a:rPr lang="ko-KR" altLang="en-US" sz="900" dirty="0">
                <a:latin typeface="+mj-ea"/>
                <a:ea typeface="+mj-ea"/>
              </a:rPr>
              <a:t>회전상 골절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r>
              <a:rPr lang="ko-KR" altLang="en-US" sz="900" dirty="0">
                <a:latin typeface="+mj-ea"/>
                <a:ea typeface="+mj-ea"/>
              </a:rPr>
              <a:t>걷지 못하는 아이에게서 나타나는 대퇴골절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r>
              <a:rPr lang="ko-KR" altLang="en-US" sz="900" dirty="0" err="1" smtClean="0">
                <a:latin typeface="+mj-ea"/>
                <a:ea typeface="+mj-ea"/>
              </a:rPr>
              <a:t>골막하출혈</a:t>
            </a:r>
            <a:r>
              <a:rPr lang="ko-KR" altLang="en-US" sz="900" dirty="0" smtClean="0">
                <a:latin typeface="+mj-ea"/>
                <a:ea typeface="+mj-ea"/>
              </a:rPr>
              <a:t> </a:t>
            </a:r>
            <a:r>
              <a:rPr lang="ko-KR" altLang="en-US" sz="900" dirty="0">
                <a:latin typeface="+mj-ea"/>
                <a:ea typeface="+mj-ea"/>
              </a:rPr>
              <a:t>방사선 사진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r>
              <a:rPr lang="ko-KR" altLang="en-US" sz="900" dirty="0" err="1">
                <a:latin typeface="+mj-ea"/>
                <a:ea typeface="+mj-ea"/>
              </a:rPr>
              <a:t>골단</a:t>
            </a:r>
            <a:r>
              <a:rPr lang="ko-KR" altLang="en-US" sz="900" dirty="0">
                <a:latin typeface="+mj-ea"/>
                <a:ea typeface="+mj-ea"/>
              </a:rPr>
              <a:t> 분리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r>
              <a:rPr lang="ko-KR" altLang="en-US" sz="900" dirty="0" err="1">
                <a:latin typeface="+mj-ea"/>
                <a:ea typeface="+mj-ea"/>
              </a:rPr>
              <a:t>골막</a:t>
            </a:r>
            <a:r>
              <a:rPr lang="ko-KR" altLang="en-US" sz="900" dirty="0">
                <a:latin typeface="+mj-ea"/>
                <a:ea typeface="+mj-ea"/>
              </a:rPr>
              <a:t> 변형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r>
              <a:rPr lang="ko-KR" altLang="en-US" sz="900" dirty="0" err="1">
                <a:latin typeface="+mj-ea"/>
                <a:ea typeface="+mj-ea"/>
              </a:rPr>
              <a:t>골막</a:t>
            </a:r>
            <a:r>
              <a:rPr lang="ko-KR" altLang="en-US" sz="900" dirty="0">
                <a:latin typeface="+mj-ea"/>
                <a:ea typeface="+mj-ea"/>
              </a:rPr>
              <a:t> </a:t>
            </a:r>
            <a:r>
              <a:rPr lang="ko-KR" altLang="en-US" sz="900" dirty="0" smtClean="0">
                <a:latin typeface="+mj-ea"/>
                <a:ea typeface="+mj-ea"/>
              </a:rPr>
              <a:t>석회화</a:t>
            </a:r>
            <a:r>
              <a:rPr lang="en-US" altLang="ko-KR" sz="900" dirty="0" smtClean="0">
                <a:latin typeface="+mj-ea"/>
                <a:ea typeface="+mj-ea"/>
              </a:rPr>
              <a:t>,</a:t>
            </a:r>
            <a:endParaRPr lang="en-US" altLang="ko-KR" sz="900" dirty="0">
              <a:latin typeface="+mj-ea"/>
              <a:ea typeface="+mj-ea"/>
            </a:endParaRPr>
          </a:p>
          <a:p>
            <a:r>
              <a:rPr lang="ko-KR" altLang="en-US" sz="900" dirty="0" err="1" smtClean="0">
                <a:latin typeface="+mj-ea"/>
                <a:ea typeface="+mj-ea"/>
              </a:rPr>
              <a:t>간혈종</a:t>
            </a:r>
            <a:r>
              <a:rPr lang="en-US" altLang="ko-KR" sz="900" dirty="0">
                <a:latin typeface="+mj-ea"/>
                <a:ea typeface="+mj-ea"/>
              </a:rPr>
              <a:t>/</a:t>
            </a:r>
            <a:r>
              <a:rPr lang="ko-KR" altLang="en-US" sz="900" dirty="0" err="1" smtClean="0">
                <a:latin typeface="+mj-ea"/>
                <a:ea typeface="+mj-ea"/>
              </a:rPr>
              <a:t>간열상</a:t>
            </a:r>
            <a:r>
              <a:rPr lang="en-US" altLang="ko-KR" sz="900" dirty="0">
                <a:latin typeface="+mj-ea"/>
                <a:ea typeface="+mj-ea"/>
              </a:rPr>
              <a:t>/</a:t>
            </a:r>
            <a:r>
              <a:rPr lang="ko-KR" altLang="en-US" sz="900" dirty="0" smtClean="0">
                <a:latin typeface="+mj-ea"/>
                <a:ea typeface="+mj-ea"/>
              </a:rPr>
              <a:t>십이지장 천공</a:t>
            </a:r>
            <a:r>
              <a:rPr lang="en-US" altLang="ko-KR" sz="900" dirty="0">
                <a:latin typeface="+mj-ea"/>
                <a:ea typeface="+mj-ea"/>
              </a:rPr>
              <a:t>/</a:t>
            </a:r>
            <a:r>
              <a:rPr lang="ko-KR" altLang="en-US" sz="900" dirty="0" smtClean="0">
                <a:latin typeface="+mj-ea"/>
                <a:ea typeface="+mj-ea"/>
              </a:rPr>
              <a:t>궤양 </a:t>
            </a:r>
            <a:r>
              <a:rPr lang="ko-KR" altLang="en-US" sz="900" dirty="0">
                <a:latin typeface="+mj-ea"/>
                <a:ea typeface="+mj-ea"/>
              </a:rPr>
              <a:t>등과 같은 </a:t>
            </a:r>
            <a:r>
              <a:rPr lang="ko-KR" altLang="en-US" sz="900" dirty="0" smtClean="0">
                <a:latin typeface="+mj-ea"/>
                <a:ea typeface="+mj-ea"/>
              </a:rPr>
              <a:t>복부손상</a:t>
            </a:r>
            <a:r>
              <a:rPr lang="en-US" altLang="ko-KR" sz="900" dirty="0" smtClean="0">
                <a:latin typeface="+mj-ea"/>
                <a:ea typeface="+mj-ea"/>
              </a:rPr>
              <a:t>, </a:t>
            </a:r>
            <a:r>
              <a:rPr lang="ko-KR" altLang="en-US" sz="900" dirty="0" smtClean="0">
                <a:latin typeface="+mj-ea"/>
                <a:ea typeface="+mj-ea"/>
              </a:rPr>
              <a:t>폐 좌상</a:t>
            </a:r>
            <a:r>
              <a:rPr lang="en-US" altLang="ko-KR" sz="900" dirty="0">
                <a:latin typeface="+mj-ea"/>
                <a:ea typeface="+mj-ea"/>
              </a:rPr>
              <a:t>/</a:t>
            </a:r>
            <a:r>
              <a:rPr lang="ko-KR" altLang="en-US" sz="900" dirty="0" err="1" smtClean="0">
                <a:latin typeface="+mj-ea"/>
                <a:ea typeface="+mj-ea"/>
              </a:rPr>
              <a:t>기흉</a:t>
            </a:r>
            <a:r>
              <a:rPr lang="en-US" altLang="ko-KR" sz="900" dirty="0">
                <a:latin typeface="+mj-ea"/>
                <a:ea typeface="+mj-ea"/>
              </a:rPr>
              <a:t>/</a:t>
            </a:r>
            <a:r>
              <a:rPr lang="ko-KR" altLang="en-US" sz="900" dirty="0" smtClean="0">
                <a:latin typeface="+mj-ea"/>
                <a:ea typeface="+mj-ea"/>
              </a:rPr>
              <a:t>흉막삼출과 </a:t>
            </a:r>
            <a:r>
              <a:rPr lang="ko-KR" altLang="en-US" sz="900" dirty="0">
                <a:latin typeface="+mj-ea"/>
                <a:ea typeface="+mj-ea"/>
              </a:rPr>
              <a:t>같은 </a:t>
            </a:r>
            <a:r>
              <a:rPr lang="ko-KR" altLang="en-US" sz="900" dirty="0" smtClean="0">
                <a:latin typeface="+mj-ea"/>
                <a:ea typeface="+mj-ea"/>
              </a:rPr>
              <a:t>흉부손상</a:t>
            </a:r>
            <a:endParaRPr lang="ko-KR" altLang="en-US" sz="900" dirty="0">
              <a:latin typeface="+mj-ea"/>
              <a:ea typeface="+mj-ea"/>
            </a:endParaRPr>
          </a:p>
        </p:txBody>
      </p:sp>
      <p:sp>
        <p:nvSpPr>
          <p:cNvPr id="244" name="직사각형 243"/>
          <p:cNvSpPr/>
          <p:nvPr/>
        </p:nvSpPr>
        <p:spPr>
          <a:xfrm>
            <a:off x="3654935" y="2826568"/>
            <a:ext cx="2757871" cy="3996623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000" b="1" dirty="0" err="1"/>
              <a:t>성학대</a:t>
            </a:r>
            <a:endParaRPr lang="en-US" altLang="ko-KR" sz="1000" dirty="0"/>
          </a:p>
          <a:p>
            <a:r>
              <a:rPr lang="en-US" altLang="ko-KR" sz="1000" dirty="0" smtClean="0"/>
              <a:t>(</a:t>
            </a:r>
            <a:r>
              <a:rPr lang="ko-KR" altLang="en-US" sz="1000" dirty="0"/>
              <a:t>신체적 지표</a:t>
            </a:r>
            <a:r>
              <a:rPr lang="en-US" altLang="ko-KR" sz="1000" dirty="0"/>
              <a:t>)</a:t>
            </a:r>
          </a:p>
          <a:p>
            <a:r>
              <a:rPr lang="ko-KR" altLang="en-US" sz="1000" dirty="0"/>
              <a:t>학령 전 아동의 성병감염</a:t>
            </a:r>
            <a:r>
              <a:rPr lang="en-US" altLang="ko-KR" sz="1000" dirty="0"/>
              <a:t>, </a:t>
            </a:r>
            <a:r>
              <a:rPr lang="ko-KR" altLang="en-US" sz="1000" dirty="0"/>
              <a:t>임신</a:t>
            </a:r>
            <a:endParaRPr lang="en-US" altLang="ko-KR" sz="1000" dirty="0"/>
          </a:p>
          <a:p>
            <a:endParaRPr lang="ko-KR" altLang="en-US" sz="1000" dirty="0"/>
          </a:p>
          <a:p>
            <a:r>
              <a:rPr lang="en-US" altLang="ko-KR" sz="1000" dirty="0"/>
              <a:t>(</a:t>
            </a:r>
            <a:r>
              <a:rPr lang="ko-KR" altLang="en-US" sz="1000" dirty="0"/>
              <a:t>생식기의 증거</a:t>
            </a:r>
            <a:r>
              <a:rPr lang="en-US" altLang="ko-KR" sz="1000" dirty="0"/>
              <a:t>)</a:t>
            </a:r>
          </a:p>
          <a:p>
            <a:r>
              <a:rPr lang="ko-KR" altLang="en-US" sz="1000" dirty="0"/>
              <a:t>아동의 질에 있는 정액</a:t>
            </a:r>
            <a:r>
              <a:rPr lang="en-US" altLang="ko-KR" sz="1000" dirty="0"/>
              <a:t>,</a:t>
            </a:r>
            <a:r>
              <a:rPr lang="ko-KR" altLang="en-US" sz="1000" dirty="0"/>
              <a:t> </a:t>
            </a:r>
            <a:endParaRPr lang="en-US" altLang="ko-KR" sz="1000" dirty="0" smtClean="0"/>
          </a:p>
          <a:p>
            <a:r>
              <a:rPr lang="ko-KR" altLang="en-US" sz="1000" dirty="0" smtClean="0"/>
              <a:t>찢기거나 </a:t>
            </a:r>
            <a:r>
              <a:rPr lang="ko-KR" altLang="en-US" sz="1000" dirty="0"/>
              <a:t>손실된 처녀막</a:t>
            </a:r>
            <a:r>
              <a:rPr lang="en-US" altLang="ko-KR" sz="1000" dirty="0"/>
              <a:t>,</a:t>
            </a:r>
          </a:p>
          <a:p>
            <a:r>
              <a:rPr lang="ko-KR" altLang="en-US" sz="1000" dirty="0"/>
              <a:t>질에 생긴 상처나 긁힌 자국</a:t>
            </a:r>
            <a:r>
              <a:rPr lang="en-US" altLang="ko-KR" sz="1000" dirty="0"/>
              <a:t>,</a:t>
            </a:r>
            <a:r>
              <a:rPr lang="ko-KR" altLang="en-US" sz="1000" dirty="0"/>
              <a:t> 질의 홍진</a:t>
            </a:r>
            <a:r>
              <a:rPr lang="en-US" altLang="ko-KR" sz="1000" dirty="0"/>
              <a:t>, </a:t>
            </a:r>
            <a:endParaRPr lang="en-US" altLang="ko-KR" sz="1000" dirty="0" smtClean="0"/>
          </a:p>
          <a:p>
            <a:r>
              <a:rPr lang="ko-KR" altLang="en-US" sz="1000" dirty="0" smtClean="0"/>
              <a:t>배뇨곤란</a:t>
            </a:r>
            <a:r>
              <a:rPr lang="en-US" altLang="ko-KR" sz="1000" dirty="0"/>
              <a:t>, </a:t>
            </a:r>
          </a:p>
          <a:p>
            <a:r>
              <a:rPr lang="ko-KR" altLang="en-US" sz="1000" dirty="0"/>
              <a:t>요도염</a:t>
            </a:r>
            <a:r>
              <a:rPr lang="en-US" altLang="ko-KR" sz="1000" dirty="0"/>
              <a:t>, </a:t>
            </a:r>
            <a:r>
              <a:rPr lang="ko-KR" altLang="en-US" sz="1000" dirty="0"/>
              <a:t>생식기의 대상포진 </a:t>
            </a:r>
            <a:endParaRPr lang="en-US" altLang="ko-KR" sz="1000" dirty="0"/>
          </a:p>
          <a:p>
            <a:endParaRPr lang="ko-KR" altLang="en-US" sz="1000" dirty="0"/>
          </a:p>
          <a:p>
            <a:r>
              <a:rPr lang="en-US" altLang="ko-KR" sz="1000" dirty="0"/>
              <a:t>(</a:t>
            </a:r>
            <a:r>
              <a:rPr lang="ko-KR" altLang="en-US" sz="1000" dirty="0"/>
              <a:t>항문증후</a:t>
            </a:r>
            <a:r>
              <a:rPr lang="en-US" altLang="ko-KR" sz="1000" dirty="0"/>
              <a:t>)</a:t>
            </a:r>
          </a:p>
          <a:p>
            <a:r>
              <a:rPr lang="ko-KR" altLang="en-US" sz="1000" dirty="0"/>
              <a:t>항문 </a:t>
            </a:r>
            <a:r>
              <a:rPr lang="ko-KR" altLang="en-US" sz="1000" dirty="0" err="1"/>
              <a:t>괄약근의</a:t>
            </a:r>
            <a:r>
              <a:rPr lang="ko-KR" altLang="en-US" sz="1000" dirty="0"/>
              <a:t> 손상</a:t>
            </a:r>
            <a:r>
              <a:rPr lang="en-US" altLang="ko-KR" sz="1000" dirty="0"/>
              <a:t>,</a:t>
            </a:r>
            <a:r>
              <a:rPr lang="ko-KR" altLang="en-US" sz="1000" dirty="0"/>
              <a:t> 항문주변의 </a:t>
            </a:r>
            <a:r>
              <a:rPr lang="ko-KR" altLang="en-US" sz="1000" dirty="0" smtClean="0"/>
              <a:t>멍</a:t>
            </a:r>
            <a:r>
              <a:rPr lang="en-US" altLang="ko-KR" sz="1000" dirty="0"/>
              <a:t>/</a:t>
            </a:r>
            <a:r>
              <a:rPr lang="ko-KR" altLang="en-US" sz="1000" dirty="0" smtClean="0"/>
              <a:t>찰과상</a:t>
            </a:r>
            <a:r>
              <a:rPr lang="en-US" altLang="ko-KR" sz="1000" dirty="0"/>
              <a:t>,</a:t>
            </a:r>
          </a:p>
          <a:p>
            <a:r>
              <a:rPr lang="ko-KR" altLang="en-US" sz="1000" dirty="0"/>
              <a:t>항문 내장이 짧아지거나 뒤집힘</a:t>
            </a:r>
            <a:r>
              <a:rPr lang="en-US" altLang="ko-KR" sz="1000" dirty="0"/>
              <a:t>,</a:t>
            </a:r>
            <a:r>
              <a:rPr lang="ko-KR" altLang="en-US" sz="1000" dirty="0"/>
              <a:t> </a:t>
            </a:r>
            <a:endParaRPr lang="en-US" altLang="ko-KR" sz="1000" dirty="0"/>
          </a:p>
          <a:p>
            <a:r>
              <a:rPr lang="ko-KR" altLang="en-US" sz="1000" dirty="0"/>
              <a:t>항문 입구에 생긴 열창</a:t>
            </a:r>
            <a:r>
              <a:rPr lang="en-US" altLang="ko-KR" sz="1000" dirty="0"/>
              <a:t>,</a:t>
            </a:r>
            <a:r>
              <a:rPr lang="ko-KR" altLang="en-US" sz="1000" dirty="0"/>
              <a:t> 항문이 좁아짐</a:t>
            </a:r>
            <a:r>
              <a:rPr lang="en-US" altLang="ko-KR" sz="1000" dirty="0"/>
              <a:t>,</a:t>
            </a:r>
          </a:p>
          <a:p>
            <a:r>
              <a:rPr lang="ko-KR" altLang="en-US" sz="1000" dirty="0"/>
              <a:t>회음부의 동통과 가려움</a:t>
            </a:r>
            <a:r>
              <a:rPr lang="en-US" altLang="ko-KR" sz="1000" dirty="0"/>
              <a:t>, </a:t>
            </a:r>
            <a:endParaRPr lang="en-US" altLang="ko-KR" sz="1000" dirty="0" smtClean="0"/>
          </a:p>
          <a:p>
            <a:r>
              <a:rPr lang="ko-KR" altLang="en-US" sz="1000" dirty="0" smtClean="0"/>
              <a:t>변비</a:t>
            </a:r>
            <a:r>
              <a:rPr lang="en-US" altLang="ko-KR" sz="1000" dirty="0"/>
              <a:t>, </a:t>
            </a:r>
            <a:r>
              <a:rPr lang="ko-KR" altLang="en-US" sz="1000" dirty="0"/>
              <a:t>대변에 혈액이 나옴</a:t>
            </a:r>
            <a:endParaRPr lang="en-US" altLang="ko-KR" sz="1000" dirty="0"/>
          </a:p>
          <a:p>
            <a:endParaRPr lang="ko-KR" altLang="en-US" sz="1000" dirty="0"/>
          </a:p>
          <a:p>
            <a:r>
              <a:rPr lang="en-US" altLang="ko-KR" sz="1000" dirty="0"/>
              <a:t>(</a:t>
            </a:r>
            <a:r>
              <a:rPr lang="ko-KR" altLang="en-US" sz="1000" dirty="0"/>
              <a:t>구강증후</a:t>
            </a:r>
            <a:r>
              <a:rPr lang="en-US" altLang="ko-KR" sz="1000" dirty="0"/>
              <a:t>)</a:t>
            </a:r>
          </a:p>
          <a:p>
            <a:r>
              <a:rPr lang="ko-KR" altLang="en-US" sz="1000" dirty="0"/>
              <a:t>입천장의 손상</a:t>
            </a:r>
            <a:r>
              <a:rPr lang="en-US" altLang="ko-KR" sz="1000" dirty="0"/>
              <a:t>, </a:t>
            </a:r>
            <a:r>
              <a:rPr lang="ko-KR" altLang="en-US" sz="1000" dirty="0"/>
              <a:t>인두 임질</a:t>
            </a:r>
            <a:r>
              <a:rPr lang="en-US" altLang="ko-KR" sz="1000" dirty="0"/>
              <a:t>(pharyngeal gonorrhea) </a:t>
            </a:r>
          </a:p>
        </p:txBody>
      </p:sp>
      <p:sp>
        <p:nvSpPr>
          <p:cNvPr id="245" name="직사각형 244"/>
          <p:cNvSpPr/>
          <p:nvPr/>
        </p:nvSpPr>
        <p:spPr>
          <a:xfrm>
            <a:off x="6510938" y="2832801"/>
            <a:ext cx="2865242" cy="3996623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000" b="1" dirty="0" smtClean="0"/>
              <a:t>정서학대</a:t>
            </a:r>
            <a:endParaRPr lang="en-US" altLang="ko-KR" sz="1000" b="1" dirty="0"/>
          </a:p>
          <a:p>
            <a:r>
              <a:rPr lang="ko-KR" altLang="en-US" sz="1000" dirty="0"/>
              <a:t>발달지연 및 </a:t>
            </a:r>
            <a:r>
              <a:rPr lang="ko-KR" altLang="en-US" sz="1000" dirty="0" smtClean="0"/>
              <a:t>성장장애</a:t>
            </a:r>
            <a:r>
              <a:rPr lang="en-US" altLang="ko-KR" sz="1000" dirty="0" smtClean="0"/>
              <a:t>,</a:t>
            </a:r>
            <a:endParaRPr lang="ko-KR" altLang="en-US" sz="1000" dirty="0"/>
          </a:p>
          <a:p>
            <a:r>
              <a:rPr lang="ko-KR" altLang="en-US" sz="1000" dirty="0"/>
              <a:t>신체발달저하</a:t>
            </a:r>
          </a:p>
          <a:p>
            <a:endParaRPr lang="en-US" altLang="ko-KR" sz="1000" dirty="0"/>
          </a:p>
          <a:p>
            <a:r>
              <a:rPr lang="ko-KR" altLang="en-US" sz="1000" b="1" dirty="0"/>
              <a:t>방임</a:t>
            </a:r>
            <a:endParaRPr lang="en-US" altLang="ko-KR" sz="1000" b="1" dirty="0"/>
          </a:p>
          <a:p>
            <a:r>
              <a:rPr lang="ko-KR" altLang="en-US" sz="1000" dirty="0"/>
              <a:t>발달지연 및 </a:t>
            </a:r>
            <a:r>
              <a:rPr lang="ko-KR" altLang="en-US" sz="1000" dirty="0" smtClean="0"/>
              <a:t>성장장애</a:t>
            </a:r>
            <a:r>
              <a:rPr lang="en-US" altLang="ko-KR" sz="1000" dirty="0" smtClean="0"/>
              <a:t>,</a:t>
            </a:r>
            <a:endParaRPr lang="ko-KR" altLang="en-US" sz="1000" dirty="0"/>
          </a:p>
          <a:p>
            <a:r>
              <a:rPr lang="ko-KR" altLang="en-US" sz="1000" dirty="0"/>
              <a:t>비위생적인 </a:t>
            </a:r>
            <a:r>
              <a:rPr lang="ko-KR" altLang="en-US" sz="1000" dirty="0" smtClean="0"/>
              <a:t>신체상태</a:t>
            </a:r>
            <a:r>
              <a:rPr lang="en-US" altLang="ko-KR" sz="1000" dirty="0" smtClean="0"/>
              <a:t>,</a:t>
            </a:r>
            <a:endParaRPr lang="ko-KR" altLang="en-US" sz="1000" dirty="0"/>
          </a:p>
          <a:p>
            <a:r>
              <a:rPr lang="ko-KR" altLang="en-US" sz="1000" dirty="0"/>
              <a:t>예방접종과 의학적 치료 불이행으로 인한 </a:t>
            </a:r>
            <a:endParaRPr lang="en-US" altLang="ko-KR" sz="1000" dirty="0" smtClean="0"/>
          </a:p>
          <a:p>
            <a:r>
              <a:rPr lang="ko-KR" altLang="en-US" sz="1000" dirty="0" smtClean="0"/>
              <a:t>건강상태 불량</a:t>
            </a:r>
            <a:r>
              <a:rPr lang="en-US" altLang="ko-KR" sz="1000" dirty="0" smtClean="0"/>
              <a:t>,</a:t>
            </a:r>
            <a:endParaRPr lang="ko-KR" altLang="en-US" sz="1000" dirty="0"/>
          </a:p>
          <a:p>
            <a:r>
              <a:rPr lang="ko-KR" altLang="en-US" sz="1000" dirty="0"/>
              <a:t>아동에게 악취가 지속적으로 나는 경우</a:t>
            </a:r>
            <a:endParaRPr lang="en-US" altLang="ko-KR" sz="1000" dirty="0"/>
          </a:p>
          <a:p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50065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37405" y="2172940"/>
            <a:ext cx="4601210" cy="1564640"/>
          </a:xfrm>
          <a:custGeom>
            <a:avLst/>
            <a:gdLst/>
            <a:ahLst/>
            <a:cxnLst/>
            <a:rect l="l" t="t" r="r" b="b"/>
            <a:pathLst>
              <a:path w="4601209" h="1564639">
                <a:moveTo>
                  <a:pt x="4393768" y="0"/>
                </a:moveTo>
                <a:lnTo>
                  <a:pt x="206857" y="0"/>
                </a:lnTo>
                <a:lnTo>
                  <a:pt x="152036" y="5208"/>
                </a:lnTo>
                <a:lnTo>
                  <a:pt x="102670" y="19894"/>
                </a:lnTo>
                <a:lnTo>
                  <a:pt x="60771" y="42645"/>
                </a:lnTo>
                <a:lnTo>
                  <a:pt x="28351" y="72049"/>
                </a:lnTo>
                <a:lnTo>
                  <a:pt x="7423" y="106696"/>
                </a:lnTo>
                <a:lnTo>
                  <a:pt x="0" y="145173"/>
                </a:lnTo>
                <a:lnTo>
                  <a:pt x="0" y="1419047"/>
                </a:lnTo>
                <a:lnTo>
                  <a:pt x="7423" y="1457524"/>
                </a:lnTo>
                <a:lnTo>
                  <a:pt x="28351" y="1492171"/>
                </a:lnTo>
                <a:lnTo>
                  <a:pt x="60771" y="1521575"/>
                </a:lnTo>
                <a:lnTo>
                  <a:pt x="102670" y="1544326"/>
                </a:lnTo>
                <a:lnTo>
                  <a:pt x="152036" y="1559012"/>
                </a:lnTo>
                <a:lnTo>
                  <a:pt x="206857" y="1564220"/>
                </a:lnTo>
                <a:lnTo>
                  <a:pt x="4393768" y="1564220"/>
                </a:lnTo>
                <a:lnTo>
                  <a:pt x="4448587" y="1559012"/>
                </a:lnTo>
                <a:lnTo>
                  <a:pt x="4497951" y="1544326"/>
                </a:lnTo>
                <a:lnTo>
                  <a:pt x="4539848" y="1521575"/>
                </a:lnTo>
                <a:lnTo>
                  <a:pt x="4572265" y="1492171"/>
                </a:lnTo>
                <a:lnTo>
                  <a:pt x="4593190" y="1457524"/>
                </a:lnTo>
                <a:lnTo>
                  <a:pt x="4600613" y="1419047"/>
                </a:lnTo>
                <a:lnTo>
                  <a:pt x="4600613" y="145173"/>
                </a:lnTo>
                <a:lnTo>
                  <a:pt x="4593190" y="106696"/>
                </a:lnTo>
                <a:lnTo>
                  <a:pt x="4572265" y="72049"/>
                </a:lnTo>
                <a:lnTo>
                  <a:pt x="4539848" y="42645"/>
                </a:lnTo>
                <a:lnTo>
                  <a:pt x="4497951" y="19894"/>
                </a:lnTo>
                <a:lnTo>
                  <a:pt x="4448587" y="5208"/>
                </a:lnTo>
                <a:lnTo>
                  <a:pt x="439376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50105" y="2185640"/>
            <a:ext cx="4601210" cy="1581150"/>
          </a:xfrm>
          <a:custGeom>
            <a:avLst/>
            <a:gdLst/>
            <a:ahLst/>
            <a:cxnLst/>
            <a:rect l="l" t="t" r="r" b="b"/>
            <a:pathLst>
              <a:path w="4601209" h="1581150">
                <a:moveTo>
                  <a:pt x="4393768" y="0"/>
                </a:moveTo>
                <a:lnTo>
                  <a:pt x="206857" y="0"/>
                </a:lnTo>
                <a:lnTo>
                  <a:pt x="152036" y="5264"/>
                </a:lnTo>
                <a:lnTo>
                  <a:pt x="102670" y="20107"/>
                </a:lnTo>
                <a:lnTo>
                  <a:pt x="60771" y="43103"/>
                </a:lnTo>
                <a:lnTo>
                  <a:pt x="28351" y="72826"/>
                </a:lnTo>
                <a:lnTo>
                  <a:pt x="7423" y="107850"/>
                </a:lnTo>
                <a:lnTo>
                  <a:pt x="0" y="146748"/>
                </a:lnTo>
                <a:lnTo>
                  <a:pt x="0" y="1434401"/>
                </a:lnTo>
                <a:lnTo>
                  <a:pt x="7423" y="1473299"/>
                </a:lnTo>
                <a:lnTo>
                  <a:pt x="28351" y="1508323"/>
                </a:lnTo>
                <a:lnTo>
                  <a:pt x="60771" y="1538046"/>
                </a:lnTo>
                <a:lnTo>
                  <a:pt x="102670" y="1561042"/>
                </a:lnTo>
                <a:lnTo>
                  <a:pt x="152036" y="1575885"/>
                </a:lnTo>
                <a:lnTo>
                  <a:pt x="206857" y="1581150"/>
                </a:lnTo>
                <a:lnTo>
                  <a:pt x="4393768" y="1581150"/>
                </a:lnTo>
                <a:lnTo>
                  <a:pt x="4448587" y="1575885"/>
                </a:lnTo>
                <a:lnTo>
                  <a:pt x="4497951" y="1561042"/>
                </a:lnTo>
                <a:lnTo>
                  <a:pt x="4539848" y="1538046"/>
                </a:lnTo>
                <a:lnTo>
                  <a:pt x="4572265" y="1508323"/>
                </a:lnTo>
                <a:lnTo>
                  <a:pt x="4593190" y="1473299"/>
                </a:lnTo>
                <a:lnTo>
                  <a:pt x="4600613" y="1434401"/>
                </a:lnTo>
                <a:lnTo>
                  <a:pt x="4600613" y="146748"/>
                </a:lnTo>
                <a:lnTo>
                  <a:pt x="4593190" y="107850"/>
                </a:lnTo>
                <a:lnTo>
                  <a:pt x="4572265" y="72826"/>
                </a:lnTo>
                <a:lnTo>
                  <a:pt x="4539848" y="43103"/>
                </a:lnTo>
                <a:lnTo>
                  <a:pt x="4497951" y="20107"/>
                </a:lnTo>
                <a:lnTo>
                  <a:pt x="4448587" y="5264"/>
                </a:lnTo>
                <a:lnTo>
                  <a:pt x="4393768" y="0"/>
                </a:lnTo>
                <a:close/>
              </a:path>
            </a:pathLst>
          </a:custGeom>
          <a:solidFill>
            <a:srgbClr val="205B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8713" y="2124244"/>
            <a:ext cx="4698365" cy="4810760"/>
          </a:xfrm>
          <a:custGeom>
            <a:avLst/>
            <a:gdLst/>
            <a:ahLst/>
            <a:cxnLst/>
            <a:rect l="l" t="t" r="r" b="b"/>
            <a:pathLst>
              <a:path w="4698365" h="4810759">
                <a:moveTo>
                  <a:pt x="4482096" y="0"/>
                </a:moveTo>
                <a:lnTo>
                  <a:pt x="1736305" y="0"/>
                </a:lnTo>
                <a:lnTo>
                  <a:pt x="1701039" y="6980"/>
                </a:lnTo>
                <a:lnTo>
                  <a:pt x="1670408" y="25908"/>
                </a:lnTo>
                <a:lnTo>
                  <a:pt x="1646726" y="53760"/>
                </a:lnTo>
                <a:lnTo>
                  <a:pt x="1632305" y="87515"/>
                </a:lnTo>
                <a:lnTo>
                  <a:pt x="1618380" y="134168"/>
                </a:lnTo>
                <a:lnTo>
                  <a:pt x="1600742" y="179130"/>
                </a:lnTo>
                <a:lnTo>
                  <a:pt x="1579575" y="222220"/>
                </a:lnTo>
                <a:lnTo>
                  <a:pt x="1555059" y="263255"/>
                </a:lnTo>
                <a:lnTo>
                  <a:pt x="1527376" y="302054"/>
                </a:lnTo>
                <a:lnTo>
                  <a:pt x="1496709" y="338434"/>
                </a:lnTo>
                <a:lnTo>
                  <a:pt x="1463239" y="372213"/>
                </a:lnTo>
                <a:lnTo>
                  <a:pt x="1427148" y="403210"/>
                </a:lnTo>
                <a:lnTo>
                  <a:pt x="1388617" y="431242"/>
                </a:lnTo>
                <a:lnTo>
                  <a:pt x="1347830" y="456127"/>
                </a:lnTo>
                <a:lnTo>
                  <a:pt x="1304967" y="477684"/>
                </a:lnTo>
                <a:lnTo>
                  <a:pt x="1260210" y="495729"/>
                </a:lnTo>
                <a:lnTo>
                  <a:pt x="1213742" y="510081"/>
                </a:lnTo>
                <a:lnTo>
                  <a:pt x="1165744" y="520558"/>
                </a:lnTo>
                <a:lnTo>
                  <a:pt x="1116398" y="526977"/>
                </a:lnTo>
                <a:lnTo>
                  <a:pt x="1065885" y="529158"/>
                </a:lnTo>
                <a:lnTo>
                  <a:pt x="88900" y="529158"/>
                </a:lnTo>
                <a:lnTo>
                  <a:pt x="54290" y="536146"/>
                </a:lnTo>
                <a:lnTo>
                  <a:pt x="26033" y="555201"/>
                </a:lnTo>
                <a:lnTo>
                  <a:pt x="6984" y="583459"/>
                </a:lnTo>
                <a:lnTo>
                  <a:pt x="0" y="618058"/>
                </a:lnTo>
                <a:lnTo>
                  <a:pt x="0" y="4594339"/>
                </a:lnTo>
                <a:lnTo>
                  <a:pt x="5728" y="4643687"/>
                </a:lnTo>
                <a:lnTo>
                  <a:pt x="22032" y="4689070"/>
                </a:lnTo>
                <a:lnTo>
                  <a:pt x="47590" y="4729166"/>
                </a:lnTo>
                <a:lnTo>
                  <a:pt x="81077" y="4762653"/>
                </a:lnTo>
                <a:lnTo>
                  <a:pt x="121173" y="4788208"/>
                </a:lnTo>
                <a:lnTo>
                  <a:pt x="166555" y="4804511"/>
                </a:lnTo>
                <a:lnTo>
                  <a:pt x="215900" y="4810239"/>
                </a:lnTo>
                <a:lnTo>
                  <a:pt x="4609096" y="4810239"/>
                </a:lnTo>
                <a:lnTo>
                  <a:pt x="4643705" y="4803251"/>
                </a:lnTo>
                <a:lnTo>
                  <a:pt x="4671963" y="4784196"/>
                </a:lnTo>
                <a:lnTo>
                  <a:pt x="4691012" y="4755937"/>
                </a:lnTo>
                <a:lnTo>
                  <a:pt x="4697996" y="4721339"/>
                </a:lnTo>
                <a:lnTo>
                  <a:pt x="4697996" y="215900"/>
                </a:lnTo>
                <a:lnTo>
                  <a:pt x="4692268" y="166555"/>
                </a:lnTo>
                <a:lnTo>
                  <a:pt x="4675966" y="121173"/>
                </a:lnTo>
                <a:lnTo>
                  <a:pt x="4650410" y="81077"/>
                </a:lnTo>
                <a:lnTo>
                  <a:pt x="4616924" y="47590"/>
                </a:lnTo>
                <a:lnTo>
                  <a:pt x="4576828" y="22032"/>
                </a:lnTo>
                <a:lnTo>
                  <a:pt x="4531445" y="5728"/>
                </a:lnTo>
                <a:lnTo>
                  <a:pt x="44820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01426" y="2136948"/>
            <a:ext cx="8869134" cy="4810760"/>
          </a:xfrm>
          <a:custGeom>
            <a:avLst/>
            <a:gdLst/>
            <a:ahLst/>
            <a:cxnLst/>
            <a:rect l="l" t="t" r="r" b="b"/>
            <a:pathLst>
              <a:path w="4698365" h="4810759">
                <a:moveTo>
                  <a:pt x="4482084" y="0"/>
                </a:moveTo>
                <a:lnTo>
                  <a:pt x="1736293" y="0"/>
                </a:lnTo>
                <a:lnTo>
                  <a:pt x="1701026" y="6980"/>
                </a:lnTo>
                <a:lnTo>
                  <a:pt x="1670396" y="25908"/>
                </a:lnTo>
                <a:lnTo>
                  <a:pt x="1646714" y="53760"/>
                </a:lnTo>
                <a:lnTo>
                  <a:pt x="1632292" y="87515"/>
                </a:lnTo>
                <a:lnTo>
                  <a:pt x="1618367" y="134168"/>
                </a:lnTo>
                <a:lnTo>
                  <a:pt x="1600730" y="179130"/>
                </a:lnTo>
                <a:lnTo>
                  <a:pt x="1579562" y="222220"/>
                </a:lnTo>
                <a:lnTo>
                  <a:pt x="1555046" y="263255"/>
                </a:lnTo>
                <a:lnTo>
                  <a:pt x="1527363" y="302054"/>
                </a:lnTo>
                <a:lnTo>
                  <a:pt x="1496696" y="338434"/>
                </a:lnTo>
                <a:lnTo>
                  <a:pt x="1463226" y="372213"/>
                </a:lnTo>
                <a:lnTo>
                  <a:pt x="1427135" y="403210"/>
                </a:lnTo>
                <a:lnTo>
                  <a:pt x="1388605" y="431242"/>
                </a:lnTo>
                <a:lnTo>
                  <a:pt x="1347817" y="456127"/>
                </a:lnTo>
                <a:lnTo>
                  <a:pt x="1304954" y="477684"/>
                </a:lnTo>
                <a:lnTo>
                  <a:pt x="1260198" y="495729"/>
                </a:lnTo>
                <a:lnTo>
                  <a:pt x="1213729" y="510081"/>
                </a:lnTo>
                <a:lnTo>
                  <a:pt x="1165731" y="520558"/>
                </a:lnTo>
                <a:lnTo>
                  <a:pt x="1116385" y="526977"/>
                </a:lnTo>
                <a:lnTo>
                  <a:pt x="1065872" y="529158"/>
                </a:lnTo>
                <a:lnTo>
                  <a:pt x="88887" y="529158"/>
                </a:lnTo>
                <a:lnTo>
                  <a:pt x="54285" y="536146"/>
                </a:lnTo>
                <a:lnTo>
                  <a:pt x="26031" y="555202"/>
                </a:lnTo>
                <a:lnTo>
                  <a:pt x="6984" y="583464"/>
                </a:lnTo>
                <a:lnTo>
                  <a:pt x="0" y="618070"/>
                </a:lnTo>
                <a:lnTo>
                  <a:pt x="0" y="4594339"/>
                </a:lnTo>
                <a:lnTo>
                  <a:pt x="5727" y="4643687"/>
                </a:lnTo>
                <a:lnTo>
                  <a:pt x="22030" y="4689070"/>
                </a:lnTo>
                <a:lnTo>
                  <a:pt x="47586" y="4729166"/>
                </a:lnTo>
                <a:lnTo>
                  <a:pt x="81072" y="4762653"/>
                </a:lnTo>
                <a:lnTo>
                  <a:pt x="121168" y="4788208"/>
                </a:lnTo>
                <a:lnTo>
                  <a:pt x="166551" y="4804511"/>
                </a:lnTo>
                <a:lnTo>
                  <a:pt x="215900" y="4810239"/>
                </a:lnTo>
                <a:lnTo>
                  <a:pt x="4609084" y="4810239"/>
                </a:lnTo>
                <a:lnTo>
                  <a:pt x="4643700" y="4803251"/>
                </a:lnTo>
                <a:lnTo>
                  <a:pt x="4671961" y="4784194"/>
                </a:lnTo>
                <a:lnTo>
                  <a:pt x="4691012" y="4755932"/>
                </a:lnTo>
                <a:lnTo>
                  <a:pt x="4697996" y="4721326"/>
                </a:lnTo>
                <a:lnTo>
                  <a:pt x="4697996" y="215900"/>
                </a:lnTo>
                <a:lnTo>
                  <a:pt x="4692268" y="166555"/>
                </a:lnTo>
                <a:lnTo>
                  <a:pt x="4675963" y="121173"/>
                </a:lnTo>
                <a:lnTo>
                  <a:pt x="4650405" y="81077"/>
                </a:lnTo>
                <a:lnTo>
                  <a:pt x="4616916" y="47590"/>
                </a:lnTo>
                <a:lnTo>
                  <a:pt x="4576818" y="22032"/>
                </a:lnTo>
                <a:lnTo>
                  <a:pt x="4531433" y="5728"/>
                </a:lnTo>
                <a:lnTo>
                  <a:pt x="4482084" y="0"/>
                </a:lnTo>
                <a:close/>
              </a:path>
            </a:pathLst>
          </a:custGeom>
          <a:solidFill>
            <a:srgbClr val="F1F2F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47476" y="2261713"/>
            <a:ext cx="92075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25" dirty="0">
                <a:solidFill>
                  <a:srgbClr val="FFFFFF"/>
                </a:solidFill>
                <a:latin typeface="Malgun Gothic"/>
                <a:cs typeface="Malgun Gothic"/>
              </a:rPr>
              <a:t>행동적</a:t>
            </a:r>
            <a:r>
              <a:rPr sz="1600" b="1" spc="-41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600" b="1" spc="-265" dirty="0">
                <a:solidFill>
                  <a:srgbClr val="FFFFFF"/>
                </a:solidFill>
                <a:latin typeface="Malgun Gothic"/>
                <a:cs typeface="Malgun Gothic"/>
              </a:rPr>
              <a:t>징후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4373194" y="1304506"/>
            <a:ext cx="19380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65" dirty="0">
                <a:solidFill>
                  <a:srgbClr val="007DC4"/>
                </a:solidFill>
              </a:rPr>
              <a:t>아동학대</a:t>
            </a:r>
            <a:r>
              <a:rPr sz="2000" spc="-350" dirty="0">
                <a:solidFill>
                  <a:srgbClr val="007DC4"/>
                </a:solidFill>
              </a:rPr>
              <a:t> </a:t>
            </a:r>
            <a:r>
              <a:rPr sz="2000" spc="-180" dirty="0">
                <a:solidFill>
                  <a:srgbClr val="007DC4"/>
                </a:solidFill>
              </a:rPr>
              <a:t>발견하기</a:t>
            </a:r>
            <a:endParaRPr sz="2000"/>
          </a:p>
        </p:txBody>
      </p:sp>
      <p:sp>
        <p:nvSpPr>
          <p:cNvPr id="24" name="object 24"/>
          <p:cNvSpPr/>
          <p:nvPr/>
        </p:nvSpPr>
        <p:spPr>
          <a:xfrm>
            <a:off x="6780333" y="11"/>
            <a:ext cx="3372086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40003" y="11"/>
            <a:ext cx="3223229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 txBox="1"/>
          <p:nvPr/>
        </p:nvSpPr>
        <p:spPr>
          <a:xfrm>
            <a:off x="3394367" y="148310"/>
            <a:ext cx="390017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5000" b="1" spc="125" dirty="0">
                <a:solidFill>
                  <a:srgbClr val="FFFFFF"/>
                </a:solidFill>
                <a:latin typeface="Malgun Gothic"/>
                <a:cs typeface="Malgun Gothic"/>
              </a:rPr>
              <a:t>5</a:t>
            </a:r>
            <a:endParaRPr sz="5000">
              <a:latin typeface="Malgun Gothic"/>
              <a:cs typeface="Malgun Gothic"/>
            </a:endParaRPr>
          </a:p>
        </p:txBody>
      </p:sp>
      <p:sp>
        <p:nvSpPr>
          <p:cNvPr id="249" name="object 249"/>
          <p:cNvSpPr/>
          <p:nvPr/>
        </p:nvSpPr>
        <p:spPr>
          <a:xfrm>
            <a:off x="8726805" y="870699"/>
            <a:ext cx="1510926" cy="19709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37"/>
          <p:cNvSpPr txBox="1"/>
          <p:nvPr/>
        </p:nvSpPr>
        <p:spPr>
          <a:xfrm>
            <a:off x="6448844" y="7129917"/>
            <a:ext cx="3104571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2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*</a:t>
            </a:r>
            <a:r>
              <a:rPr sz="1100" spc="-26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sz="1100" spc="-10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출처 </a:t>
            </a:r>
            <a:r>
              <a:rPr sz="1100" spc="-4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: </a:t>
            </a:r>
            <a:r>
              <a:rPr lang="ko-KR" altLang="en-US" sz="1100" spc="-4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아동학대예방 및 치료지침서</a:t>
            </a:r>
            <a:r>
              <a:rPr lang="en-US" altLang="ko-KR" sz="1100" spc="-4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/</a:t>
            </a:r>
            <a:r>
              <a:rPr lang="ko-KR" altLang="en-US" sz="1100" spc="-4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대한의사협회</a:t>
            </a:r>
            <a:endParaRPr sz="1100" dirty="0"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</p:txBody>
      </p:sp>
      <p:pic>
        <p:nvPicPr>
          <p:cNvPr id="251" name="그림 2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  <p:sp>
        <p:nvSpPr>
          <p:cNvPr id="255" name="직사각형 254"/>
          <p:cNvSpPr/>
          <p:nvPr/>
        </p:nvSpPr>
        <p:spPr>
          <a:xfrm>
            <a:off x="714230" y="2832802"/>
            <a:ext cx="2865242" cy="3996623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000" b="1" dirty="0" smtClean="0">
                <a:latin typeface="+mj-ea"/>
                <a:ea typeface="+mj-ea"/>
              </a:rPr>
              <a:t>신체학대</a:t>
            </a:r>
            <a:endParaRPr lang="en-US" altLang="ko-KR" sz="1000" b="1" dirty="0" smtClean="0">
              <a:latin typeface="+mj-ea"/>
              <a:ea typeface="+mj-ea"/>
            </a:endParaRPr>
          </a:p>
          <a:p>
            <a:endParaRPr lang="en-US" altLang="ko-KR" sz="1000" b="1" dirty="0">
              <a:latin typeface="+mj-ea"/>
              <a:ea typeface="+mj-ea"/>
            </a:endParaRPr>
          </a:p>
          <a:p>
            <a:r>
              <a:rPr lang="ko-KR" altLang="en-US" sz="1000" dirty="0"/>
              <a:t>어른과의 </a:t>
            </a:r>
            <a:r>
              <a:rPr lang="ko-KR" altLang="en-US" sz="1000" dirty="0" smtClean="0"/>
              <a:t>접촉회피</a:t>
            </a:r>
            <a:r>
              <a:rPr lang="en-US" altLang="ko-KR" sz="1000" dirty="0" smtClean="0"/>
              <a:t>,</a:t>
            </a:r>
            <a:endParaRPr lang="ko-KR" altLang="en-US" sz="1000" dirty="0"/>
          </a:p>
          <a:p>
            <a:r>
              <a:rPr lang="ko-KR" altLang="en-US" sz="1000" dirty="0"/>
              <a:t>다른 아동이 울 때 공포를 </a:t>
            </a:r>
            <a:r>
              <a:rPr lang="ko-KR" altLang="en-US" sz="1000" dirty="0" smtClean="0"/>
              <a:t>나타냄</a:t>
            </a:r>
            <a:r>
              <a:rPr lang="en-US" altLang="ko-KR" sz="1000" dirty="0" smtClean="0"/>
              <a:t>,</a:t>
            </a:r>
            <a:endParaRPr lang="ko-KR" altLang="en-US" sz="1000" dirty="0"/>
          </a:p>
          <a:p>
            <a:r>
              <a:rPr lang="ko-KR" altLang="en-US" sz="1000" dirty="0"/>
              <a:t>공격적이거나 위축된 극단적 </a:t>
            </a:r>
            <a:r>
              <a:rPr lang="ko-KR" altLang="en-US" sz="1000" dirty="0" smtClean="0"/>
              <a:t>행동</a:t>
            </a:r>
            <a:r>
              <a:rPr lang="en-US" altLang="ko-KR" sz="1000" dirty="0" smtClean="0"/>
              <a:t>,</a:t>
            </a:r>
            <a:r>
              <a:rPr lang="ko-KR" altLang="en-US" sz="1000" dirty="0" smtClean="0"/>
              <a:t> </a:t>
            </a:r>
            <a:endParaRPr lang="ko-KR" altLang="en-US" sz="1000" dirty="0"/>
          </a:p>
          <a:p>
            <a:r>
              <a:rPr lang="ko-KR" altLang="en-US" sz="1000" dirty="0"/>
              <a:t>부모에 대한 </a:t>
            </a:r>
            <a:r>
              <a:rPr lang="ko-KR" altLang="en-US" sz="1000" dirty="0" smtClean="0"/>
              <a:t>두려움</a:t>
            </a:r>
            <a:r>
              <a:rPr lang="en-US" altLang="ko-KR" sz="1000" dirty="0" smtClean="0"/>
              <a:t>,</a:t>
            </a:r>
            <a:endParaRPr lang="ko-KR" altLang="en-US" sz="1000" dirty="0"/>
          </a:p>
          <a:p>
            <a:r>
              <a:rPr lang="ko-KR" altLang="en-US" sz="1000" dirty="0"/>
              <a:t>집에 가는 것을 </a:t>
            </a:r>
            <a:r>
              <a:rPr lang="ko-KR" altLang="en-US" sz="1000" dirty="0" smtClean="0"/>
              <a:t>두려워함</a:t>
            </a:r>
            <a:r>
              <a:rPr lang="en-US" altLang="ko-KR" sz="1000" dirty="0" smtClean="0"/>
              <a:t>,</a:t>
            </a:r>
            <a:endParaRPr lang="ko-KR" altLang="en-US" sz="1000" dirty="0"/>
          </a:p>
          <a:p>
            <a:r>
              <a:rPr lang="ko-KR" altLang="en-US" sz="1000" dirty="0"/>
              <a:t>위험에 대한 지속적인 </a:t>
            </a:r>
            <a:r>
              <a:rPr lang="ko-KR" altLang="en-US" sz="1000" dirty="0" smtClean="0"/>
              <a:t>경계</a:t>
            </a:r>
            <a:r>
              <a:rPr lang="en-US" altLang="ko-KR" sz="1000" dirty="0" smtClean="0"/>
              <a:t>,</a:t>
            </a:r>
            <a:r>
              <a:rPr lang="ko-KR" altLang="en-US" sz="1000" dirty="0" smtClean="0"/>
              <a:t> </a:t>
            </a:r>
            <a:endParaRPr lang="ko-KR" altLang="en-US" sz="1000" dirty="0"/>
          </a:p>
        </p:txBody>
      </p:sp>
      <p:sp>
        <p:nvSpPr>
          <p:cNvPr id="256" name="직사각형 255"/>
          <p:cNvSpPr/>
          <p:nvPr/>
        </p:nvSpPr>
        <p:spPr>
          <a:xfrm>
            <a:off x="3654935" y="2826568"/>
            <a:ext cx="2757871" cy="3996623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000" b="1" dirty="0" err="1" smtClean="0"/>
              <a:t>성학대</a:t>
            </a:r>
            <a:endParaRPr lang="en-US" altLang="ko-KR" sz="1000" b="1" dirty="0" smtClean="0"/>
          </a:p>
          <a:p>
            <a:r>
              <a:rPr lang="en-US" altLang="ko-KR" sz="1000" dirty="0" smtClean="0"/>
              <a:t>(</a:t>
            </a:r>
            <a:r>
              <a:rPr lang="ko-KR" altLang="en-US" sz="1000" dirty="0" smtClean="0"/>
              <a:t>성적 행동지표</a:t>
            </a:r>
            <a:r>
              <a:rPr lang="en-US" altLang="ko-KR" sz="1000" dirty="0" smtClean="0"/>
              <a:t>)</a:t>
            </a:r>
          </a:p>
          <a:p>
            <a:r>
              <a:rPr lang="ko-KR" altLang="en-US" sz="1000" dirty="0" smtClean="0"/>
              <a:t>나이에 </a:t>
            </a:r>
            <a:r>
              <a:rPr lang="ko-KR" altLang="en-US" sz="1000" dirty="0"/>
              <a:t>맞지 않는 </a:t>
            </a:r>
            <a:r>
              <a:rPr lang="ko-KR" altLang="en-US" sz="1000" dirty="0" smtClean="0"/>
              <a:t>성적행동</a:t>
            </a:r>
            <a:r>
              <a:rPr lang="en-US" altLang="ko-KR" sz="1000" dirty="0" smtClean="0"/>
              <a:t>, </a:t>
            </a:r>
          </a:p>
          <a:p>
            <a:r>
              <a:rPr lang="ko-KR" altLang="en-US" sz="1000" dirty="0" smtClean="0"/>
              <a:t>해박하고 </a:t>
            </a:r>
            <a:r>
              <a:rPr lang="ko-KR" altLang="en-US" sz="1000" dirty="0"/>
              <a:t>조숙한 </a:t>
            </a:r>
            <a:r>
              <a:rPr lang="ko-KR" altLang="en-US" sz="1000" dirty="0" err="1" smtClean="0"/>
              <a:t>성지식</a:t>
            </a:r>
            <a:r>
              <a:rPr lang="en-US" altLang="ko-KR" sz="1000" dirty="0" smtClean="0"/>
              <a:t>, </a:t>
            </a:r>
          </a:p>
          <a:p>
            <a:r>
              <a:rPr lang="ko-KR" altLang="en-US" sz="1000" dirty="0" smtClean="0"/>
              <a:t>명백하게 </a:t>
            </a:r>
            <a:r>
              <a:rPr lang="ko-KR" altLang="en-US" sz="1000" dirty="0"/>
              <a:t>성적인 묘사를 한 </a:t>
            </a:r>
            <a:r>
              <a:rPr lang="ko-KR" altLang="en-US" sz="1000" dirty="0" smtClean="0"/>
              <a:t>그림들</a:t>
            </a:r>
            <a:r>
              <a:rPr lang="en-US" altLang="ko-KR" sz="1000" dirty="0" smtClean="0"/>
              <a:t>, </a:t>
            </a:r>
          </a:p>
          <a:p>
            <a:r>
              <a:rPr lang="ko-KR" altLang="en-US" sz="1000" dirty="0" smtClean="0"/>
              <a:t>타인과의 </a:t>
            </a:r>
            <a:r>
              <a:rPr lang="ko-KR" altLang="en-US" sz="1000" dirty="0"/>
              <a:t>성적인 </a:t>
            </a:r>
            <a:r>
              <a:rPr lang="ko-KR" altLang="en-US" sz="1000" dirty="0" smtClean="0"/>
              <a:t>상호관계</a:t>
            </a:r>
            <a:r>
              <a:rPr lang="en-US" altLang="ko-KR" sz="1000" dirty="0" smtClean="0"/>
              <a:t>, </a:t>
            </a:r>
          </a:p>
          <a:p>
            <a:r>
              <a:rPr lang="ko-KR" altLang="en-US" sz="1000" dirty="0" smtClean="0"/>
              <a:t>동물</a:t>
            </a:r>
            <a:r>
              <a:rPr lang="en-US" altLang="ko-KR" sz="1000" dirty="0" smtClean="0"/>
              <a:t>/</a:t>
            </a:r>
            <a:r>
              <a:rPr lang="ko-KR" altLang="en-US" sz="1000" dirty="0" smtClean="0"/>
              <a:t>장난감을 </a:t>
            </a:r>
            <a:r>
              <a:rPr lang="ko-KR" altLang="en-US" sz="1000" dirty="0"/>
              <a:t>대상으로 하는 </a:t>
            </a:r>
            <a:r>
              <a:rPr lang="ko-KR" altLang="en-US" sz="1000" dirty="0" smtClean="0"/>
              <a:t>성적 </a:t>
            </a:r>
            <a:r>
              <a:rPr lang="ko-KR" altLang="en-US" sz="1000" dirty="0"/>
              <a:t>상호관계</a:t>
            </a:r>
          </a:p>
          <a:p>
            <a:endParaRPr lang="en-US" altLang="ko-KR" sz="1000" dirty="0" smtClean="0"/>
          </a:p>
          <a:p>
            <a:r>
              <a:rPr lang="en-US" altLang="ko-KR" sz="1000" dirty="0" smtClean="0"/>
              <a:t>(</a:t>
            </a:r>
            <a:r>
              <a:rPr lang="ko-KR" altLang="en-US" sz="1000" dirty="0" smtClean="0"/>
              <a:t>비</a:t>
            </a:r>
            <a:r>
              <a:rPr lang="en-US" altLang="ko-KR" sz="1000" dirty="0"/>
              <a:t>(</a:t>
            </a:r>
            <a:r>
              <a:rPr lang="ko-KR" altLang="en-US" sz="1000" dirty="0"/>
              <a:t>非</a:t>
            </a:r>
            <a:r>
              <a:rPr lang="en-US" altLang="ko-KR" sz="1000" dirty="0"/>
              <a:t>)</a:t>
            </a:r>
            <a:r>
              <a:rPr lang="ko-KR" altLang="en-US" sz="1000" dirty="0"/>
              <a:t>성적인 </a:t>
            </a:r>
            <a:r>
              <a:rPr lang="ko-KR" altLang="en-US" sz="1000" dirty="0" smtClean="0"/>
              <a:t>행동지표</a:t>
            </a:r>
            <a:r>
              <a:rPr lang="en-US" altLang="ko-KR" sz="1000" dirty="0" smtClean="0"/>
              <a:t>)</a:t>
            </a:r>
          </a:p>
          <a:p>
            <a:r>
              <a:rPr lang="ko-KR" altLang="en-US" sz="1000" dirty="0" smtClean="0"/>
              <a:t>위축</a:t>
            </a:r>
            <a:r>
              <a:rPr lang="en-US" altLang="ko-KR" sz="1000" dirty="0"/>
              <a:t>, </a:t>
            </a:r>
            <a:r>
              <a:rPr lang="ko-KR" altLang="en-US" sz="1000" dirty="0"/>
              <a:t>환상</a:t>
            </a:r>
            <a:r>
              <a:rPr lang="en-US" altLang="ko-KR" sz="1000" dirty="0"/>
              <a:t>, </a:t>
            </a:r>
            <a:r>
              <a:rPr lang="ko-KR" altLang="en-US" sz="1000" dirty="0"/>
              <a:t>유아적 행동</a:t>
            </a:r>
            <a:r>
              <a:rPr lang="en-US" altLang="ko-KR" sz="1000" dirty="0"/>
              <a:t>(</a:t>
            </a:r>
            <a:r>
              <a:rPr lang="ko-KR" altLang="en-US" sz="1000" dirty="0"/>
              <a:t>퇴행행동</a:t>
            </a:r>
            <a:r>
              <a:rPr lang="en-US" altLang="ko-KR" sz="1000" dirty="0"/>
              <a:t>) </a:t>
            </a:r>
            <a:r>
              <a:rPr lang="en-US" altLang="ko-KR" sz="1000" dirty="0" smtClean="0"/>
              <a:t>,</a:t>
            </a:r>
          </a:p>
          <a:p>
            <a:r>
              <a:rPr lang="ko-KR" altLang="en-US" sz="1000" dirty="0" smtClean="0"/>
              <a:t>자기 </a:t>
            </a:r>
            <a:r>
              <a:rPr lang="ko-KR" altLang="en-US" sz="1000" dirty="0"/>
              <a:t>파괴적 또는 위험을 무릅쓴 </a:t>
            </a:r>
            <a:r>
              <a:rPr lang="ko-KR" altLang="en-US" sz="1000" dirty="0" smtClean="0"/>
              <a:t>모험적 행동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충동성</a:t>
            </a:r>
            <a:r>
              <a:rPr lang="en-US" altLang="ko-KR" sz="1000" dirty="0"/>
              <a:t>, </a:t>
            </a:r>
            <a:r>
              <a:rPr lang="ko-KR" altLang="en-US" sz="1000" dirty="0"/>
              <a:t>산만함 및 </a:t>
            </a:r>
            <a:r>
              <a:rPr lang="ko-KR" altLang="en-US" sz="1000" dirty="0" smtClean="0"/>
              <a:t>주의집중장애</a:t>
            </a:r>
            <a:r>
              <a:rPr lang="en-US" altLang="ko-KR" sz="1000" dirty="0" smtClean="0"/>
              <a:t>, </a:t>
            </a:r>
          </a:p>
          <a:p>
            <a:r>
              <a:rPr lang="ko-KR" altLang="en-US" sz="1000" dirty="0" smtClean="0"/>
              <a:t>혼자 </a:t>
            </a:r>
            <a:r>
              <a:rPr lang="ko-KR" altLang="en-US" sz="1000" dirty="0"/>
              <a:t>남아 있기를 거부 또는 </a:t>
            </a:r>
            <a:r>
              <a:rPr lang="ko-KR" altLang="en-US" sz="1000" dirty="0" smtClean="0"/>
              <a:t>외톨이</a:t>
            </a:r>
            <a:r>
              <a:rPr lang="en-US" altLang="ko-KR" sz="1000" dirty="0" smtClean="0"/>
              <a:t>, </a:t>
            </a:r>
          </a:p>
          <a:p>
            <a:r>
              <a:rPr lang="ko-KR" altLang="en-US" sz="1000" dirty="0" smtClean="0"/>
              <a:t>특정 </a:t>
            </a:r>
            <a:r>
              <a:rPr lang="ko-KR" altLang="en-US" sz="1000" dirty="0"/>
              <a:t>유형의 사람들 또는 성에 대한 </a:t>
            </a:r>
            <a:r>
              <a:rPr lang="ko-KR" altLang="en-US" sz="1000" dirty="0" smtClean="0"/>
              <a:t>두려움</a:t>
            </a:r>
            <a:r>
              <a:rPr lang="en-US" altLang="ko-KR" sz="1000" dirty="0" smtClean="0"/>
              <a:t>, </a:t>
            </a:r>
          </a:p>
          <a:p>
            <a:r>
              <a:rPr lang="ko-KR" altLang="en-US" sz="1000" dirty="0" smtClean="0"/>
              <a:t>방화</a:t>
            </a:r>
            <a:r>
              <a:rPr lang="en-US" altLang="ko-KR" sz="1000" dirty="0"/>
              <a:t>/</a:t>
            </a:r>
            <a:r>
              <a:rPr lang="ko-KR" altLang="en-US" sz="1000" dirty="0" smtClean="0"/>
              <a:t>동물에게 </a:t>
            </a:r>
            <a:r>
              <a:rPr lang="ko-KR" altLang="en-US" sz="1000" dirty="0"/>
              <a:t>잔혹함</a:t>
            </a:r>
            <a:r>
              <a:rPr lang="en-US" altLang="ko-KR" sz="1000" dirty="0"/>
              <a:t>(</a:t>
            </a:r>
            <a:r>
              <a:rPr lang="ko-KR" altLang="en-US" sz="1000" dirty="0"/>
              <a:t>주로 남아의 특징</a:t>
            </a:r>
            <a:r>
              <a:rPr lang="en-US" altLang="ko-KR" sz="1000" dirty="0" smtClean="0"/>
              <a:t>), </a:t>
            </a:r>
          </a:p>
          <a:p>
            <a:r>
              <a:rPr lang="ko-KR" altLang="en-US" sz="1000" dirty="0" smtClean="0"/>
              <a:t>비행</a:t>
            </a:r>
            <a:r>
              <a:rPr lang="en-US" altLang="ko-KR" sz="1000" dirty="0"/>
              <a:t>, </a:t>
            </a:r>
            <a:r>
              <a:rPr lang="ko-KR" altLang="en-US" sz="1000" dirty="0" smtClean="0"/>
              <a:t>가출</a:t>
            </a:r>
            <a:r>
              <a:rPr lang="en-US" altLang="ko-KR" sz="1000" dirty="0" smtClean="0"/>
              <a:t>, </a:t>
            </a:r>
          </a:p>
          <a:p>
            <a:r>
              <a:rPr lang="ko-KR" altLang="en-US" sz="1000" dirty="0" smtClean="0"/>
              <a:t>약물 </a:t>
            </a:r>
            <a:r>
              <a:rPr lang="ko-KR" altLang="en-US" sz="1000" dirty="0"/>
              <a:t>및 </a:t>
            </a:r>
            <a:r>
              <a:rPr lang="ko-KR" altLang="en-US" sz="1000" dirty="0" err="1"/>
              <a:t>알콜</a:t>
            </a:r>
            <a:r>
              <a:rPr lang="ko-KR" altLang="en-US" sz="1000" dirty="0"/>
              <a:t> </a:t>
            </a:r>
            <a:r>
              <a:rPr lang="ko-KR" altLang="en-US" sz="1000" dirty="0" smtClean="0"/>
              <a:t>남용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자기 </a:t>
            </a:r>
            <a:r>
              <a:rPr lang="ko-KR" altLang="en-US" sz="1000" dirty="0"/>
              <a:t>파괴적 행동</a:t>
            </a:r>
            <a:r>
              <a:rPr lang="en-US" altLang="ko-KR" sz="1000" dirty="0"/>
              <a:t>(</a:t>
            </a:r>
            <a:r>
              <a:rPr lang="ko-KR" altLang="en-US" sz="1000" dirty="0"/>
              <a:t>자살시도</a:t>
            </a:r>
            <a:r>
              <a:rPr lang="en-US" altLang="ko-KR" sz="1000" dirty="0" smtClean="0"/>
              <a:t>), </a:t>
            </a:r>
            <a:r>
              <a:rPr lang="ko-KR" altLang="en-US" sz="1000" dirty="0" smtClean="0"/>
              <a:t>범죄행위</a:t>
            </a:r>
            <a:r>
              <a:rPr lang="en-US" altLang="ko-KR" sz="1000" dirty="0" smtClean="0"/>
              <a:t>, </a:t>
            </a:r>
          </a:p>
          <a:p>
            <a:r>
              <a:rPr lang="ko-KR" altLang="en-US" sz="1000" dirty="0" smtClean="0"/>
              <a:t>우울</a:t>
            </a:r>
            <a:r>
              <a:rPr lang="en-US" altLang="ko-KR" sz="1000" dirty="0"/>
              <a:t>, </a:t>
            </a:r>
            <a:r>
              <a:rPr lang="ko-KR" altLang="en-US" sz="1000" dirty="0"/>
              <a:t>불안</a:t>
            </a:r>
            <a:r>
              <a:rPr lang="en-US" altLang="ko-KR" sz="1000" dirty="0"/>
              <a:t>, </a:t>
            </a:r>
            <a:r>
              <a:rPr lang="ko-KR" altLang="en-US" sz="1000" dirty="0"/>
              <a:t>사회관계의 </a:t>
            </a:r>
            <a:r>
              <a:rPr lang="ko-KR" altLang="en-US" sz="1000" dirty="0" smtClean="0"/>
              <a:t>단절</a:t>
            </a:r>
            <a:r>
              <a:rPr lang="en-US" altLang="ko-KR" sz="1000" dirty="0" smtClean="0"/>
              <a:t>, </a:t>
            </a:r>
          </a:p>
          <a:p>
            <a:r>
              <a:rPr lang="ko-KR" altLang="en-US" sz="1000" dirty="0" smtClean="0"/>
              <a:t>수면장애</a:t>
            </a:r>
            <a:r>
              <a:rPr lang="en-US" altLang="ko-KR" sz="1000" dirty="0" smtClean="0"/>
              <a:t>, </a:t>
            </a:r>
            <a:r>
              <a:rPr lang="ko-KR" altLang="en-US" sz="1000" dirty="0" err="1" smtClean="0"/>
              <a:t>유뇨증</a:t>
            </a:r>
            <a:r>
              <a:rPr lang="en-US" altLang="ko-KR" sz="1000" dirty="0"/>
              <a:t>/</a:t>
            </a:r>
            <a:r>
              <a:rPr lang="ko-KR" altLang="en-US" sz="1000" dirty="0" err="1"/>
              <a:t>유분증</a:t>
            </a:r>
            <a:r>
              <a:rPr lang="ko-KR" altLang="en-US" sz="1000" dirty="0"/>
              <a:t> </a:t>
            </a:r>
            <a:endParaRPr lang="en-US" altLang="ko-KR" sz="1000" dirty="0" smtClean="0"/>
          </a:p>
          <a:p>
            <a:r>
              <a:rPr lang="ko-KR" altLang="en-US" sz="1000" dirty="0" smtClean="0"/>
              <a:t>섭식장애</a:t>
            </a:r>
            <a:r>
              <a:rPr lang="en-US" altLang="ko-KR" sz="1000" dirty="0"/>
              <a:t>(</a:t>
            </a:r>
            <a:r>
              <a:rPr lang="ko-KR" altLang="en-US" sz="1000" dirty="0" err="1"/>
              <a:t>폭식증</a:t>
            </a:r>
            <a:r>
              <a:rPr lang="en-US" altLang="ko-KR" sz="1000" dirty="0"/>
              <a:t>/</a:t>
            </a:r>
            <a:r>
              <a:rPr lang="ko-KR" altLang="en-US" sz="1000" dirty="0"/>
              <a:t>거식증</a:t>
            </a:r>
            <a:r>
              <a:rPr lang="en-US" altLang="ko-KR" sz="1000" dirty="0" smtClean="0"/>
              <a:t>), </a:t>
            </a:r>
            <a:r>
              <a:rPr lang="ko-KR" altLang="en-US" sz="1000" dirty="0" smtClean="0"/>
              <a:t>야뇨증</a:t>
            </a:r>
            <a:endParaRPr lang="en-US" altLang="ko-KR" sz="1000" dirty="0" smtClean="0"/>
          </a:p>
          <a:p>
            <a:r>
              <a:rPr lang="ko-KR" altLang="en-US" sz="1000" dirty="0" smtClean="0"/>
              <a:t>외상 </a:t>
            </a:r>
            <a:r>
              <a:rPr lang="ko-KR" altLang="en-US" sz="1000" dirty="0"/>
              <a:t>후 스트레스 장애 </a:t>
            </a:r>
            <a:endParaRPr lang="en-US" altLang="ko-KR" sz="1000" dirty="0" smtClean="0"/>
          </a:p>
          <a:p>
            <a:r>
              <a:rPr lang="ko-KR" altLang="en-US" sz="1000" dirty="0" smtClean="0"/>
              <a:t>저조한 학업수행</a:t>
            </a:r>
            <a:endParaRPr lang="ko-KR" altLang="en-US" sz="1000" dirty="0"/>
          </a:p>
        </p:txBody>
      </p:sp>
      <p:sp>
        <p:nvSpPr>
          <p:cNvPr id="257" name="직사각형 256"/>
          <p:cNvSpPr/>
          <p:nvPr/>
        </p:nvSpPr>
        <p:spPr>
          <a:xfrm>
            <a:off x="6510938" y="2832801"/>
            <a:ext cx="2865242" cy="3996623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000" b="1" dirty="0" smtClean="0"/>
              <a:t>정서학대</a:t>
            </a:r>
            <a:endParaRPr lang="en-US" altLang="ko-KR" sz="1000" b="1" dirty="0" smtClean="0"/>
          </a:p>
          <a:p>
            <a:r>
              <a:rPr lang="ko-KR" altLang="en-US" sz="1000" dirty="0"/>
              <a:t>특정물건을 계속 빨고 있거나 물어뜯음 </a:t>
            </a:r>
          </a:p>
          <a:p>
            <a:r>
              <a:rPr lang="ko-KR" altLang="en-US" sz="1000" dirty="0"/>
              <a:t>행동장애</a:t>
            </a:r>
            <a:r>
              <a:rPr lang="en-US" altLang="ko-KR" sz="1000" dirty="0"/>
              <a:t>(</a:t>
            </a:r>
            <a:r>
              <a:rPr lang="ko-KR" altLang="en-US" sz="1000" dirty="0"/>
              <a:t>반사회적</a:t>
            </a:r>
            <a:r>
              <a:rPr lang="en-US" altLang="ko-KR" sz="1000" dirty="0"/>
              <a:t>, </a:t>
            </a:r>
            <a:r>
              <a:rPr lang="ko-KR" altLang="en-US" sz="1000" dirty="0"/>
              <a:t>파괴적 행동장애</a:t>
            </a:r>
            <a:r>
              <a:rPr lang="en-US" altLang="ko-KR" sz="1000" dirty="0"/>
              <a:t>) </a:t>
            </a:r>
          </a:p>
          <a:p>
            <a:r>
              <a:rPr lang="ko-KR" altLang="en-US" sz="1000" dirty="0"/>
              <a:t>신경성 기질 장애</a:t>
            </a:r>
            <a:r>
              <a:rPr lang="en-US" altLang="ko-KR" sz="1000" dirty="0"/>
              <a:t>(</a:t>
            </a:r>
            <a:r>
              <a:rPr lang="ko-KR" altLang="en-US" sz="1000" dirty="0"/>
              <a:t>놀이장애</a:t>
            </a:r>
            <a:r>
              <a:rPr lang="en-US" altLang="ko-KR" sz="1000" dirty="0"/>
              <a:t>) </a:t>
            </a:r>
          </a:p>
          <a:p>
            <a:r>
              <a:rPr lang="ko-KR" altLang="en-US" sz="1000" dirty="0"/>
              <a:t>정신신경성 반응</a:t>
            </a:r>
            <a:r>
              <a:rPr lang="en-US" altLang="ko-KR" sz="1000" dirty="0"/>
              <a:t>(</a:t>
            </a:r>
            <a:r>
              <a:rPr lang="ko-KR" altLang="en-US" sz="1000" dirty="0"/>
              <a:t>히스테리</a:t>
            </a:r>
            <a:r>
              <a:rPr lang="en-US" altLang="ko-KR" sz="1000" dirty="0"/>
              <a:t>, </a:t>
            </a:r>
            <a:r>
              <a:rPr lang="ko-KR" altLang="en-US" sz="1000" dirty="0"/>
              <a:t>강박</a:t>
            </a:r>
            <a:r>
              <a:rPr lang="en-US" altLang="ko-KR" sz="1000" dirty="0"/>
              <a:t>, </a:t>
            </a:r>
            <a:r>
              <a:rPr lang="ko-KR" altLang="en-US" sz="1000" dirty="0"/>
              <a:t>공포</a:t>
            </a:r>
            <a:r>
              <a:rPr lang="en-US" altLang="ko-KR" sz="1000" dirty="0"/>
              <a:t>)</a:t>
            </a:r>
          </a:p>
          <a:p>
            <a:r>
              <a:rPr lang="ko-KR" altLang="en-US" sz="1000" dirty="0"/>
              <a:t>언어장애</a:t>
            </a:r>
          </a:p>
          <a:p>
            <a:r>
              <a:rPr lang="ko-KR" altLang="en-US" sz="1000" dirty="0"/>
              <a:t>극단행동</a:t>
            </a:r>
            <a:r>
              <a:rPr lang="en-US" altLang="ko-KR" sz="1000" dirty="0"/>
              <a:t>, </a:t>
            </a:r>
            <a:r>
              <a:rPr lang="ko-KR" altLang="en-US" sz="1000" dirty="0"/>
              <a:t>과잉행동</a:t>
            </a:r>
            <a:r>
              <a:rPr lang="en-US" altLang="ko-KR" sz="1000" dirty="0"/>
              <a:t>, </a:t>
            </a:r>
            <a:r>
              <a:rPr lang="ko-KR" altLang="en-US" sz="1000" dirty="0"/>
              <a:t>자살시도</a:t>
            </a:r>
          </a:p>
          <a:p>
            <a:r>
              <a:rPr lang="ko-KR" altLang="en-US" sz="1000" dirty="0"/>
              <a:t>실수에 대한 과잉 반응 </a:t>
            </a:r>
          </a:p>
          <a:p>
            <a:r>
              <a:rPr lang="ko-KR" altLang="en-US" sz="1000" dirty="0"/>
              <a:t>부모와의 접촉에 대한 </a:t>
            </a:r>
            <a:r>
              <a:rPr lang="ko-KR" altLang="en-US" sz="1000" dirty="0" smtClean="0"/>
              <a:t>두려움</a:t>
            </a:r>
            <a:endParaRPr lang="en-US" altLang="ko-KR" sz="1000" b="1" dirty="0"/>
          </a:p>
          <a:p>
            <a:endParaRPr lang="en-US" altLang="ko-KR" sz="1000" dirty="0" smtClean="0"/>
          </a:p>
          <a:p>
            <a:endParaRPr lang="en-US" altLang="ko-KR" sz="1000" dirty="0"/>
          </a:p>
          <a:p>
            <a:r>
              <a:rPr lang="ko-KR" altLang="en-US" sz="1000" b="1" dirty="0" smtClean="0"/>
              <a:t>방임</a:t>
            </a:r>
            <a:endParaRPr lang="en-US" altLang="ko-KR" sz="1000" b="1" dirty="0" smtClean="0"/>
          </a:p>
          <a:p>
            <a:r>
              <a:rPr lang="ko-KR" altLang="en-US" sz="1000" dirty="0"/>
              <a:t>계절에 맞지 않는 부적절한 옷차림 </a:t>
            </a:r>
          </a:p>
          <a:p>
            <a:r>
              <a:rPr lang="ko-KR" altLang="en-US" sz="1000" dirty="0"/>
              <a:t>음식을 구걸하거나 훔침 </a:t>
            </a:r>
          </a:p>
          <a:p>
            <a:r>
              <a:rPr lang="ko-KR" altLang="en-US" sz="1000" dirty="0"/>
              <a:t>비행 또는 도벽 </a:t>
            </a:r>
          </a:p>
          <a:p>
            <a:r>
              <a:rPr lang="ko-KR" altLang="en-US" sz="1000" dirty="0"/>
              <a:t>학교에 일찍 등교하고 집에 늦게 귀가함 </a:t>
            </a:r>
          </a:p>
          <a:p>
            <a:r>
              <a:rPr lang="ko-KR" altLang="en-US" sz="1000" dirty="0"/>
              <a:t>지속적인 피로 또는 불안정감 호소 </a:t>
            </a:r>
          </a:p>
          <a:p>
            <a:r>
              <a:rPr lang="ko-KR" altLang="en-US" sz="1000" dirty="0"/>
              <a:t>수업 중 조는 태도 </a:t>
            </a:r>
          </a:p>
          <a:p>
            <a:r>
              <a:rPr lang="ko-KR" altLang="en-US" sz="1000" dirty="0"/>
              <a:t>잦은 </a:t>
            </a:r>
            <a:r>
              <a:rPr lang="ko-KR" altLang="en-US" sz="1000" dirty="0" smtClean="0"/>
              <a:t>결석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1365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524432" y="2370124"/>
            <a:ext cx="2503805" cy="190500"/>
          </a:xfrm>
          <a:custGeom>
            <a:avLst/>
            <a:gdLst/>
            <a:ahLst/>
            <a:cxnLst/>
            <a:rect l="l" t="t" r="r" b="b"/>
            <a:pathLst>
              <a:path w="2503804" h="190500">
                <a:moveTo>
                  <a:pt x="0" y="190500"/>
                </a:moveTo>
                <a:lnTo>
                  <a:pt x="2503686" y="190500"/>
                </a:lnTo>
                <a:lnTo>
                  <a:pt x="2503686" y="0"/>
                </a:lnTo>
                <a:lnTo>
                  <a:pt x="0" y="0"/>
                </a:lnTo>
                <a:lnTo>
                  <a:pt x="0" y="19050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3779" y="2370124"/>
            <a:ext cx="6430010" cy="190500"/>
          </a:xfrm>
          <a:custGeom>
            <a:avLst/>
            <a:gdLst/>
            <a:ahLst/>
            <a:cxnLst/>
            <a:rect l="l" t="t" r="r" b="b"/>
            <a:pathLst>
              <a:path w="6430009" h="190500">
                <a:moveTo>
                  <a:pt x="0" y="190500"/>
                </a:moveTo>
                <a:lnTo>
                  <a:pt x="6429734" y="190500"/>
                </a:lnTo>
                <a:lnTo>
                  <a:pt x="6429734" y="0"/>
                </a:lnTo>
                <a:lnTo>
                  <a:pt x="0" y="0"/>
                </a:lnTo>
                <a:lnTo>
                  <a:pt x="0" y="19050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84208" y="3057106"/>
            <a:ext cx="1659255" cy="462947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 indent="405765">
              <a:lnSpc>
                <a:spcPts val="1610"/>
              </a:lnSpc>
              <a:spcBef>
                <a:spcPts val="210"/>
              </a:spcBef>
            </a:pPr>
            <a:r>
              <a:rPr sz="1400" b="1" spc="-204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응급상황 </a:t>
            </a:r>
            <a:r>
              <a:rPr sz="1400" b="1" spc="-14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시,  </a:t>
            </a:r>
            <a:endParaRPr lang="en-US" sz="1400" b="1" spc="-145" dirty="0" smtClean="0">
              <a:solidFill>
                <a:srgbClr val="231F20"/>
              </a:solidFill>
              <a:latin typeface="Gadugi" panose="020B0502040204020203" pitchFamily="34" charset="0"/>
              <a:ea typeface="Gadugi" panose="020B0502040204020203" pitchFamily="34" charset="0"/>
              <a:cs typeface="Malgun Gothic"/>
            </a:endParaRPr>
          </a:p>
          <a:p>
            <a:pPr marL="12700" marR="5080" indent="405765">
              <a:lnSpc>
                <a:spcPts val="1610"/>
              </a:lnSpc>
              <a:spcBef>
                <a:spcPts val="210"/>
              </a:spcBef>
            </a:pPr>
            <a:r>
              <a:rPr sz="1400" b="1" spc="-195" dirty="0" err="1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아동의</a:t>
            </a:r>
            <a:r>
              <a:rPr sz="1400" b="1" spc="-340" dirty="0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 </a:t>
            </a:r>
            <a:r>
              <a:rPr sz="1400" b="1" spc="-180" dirty="0" err="1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안전</a:t>
            </a:r>
            <a:r>
              <a:rPr sz="1400" b="1" spc="-34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 </a:t>
            </a:r>
            <a:r>
              <a:rPr sz="1400" b="1" spc="-229" dirty="0" err="1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확보</a:t>
            </a:r>
            <a:endParaRPr sz="1400" dirty="0">
              <a:latin typeface="Gadugi" panose="020B0502040204020203" pitchFamily="34" charset="0"/>
              <a:ea typeface="Gadugi" panose="020B0502040204020203" pitchFamily="34" charset="0"/>
              <a:cs typeface="Malgun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27534" y="3057410"/>
            <a:ext cx="1130394" cy="462947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065" marR="5080" algn="ctr">
              <a:lnSpc>
                <a:spcPts val="1610"/>
              </a:lnSpc>
              <a:spcBef>
                <a:spcPts val="210"/>
              </a:spcBef>
            </a:pPr>
            <a:r>
              <a:rPr lang="ko-KR" altLang="en-US" sz="1400" b="1" spc="-204" dirty="0" err="1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아동학대조</a:t>
            </a:r>
            <a:r>
              <a:rPr sz="1400" b="1" spc="-204" dirty="0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사</a:t>
            </a:r>
            <a:r>
              <a:rPr lang="en-US" sz="1400" b="1" spc="-204" dirty="0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 </a:t>
            </a:r>
            <a:r>
              <a:rPr sz="1400" b="1" spc="-405" dirty="0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 </a:t>
            </a:r>
            <a:r>
              <a:rPr lang="en-US" sz="1400" b="1" spc="-405" dirty="0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      </a:t>
            </a:r>
            <a:r>
              <a:rPr sz="1400" b="1" spc="-125" dirty="0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및 </a:t>
            </a:r>
            <a:r>
              <a:rPr sz="1400" b="1" spc="-45" dirty="0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 </a:t>
            </a:r>
            <a:endParaRPr lang="en-US" sz="1400" b="1" spc="-45" dirty="0" smtClean="0">
              <a:solidFill>
                <a:srgbClr val="231F20"/>
              </a:solidFill>
              <a:latin typeface="Gadugi" panose="020B0502040204020203" pitchFamily="34" charset="0"/>
              <a:ea typeface="Gadugi" panose="020B0502040204020203" pitchFamily="34" charset="0"/>
              <a:cs typeface="Malgun Gothic"/>
            </a:endParaRPr>
          </a:p>
          <a:p>
            <a:pPr marL="12065" marR="5080" algn="ctr">
              <a:lnSpc>
                <a:spcPts val="1610"/>
              </a:lnSpc>
              <a:spcBef>
                <a:spcPts val="210"/>
              </a:spcBef>
            </a:pPr>
            <a:r>
              <a:rPr sz="1400" b="1" spc="-229" dirty="0" err="1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사례개입</a:t>
            </a:r>
            <a:r>
              <a:rPr sz="1400" b="1" spc="-229" dirty="0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  </a:t>
            </a:r>
            <a:r>
              <a:rPr sz="1400" b="1" spc="-229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협조</a:t>
            </a:r>
            <a:endParaRPr sz="1400" dirty="0">
              <a:latin typeface="Gadugi" panose="020B0502040204020203" pitchFamily="34" charset="0"/>
              <a:ea typeface="Gadugi" panose="020B0502040204020203" pitchFamily="34" charset="0"/>
              <a:cs typeface="Malgun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92710" y="3078610"/>
            <a:ext cx="979488" cy="462947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495300" marR="5080" indent="-483234">
              <a:lnSpc>
                <a:spcPts val="1610"/>
              </a:lnSpc>
              <a:spcBef>
                <a:spcPts val="210"/>
              </a:spcBef>
            </a:pPr>
            <a:r>
              <a:rPr sz="1400" b="1" spc="-204" dirty="0" err="1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사후지원</a:t>
            </a:r>
            <a:r>
              <a:rPr sz="1400" b="1" spc="-36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 </a:t>
            </a:r>
            <a:r>
              <a:rPr lang="en-US" sz="1400" b="1" spc="-360" dirty="0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     </a:t>
            </a:r>
            <a:r>
              <a:rPr sz="1400" b="1" spc="-125" dirty="0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및</a:t>
            </a:r>
            <a:r>
              <a:rPr sz="1400" b="1" spc="-360" dirty="0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 </a:t>
            </a:r>
            <a:endParaRPr lang="en-US" sz="1400" b="1" spc="-360" dirty="0" smtClean="0">
              <a:solidFill>
                <a:srgbClr val="231F20"/>
              </a:solidFill>
              <a:latin typeface="Gadugi" panose="020B0502040204020203" pitchFamily="34" charset="0"/>
              <a:ea typeface="Gadugi" panose="020B0502040204020203" pitchFamily="34" charset="0"/>
              <a:cs typeface="Malgun Gothic"/>
            </a:endParaRPr>
          </a:p>
          <a:p>
            <a:pPr marL="495300" marR="5080" indent="-483234">
              <a:lnSpc>
                <a:spcPts val="1610"/>
              </a:lnSpc>
              <a:spcBef>
                <a:spcPts val="210"/>
              </a:spcBef>
            </a:pPr>
            <a:r>
              <a:rPr sz="1400" b="1" spc="-229" dirty="0" err="1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서비스</a:t>
            </a:r>
            <a:r>
              <a:rPr sz="1400" b="1" spc="-229" dirty="0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  </a:t>
            </a:r>
            <a:r>
              <a:rPr sz="1400" b="1" spc="-229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협조</a:t>
            </a:r>
            <a:endParaRPr sz="1400" dirty="0">
              <a:latin typeface="Gadugi" panose="020B0502040204020203" pitchFamily="34" charset="0"/>
              <a:ea typeface="Gadugi" panose="020B0502040204020203" pitchFamily="34" charset="0"/>
              <a:cs typeface="Malgun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7149" y="3057093"/>
            <a:ext cx="981075" cy="64897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065" marR="5080" algn="ctr">
              <a:lnSpc>
                <a:spcPts val="1610"/>
              </a:lnSpc>
              <a:spcBef>
                <a:spcPts val="210"/>
              </a:spcBef>
            </a:pPr>
            <a:r>
              <a:rPr sz="1400" b="1" spc="-18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학대</a:t>
            </a:r>
            <a:r>
              <a:rPr sz="1400" b="1" spc="-34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 </a:t>
            </a:r>
            <a:r>
              <a:rPr sz="1400" b="1" spc="-229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의심징후  </a:t>
            </a:r>
            <a:r>
              <a:rPr sz="1400" b="1" spc="-16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(상흔,</a:t>
            </a:r>
            <a:r>
              <a:rPr sz="1400" b="1" spc="-33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 </a:t>
            </a:r>
            <a:r>
              <a:rPr sz="1400" b="1" spc="-18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증언</a:t>
            </a:r>
            <a:r>
              <a:rPr sz="1400" b="1" spc="-33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 </a:t>
            </a:r>
            <a:r>
              <a:rPr sz="1400" b="1" spc="-18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등)  </a:t>
            </a:r>
            <a:r>
              <a:rPr sz="1400" b="1" spc="-229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발견</a:t>
            </a:r>
            <a:endParaRPr sz="1400" b="1" dirty="0">
              <a:latin typeface="Gadugi" panose="020B0502040204020203" pitchFamily="34" charset="0"/>
              <a:ea typeface="Gadugi" panose="020B0502040204020203" pitchFamily="34" charset="0"/>
              <a:cs typeface="Malgun Gothic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393251" y="2393810"/>
            <a:ext cx="109855" cy="143510"/>
          </a:xfrm>
          <a:custGeom>
            <a:avLst/>
            <a:gdLst/>
            <a:ahLst/>
            <a:cxnLst/>
            <a:rect l="l" t="t" r="r" b="b"/>
            <a:pathLst>
              <a:path w="109855" h="143510">
                <a:moveTo>
                  <a:pt x="0" y="0"/>
                </a:moveTo>
                <a:lnTo>
                  <a:pt x="0" y="143128"/>
                </a:lnTo>
                <a:lnTo>
                  <a:pt x="109512" y="7165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319244" y="2393810"/>
            <a:ext cx="109855" cy="143510"/>
          </a:xfrm>
          <a:custGeom>
            <a:avLst/>
            <a:gdLst/>
            <a:ahLst/>
            <a:cxnLst/>
            <a:rect l="l" t="t" r="r" b="b"/>
            <a:pathLst>
              <a:path w="109854" h="143510">
                <a:moveTo>
                  <a:pt x="0" y="0"/>
                </a:moveTo>
                <a:lnTo>
                  <a:pt x="0" y="143128"/>
                </a:lnTo>
                <a:lnTo>
                  <a:pt x="109512" y="7165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245250" y="2393810"/>
            <a:ext cx="109855" cy="143510"/>
          </a:xfrm>
          <a:custGeom>
            <a:avLst/>
            <a:gdLst/>
            <a:ahLst/>
            <a:cxnLst/>
            <a:rect l="l" t="t" r="r" b="b"/>
            <a:pathLst>
              <a:path w="109854" h="143510">
                <a:moveTo>
                  <a:pt x="0" y="0"/>
                </a:moveTo>
                <a:lnTo>
                  <a:pt x="0" y="143128"/>
                </a:lnTo>
                <a:lnTo>
                  <a:pt x="109512" y="7165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171243" y="2393810"/>
            <a:ext cx="109855" cy="143510"/>
          </a:xfrm>
          <a:custGeom>
            <a:avLst/>
            <a:gdLst/>
            <a:ahLst/>
            <a:cxnLst/>
            <a:rect l="l" t="t" r="r" b="b"/>
            <a:pathLst>
              <a:path w="109854" h="143510">
                <a:moveTo>
                  <a:pt x="0" y="0"/>
                </a:moveTo>
                <a:lnTo>
                  <a:pt x="0" y="143128"/>
                </a:lnTo>
                <a:lnTo>
                  <a:pt x="109512" y="7165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86003" y="4697501"/>
            <a:ext cx="5400040" cy="2047875"/>
          </a:xfrm>
          <a:custGeom>
            <a:avLst/>
            <a:gdLst/>
            <a:ahLst/>
            <a:cxnLst/>
            <a:rect l="l" t="t" r="r" b="b"/>
            <a:pathLst>
              <a:path w="5400040" h="2047875">
                <a:moveTo>
                  <a:pt x="5327992" y="0"/>
                </a:moveTo>
                <a:lnTo>
                  <a:pt x="71996" y="0"/>
                </a:lnTo>
                <a:lnTo>
                  <a:pt x="30373" y="1124"/>
                </a:lnTo>
                <a:lnTo>
                  <a:pt x="8999" y="8999"/>
                </a:lnTo>
                <a:lnTo>
                  <a:pt x="1124" y="30373"/>
                </a:lnTo>
                <a:lnTo>
                  <a:pt x="0" y="71996"/>
                </a:lnTo>
                <a:lnTo>
                  <a:pt x="0" y="1975878"/>
                </a:lnTo>
                <a:lnTo>
                  <a:pt x="1124" y="2017501"/>
                </a:lnTo>
                <a:lnTo>
                  <a:pt x="8999" y="2038875"/>
                </a:lnTo>
                <a:lnTo>
                  <a:pt x="30373" y="2046750"/>
                </a:lnTo>
                <a:lnTo>
                  <a:pt x="71996" y="2047875"/>
                </a:lnTo>
                <a:lnTo>
                  <a:pt x="5327992" y="2047875"/>
                </a:lnTo>
                <a:lnTo>
                  <a:pt x="5369623" y="2046750"/>
                </a:lnTo>
                <a:lnTo>
                  <a:pt x="5391000" y="2038875"/>
                </a:lnTo>
                <a:lnTo>
                  <a:pt x="5398876" y="2017501"/>
                </a:lnTo>
                <a:lnTo>
                  <a:pt x="5400001" y="1975878"/>
                </a:lnTo>
                <a:lnTo>
                  <a:pt x="5400001" y="71996"/>
                </a:lnTo>
                <a:lnTo>
                  <a:pt x="5398876" y="30373"/>
                </a:lnTo>
                <a:lnTo>
                  <a:pt x="5391000" y="8999"/>
                </a:lnTo>
                <a:lnTo>
                  <a:pt x="5369623" y="1124"/>
                </a:lnTo>
                <a:lnTo>
                  <a:pt x="5327992" y="0"/>
                </a:lnTo>
                <a:close/>
              </a:path>
            </a:pathLst>
          </a:custGeom>
          <a:solidFill>
            <a:srgbClr val="DADB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86003" y="4442599"/>
            <a:ext cx="5400040" cy="540385"/>
          </a:xfrm>
          <a:custGeom>
            <a:avLst/>
            <a:gdLst/>
            <a:ahLst/>
            <a:cxnLst/>
            <a:rect l="l" t="t" r="r" b="b"/>
            <a:pathLst>
              <a:path w="5400040" h="540385">
                <a:moveTo>
                  <a:pt x="5327992" y="0"/>
                </a:moveTo>
                <a:lnTo>
                  <a:pt x="71996" y="0"/>
                </a:lnTo>
                <a:lnTo>
                  <a:pt x="30373" y="1124"/>
                </a:lnTo>
                <a:lnTo>
                  <a:pt x="8999" y="8999"/>
                </a:lnTo>
                <a:lnTo>
                  <a:pt x="1124" y="30373"/>
                </a:lnTo>
                <a:lnTo>
                  <a:pt x="0" y="71996"/>
                </a:lnTo>
                <a:lnTo>
                  <a:pt x="0" y="540004"/>
                </a:lnTo>
                <a:lnTo>
                  <a:pt x="5400001" y="540004"/>
                </a:lnTo>
                <a:lnTo>
                  <a:pt x="5400001" y="71996"/>
                </a:lnTo>
                <a:lnTo>
                  <a:pt x="5398876" y="30373"/>
                </a:lnTo>
                <a:lnTo>
                  <a:pt x="5391000" y="8999"/>
                </a:lnTo>
                <a:lnTo>
                  <a:pt x="5369623" y="1124"/>
                </a:lnTo>
                <a:lnTo>
                  <a:pt x="5327992" y="0"/>
                </a:lnTo>
                <a:close/>
              </a:path>
            </a:pathLst>
          </a:custGeom>
          <a:solidFill>
            <a:srgbClr val="2630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485264" y="5231089"/>
            <a:ext cx="4396105" cy="1068070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50"/>
              </a:spcBef>
            </a:pPr>
            <a:r>
              <a:rPr sz="1600" spc="-210" dirty="0">
                <a:solidFill>
                  <a:srgbClr val="231F20"/>
                </a:solidFill>
                <a:latin typeface="Gulim"/>
                <a:cs typeface="Gulim"/>
              </a:rPr>
              <a:t>아동학대 </a:t>
            </a:r>
            <a:r>
              <a:rPr sz="1600" spc="-215" dirty="0">
                <a:solidFill>
                  <a:srgbClr val="231F20"/>
                </a:solidFill>
                <a:latin typeface="Gulim"/>
                <a:cs typeface="Gulim"/>
              </a:rPr>
              <a:t>신고의무자는 </a:t>
            </a:r>
            <a:r>
              <a:rPr sz="1600" spc="-210" dirty="0">
                <a:solidFill>
                  <a:srgbClr val="231F20"/>
                </a:solidFill>
                <a:latin typeface="Gulim"/>
                <a:cs typeface="Gulim"/>
              </a:rPr>
              <a:t>아동학대</a:t>
            </a:r>
            <a:r>
              <a:rPr sz="1600" spc="-19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spc="-200" dirty="0">
                <a:solidFill>
                  <a:srgbClr val="231F20"/>
                </a:solidFill>
                <a:latin typeface="Gulim"/>
                <a:cs typeface="Gulim"/>
              </a:rPr>
              <a:t>신고시,</a:t>
            </a:r>
            <a:endParaRPr sz="1600" dirty="0">
              <a:latin typeface="Gulim"/>
              <a:cs typeface="Gulim"/>
            </a:endParaRPr>
          </a:p>
          <a:p>
            <a:pPr marL="5715" algn="ctr">
              <a:lnSpc>
                <a:spcPct val="100000"/>
              </a:lnSpc>
              <a:spcBef>
                <a:spcPts val="570"/>
              </a:spcBef>
            </a:pPr>
            <a:r>
              <a:rPr sz="2000" b="1" spc="-265" dirty="0">
                <a:solidFill>
                  <a:srgbClr val="ED1A3A"/>
                </a:solidFill>
                <a:latin typeface="Malgun Gothic"/>
                <a:cs typeface="Malgun Gothic"/>
              </a:rPr>
              <a:t>보호자에게 신고내용을 </a:t>
            </a:r>
            <a:r>
              <a:rPr sz="2000" b="1" spc="-254" dirty="0">
                <a:solidFill>
                  <a:srgbClr val="ED1A3A"/>
                </a:solidFill>
                <a:latin typeface="Malgun Gothic"/>
                <a:cs typeface="Malgun Gothic"/>
              </a:rPr>
              <a:t>알리는</a:t>
            </a:r>
            <a:r>
              <a:rPr sz="2000" b="1" spc="-355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2000" b="1" spc="-215" dirty="0">
                <a:solidFill>
                  <a:srgbClr val="ED1A3A"/>
                </a:solidFill>
                <a:latin typeface="Malgun Gothic"/>
                <a:cs typeface="Malgun Gothic"/>
              </a:rPr>
              <a:t>등</a:t>
            </a:r>
            <a:endParaRPr sz="2000" dirty="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465"/>
              </a:spcBef>
            </a:pPr>
            <a:r>
              <a:rPr sz="2400" spc="-315" baseline="3472" dirty="0">
                <a:solidFill>
                  <a:srgbClr val="231F20"/>
                </a:solidFill>
                <a:latin typeface="Gulim"/>
                <a:cs typeface="Gulim"/>
              </a:rPr>
              <a:t>아동학대 </a:t>
            </a:r>
            <a:r>
              <a:rPr sz="2000" b="1" spc="-254" dirty="0">
                <a:solidFill>
                  <a:srgbClr val="ED1A3A"/>
                </a:solidFill>
                <a:latin typeface="Malgun Gothic"/>
                <a:cs typeface="Malgun Gothic"/>
              </a:rPr>
              <a:t>증거가 </a:t>
            </a:r>
            <a:r>
              <a:rPr sz="2000" b="1" spc="-260" dirty="0">
                <a:solidFill>
                  <a:srgbClr val="ED1A3A"/>
                </a:solidFill>
                <a:latin typeface="Malgun Gothic"/>
                <a:cs typeface="Malgun Gothic"/>
              </a:rPr>
              <a:t>은폐되지 </a:t>
            </a:r>
            <a:r>
              <a:rPr sz="2000" b="1" spc="-254" dirty="0">
                <a:solidFill>
                  <a:srgbClr val="ED1A3A"/>
                </a:solidFill>
                <a:latin typeface="Malgun Gothic"/>
                <a:cs typeface="Malgun Gothic"/>
              </a:rPr>
              <a:t>않도록 </a:t>
            </a:r>
            <a:r>
              <a:rPr sz="2000" b="1" spc="-235" dirty="0">
                <a:solidFill>
                  <a:srgbClr val="ED1A3A"/>
                </a:solidFill>
                <a:latin typeface="Malgun Gothic"/>
                <a:cs typeface="Malgun Gothic"/>
              </a:rPr>
              <a:t>주의</a:t>
            </a:r>
            <a:r>
              <a:rPr sz="2400" spc="-352" baseline="3472" dirty="0">
                <a:solidFill>
                  <a:srgbClr val="231F20"/>
                </a:solidFill>
                <a:latin typeface="Gulim"/>
                <a:cs typeface="Gulim"/>
              </a:rPr>
              <a:t>하여야</a:t>
            </a:r>
            <a:r>
              <a:rPr sz="2400" spc="-652" baseline="3472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400" spc="-262" baseline="3472" dirty="0">
                <a:solidFill>
                  <a:srgbClr val="231F20"/>
                </a:solidFill>
                <a:latin typeface="Gulim"/>
                <a:cs typeface="Gulim"/>
              </a:rPr>
              <a:t>함.</a:t>
            </a:r>
            <a:endParaRPr sz="2400" baseline="3472" dirty="0">
              <a:latin typeface="Gulim"/>
              <a:cs typeface="Gulim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72804" y="4543158"/>
            <a:ext cx="26142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65" dirty="0">
                <a:solidFill>
                  <a:srgbClr val="FFFFFF"/>
                </a:solidFill>
                <a:latin typeface="Malgun Gothic"/>
                <a:cs typeface="Malgun Gothic"/>
              </a:rPr>
              <a:t>아동학대</a:t>
            </a:r>
            <a:r>
              <a:rPr sz="1800" b="1" spc="-434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800" b="1" spc="-270" dirty="0">
                <a:solidFill>
                  <a:srgbClr val="FFFFFF"/>
                </a:solidFill>
                <a:latin typeface="Malgun Gothic"/>
                <a:cs typeface="Malgun Gothic"/>
              </a:rPr>
              <a:t>신고의무자</a:t>
            </a:r>
            <a:r>
              <a:rPr sz="1800" b="1" spc="-434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800" b="1" spc="-295" dirty="0">
                <a:solidFill>
                  <a:srgbClr val="FFFFFF"/>
                </a:solidFill>
                <a:latin typeface="Malgun Gothic"/>
                <a:cs typeface="Malgun Gothic"/>
              </a:rPr>
              <a:t>주의사항</a:t>
            </a:r>
            <a:endParaRPr sz="180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61610" y="3057106"/>
            <a:ext cx="956310" cy="44386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340360" marR="5080" indent="-328295">
              <a:lnSpc>
                <a:spcPts val="1610"/>
              </a:lnSpc>
              <a:spcBef>
                <a:spcPts val="210"/>
              </a:spcBef>
            </a:pPr>
            <a:r>
              <a:rPr sz="1400" b="1" spc="-204" dirty="0">
                <a:solidFill>
                  <a:srgbClr val="E8384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아동학대</a:t>
            </a:r>
            <a:r>
              <a:rPr sz="1400" b="1" spc="-395" dirty="0">
                <a:solidFill>
                  <a:srgbClr val="E8384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 </a:t>
            </a:r>
            <a:r>
              <a:rPr sz="1400" b="1" spc="-229" dirty="0">
                <a:solidFill>
                  <a:srgbClr val="E8384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신고  </a:t>
            </a:r>
            <a:r>
              <a:rPr sz="1400" b="1" spc="-95" dirty="0">
                <a:solidFill>
                  <a:srgbClr val="E8384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112</a:t>
            </a:r>
            <a:endParaRPr sz="1400" dirty="0">
              <a:latin typeface="Gadugi" panose="020B0502040204020203" pitchFamily="34" charset="0"/>
              <a:ea typeface="Gadugi" panose="020B0502040204020203" pitchFamily="34" charset="0"/>
              <a:cs typeface="Malgun Gothic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86002" y="1893608"/>
            <a:ext cx="1016000" cy="1016000"/>
          </a:xfrm>
          <a:custGeom>
            <a:avLst/>
            <a:gdLst/>
            <a:ahLst/>
            <a:cxnLst/>
            <a:rect l="l" t="t" r="r" b="b"/>
            <a:pathLst>
              <a:path w="1016000" h="1016000">
                <a:moveTo>
                  <a:pt x="508000" y="0"/>
                </a:moveTo>
                <a:lnTo>
                  <a:pt x="459082" y="2325"/>
                </a:lnTo>
                <a:lnTo>
                  <a:pt x="411479" y="9161"/>
                </a:lnTo>
                <a:lnTo>
                  <a:pt x="365404" y="20293"/>
                </a:lnTo>
                <a:lnTo>
                  <a:pt x="321068" y="35510"/>
                </a:lnTo>
                <a:lnTo>
                  <a:pt x="278686" y="54596"/>
                </a:lnTo>
                <a:lnTo>
                  <a:pt x="238470" y="77341"/>
                </a:lnTo>
                <a:lnTo>
                  <a:pt x="200633" y="103530"/>
                </a:lnTo>
                <a:lnTo>
                  <a:pt x="165389" y="132950"/>
                </a:lnTo>
                <a:lnTo>
                  <a:pt x="132950" y="165389"/>
                </a:lnTo>
                <a:lnTo>
                  <a:pt x="103530" y="200633"/>
                </a:lnTo>
                <a:lnTo>
                  <a:pt x="77341" y="238470"/>
                </a:lnTo>
                <a:lnTo>
                  <a:pt x="54596" y="278686"/>
                </a:lnTo>
                <a:lnTo>
                  <a:pt x="35510" y="321068"/>
                </a:lnTo>
                <a:lnTo>
                  <a:pt x="20293" y="365404"/>
                </a:lnTo>
                <a:lnTo>
                  <a:pt x="9161" y="411480"/>
                </a:lnTo>
                <a:lnTo>
                  <a:pt x="2325" y="459082"/>
                </a:lnTo>
                <a:lnTo>
                  <a:pt x="0" y="508000"/>
                </a:lnTo>
                <a:lnTo>
                  <a:pt x="2318" y="556849"/>
                </a:lnTo>
                <a:lnTo>
                  <a:pt x="9132" y="604386"/>
                </a:lnTo>
                <a:lnTo>
                  <a:pt x="20231" y="650400"/>
                </a:lnTo>
                <a:lnTo>
                  <a:pt x="35401" y="694678"/>
                </a:lnTo>
                <a:lnTo>
                  <a:pt x="54431" y="737009"/>
                </a:lnTo>
                <a:lnTo>
                  <a:pt x="77109" y="777181"/>
                </a:lnTo>
                <a:lnTo>
                  <a:pt x="103224" y="814982"/>
                </a:lnTo>
                <a:lnTo>
                  <a:pt x="132562" y="850201"/>
                </a:lnTo>
                <a:lnTo>
                  <a:pt x="164913" y="882625"/>
                </a:lnTo>
                <a:lnTo>
                  <a:pt x="200064" y="912043"/>
                </a:lnTo>
                <a:lnTo>
                  <a:pt x="237804" y="938243"/>
                </a:lnTo>
                <a:lnTo>
                  <a:pt x="277920" y="961013"/>
                </a:lnTo>
                <a:lnTo>
                  <a:pt x="320201" y="980142"/>
                </a:lnTo>
                <a:lnTo>
                  <a:pt x="364434" y="995417"/>
                </a:lnTo>
                <a:lnTo>
                  <a:pt x="410408" y="1006628"/>
                </a:lnTo>
                <a:lnTo>
                  <a:pt x="457911" y="1013561"/>
                </a:lnTo>
                <a:lnTo>
                  <a:pt x="508000" y="1016000"/>
                </a:lnTo>
                <a:lnTo>
                  <a:pt x="523579" y="1015769"/>
                </a:lnTo>
                <a:lnTo>
                  <a:pt x="569671" y="1012240"/>
                </a:lnTo>
                <a:lnTo>
                  <a:pt x="634686" y="999997"/>
                </a:lnTo>
                <a:lnTo>
                  <a:pt x="682947" y="984983"/>
                </a:lnTo>
                <a:lnTo>
                  <a:pt x="729021" y="965431"/>
                </a:lnTo>
                <a:lnTo>
                  <a:pt x="772641" y="941606"/>
                </a:lnTo>
                <a:lnTo>
                  <a:pt x="813542" y="913771"/>
                </a:lnTo>
                <a:lnTo>
                  <a:pt x="851458" y="882192"/>
                </a:lnTo>
                <a:lnTo>
                  <a:pt x="886123" y="847134"/>
                </a:lnTo>
                <a:lnTo>
                  <a:pt x="917271" y="808860"/>
                </a:lnTo>
                <a:lnTo>
                  <a:pt x="944635" y="767635"/>
                </a:lnTo>
                <a:lnTo>
                  <a:pt x="967950" y="723725"/>
                </a:lnTo>
                <a:lnTo>
                  <a:pt x="986950" y="677392"/>
                </a:lnTo>
                <a:lnTo>
                  <a:pt x="1001369" y="628904"/>
                </a:lnTo>
                <a:lnTo>
                  <a:pt x="1010856" y="579940"/>
                </a:lnTo>
                <a:lnTo>
                  <a:pt x="1014869" y="541121"/>
                </a:lnTo>
                <a:lnTo>
                  <a:pt x="1015796" y="518668"/>
                </a:lnTo>
                <a:lnTo>
                  <a:pt x="1016000" y="515112"/>
                </a:lnTo>
                <a:lnTo>
                  <a:pt x="1014971" y="475838"/>
                </a:lnTo>
                <a:lnTo>
                  <a:pt x="1007843" y="417072"/>
                </a:lnTo>
                <a:lnTo>
                  <a:pt x="997122" y="370443"/>
                </a:lnTo>
                <a:lnTo>
                  <a:pt x="982225" y="325558"/>
                </a:lnTo>
                <a:lnTo>
                  <a:pt x="963371" y="282635"/>
                </a:lnTo>
                <a:lnTo>
                  <a:pt x="940778" y="241892"/>
                </a:lnTo>
                <a:lnTo>
                  <a:pt x="914665" y="203547"/>
                </a:lnTo>
                <a:lnTo>
                  <a:pt x="885251" y="167818"/>
                </a:lnTo>
                <a:lnTo>
                  <a:pt x="852754" y="134924"/>
                </a:lnTo>
                <a:lnTo>
                  <a:pt x="817392" y="105083"/>
                </a:lnTo>
                <a:lnTo>
                  <a:pt x="779383" y="78513"/>
                </a:lnTo>
                <a:lnTo>
                  <a:pt x="738948" y="55432"/>
                </a:lnTo>
                <a:lnTo>
                  <a:pt x="696302" y="36058"/>
                </a:lnTo>
                <a:lnTo>
                  <a:pt x="651667" y="20610"/>
                </a:lnTo>
                <a:lnTo>
                  <a:pt x="605258" y="9305"/>
                </a:lnTo>
                <a:lnTo>
                  <a:pt x="557297" y="2362"/>
                </a:lnTo>
                <a:lnTo>
                  <a:pt x="508000" y="0"/>
                </a:lnTo>
                <a:close/>
              </a:path>
            </a:pathLst>
          </a:custGeom>
          <a:solidFill>
            <a:srgbClr val="4BC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17847" y="2098636"/>
            <a:ext cx="769620" cy="811530"/>
          </a:xfrm>
          <a:custGeom>
            <a:avLst/>
            <a:gdLst/>
            <a:ahLst/>
            <a:cxnLst/>
            <a:rect l="l" t="t" r="r" b="b"/>
            <a:pathLst>
              <a:path w="769619" h="811530">
                <a:moveTo>
                  <a:pt x="30480" y="470001"/>
                </a:moveTo>
                <a:lnTo>
                  <a:pt x="0" y="470001"/>
                </a:lnTo>
                <a:lnTo>
                  <a:pt x="75" y="486217"/>
                </a:lnTo>
                <a:lnTo>
                  <a:pt x="11444" y="524035"/>
                </a:lnTo>
                <a:lnTo>
                  <a:pt x="228396" y="743305"/>
                </a:lnTo>
                <a:lnTo>
                  <a:pt x="226060" y="808532"/>
                </a:lnTo>
                <a:lnTo>
                  <a:pt x="238458" y="809599"/>
                </a:lnTo>
                <a:lnTo>
                  <a:pt x="250952" y="810361"/>
                </a:lnTo>
                <a:lnTo>
                  <a:pt x="263521" y="810818"/>
                </a:lnTo>
                <a:lnTo>
                  <a:pt x="276148" y="810971"/>
                </a:lnTo>
                <a:lnTo>
                  <a:pt x="291728" y="810741"/>
                </a:lnTo>
                <a:lnTo>
                  <a:pt x="337820" y="807211"/>
                </a:lnTo>
                <a:lnTo>
                  <a:pt x="402835" y="794968"/>
                </a:lnTo>
                <a:lnTo>
                  <a:pt x="451096" y="779954"/>
                </a:lnTo>
                <a:lnTo>
                  <a:pt x="497170" y="760402"/>
                </a:lnTo>
                <a:lnTo>
                  <a:pt x="540790" y="736577"/>
                </a:lnTo>
                <a:lnTo>
                  <a:pt x="581691" y="708742"/>
                </a:lnTo>
                <a:lnTo>
                  <a:pt x="619607" y="677163"/>
                </a:lnTo>
                <a:lnTo>
                  <a:pt x="641105" y="655421"/>
                </a:lnTo>
                <a:lnTo>
                  <a:pt x="231648" y="655421"/>
                </a:lnTo>
                <a:lnTo>
                  <a:pt x="102209" y="526084"/>
                </a:lnTo>
                <a:lnTo>
                  <a:pt x="87579" y="526084"/>
                </a:lnTo>
                <a:lnTo>
                  <a:pt x="32410" y="470916"/>
                </a:lnTo>
                <a:lnTo>
                  <a:pt x="30480" y="470916"/>
                </a:lnTo>
                <a:lnTo>
                  <a:pt x="30480" y="470001"/>
                </a:lnTo>
                <a:close/>
              </a:path>
              <a:path w="769619" h="811530">
                <a:moveTo>
                  <a:pt x="123685" y="461492"/>
                </a:moveTo>
                <a:lnTo>
                  <a:pt x="218440" y="556260"/>
                </a:lnTo>
                <a:lnTo>
                  <a:pt x="218440" y="559104"/>
                </a:lnTo>
                <a:lnTo>
                  <a:pt x="219632" y="566264"/>
                </a:lnTo>
                <a:lnTo>
                  <a:pt x="222948" y="572414"/>
                </a:lnTo>
                <a:lnTo>
                  <a:pt x="227998" y="577192"/>
                </a:lnTo>
                <a:lnTo>
                  <a:pt x="234391" y="580237"/>
                </a:lnTo>
                <a:lnTo>
                  <a:pt x="231648" y="655421"/>
                </a:lnTo>
                <a:lnTo>
                  <a:pt x="641105" y="655421"/>
                </a:lnTo>
                <a:lnTo>
                  <a:pt x="654272" y="642105"/>
                </a:lnTo>
                <a:lnTo>
                  <a:pt x="685419" y="603831"/>
                </a:lnTo>
                <a:lnTo>
                  <a:pt x="712784" y="562606"/>
                </a:lnTo>
                <a:lnTo>
                  <a:pt x="735143" y="520496"/>
                </a:lnTo>
                <a:lnTo>
                  <a:pt x="281952" y="520496"/>
                </a:lnTo>
                <a:lnTo>
                  <a:pt x="237699" y="516445"/>
                </a:lnTo>
                <a:lnTo>
                  <a:pt x="196084" y="504777"/>
                </a:lnTo>
                <a:lnTo>
                  <a:pt x="157837" y="486217"/>
                </a:lnTo>
                <a:lnTo>
                  <a:pt x="123685" y="461492"/>
                </a:lnTo>
                <a:close/>
              </a:path>
              <a:path w="769619" h="811530">
                <a:moveTo>
                  <a:pt x="460756" y="115100"/>
                </a:moveTo>
                <a:lnTo>
                  <a:pt x="487263" y="149941"/>
                </a:lnTo>
                <a:lnTo>
                  <a:pt x="507207" y="189303"/>
                </a:lnTo>
                <a:lnTo>
                  <a:pt x="519772" y="232364"/>
                </a:lnTo>
                <a:lnTo>
                  <a:pt x="524141" y="278307"/>
                </a:lnTo>
                <a:lnTo>
                  <a:pt x="519212" y="327055"/>
                </a:lnTo>
                <a:lnTo>
                  <a:pt x="505078" y="372487"/>
                </a:lnTo>
                <a:lnTo>
                  <a:pt x="482722" y="413622"/>
                </a:lnTo>
                <a:lnTo>
                  <a:pt x="453124" y="449479"/>
                </a:lnTo>
                <a:lnTo>
                  <a:pt x="417267" y="479077"/>
                </a:lnTo>
                <a:lnTo>
                  <a:pt x="376132" y="501433"/>
                </a:lnTo>
                <a:lnTo>
                  <a:pt x="330699" y="515567"/>
                </a:lnTo>
                <a:lnTo>
                  <a:pt x="281952" y="520496"/>
                </a:lnTo>
                <a:lnTo>
                  <a:pt x="735143" y="520496"/>
                </a:lnTo>
                <a:lnTo>
                  <a:pt x="736099" y="518696"/>
                </a:lnTo>
                <a:lnTo>
                  <a:pt x="755099" y="472364"/>
                </a:lnTo>
                <a:lnTo>
                  <a:pt x="769518" y="423875"/>
                </a:lnTo>
                <a:lnTo>
                  <a:pt x="460756" y="115100"/>
                </a:lnTo>
                <a:close/>
              </a:path>
              <a:path w="769619" h="811530">
                <a:moveTo>
                  <a:pt x="31496" y="470001"/>
                </a:moveTo>
                <a:lnTo>
                  <a:pt x="30480" y="470916"/>
                </a:lnTo>
                <a:lnTo>
                  <a:pt x="32410" y="470916"/>
                </a:lnTo>
                <a:lnTo>
                  <a:pt x="31496" y="470001"/>
                </a:lnTo>
                <a:close/>
              </a:path>
              <a:path w="769619" h="811530">
                <a:moveTo>
                  <a:pt x="46697" y="220573"/>
                </a:moveTo>
                <a:lnTo>
                  <a:pt x="43690" y="234609"/>
                </a:lnTo>
                <a:lnTo>
                  <a:pt x="41506" y="248923"/>
                </a:lnTo>
                <a:lnTo>
                  <a:pt x="40175" y="263493"/>
                </a:lnTo>
                <a:lnTo>
                  <a:pt x="39725" y="278282"/>
                </a:lnTo>
                <a:lnTo>
                  <a:pt x="39842" y="285803"/>
                </a:lnTo>
                <a:lnTo>
                  <a:pt x="40188" y="293242"/>
                </a:lnTo>
                <a:lnTo>
                  <a:pt x="40759" y="300624"/>
                </a:lnTo>
                <a:lnTo>
                  <a:pt x="41554" y="307949"/>
                </a:lnTo>
                <a:lnTo>
                  <a:pt x="40768" y="300622"/>
                </a:lnTo>
                <a:lnTo>
                  <a:pt x="40204" y="293235"/>
                </a:lnTo>
                <a:lnTo>
                  <a:pt x="39864" y="285803"/>
                </a:lnTo>
                <a:lnTo>
                  <a:pt x="39751" y="278282"/>
                </a:lnTo>
                <a:lnTo>
                  <a:pt x="40197" y="263489"/>
                </a:lnTo>
                <a:lnTo>
                  <a:pt x="41519" y="248916"/>
                </a:lnTo>
                <a:lnTo>
                  <a:pt x="43694" y="234602"/>
                </a:lnTo>
                <a:lnTo>
                  <a:pt x="46697" y="220573"/>
                </a:lnTo>
                <a:close/>
              </a:path>
              <a:path w="769619" h="811530">
                <a:moveTo>
                  <a:pt x="102209" y="0"/>
                </a:moveTo>
                <a:lnTo>
                  <a:pt x="71120" y="0"/>
                </a:lnTo>
                <a:lnTo>
                  <a:pt x="43462" y="5611"/>
                </a:lnTo>
                <a:lnTo>
                  <a:pt x="20853" y="20891"/>
                </a:lnTo>
                <a:lnTo>
                  <a:pt x="5597" y="43505"/>
                </a:lnTo>
                <a:lnTo>
                  <a:pt x="0" y="71119"/>
                </a:lnTo>
                <a:lnTo>
                  <a:pt x="0" y="110540"/>
                </a:lnTo>
                <a:lnTo>
                  <a:pt x="63398" y="173939"/>
                </a:lnTo>
                <a:lnTo>
                  <a:pt x="61912" y="177050"/>
                </a:lnTo>
                <a:lnTo>
                  <a:pt x="60477" y="180212"/>
                </a:lnTo>
                <a:lnTo>
                  <a:pt x="59118" y="183400"/>
                </a:lnTo>
                <a:lnTo>
                  <a:pt x="79756" y="145093"/>
                </a:lnTo>
                <a:lnTo>
                  <a:pt x="106687" y="111298"/>
                </a:lnTo>
                <a:lnTo>
                  <a:pt x="139126" y="82800"/>
                </a:lnTo>
                <a:lnTo>
                  <a:pt x="168602" y="65023"/>
                </a:lnTo>
                <a:lnTo>
                  <a:pt x="167233" y="65023"/>
                </a:lnTo>
                <a:lnTo>
                  <a:pt x="102209" y="0"/>
                </a:lnTo>
                <a:close/>
              </a:path>
              <a:path w="769619" h="811530">
                <a:moveTo>
                  <a:pt x="282347" y="36106"/>
                </a:moveTo>
                <a:lnTo>
                  <a:pt x="281952" y="36106"/>
                </a:lnTo>
                <a:lnTo>
                  <a:pt x="327074" y="40320"/>
                </a:lnTo>
                <a:lnTo>
                  <a:pt x="369435" y="52449"/>
                </a:lnTo>
                <a:lnTo>
                  <a:pt x="408259" y="71719"/>
                </a:lnTo>
                <a:lnTo>
                  <a:pt x="442772" y="97358"/>
                </a:lnTo>
                <a:lnTo>
                  <a:pt x="408268" y="71708"/>
                </a:lnTo>
                <a:lnTo>
                  <a:pt x="369447" y="52425"/>
                </a:lnTo>
                <a:lnTo>
                  <a:pt x="327081" y="40286"/>
                </a:lnTo>
                <a:lnTo>
                  <a:pt x="282347" y="36106"/>
                </a:lnTo>
                <a:close/>
              </a:path>
              <a:path w="769619" h="811530">
                <a:moveTo>
                  <a:pt x="176288" y="60388"/>
                </a:moveTo>
                <a:lnTo>
                  <a:pt x="173240" y="61874"/>
                </a:lnTo>
                <a:lnTo>
                  <a:pt x="170218" y="63411"/>
                </a:lnTo>
                <a:lnTo>
                  <a:pt x="167233" y="65023"/>
                </a:lnTo>
                <a:lnTo>
                  <a:pt x="168602" y="65023"/>
                </a:lnTo>
                <a:lnTo>
                  <a:pt x="176288" y="60388"/>
                </a:lnTo>
                <a:close/>
              </a:path>
              <a:path w="769619" h="811530">
                <a:moveTo>
                  <a:pt x="281940" y="36067"/>
                </a:moveTo>
                <a:lnTo>
                  <a:pt x="265194" y="36644"/>
                </a:lnTo>
                <a:lnTo>
                  <a:pt x="248743" y="38347"/>
                </a:lnTo>
                <a:lnTo>
                  <a:pt x="232582" y="41147"/>
                </a:lnTo>
                <a:lnTo>
                  <a:pt x="216890" y="44970"/>
                </a:lnTo>
                <a:lnTo>
                  <a:pt x="232692" y="41136"/>
                </a:lnTo>
                <a:lnTo>
                  <a:pt x="248740" y="38371"/>
                </a:lnTo>
                <a:lnTo>
                  <a:pt x="265194" y="36678"/>
                </a:lnTo>
                <a:lnTo>
                  <a:pt x="281952" y="36106"/>
                </a:lnTo>
                <a:lnTo>
                  <a:pt x="282347" y="36106"/>
                </a:lnTo>
                <a:lnTo>
                  <a:pt x="281940" y="36067"/>
                </a:lnTo>
                <a:close/>
              </a:path>
            </a:pathLst>
          </a:custGeom>
          <a:solidFill>
            <a:srgbClr val="4C99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679524" y="2098636"/>
            <a:ext cx="322580" cy="358775"/>
          </a:xfrm>
          <a:custGeom>
            <a:avLst/>
            <a:gdLst/>
            <a:ahLst/>
            <a:cxnLst/>
            <a:rect l="l" t="t" r="r" b="b"/>
            <a:pathLst>
              <a:path w="322580" h="358775">
                <a:moveTo>
                  <a:pt x="31089" y="0"/>
                </a:moveTo>
                <a:lnTo>
                  <a:pt x="0" y="0"/>
                </a:lnTo>
                <a:lnTo>
                  <a:pt x="0" y="30480"/>
                </a:lnTo>
                <a:lnTo>
                  <a:pt x="71729" y="102311"/>
                </a:lnTo>
                <a:lnTo>
                  <a:pt x="71729" y="110540"/>
                </a:lnTo>
                <a:lnTo>
                  <a:pt x="319430" y="358241"/>
                </a:lnTo>
                <a:lnTo>
                  <a:pt x="320517" y="347214"/>
                </a:lnTo>
                <a:lnTo>
                  <a:pt x="321348" y="336092"/>
                </a:lnTo>
                <a:lnTo>
                  <a:pt x="321930" y="324894"/>
                </a:lnTo>
                <a:lnTo>
                  <a:pt x="322275" y="313639"/>
                </a:lnTo>
                <a:lnTo>
                  <a:pt x="322478" y="310083"/>
                </a:lnTo>
                <a:lnTo>
                  <a:pt x="321449" y="270810"/>
                </a:lnTo>
                <a:lnTo>
                  <a:pt x="79451" y="18999"/>
                </a:lnTo>
                <a:lnTo>
                  <a:pt x="79248" y="18999"/>
                </a:lnTo>
                <a:lnTo>
                  <a:pt x="68980" y="11101"/>
                </a:lnTo>
                <a:lnTo>
                  <a:pt x="57378" y="5118"/>
                </a:lnTo>
                <a:lnTo>
                  <a:pt x="44672" y="1325"/>
                </a:lnTo>
                <a:lnTo>
                  <a:pt x="31089" y="0"/>
                </a:lnTo>
                <a:close/>
              </a:path>
              <a:path w="322580" h="358775">
                <a:moveTo>
                  <a:pt x="79349" y="18897"/>
                </a:moveTo>
                <a:close/>
              </a:path>
            </a:pathLst>
          </a:custGeom>
          <a:solidFill>
            <a:srgbClr val="4C99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436293" y="2603728"/>
            <a:ext cx="127000" cy="3058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318552" y="2195702"/>
            <a:ext cx="362585" cy="362585"/>
          </a:xfrm>
          <a:custGeom>
            <a:avLst/>
            <a:gdLst/>
            <a:ahLst/>
            <a:cxnLst/>
            <a:rect l="l" t="t" r="r" b="b"/>
            <a:pathLst>
              <a:path w="362585" h="362585">
                <a:moveTo>
                  <a:pt x="181241" y="0"/>
                </a:moveTo>
                <a:lnTo>
                  <a:pt x="133116" y="6485"/>
                </a:lnTo>
                <a:lnTo>
                  <a:pt x="89836" y="24780"/>
                </a:lnTo>
                <a:lnTo>
                  <a:pt x="53144" y="53144"/>
                </a:lnTo>
                <a:lnTo>
                  <a:pt x="24780" y="89836"/>
                </a:lnTo>
                <a:lnTo>
                  <a:pt x="6485" y="133116"/>
                </a:lnTo>
                <a:lnTo>
                  <a:pt x="0" y="181241"/>
                </a:lnTo>
                <a:lnTo>
                  <a:pt x="6485" y="229361"/>
                </a:lnTo>
                <a:lnTo>
                  <a:pt x="24780" y="272637"/>
                </a:lnTo>
                <a:lnTo>
                  <a:pt x="53144" y="309327"/>
                </a:lnTo>
                <a:lnTo>
                  <a:pt x="89836" y="337690"/>
                </a:lnTo>
                <a:lnTo>
                  <a:pt x="133116" y="355985"/>
                </a:lnTo>
                <a:lnTo>
                  <a:pt x="181241" y="362470"/>
                </a:lnTo>
                <a:lnTo>
                  <a:pt x="229367" y="355985"/>
                </a:lnTo>
                <a:lnTo>
                  <a:pt x="272646" y="337690"/>
                </a:lnTo>
                <a:lnTo>
                  <a:pt x="276274" y="334886"/>
                </a:lnTo>
                <a:lnTo>
                  <a:pt x="252399" y="334886"/>
                </a:lnTo>
                <a:lnTo>
                  <a:pt x="239015" y="305993"/>
                </a:lnTo>
                <a:lnTo>
                  <a:pt x="158915" y="305993"/>
                </a:lnTo>
                <a:lnTo>
                  <a:pt x="158915" y="261696"/>
                </a:lnTo>
                <a:lnTo>
                  <a:pt x="291847" y="261696"/>
                </a:lnTo>
                <a:lnTo>
                  <a:pt x="298627" y="252158"/>
                </a:lnTo>
                <a:lnTo>
                  <a:pt x="301371" y="247421"/>
                </a:lnTo>
                <a:lnTo>
                  <a:pt x="302171" y="245973"/>
                </a:lnTo>
                <a:lnTo>
                  <a:pt x="302945" y="244500"/>
                </a:lnTo>
                <a:lnTo>
                  <a:pt x="303682" y="243027"/>
                </a:lnTo>
                <a:lnTo>
                  <a:pt x="350220" y="243027"/>
                </a:lnTo>
                <a:lnTo>
                  <a:pt x="354011" y="234061"/>
                </a:lnTo>
                <a:lnTo>
                  <a:pt x="158915" y="234061"/>
                </a:lnTo>
                <a:lnTo>
                  <a:pt x="158915" y="209600"/>
                </a:lnTo>
                <a:lnTo>
                  <a:pt x="165505" y="173039"/>
                </a:lnTo>
                <a:lnTo>
                  <a:pt x="180003" y="147808"/>
                </a:lnTo>
                <a:lnTo>
                  <a:pt x="182753" y="144094"/>
                </a:lnTo>
                <a:lnTo>
                  <a:pt x="59791" y="144094"/>
                </a:lnTo>
                <a:lnTo>
                  <a:pt x="19304" y="131724"/>
                </a:lnTo>
                <a:lnTo>
                  <a:pt x="27792" y="109624"/>
                </a:lnTo>
                <a:lnTo>
                  <a:pt x="39238" y="88982"/>
                </a:lnTo>
                <a:lnTo>
                  <a:pt x="70307" y="53289"/>
                </a:lnTo>
                <a:lnTo>
                  <a:pt x="104170" y="30451"/>
                </a:lnTo>
                <a:lnTo>
                  <a:pt x="136982" y="17780"/>
                </a:lnTo>
                <a:lnTo>
                  <a:pt x="256085" y="17780"/>
                </a:lnTo>
                <a:lnTo>
                  <a:pt x="229367" y="6485"/>
                </a:lnTo>
                <a:lnTo>
                  <a:pt x="181241" y="0"/>
                </a:lnTo>
                <a:close/>
              </a:path>
              <a:path w="362585" h="362585">
                <a:moveTo>
                  <a:pt x="350220" y="243027"/>
                </a:moveTo>
                <a:lnTo>
                  <a:pt x="303682" y="243027"/>
                </a:lnTo>
                <a:lnTo>
                  <a:pt x="332409" y="257517"/>
                </a:lnTo>
                <a:lnTo>
                  <a:pt x="331393" y="259537"/>
                </a:lnTo>
                <a:lnTo>
                  <a:pt x="294408" y="307187"/>
                </a:lnTo>
                <a:lnTo>
                  <a:pt x="252399" y="334886"/>
                </a:lnTo>
                <a:lnTo>
                  <a:pt x="276274" y="334886"/>
                </a:lnTo>
                <a:lnTo>
                  <a:pt x="309338" y="309327"/>
                </a:lnTo>
                <a:lnTo>
                  <a:pt x="337702" y="272637"/>
                </a:lnTo>
                <a:lnTo>
                  <a:pt x="350220" y="243027"/>
                </a:lnTo>
                <a:close/>
              </a:path>
              <a:path w="362585" h="362585">
                <a:moveTo>
                  <a:pt x="291847" y="261696"/>
                </a:moveTo>
                <a:lnTo>
                  <a:pt x="203212" y="261696"/>
                </a:lnTo>
                <a:lnTo>
                  <a:pt x="203212" y="305993"/>
                </a:lnTo>
                <a:lnTo>
                  <a:pt x="239015" y="305993"/>
                </a:lnTo>
                <a:lnTo>
                  <a:pt x="238874" y="305689"/>
                </a:lnTo>
                <a:lnTo>
                  <a:pt x="256660" y="295790"/>
                </a:lnTo>
                <a:lnTo>
                  <a:pt x="272718" y="283424"/>
                </a:lnTo>
                <a:lnTo>
                  <a:pt x="286792" y="268807"/>
                </a:lnTo>
                <a:lnTo>
                  <a:pt x="291847" y="261696"/>
                </a:lnTo>
                <a:close/>
              </a:path>
              <a:path w="362585" h="362585">
                <a:moveTo>
                  <a:pt x="309754" y="53682"/>
                </a:moveTo>
                <a:lnTo>
                  <a:pt x="180886" y="53682"/>
                </a:lnTo>
                <a:lnTo>
                  <a:pt x="207016" y="57647"/>
                </a:lnTo>
                <a:lnTo>
                  <a:pt x="227530" y="68921"/>
                </a:lnTo>
                <a:lnTo>
                  <a:pt x="240932" y="86574"/>
                </a:lnTo>
                <a:lnTo>
                  <a:pt x="245732" y="109677"/>
                </a:lnTo>
                <a:lnTo>
                  <a:pt x="239088" y="137814"/>
                </a:lnTo>
                <a:lnTo>
                  <a:pt x="224472" y="157513"/>
                </a:lnTo>
                <a:lnTo>
                  <a:pt x="209856" y="176148"/>
                </a:lnTo>
                <a:lnTo>
                  <a:pt x="203212" y="201091"/>
                </a:lnTo>
                <a:lnTo>
                  <a:pt x="203212" y="234061"/>
                </a:lnTo>
                <a:lnTo>
                  <a:pt x="354011" y="234061"/>
                </a:lnTo>
                <a:lnTo>
                  <a:pt x="355998" y="229361"/>
                </a:lnTo>
                <a:lnTo>
                  <a:pt x="362483" y="181241"/>
                </a:lnTo>
                <a:lnTo>
                  <a:pt x="355998" y="133116"/>
                </a:lnTo>
                <a:lnTo>
                  <a:pt x="337702" y="89836"/>
                </a:lnTo>
                <a:lnTo>
                  <a:pt x="309754" y="53682"/>
                </a:lnTo>
                <a:close/>
              </a:path>
              <a:path w="362585" h="362585">
                <a:moveTo>
                  <a:pt x="256085" y="17780"/>
                </a:moveTo>
                <a:lnTo>
                  <a:pt x="136982" y="17780"/>
                </a:lnTo>
                <a:lnTo>
                  <a:pt x="148043" y="58635"/>
                </a:lnTo>
                <a:lnTo>
                  <a:pt x="135654" y="62684"/>
                </a:lnTo>
                <a:lnTo>
                  <a:pt x="101727" y="82194"/>
                </a:lnTo>
                <a:lnTo>
                  <a:pt x="74556" y="112328"/>
                </a:lnTo>
                <a:lnTo>
                  <a:pt x="59791" y="144094"/>
                </a:lnTo>
                <a:lnTo>
                  <a:pt x="182753" y="144094"/>
                </a:lnTo>
                <a:lnTo>
                  <a:pt x="194501" y="128226"/>
                </a:lnTo>
                <a:lnTo>
                  <a:pt x="195139" y="126326"/>
                </a:lnTo>
                <a:lnTo>
                  <a:pt x="116738" y="126326"/>
                </a:lnTo>
                <a:lnTo>
                  <a:pt x="116749" y="109624"/>
                </a:lnTo>
                <a:lnTo>
                  <a:pt x="121478" y="86724"/>
                </a:lnTo>
                <a:lnTo>
                  <a:pt x="134724" y="69054"/>
                </a:lnTo>
                <a:lnTo>
                  <a:pt x="155014" y="57697"/>
                </a:lnTo>
                <a:lnTo>
                  <a:pt x="180886" y="53682"/>
                </a:lnTo>
                <a:lnTo>
                  <a:pt x="309754" y="53682"/>
                </a:lnTo>
                <a:lnTo>
                  <a:pt x="309338" y="53144"/>
                </a:lnTo>
                <a:lnTo>
                  <a:pt x="272646" y="24780"/>
                </a:lnTo>
                <a:lnTo>
                  <a:pt x="256085" y="17780"/>
                </a:lnTo>
                <a:close/>
              </a:path>
              <a:path w="362585" h="362585">
                <a:moveTo>
                  <a:pt x="180886" y="89115"/>
                </a:moveTo>
                <a:lnTo>
                  <a:pt x="173300" y="90937"/>
                </a:lnTo>
                <a:lnTo>
                  <a:pt x="166974" y="96246"/>
                </a:lnTo>
                <a:lnTo>
                  <a:pt x="162642" y="104814"/>
                </a:lnTo>
                <a:lnTo>
                  <a:pt x="161036" y="116408"/>
                </a:lnTo>
                <a:lnTo>
                  <a:pt x="161036" y="126326"/>
                </a:lnTo>
                <a:lnTo>
                  <a:pt x="195139" y="126326"/>
                </a:lnTo>
                <a:lnTo>
                  <a:pt x="201091" y="108610"/>
                </a:lnTo>
                <a:lnTo>
                  <a:pt x="199529" y="100779"/>
                </a:lnTo>
                <a:lnTo>
                  <a:pt x="195241" y="94610"/>
                </a:lnTo>
                <a:lnTo>
                  <a:pt x="188827" y="90567"/>
                </a:lnTo>
                <a:lnTo>
                  <a:pt x="180886" y="89115"/>
                </a:lnTo>
                <a:close/>
              </a:path>
            </a:pathLst>
          </a:custGeom>
          <a:solidFill>
            <a:srgbClr val="90B9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435290" y="2249385"/>
            <a:ext cx="128993" cy="2523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57592" y="2134742"/>
            <a:ext cx="484505" cy="484505"/>
          </a:xfrm>
          <a:custGeom>
            <a:avLst/>
            <a:gdLst/>
            <a:ahLst/>
            <a:cxnLst/>
            <a:rect l="l" t="t" r="r" b="b"/>
            <a:pathLst>
              <a:path w="484505" h="484505">
                <a:moveTo>
                  <a:pt x="242201" y="0"/>
                </a:moveTo>
                <a:lnTo>
                  <a:pt x="193450" y="4929"/>
                </a:lnTo>
                <a:lnTo>
                  <a:pt x="148014" y="19062"/>
                </a:lnTo>
                <a:lnTo>
                  <a:pt x="106877" y="41419"/>
                </a:lnTo>
                <a:lnTo>
                  <a:pt x="71018" y="71016"/>
                </a:lnTo>
                <a:lnTo>
                  <a:pt x="41419" y="106874"/>
                </a:lnTo>
                <a:lnTo>
                  <a:pt x="19063" y="148009"/>
                </a:lnTo>
                <a:lnTo>
                  <a:pt x="4929" y="193441"/>
                </a:lnTo>
                <a:lnTo>
                  <a:pt x="0" y="242189"/>
                </a:lnTo>
                <a:lnTo>
                  <a:pt x="4929" y="290940"/>
                </a:lnTo>
                <a:lnTo>
                  <a:pt x="19063" y="336375"/>
                </a:lnTo>
                <a:lnTo>
                  <a:pt x="41419" y="377513"/>
                </a:lnTo>
                <a:lnTo>
                  <a:pt x="71018" y="413372"/>
                </a:lnTo>
                <a:lnTo>
                  <a:pt x="106877" y="442970"/>
                </a:lnTo>
                <a:lnTo>
                  <a:pt x="148014" y="465327"/>
                </a:lnTo>
                <a:lnTo>
                  <a:pt x="193450" y="479461"/>
                </a:lnTo>
                <a:lnTo>
                  <a:pt x="242201" y="484390"/>
                </a:lnTo>
                <a:lnTo>
                  <a:pt x="290952" y="479461"/>
                </a:lnTo>
                <a:lnTo>
                  <a:pt x="336386" y="465327"/>
                </a:lnTo>
                <a:lnTo>
                  <a:pt x="377522" y="442970"/>
                </a:lnTo>
                <a:lnTo>
                  <a:pt x="401193" y="423430"/>
                </a:lnTo>
                <a:lnTo>
                  <a:pt x="242201" y="423430"/>
                </a:lnTo>
                <a:lnTo>
                  <a:pt x="194076" y="416945"/>
                </a:lnTo>
                <a:lnTo>
                  <a:pt x="150796" y="398650"/>
                </a:lnTo>
                <a:lnTo>
                  <a:pt x="114104" y="370285"/>
                </a:lnTo>
                <a:lnTo>
                  <a:pt x="85740" y="333593"/>
                </a:lnTo>
                <a:lnTo>
                  <a:pt x="67445" y="290314"/>
                </a:lnTo>
                <a:lnTo>
                  <a:pt x="60959" y="242189"/>
                </a:lnTo>
                <a:lnTo>
                  <a:pt x="67445" y="194068"/>
                </a:lnTo>
                <a:lnTo>
                  <a:pt x="85740" y="150793"/>
                </a:lnTo>
                <a:lnTo>
                  <a:pt x="114104" y="114103"/>
                </a:lnTo>
                <a:lnTo>
                  <a:pt x="150796" y="85740"/>
                </a:lnTo>
                <a:lnTo>
                  <a:pt x="194076" y="67445"/>
                </a:lnTo>
                <a:lnTo>
                  <a:pt x="242201" y="60960"/>
                </a:lnTo>
                <a:lnTo>
                  <a:pt x="401195" y="60960"/>
                </a:lnTo>
                <a:lnTo>
                  <a:pt x="377522" y="41419"/>
                </a:lnTo>
                <a:lnTo>
                  <a:pt x="336386" y="19062"/>
                </a:lnTo>
                <a:lnTo>
                  <a:pt x="290952" y="4929"/>
                </a:lnTo>
                <a:lnTo>
                  <a:pt x="242201" y="0"/>
                </a:lnTo>
                <a:close/>
              </a:path>
              <a:path w="484505" h="484505">
                <a:moveTo>
                  <a:pt x="401195" y="60960"/>
                </a:moveTo>
                <a:lnTo>
                  <a:pt x="242201" y="60960"/>
                </a:lnTo>
                <a:lnTo>
                  <a:pt x="290326" y="67445"/>
                </a:lnTo>
                <a:lnTo>
                  <a:pt x="333603" y="85740"/>
                </a:lnTo>
                <a:lnTo>
                  <a:pt x="370292" y="114103"/>
                </a:lnTo>
                <a:lnTo>
                  <a:pt x="398653" y="150793"/>
                </a:lnTo>
                <a:lnTo>
                  <a:pt x="416946" y="194068"/>
                </a:lnTo>
                <a:lnTo>
                  <a:pt x="423430" y="242189"/>
                </a:lnTo>
                <a:lnTo>
                  <a:pt x="416946" y="290314"/>
                </a:lnTo>
                <a:lnTo>
                  <a:pt x="398653" y="333593"/>
                </a:lnTo>
                <a:lnTo>
                  <a:pt x="370292" y="370285"/>
                </a:lnTo>
                <a:lnTo>
                  <a:pt x="333603" y="398650"/>
                </a:lnTo>
                <a:lnTo>
                  <a:pt x="290326" y="416945"/>
                </a:lnTo>
                <a:lnTo>
                  <a:pt x="242201" y="423430"/>
                </a:lnTo>
                <a:lnTo>
                  <a:pt x="401193" y="423430"/>
                </a:lnTo>
                <a:lnTo>
                  <a:pt x="442974" y="377513"/>
                </a:lnTo>
                <a:lnTo>
                  <a:pt x="465329" y="336375"/>
                </a:lnTo>
                <a:lnTo>
                  <a:pt x="479461" y="290940"/>
                </a:lnTo>
                <a:lnTo>
                  <a:pt x="484390" y="242189"/>
                </a:lnTo>
                <a:lnTo>
                  <a:pt x="479461" y="193441"/>
                </a:lnTo>
                <a:lnTo>
                  <a:pt x="465329" y="148009"/>
                </a:lnTo>
                <a:lnTo>
                  <a:pt x="442974" y="106874"/>
                </a:lnTo>
                <a:lnTo>
                  <a:pt x="413378" y="71016"/>
                </a:lnTo>
                <a:lnTo>
                  <a:pt x="401195" y="60960"/>
                </a:lnTo>
                <a:close/>
              </a:path>
            </a:pathLst>
          </a:custGeom>
          <a:solidFill>
            <a:srgbClr val="ED4E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337856" y="2213483"/>
            <a:ext cx="128905" cy="126364"/>
          </a:xfrm>
          <a:custGeom>
            <a:avLst/>
            <a:gdLst/>
            <a:ahLst/>
            <a:cxnLst/>
            <a:rect l="l" t="t" r="r" b="b"/>
            <a:pathLst>
              <a:path w="128905" h="126364">
                <a:moveTo>
                  <a:pt x="117678" y="0"/>
                </a:moveTo>
                <a:lnTo>
                  <a:pt x="69568" y="21524"/>
                </a:lnTo>
                <a:lnTo>
                  <a:pt x="34161" y="52322"/>
                </a:lnTo>
                <a:lnTo>
                  <a:pt x="8483" y="91844"/>
                </a:lnTo>
                <a:lnTo>
                  <a:pt x="0" y="113944"/>
                </a:lnTo>
                <a:lnTo>
                  <a:pt x="40487" y="126314"/>
                </a:lnTo>
                <a:lnTo>
                  <a:pt x="46774" y="109896"/>
                </a:lnTo>
                <a:lnTo>
                  <a:pt x="55243" y="94548"/>
                </a:lnTo>
                <a:lnTo>
                  <a:pt x="82410" y="64414"/>
                </a:lnTo>
                <a:lnTo>
                  <a:pt x="116350" y="44904"/>
                </a:lnTo>
                <a:lnTo>
                  <a:pt x="128739" y="40855"/>
                </a:lnTo>
                <a:lnTo>
                  <a:pt x="117678" y="0"/>
                </a:lnTo>
                <a:close/>
              </a:path>
            </a:pathLst>
          </a:custGeom>
          <a:solidFill>
            <a:srgbClr val="DFE6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557426" y="2438730"/>
            <a:ext cx="93535" cy="918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679498" y="2098687"/>
            <a:ext cx="102234" cy="1104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679498" y="2568575"/>
            <a:ext cx="102235" cy="8661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217851" y="2098687"/>
            <a:ext cx="102235" cy="110489"/>
          </a:xfrm>
          <a:custGeom>
            <a:avLst/>
            <a:gdLst/>
            <a:ahLst/>
            <a:cxnLst/>
            <a:rect l="l" t="t" r="r" b="b"/>
            <a:pathLst>
              <a:path w="102234" h="110489">
                <a:moveTo>
                  <a:pt x="102235" y="0"/>
                </a:moveTo>
                <a:lnTo>
                  <a:pt x="71120" y="0"/>
                </a:lnTo>
                <a:lnTo>
                  <a:pt x="43467" y="5597"/>
                </a:lnTo>
                <a:lnTo>
                  <a:pt x="20858" y="20853"/>
                </a:lnTo>
                <a:lnTo>
                  <a:pt x="5599" y="43462"/>
                </a:lnTo>
                <a:lnTo>
                  <a:pt x="0" y="71120"/>
                </a:lnTo>
                <a:lnTo>
                  <a:pt x="0" y="110490"/>
                </a:lnTo>
                <a:lnTo>
                  <a:pt x="30480" y="110490"/>
                </a:lnTo>
                <a:lnTo>
                  <a:pt x="30480" y="71120"/>
                </a:lnTo>
                <a:lnTo>
                  <a:pt x="33677" y="55318"/>
                </a:lnTo>
                <a:lnTo>
                  <a:pt x="42394" y="42398"/>
                </a:lnTo>
                <a:lnTo>
                  <a:pt x="55313" y="33679"/>
                </a:lnTo>
                <a:lnTo>
                  <a:pt x="71120" y="30480"/>
                </a:lnTo>
                <a:lnTo>
                  <a:pt x="102235" y="30480"/>
                </a:lnTo>
                <a:lnTo>
                  <a:pt x="1022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17853" y="2568575"/>
            <a:ext cx="102234" cy="8661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795998" y="1957374"/>
            <a:ext cx="1016000" cy="1016000"/>
          </a:xfrm>
          <a:custGeom>
            <a:avLst/>
            <a:gdLst/>
            <a:ahLst/>
            <a:cxnLst/>
            <a:rect l="l" t="t" r="r" b="b"/>
            <a:pathLst>
              <a:path w="1016000" h="1016000">
                <a:moveTo>
                  <a:pt x="508000" y="0"/>
                </a:moveTo>
                <a:lnTo>
                  <a:pt x="459082" y="2325"/>
                </a:lnTo>
                <a:lnTo>
                  <a:pt x="411479" y="9161"/>
                </a:lnTo>
                <a:lnTo>
                  <a:pt x="365404" y="20293"/>
                </a:lnTo>
                <a:lnTo>
                  <a:pt x="321068" y="35510"/>
                </a:lnTo>
                <a:lnTo>
                  <a:pt x="278686" y="54596"/>
                </a:lnTo>
                <a:lnTo>
                  <a:pt x="238470" y="77341"/>
                </a:lnTo>
                <a:lnTo>
                  <a:pt x="200633" y="103530"/>
                </a:lnTo>
                <a:lnTo>
                  <a:pt x="165389" y="132950"/>
                </a:lnTo>
                <a:lnTo>
                  <a:pt x="132950" y="165389"/>
                </a:lnTo>
                <a:lnTo>
                  <a:pt x="103530" y="200633"/>
                </a:lnTo>
                <a:lnTo>
                  <a:pt x="77341" y="238470"/>
                </a:lnTo>
                <a:lnTo>
                  <a:pt x="54596" y="278686"/>
                </a:lnTo>
                <a:lnTo>
                  <a:pt x="35510" y="321068"/>
                </a:lnTo>
                <a:lnTo>
                  <a:pt x="20293" y="365404"/>
                </a:lnTo>
                <a:lnTo>
                  <a:pt x="9161" y="411480"/>
                </a:lnTo>
                <a:lnTo>
                  <a:pt x="2325" y="459082"/>
                </a:lnTo>
                <a:lnTo>
                  <a:pt x="0" y="508000"/>
                </a:lnTo>
                <a:lnTo>
                  <a:pt x="2368" y="557352"/>
                </a:lnTo>
                <a:lnTo>
                  <a:pt x="9328" y="605367"/>
                </a:lnTo>
                <a:lnTo>
                  <a:pt x="20659" y="651824"/>
                </a:lnTo>
                <a:lnTo>
                  <a:pt x="36144" y="696504"/>
                </a:lnTo>
                <a:lnTo>
                  <a:pt x="55562" y="739188"/>
                </a:lnTo>
                <a:lnTo>
                  <a:pt x="78695" y="779657"/>
                </a:lnTo>
                <a:lnTo>
                  <a:pt x="105324" y="817691"/>
                </a:lnTo>
                <a:lnTo>
                  <a:pt x="135229" y="853071"/>
                </a:lnTo>
                <a:lnTo>
                  <a:pt x="168192" y="885579"/>
                </a:lnTo>
                <a:lnTo>
                  <a:pt x="203993" y="914994"/>
                </a:lnTo>
                <a:lnTo>
                  <a:pt x="242414" y="941098"/>
                </a:lnTo>
                <a:lnTo>
                  <a:pt x="283235" y="963671"/>
                </a:lnTo>
                <a:lnTo>
                  <a:pt x="326237" y="982494"/>
                </a:lnTo>
                <a:lnTo>
                  <a:pt x="371201" y="997348"/>
                </a:lnTo>
                <a:lnTo>
                  <a:pt x="417909" y="1008014"/>
                </a:lnTo>
                <a:lnTo>
                  <a:pt x="466140" y="1014272"/>
                </a:lnTo>
                <a:lnTo>
                  <a:pt x="508000" y="1016000"/>
                </a:lnTo>
                <a:lnTo>
                  <a:pt x="517277" y="1015920"/>
                </a:lnTo>
                <a:lnTo>
                  <a:pt x="564365" y="1012828"/>
                </a:lnTo>
                <a:lnTo>
                  <a:pt x="602688" y="1007119"/>
                </a:lnTo>
                <a:lnTo>
                  <a:pt x="666705" y="990651"/>
                </a:lnTo>
                <a:lnTo>
                  <a:pt x="710128" y="974136"/>
                </a:lnTo>
                <a:lnTo>
                  <a:pt x="751545" y="953865"/>
                </a:lnTo>
                <a:lnTo>
                  <a:pt x="790746" y="930046"/>
                </a:lnTo>
                <a:lnTo>
                  <a:pt x="827523" y="902890"/>
                </a:lnTo>
                <a:lnTo>
                  <a:pt x="861665" y="872607"/>
                </a:lnTo>
                <a:lnTo>
                  <a:pt x="892962" y="839406"/>
                </a:lnTo>
                <a:lnTo>
                  <a:pt x="921205" y="803498"/>
                </a:lnTo>
                <a:lnTo>
                  <a:pt x="946184" y="765092"/>
                </a:lnTo>
                <a:lnTo>
                  <a:pt x="967689" y="724399"/>
                </a:lnTo>
                <a:lnTo>
                  <a:pt x="985512" y="681628"/>
                </a:lnTo>
                <a:lnTo>
                  <a:pt x="999440" y="636990"/>
                </a:lnTo>
                <a:lnTo>
                  <a:pt x="1009267" y="590694"/>
                </a:lnTo>
                <a:lnTo>
                  <a:pt x="1014780" y="542950"/>
                </a:lnTo>
                <a:lnTo>
                  <a:pt x="1015923" y="516804"/>
                </a:lnTo>
                <a:lnTo>
                  <a:pt x="1015898" y="500481"/>
                </a:lnTo>
                <a:lnTo>
                  <a:pt x="1012929" y="452179"/>
                </a:lnTo>
                <a:lnTo>
                  <a:pt x="1005558" y="405198"/>
                </a:lnTo>
                <a:lnTo>
                  <a:pt x="993994" y="359745"/>
                </a:lnTo>
                <a:lnTo>
                  <a:pt x="978444" y="316029"/>
                </a:lnTo>
                <a:lnTo>
                  <a:pt x="959115" y="274255"/>
                </a:lnTo>
                <a:lnTo>
                  <a:pt x="936215" y="234631"/>
                </a:lnTo>
                <a:lnTo>
                  <a:pt x="909952" y="197366"/>
                </a:lnTo>
                <a:lnTo>
                  <a:pt x="880533" y="162665"/>
                </a:lnTo>
                <a:lnTo>
                  <a:pt x="848165" y="130737"/>
                </a:lnTo>
                <a:lnTo>
                  <a:pt x="813057" y="101789"/>
                </a:lnTo>
                <a:lnTo>
                  <a:pt x="775416" y="76027"/>
                </a:lnTo>
                <a:lnTo>
                  <a:pt x="735449" y="53661"/>
                </a:lnTo>
                <a:lnTo>
                  <a:pt x="693365" y="34895"/>
                </a:lnTo>
                <a:lnTo>
                  <a:pt x="649370" y="19939"/>
                </a:lnTo>
                <a:lnTo>
                  <a:pt x="603672" y="9000"/>
                </a:lnTo>
                <a:lnTo>
                  <a:pt x="556480" y="2284"/>
                </a:lnTo>
                <a:lnTo>
                  <a:pt x="508000" y="0"/>
                </a:lnTo>
                <a:close/>
              </a:path>
            </a:pathLst>
          </a:custGeom>
          <a:solidFill>
            <a:srgbClr val="E96B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083526" y="2170429"/>
            <a:ext cx="728980" cy="803275"/>
          </a:xfrm>
          <a:custGeom>
            <a:avLst/>
            <a:gdLst/>
            <a:ahLst/>
            <a:cxnLst/>
            <a:rect l="l" t="t" r="r" b="b"/>
            <a:pathLst>
              <a:path w="728979" h="803275">
                <a:moveTo>
                  <a:pt x="440944" y="0"/>
                </a:moveTo>
                <a:lnTo>
                  <a:pt x="0" y="0"/>
                </a:lnTo>
                <a:lnTo>
                  <a:pt x="0" y="589991"/>
                </a:lnTo>
                <a:lnTo>
                  <a:pt x="178612" y="768604"/>
                </a:lnTo>
                <a:lnTo>
                  <a:pt x="178612" y="801217"/>
                </a:lnTo>
                <a:lnTo>
                  <a:pt x="188996" y="801958"/>
                </a:lnTo>
                <a:lnTo>
                  <a:pt x="199428" y="802500"/>
                </a:lnTo>
                <a:lnTo>
                  <a:pt x="209916" y="802832"/>
                </a:lnTo>
                <a:lnTo>
                  <a:pt x="220472" y="802944"/>
                </a:lnTo>
                <a:lnTo>
                  <a:pt x="229749" y="802865"/>
                </a:lnTo>
                <a:lnTo>
                  <a:pt x="276837" y="799772"/>
                </a:lnTo>
                <a:lnTo>
                  <a:pt x="315160" y="794064"/>
                </a:lnTo>
                <a:lnTo>
                  <a:pt x="379177" y="777595"/>
                </a:lnTo>
                <a:lnTo>
                  <a:pt x="422600" y="761081"/>
                </a:lnTo>
                <a:lnTo>
                  <a:pt x="464017" y="740809"/>
                </a:lnTo>
                <a:lnTo>
                  <a:pt x="503218" y="716991"/>
                </a:lnTo>
                <a:lnTo>
                  <a:pt x="539995" y="689835"/>
                </a:lnTo>
                <a:lnTo>
                  <a:pt x="574137" y="659551"/>
                </a:lnTo>
                <a:lnTo>
                  <a:pt x="605434" y="626351"/>
                </a:lnTo>
                <a:lnTo>
                  <a:pt x="633677" y="590443"/>
                </a:lnTo>
                <a:lnTo>
                  <a:pt x="658656" y="552037"/>
                </a:lnTo>
                <a:lnTo>
                  <a:pt x="680161" y="511344"/>
                </a:lnTo>
                <a:lnTo>
                  <a:pt x="697984" y="468573"/>
                </a:lnTo>
                <a:lnTo>
                  <a:pt x="711912" y="423935"/>
                </a:lnTo>
                <a:lnTo>
                  <a:pt x="721739" y="377639"/>
                </a:lnTo>
                <a:lnTo>
                  <a:pt x="727252" y="329895"/>
                </a:lnTo>
                <a:lnTo>
                  <a:pt x="728395" y="303749"/>
                </a:lnTo>
                <a:lnTo>
                  <a:pt x="728370" y="287426"/>
                </a:lnTo>
                <a:lnTo>
                  <a:pt x="440944" y="0"/>
                </a:lnTo>
                <a:close/>
              </a:path>
            </a:pathLst>
          </a:custGeom>
          <a:solidFill>
            <a:srgbClr val="B55C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083514" y="2170379"/>
            <a:ext cx="441325" cy="590550"/>
          </a:xfrm>
          <a:custGeom>
            <a:avLst/>
            <a:gdLst/>
            <a:ahLst/>
            <a:cxnLst/>
            <a:rect l="l" t="t" r="r" b="b"/>
            <a:pathLst>
              <a:path w="441325" h="590550">
                <a:moveTo>
                  <a:pt x="440918" y="590067"/>
                </a:moveTo>
                <a:lnTo>
                  <a:pt x="0" y="590067"/>
                </a:lnTo>
                <a:lnTo>
                  <a:pt x="0" y="0"/>
                </a:lnTo>
                <a:lnTo>
                  <a:pt x="440918" y="0"/>
                </a:lnTo>
                <a:lnTo>
                  <a:pt x="440918" y="590067"/>
                </a:lnTo>
                <a:close/>
              </a:path>
            </a:pathLst>
          </a:custGeom>
          <a:solidFill>
            <a:srgbClr val="EC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135800" y="2241194"/>
            <a:ext cx="55880" cy="52069"/>
          </a:xfrm>
          <a:custGeom>
            <a:avLst/>
            <a:gdLst/>
            <a:ahLst/>
            <a:cxnLst/>
            <a:rect l="l" t="t" r="r" b="b"/>
            <a:pathLst>
              <a:path w="55879" h="52069">
                <a:moveTo>
                  <a:pt x="55879" y="52070"/>
                </a:moveTo>
                <a:lnTo>
                  <a:pt x="0" y="52070"/>
                </a:lnTo>
                <a:lnTo>
                  <a:pt x="0" y="0"/>
                </a:lnTo>
                <a:lnTo>
                  <a:pt x="55879" y="0"/>
                </a:lnTo>
                <a:lnTo>
                  <a:pt x="55879" y="520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135800" y="2360879"/>
            <a:ext cx="55880" cy="52069"/>
          </a:xfrm>
          <a:custGeom>
            <a:avLst/>
            <a:gdLst/>
            <a:ahLst/>
            <a:cxnLst/>
            <a:rect l="l" t="t" r="r" b="b"/>
            <a:pathLst>
              <a:path w="55879" h="52069">
                <a:moveTo>
                  <a:pt x="55879" y="52070"/>
                </a:moveTo>
                <a:lnTo>
                  <a:pt x="0" y="52070"/>
                </a:lnTo>
                <a:lnTo>
                  <a:pt x="0" y="0"/>
                </a:lnTo>
                <a:lnTo>
                  <a:pt x="55879" y="0"/>
                </a:lnTo>
                <a:lnTo>
                  <a:pt x="55879" y="520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135800" y="2480551"/>
            <a:ext cx="55880" cy="52069"/>
          </a:xfrm>
          <a:custGeom>
            <a:avLst/>
            <a:gdLst/>
            <a:ahLst/>
            <a:cxnLst/>
            <a:rect l="l" t="t" r="r" b="b"/>
            <a:pathLst>
              <a:path w="55879" h="52069">
                <a:moveTo>
                  <a:pt x="55879" y="52070"/>
                </a:moveTo>
                <a:lnTo>
                  <a:pt x="0" y="52070"/>
                </a:lnTo>
                <a:lnTo>
                  <a:pt x="0" y="0"/>
                </a:lnTo>
                <a:lnTo>
                  <a:pt x="55879" y="0"/>
                </a:lnTo>
                <a:lnTo>
                  <a:pt x="55879" y="520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135800" y="2600236"/>
            <a:ext cx="55880" cy="52069"/>
          </a:xfrm>
          <a:custGeom>
            <a:avLst/>
            <a:gdLst/>
            <a:ahLst/>
            <a:cxnLst/>
            <a:rect l="l" t="t" r="r" b="b"/>
            <a:pathLst>
              <a:path w="55879" h="52069">
                <a:moveTo>
                  <a:pt x="55879" y="52070"/>
                </a:moveTo>
                <a:lnTo>
                  <a:pt x="0" y="52070"/>
                </a:lnTo>
                <a:lnTo>
                  <a:pt x="0" y="0"/>
                </a:lnTo>
                <a:lnTo>
                  <a:pt x="55879" y="0"/>
                </a:lnTo>
                <a:lnTo>
                  <a:pt x="55879" y="520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232866" y="2249449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5">
                <a:moveTo>
                  <a:pt x="0" y="0"/>
                </a:moveTo>
                <a:lnTo>
                  <a:pt x="240550" y="0"/>
                </a:lnTo>
              </a:path>
            </a:pathLst>
          </a:custGeom>
          <a:ln w="16510">
            <a:solidFill>
              <a:srgbClr val="9C9C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232866" y="2285009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5">
                <a:moveTo>
                  <a:pt x="0" y="0"/>
                </a:moveTo>
                <a:lnTo>
                  <a:pt x="240550" y="0"/>
                </a:lnTo>
              </a:path>
            </a:pathLst>
          </a:custGeom>
          <a:ln w="16510">
            <a:solidFill>
              <a:srgbClr val="9C9C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32866" y="2369134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5">
                <a:moveTo>
                  <a:pt x="0" y="0"/>
                </a:moveTo>
                <a:lnTo>
                  <a:pt x="240550" y="0"/>
                </a:lnTo>
              </a:path>
            </a:pathLst>
          </a:custGeom>
          <a:ln w="16510">
            <a:solidFill>
              <a:srgbClr val="9C9C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232866" y="2404694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5">
                <a:moveTo>
                  <a:pt x="0" y="0"/>
                </a:moveTo>
                <a:lnTo>
                  <a:pt x="240550" y="0"/>
                </a:lnTo>
              </a:path>
            </a:pathLst>
          </a:custGeom>
          <a:ln w="16510">
            <a:solidFill>
              <a:srgbClr val="9C9C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232866" y="2488806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5">
                <a:moveTo>
                  <a:pt x="0" y="0"/>
                </a:moveTo>
                <a:lnTo>
                  <a:pt x="240550" y="0"/>
                </a:lnTo>
              </a:path>
            </a:pathLst>
          </a:custGeom>
          <a:ln w="16510">
            <a:solidFill>
              <a:srgbClr val="9C9C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232866" y="2524366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5">
                <a:moveTo>
                  <a:pt x="0" y="0"/>
                </a:moveTo>
                <a:lnTo>
                  <a:pt x="240550" y="0"/>
                </a:lnTo>
              </a:path>
            </a:pathLst>
          </a:custGeom>
          <a:ln w="16510">
            <a:solidFill>
              <a:srgbClr val="9C9C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229258" y="2414079"/>
            <a:ext cx="57150" cy="284480"/>
          </a:xfrm>
          <a:custGeom>
            <a:avLst/>
            <a:gdLst/>
            <a:ahLst/>
            <a:cxnLst/>
            <a:rect l="l" t="t" r="r" b="b"/>
            <a:pathLst>
              <a:path w="57150" h="284480">
                <a:moveTo>
                  <a:pt x="28714" y="0"/>
                </a:moveTo>
                <a:lnTo>
                  <a:pt x="28143" y="0"/>
                </a:lnTo>
                <a:lnTo>
                  <a:pt x="17187" y="2211"/>
                </a:lnTo>
                <a:lnTo>
                  <a:pt x="8242" y="8242"/>
                </a:lnTo>
                <a:lnTo>
                  <a:pt x="2211" y="17187"/>
                </a:lnTo>
                <a:lnTo>
                  <a:pt x="0" y="28143"/>
                </a:lnTo>
                <a:lnTo>
                  <a:pt x="0" y="255828"/>
                </a:lnTo>
                <a:lnTo>
                  <a:pt x="2211" y="266784"/>
                </a:lnTo>
                <a:lnTo>
                  <a:pt x="8242" y="275729"/>
                </a:lnTo>
                <a:lnTo>
                  <a:pt x="17187" y="281760"/>
                </a:lnTo>
                <a:lnTo>
                  <a:pt x="28143" y="283972"/>
                </a:lnTo>
                <a:lnTo>
                  <a:pt x="28714" y="283972"/>
                </a:lnTo>
                <a:lnTo>
                  <a:pt x="39670" y="281760"/>
                </a:lnTo>
                <a:lnTo>
                  <a:pt x="48615" y="275729"/>
                </a:lnTo>
                <a:lnTo>
                  <a:pt x="54646" y="266784"/>
                </a:lnTo>
                <a:lnTo>
                  <a:pt x="56857" y="255828"/>
                </a:lnTo>
                <a:lnTo>
                  <a:pt x="56857" y="28143"/>
                </a:lnTo>
                <a:lnTo>
                  <a:pt x="54646" y="17187"/>
                </a:lnTo>
                <a:lnTo>
                  <a:pt x="48615" y="8242"/>
                </a:lnTo>
                <a:lnTo>
                  <a:pt x="39670" y="2211"/>
                </a:lnTo>
                <a:lnTo>
                  <a:pt x="28714" y="0"/>
                </a:lnTo>
                <a:close/>
              </a:path>
            </a:pathLst>
          </a:custGeom>
          <a:solidFill>
            <a:srgbClr val="F9C5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286117" y="2536888"/>
            <a:ext cx="57150" cy="161290"/>
          </a:xfrm>
          <a:custGeom>
            <a:avLst/>
            <a:gdLst/>
            <a:ahLst/>
            <a:cxnLst/>
            <a:rect l="l" t="t" r="r" b="b"/>
            <a:pathLst>
              <a:path w="57150" h="161289">
                <a:moveTo>
                  <a:pt x="28714" y="0"/>
                </a:moveTo>
                <a:lnTo>
                  <a:pt x="28143" y="0"/>
                </a:lnTo>
                <a:lnTo>
                  <a:pt x="17187" y="2211"/>
                </a:lnTo>
                <a:lnTo>
                  <a:pt x="8242" y="8242"/>
                </a:lnTo>
                <a:lnTo>
                  <a:pt x="2211" y="17187"/>
                </a:lnTo>
                <a:lnTo>
                  <a:pt x="0" y="28143"/>
                </a:lnTo>
                <a:lnTo>
                  <a:pt x="0" y="133019"/>
                </a:lnTo>
                <a:lnTo>
                  <a:pt x="2211" y="143975"/>
                </a:lnTo>
                <a:lnTo>
                  <a:pt x="8242" y="152920"/>
                </a:lnTo>
                <a:lnTo>
                  <a:pt x="17187" y="158951"/>
                </a:lnTo>
                <a:lnTo>
                  <a:pt x="28143" y="161162"/>
                </a:lnTo>
                <a:lnTo>
                  <a:pt x="28714" y="161162"/>
                </a:lnTo>
                <a:lnTo>
                  <a:pt x="39670" y="158951"/>
                </a:lnTo>
                <a:lnTo>
                  <a:pt x="48615" y="152920"/>
                </a:lnTo>
                <a:lnTo>
                  <a:pt x="54646" y="143975"/>
                </a:lnTo>
                <a:lnTo>
                  <a:pt x="56857" y="133019"/>
                </a:lnTo>
                <a:lnTo>
                  <a:pt x="56857" y="28143"/>
                </a:lnTo>
                <a:lnTo>
                  <a:pt x="54646" y="17187"/>
                </a:lnTo>
                <a:lnTo>
                  <a:pt x="48615" y="8242"/>
                </a:lnTo>
                <a:lnTo>
                  <a:pt x="39670" y="2211"/>
                </a:lnTo>
                <a:lnTo>
                  <a:pt x="28714" y="0"/>
                </a:lnTo>
                <a:close/>
              </a:path>
            </a:pathLst>
          </a:custGeom>
          <a:solidFill>
            <a:srgbClr val="F9C5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57754" y="2581260"/>
            <a:ext cx="138430" cy="254000"/>
          </a:xfrm>
          <a:custGeom>
            <a:avLst/>
            <a:gdLst/>
            <a:ahLst/>
            <a:cxnLst/>
            <a:rect l="l" t="t" r="r" b="b"/>
            <a:pathLst>
              <a:path w="138429" h="254000">
                <a:moveTo>
                  <a:pt x="27125" y="0"/>
                </a:moveTo>
                <a:lnTo>
                  <a:pt x="0" y="34517"/>
                </a:lnTo>
                <a:lnTo>
                  <a:pt x="3470" y="46076"/>
                </a:lnTo>
                <a:lnTo>
                  <a:pt x="25411" y="89429"/>
                </a:lnTo>
                <a:lnTo>
                  <a:pt x="45316" y="134646"/>
                </a:lnTo>
                <a:lnTo>
                  <a:pt x="63060" y="181654"/>
                </a:lnTo>
                <a:lnTo>
                  <a:pt x="78514" y="230379"/>
                </a:lnTo>
                <a:lnTo>
                  <a:pt x="84107" y="241869"/>
                </a:lnTo>
                <a:lnTo>
                  <a:pt x="92984" y="249923"/>
                </a:lnTo>
                <a:lnTo>
                  <a:pt x="104012" y="253716"/>
                </a:lnTo>
                <a:lnTo>
                  <a:pt x="116055" y="252426"/>
                </a:lnTo>
                <a:lnTo>
                  <a:pt x="116652" y="252223"/>
                </a:lnTo>
                <a:lnTo>
                  <a:pt x="127421" y="245676"/>
                </a:lnTo>
                <a:lnTo>
                  <a:pt x="134910" y="235235"/>
                </a:lnTo>
                <a:lnTo>
                  <a:pt x="138382" y="222410"/>
                </a:lnTo>
                <a:lnTo>
                  <a:pt x="137099" y="208713"/>
                </a:lnTo>
                <a:lnTo>
                  <a:pt x="120547" y="157805"/>
                </a:lnTo>
                <a:lnTo>
                  <a:pt x="101628" y="108651"/>
                </a:lnTo>
                <a:lnTo>
                  <a:pt x="80471" y="61328"/>
                </a:lnTo>
                <a:lnTo>
                  <a:pt x="57204" y="15914"/>
                </a:lnTo>
                <a:lnTo>
                  <a:pt x="38744" y="831"/>
                </a:lnTo>
                <a:lnTo>
                  <a:pt x="27125" y="0"/>
                </a:lnTo>
                <a:close/>
              </a:path>
            </a:pathLst>
          </a:custGeom>
          <a:solidFill>
            <a:srgbClr val="F9C5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342987" y="2553855"/>
            <a:ext cx="57150" cy="144780"/>
          </a:xfrm>
          <a:custGeom>
            <a:avLst/>
            <a:gdLst/>
            <a:ahLst/>
            <a:cxnLst/>
            <a:rect l="l" t="t" r="r" b="b"/>
            <a:pathLst>
              <a:path w="57150" h="144780">
                <a:moveTo>
                  <a:pt x="28714" y="0"/>
                </a:moveTo>
                <a:lnTo>
                  <a:pt x="28143" y="0"/>
                </a:lnTo>
                <a:lnTo>
                  <a:pt x="17187" y="2211"/>
                </a:lnTo>
                <a:lnTo>
                  <a:pt x="8242" y="8242"/>
                </a:lnTo>
                <a:lnTo>
                  <a:pt x="2211" y="17187"/>
                </a:lnTo>
                <a:lnTo>
                  <a:pt x="0" y="28143"/>
                </a:lnTo>
                <a:lnTo>
                  <a:pt x="0" y="116052"/>
                </a:lnTo>
                <a:lnTo>
                  <a:pt x="2211" y="127007"/>
                </a:lnTo>
                <a:lnTo>
                  <a:pt x="8242" y="135953"/>
                </a:lnTo>
                <a:lnTo>
                  <a:pt x="17187" y="141984"/>
                </a:lnTo>
                <a:lnTo>
                  <a:pt x="28143" y="144195"/>
                </a:lnTo>
                <a:lnTo>
                  <a:pt x="28714" y="144195"/>
                </a:lnTo>
                <a:lnTo>
                  <a:pt x="39670" y="141984"/>
                </a:lnTo>
                <a:lnTo>
                  <a:pt x="48615" y="135953"/>
                </a:lnTo>
                <a:lnTo>
                  <a:pt x="54646" y="127007"/>
                </a:lnTo>
                <a:lnTo>
                  <a:pt x="56857" y="116052"/>
                </a:lnTo>
                <a:lnTo>
                  <a:pt x="56857" y="28143"/>
                </a:lnTo>
                <a:lnTo>
                  <a:pt x="54646" y="17187"/>
                </a:lnTo>
                <a:lnTo>
                  <a:pt x="48615" y="8242"/>
                </a:lnTo>
                <a:lnTo>
                  <a:pt x="39670" y="2211"/>
                </a:lnTo>
                <a:lnTo>
                  <a:pt x="28714" y="0"/>
                </a:lnTo>
                <a:close/>
              </a:path>
            </a:pathLst>
          </a:custGeom>
          <a:solidFill>
            <a:srgbClr val="F9C5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399858" y="2569984"/>
            <a:ext cx="50800" cy="128270"/>
          </a:xfrm>
          <a:custGeom>
            <a:avLst/>
            <a:gdLst/>
            <a:ahLst/>
            <a:cxnLst/>
            <a:rect l="l" t="t" r="r" b="b"/>
            <a:pathLst>
              <a:path w="50800" h="128269">
                <a:moveTo>
                  <a:pt x="25501" y="0"/>
                </a:moveTo>
                <a:lnTo>
                  <a:pt x="24993" y="0"/>
                </a:lnTo>
                <a:lnTo>
                  <a:pt x="15264" y="1963"/>
                </a:lnTo>
                <a:lnTo>
                  <a:pt x="7319" y="7319"/>
                </a:lnTo>
                <a:lnTo>
                  <a:pt x="1963" y="15264"/>
                </a:lnTo>
                <a:lnTo>
                  <a:pt x="0" y="24993"/>
                </a:lnTo>
                <a:lnTo>
                  <a:pt x="0" y="103073"/>
                </a:lnTo>
                <a:lnTo>
                  <a:pt x="1963" y="112802"/>
                </a:lnTo>
                <a:lnTo>
                  <a:pt x="7319" y="120746"/>
                </a:lnTo>
                <a:lnTo>
                  <a:pt x="15264" y="126102"/>
                </a:lnTo>
                <a:lnTo>
                  <a:pt x="24993" y="128066"/>
                </a:lnTo>
                <a:lnTo>
                  <a:pt x="25501" y="128066"/>
                </a:lnTo>
                <a:lnTo>
                  <a:pt x="35230" y="126102"/>
                </a:lnTo>
                <a:lnTo>
                  <a:pt x="43175" y="120746"/>
                </a:lnTo>
                <a:lnTo>
                  <a:pt x="48531" y="112802"/>
                </a:lnTo>
                <a:lnTo>
                  <a:pt x="50495" y="103073"/>
                </a:lnTo>
                <a:lnTo>
                  <a:pt x="50495" y="24993"/>
                </a:lnTo>
                <a:lnTo>
                  <a:pt x="48531" y="15264"/>
                </a:lnTo>
                <a:lnTo>
                  <a:pt x="43175" y="7319"/>
                </a:lnTo>
                <a:lnTo>
                  <a:pt x="35230" y="1963"/>
                </a:lnTo>
                <a:lnTo>
                  <a:pt x="25501" y="0"/>
                </a:lnTo>
                <a:close/>
              </a:path>
            </a:pathLst>
          </a:custGeom>
          <a:solidFill>
            <a:srgbClr val="F9C5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229246" y="2711830"/>
            <a:ext cx="221615" cy="151130"/>
          </a:xfrm>
          <a:custGeom>
            <a:avLst/>
            <a:gdLst/>
            <a:ahLst/>
            <a:cxnLst/>
            <a:rect l="l" t="t" r="r" b="b"/>
            <a:pathLst>
              <a:path w="221615" h="151130">
                <a:moveTo>
                  <a:pt x="221094" y="0"/>
                </a:moveTo>
                <a:lnTo>
                  <a:pt x="0" y="0"/>
                </a:lnTo>
                <a:lnTo>
                  <a:pt x="0" y="67741"/>
                </a:lnTo>
                <a:lnTo>
                  <a:pt x="6509" y="99975"/>
                </a:lnTo>
                <a:lnTo>
                  <a:pt x="24260" y="126299"/>
                </a:lnTo>
                <a:lnTo>
                  <a:pt x="50588" y="144049"/>
                </a:lnTo>
                <a:lnTo>
                  <a:pt x="82829" y="150558"/>
                </a:lnTo>
                <a:lnTo>
                  <a:pt x="138277" y="150558"/>
                </a:lnTo>
                <a:lnTo>
                  <a:pt x="170516" y="144049"/>
                </a:lnTo>
                <a:lnTo>
                  <a:pt x="196840" y="126299"/>
                </a:lnTo>
                <a:lnTo>
                  <a:pt x="214587" y="99975"/>
                </a:lnTo>
                <a:lnTo>
                  <a:pt x="221094" y="67741"/>
                </a:lnTo>
                <a:lnTo>
                  <a:pt x="221094" y="0"/>
                </a:lnTo>
                <a:close/>
              </a:path>
            </a:pathLst>
          </a:custGeom>
          <a:solidFill>
            <a:srgbClr val="FDC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262139" y="2793441"/>
            <a:ext cx="155575" cy="180340"/>
          </a:xfrm>
          <a:custGeom>
            <a:avLst/>
            <a:gdLst/>
            <a:ahLst/>
            <a:cxnLst/>
            <a:rect l="l" t="t" r="r" b="b"/>
            <a:pathLst>
              <a:path w="155575" h="180339">
                <a:moveTo>
                  <a:pt x="155346" y="0"/>
                </a:moveTo>
                <a:lnTo>
                  <a:pt x="0" y="0"/>
                </a:lnTo>
                <a:lnTo>
                  <a:pt x="0" y="178206"/>
                </a:lnTo>
                <a:lnTo>
                  <a:pt x="10383" y="178947"/>
                </a:lnTo>
                <a:lnTo>
                  <a:pt x="20815" y="179489"/>
                </a:lnTo>
                <a:lnTo>
                  <a:pt x="31303" y="179820"/>
                </a:lnTo>
                <a:lnTo>
                  <a:pt x="41859" y="179933"/>
                </a:lnTo>
                <a:lnTo>
                  <a:pt x="51136" y="179854"/>
                </a:lnTo>
                <a:lnTo>
                  <a:pt x="98224" y="176761"/>
                </a:lnTo>
                <a:lnTo>
                  <a:pt x="136547" y="171053"/>
                </a:lnTo>
                <a:lnTo>
                  <a:pt x="155346" y="167132"/>
                </a:lnTo>
                <a:lnTo>
                  <a:pt x="155346" y="0"/>
                </a:lnTo>
                <a:close/>
              </a:path>
            </a:pathLst>
          </a:custGeom>
          <a:solidFill>
            <a:srgbClr val="FDC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229258" y="2625953"/>
            <a:ext cx="221615" cy="96520"/>
          </a:xfrm>
          <a:custGeom>
            <a:avLst/>
            <a:gdLst/>
            <a:ahLst/>
            <a:cxnLst/>
            <a:rect l="l" t="t" r="r" b="b"/>
            <a:pathLst>
              <a:path w="221615" h="96519">
                <a:moveTo>
                  <a:pt x="28714" y="0"/>
                </a:moveTo>
                <a:lnTo>
                  <a:pt x="28143" y="0"/>
                </a:lnTo>
                <a:lnTo>
                  <a:pt x="17187" y="2211"/>
                </a:lnTo>
                <a:lnTo>
                  <a:pt x="8242" y="8242"/>
                </a:lnTo>
                <a:lnTo>
                  <a:pt x="2211" y="17187"/>
                </a:lnTo>
                <a:lnTo>
                  <a:pt x="6" y="28109"/>
                </a:lnTo>
                <a:lnTo>
                  <a:pt x="0" y="96151"/>
                </a:lnTo>
                <a:lnTo>
                  <a:pt x="221094" y="96151"/>
                </a:lnTo>
                <a:lnTo>
                  <a:pt x="221094" y="45783"/>
                </a:lnTo>
                <a:lnTo>
                  <a:pt x="170586" y="45783"/>
                </a:lnTo>
                <a:lnTo>
                  <a:pt x="170586" y="36626"/>
                </a:lnTo>
                <a:lnTo>
                  <a:pt x="113728" y="36626"/>
                </a:lnTo>
                <a:lnTo>
                  <a:pt x="113728" y="28143"/>
                </a:lnTo>
                <a:lnTo>
                  <a:pt x="56870" y="28143"/>
                </a:lnTo>
                <a:lnTo>
                  <a:pt x="54657" y="17187"/>
                </a:lnTo>
                <a:lnTo>
                  <a:pt x="48621" y="8242"/>
                </a:lnTo>
                <a:lnTo>
                  <a:pt x="39672" y="2211"/>
                </a:lnTo>
                <a:lnTo>
                  <a:pt x="28714" y="0"/>
                </a:lnTo>
                <a:close/>
              </a:path>
              <a:path w="221615" h="96519">
                <a:moveTo>
                  <a:pt x="196087" y="20789"/>
                </a:moveTo>
                <a:lnTo>
                  <a:pt x="195592" y="20789"/>
                </a:lnTo>
                <a:lnTo>
                  <a:pt x="185861" y="22753"/>
                </a:lnTo>
                <a:lnTo>
                  <a:pt x="177912" y="28109"/>
                </a:lnTo>
                <a:lnTo>
                  <a:pt x="172552" y="36054"/>
                </a:lnTo>
                <a:lnTo>
                  <a:pt x="170586" y="45783"/>
                </a:lnTo>
                <a:lnTo>
                  <a:pt x="221094" y="45783"/>
                </a:lnTo>
                <a:lnTo>
                  <a:pt x="219130" y="36054"/>
                </a:lnTo>
                <a:lnTo>
                  <a:pt x="213772" y="28109"/>
                </a:lnTo>
                <a:lnTo>
                  <a:pt x="205824" y="22753"/>
                </a:lnTo>
                <a:lnTo>
                  <a:pt x="196087" y="20789"/>
                </a:lnTo>
                <a:close/>
              </a:path>
              <a:path w="221615" h="96519">
                <a:moveTo>
                  <a:pt x="142443" y="8483"/>
                </a:moveTo>
                <a:lnTo>
                  <a:pt x="141871" y="8483"/>
                </a:lnTo>
                <a:lnTo>
                  <a:pt x="130916" y="10694"/>
                </a:lnTo>
                <a:lnTo>
                  <a:pt x="121970" y="16725"/>
                </a:lnTo>
                <a:lnTo>
                  <a:pt x="115939" y="25671"/>
                </a:lnTo>
                <a:lnTo>
                  <a:pt x="113728" y="36626"/>
                </a:lnTo>
                <a:lnTo>
                  <a:pt x="170586" y="36626"/>
                </a:lnTo>
                <a:lnTo>
                  <a:pt x="168375" y="25671"/>
                </a:lnTo>
                <a:lnTo>
                  <a:pt x="162344" y="16725"/>
                </a:lnTo>
                <a:lnTo>
                  <a:pt x="153398" y="10694"/>
                </a:lnTo>
                <a:lnTo>
                  <a:pt x="142443" y="8483"/>
                </a:lnTo>
                <a:close/>
              </a:path>
              <a:path w="221615" h="96519">
                <a:moveTo>
                  <a:pt x="85585" y="0"/>
                </a:moveTo>
                <a:lnTo>
                  <a:pt x="85013" y="0"/>
                </a:lnTo>
                <a:lnTo>
                  <a:pt x="74058" y="2211"/>
                </a:lnTo>
                <a:lnTo>
                  <a:pt x="65112" y="8242"/>
                </a:lnTo>
                <a:lnTo>
                  <a:pt x="59081" y="17187"/>
                </a:lnTo>
                <a:lnTo>
                  <a:pt x="56870" y="28143"/>
                </a:lnTo>
                <a:lnTo>
                  <a:pt x="113728" y="28143"/>
                </a:lnTo>
                <a:lnTo>
                  <a:pt x="111517" y="17187"/>
                </a:lnTo>
                <a:lnTo>
                  <a:pt x="105486" y="8242"/>
                </a:lnTo>
                <a:lnTo>
                  <a:pt x="96540" y="2211"/>
                </a:lnTo>
                <a:lnTo>
                  <a:pt x="85585" y="0"/>
                </a:lnTo>
                <a:close/>
              </a:path>
            </a:pathLst>
          </a:custGeom>
          <a:solidFill>
            <a:srgbClr val="FDC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130948" y="2196541"/>
            <a:ext cx="76009" cy="882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130948" y="2316441"/>
            <a:ext cx="76009" cy="8825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130948" y="2435910"/>
            <a:ext cx="76200" cy="88265"/>
          </a:xfrm>
          <a:custGeom>
            <a:avLst/>
            <a:gdLst/>
            <a:ahLst/>
            <a:cxnLst/>
            <a:rect l="l" t="t" r="r" b="b"/>
            <a:pathLst>
              <a:path w="76200" h="88264">
                <a:moveTo>
                  <a:pt x="8928" y="22529"/>
                </a:moveTo>
                <a:lnTo>
                  <a:pt x="1549" y="26098"/>
                </a:lnTo>
                <a:lnTo>
                  <a:pt x="0" y="30530"/>
                </a:lnTo>
                <a:lnTo>
                  <a:pt x="27127" y="86626"/>
                </a:lnTo>
                <a:lnTo>
                  <a:pt x="29717" y="88252"/>
                </a:lnTo>
                <a:lnTo>
                  <a:pt x="35407" y="88252"/>
                </a:lnTo>
                <a:lnTo>
                  <a:pt x="37998" y="86626"/>
                </a:lnTo>
                <a:lnTo>
                  <a:pt x="49039" y="63792"/>
                </a:lnTo>
                <a:lnTo>
                  <a:pt x="32562" y="63792"/>
                </a:lnTo>
                <a:lnTo>
                  <a:pt x="13360" y="24066"/>
                </a:lnTo>
                <a:lnTo>
                  <a:pt x="8928" y="22529"/>
                </a:lnTo>
                <a:close/>
              </a:path>
              <a:path w="76200" h="88264">
                <a:moveTo>
                  <a:pt x="67094" y="0"/>
                </a:moveTo>
                <a:lnTo>
                  <a:pt x="62649" y="1549"/>
                </a:lnTo>
                <a:lnTo>
                  <a:pt x="32562" y="63792"/>
                </a:lnTo>
                <a:lnTo>
                  <a:pt x="49039" y="63792"/>
                </a:lnTo>
                <a:lnTo>
                  <a:pt x="76009" y="8013"/>
                </a:lnTo>
                <a:lnTo>
                  <a:pt x="74472" y="3581"/>
                </a:lnTo>
                <a:lnTo>
                  <a:pt x="67094" y="0"/>
                </a:lnTo>
                <a:close/>
              </a:path>
            </a:pathLst>
          </a:custGeom>
          <a:solidFill>
            <a:srgbClr val="80C3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690000" y="1957362"/>
            <a:ext cx="1016000" cy="1016000"/>
          </a:xfrm>
          <a:custGeom>
            <a:avLst/>
            <a:gdLst/>
            <a:ahLst/>
            <a:cxnLst/>
            <a:rect l="l" t="t" r="r" b="b"/>
            <a:pathLst>
              <a:path w="1016000" h="1016000">
                <a:moveTo>
                  <a:pt x="510133" y="0"/>
                </a:moveTo>
                <a:lnTo>
                  <a:pt x="461207" y="2129"/>
                </a:lnTo>
                <a:lnTo>
                  <a:pt x="413576" y="8772"/>
                </a:lnTo>
                <a:lnTo>
                  <a:pt x="367455" y="19716"/>
                </a:lnTo>
                <a:lnTo>
                  <a:pt x="323058" y="34749"/>
                </a:lnTo>
                <a:lnTo>
                  <a:pt x="280598" y="53660"/>
                </a:lnTo>
                <a:lnTo>
                  <a:pt x="240289" y="76235"/>
                </a:lnTo>
                <a:lnTo>
                  <a:pt x="202344" y="102265"/>
                </a:lnTo>
                <a:lnTo>
                  <a:pt x="166978" y="131535"/>
                </a:lnTo>
                <a:lnTo>
                  <a:pt x="134405" y="163835"/>
                </a:lnTo>
                <a:lnTo>
                  <a:pt x="104838" y="198952"/>
                </a:lnTo>
                <a:lnTo>
                  <a:pt x="78491" y="236676"/>
                </a:lnTo>
                <a:lnTo>
                  <a:pt x="55577" y="276793"/>
                </a:lnTo>
                <a:lnTo>
                  <a:pt x="36312" y="319091"/>
                </a:lnTo>
                <a:lnTo>
                  <a:pt x="20907" y="363360"/>
                </a:lnTo>
                <a:lnTo>
                  <a:pt x="9578" y="409387"/>
                </a:lnTo>
                <a:lnTo>
                  <a:pt x="2537" y="456959"/>
                </a:lnTo>
                <a:lnTo>
                  <a:pt x="0" y="505866"/>
                </a:lnTo>
                <a:lnTo>
                  <a:pt x="2113" y="554793"/>
                </a:lnTo>
                <a:lnTo>
                  <a:pt x="8741" y="602427"/>
                </a:lnTo>
                <a:lnTo>
                  <a:pt x="19671" y="648552"/>
                </a:lnTo>
                <a:lnTo>
                  <a:pt x="34693" y="692954"/>
                </a:lnTo>
                <a:lnTo>
                  <a:pt x="53594" y="735420"/>
                </a:lnTo>
                <a:lnTo>
                  <a:pt x="76161" y="775735"/>
                </a:lnTo>
                <a:lnTo>
                  <a:pt x="102184" y="813685"/>
                </a:lnTo>
                <a:lnTo>
                  <a:pt x="131448" y="849056"/>
                </a:lnTo>
                <a:lnTo>
                  <a:pt x="163744" y="881634"/>
                </a:lnTo>
                <a:lnTo>
                  <a:pt x="198858" y="911204"/>
                </a:lnTo>
                <a:lnTo>
                  <a:pt x="236579" y="937553"/>
                </a:lnTo>
                <a:lnTo>
                  <a:pt x="276694" y="960466"/>
                </a:lnTo>
                <a:lnTo>
                  <a:pt x="318991" y="979729"/>
                </a:lnTo>
                <a:lnTo>
                  <a:pt x="363259" y="995128"/>
                </a:lnTo>
                <a:lnTo>
                  <a:pt x="409285" y="1006449"/>
                </a:lnTo>
                <a:lnTo>
                  <a:pt x="456858" y="1013478"/>
                </a:lnTo>
                <a:lnTo>
                  <a:pt x="505764" y="1015999"/>
                </a:lnTo>
                <a:lnTo>
                  <a:pt x="517598" y="1015941"/>
                </a:lnTo>
                <a:lnTo>
                  <a:pt x="529336" y="1015606"/>
                </a:lnTo>
                <a:lnTo>
                  <a:pt x="540997" y="1014985"/>
                </a:lnTo>
                <a:lnTo>
                  <a:pt x="552602" y="1014069"/>
                </a:lnTo>
                <a:lnTo>
                  <a:pt x="555040" y="1013967"/>
                </a:lnTo>
                <a:lnTo>
                  <a:pt x="557377" y="1013663"/>
                </a:lnTo>
                <a:lnTo>
                  <a:pt x="559816" y="1013459"/>
                </a:lnTo>
                <a:lnTo>
                  <a:pt x="608464" y="1006119"/>
                </a:lnTo>
                <a:lnTo>
                  <a:pt x="655500" y="994286"/>
                </a:lnTo>
                <a:lnTo>
                  <a:pt x="700693" y="978190"/>
                </a:lnTo>
                <a:lnTo>
                  <a:pt x="743811" y="958058"/>
                </a:lnTo>
                <a:lnTo>
                  <a:pt x="784625" y="934120"/>
                </a:lnTo>
                <a:lnTo>
                  <a:pt x="822903" y="906605"/>
                </a:lnTo>
                <a:lnTo>
                  <a:pt x="858414" y="875742"/>
                </a:lnTo>
                <a:lnTo>
                  <a:pt x="890928" y="841759"/>
                </a:lnTo>
                <a:lnTo>
                  <a:pt x="920214" y="804886"/>
                </a:lnTo>
                <a:lnTo>
                  <a:pt x="946040" y="765352"/>
                </a:lnTo>
                <a:lnTo>
                  <a:pt x="968176" y="723385"/>
                </a:lnTo>
                <a:lnTo>
                  <a:pt x="986391" y="679214"/>
                </a:lnTo>
                <a:lnTo>
                  <a:pt x="1000455" y="633069"/>
                </a:lnTo>
                <a:lnTo>
                  <a:pt x="1008641" y="594379"/>
                </a:lnTo>
                <a:lnTo>
                  <a:pt x="1014577" y="546087"/>
                </a:lnTo>
                <a:lnTo>
                  <a:pt x="1016000" y="510235"/>
                </a:lnTo>
                <a:lnTo>
                  <a:pt x="1013885" y="461307"/>
                </a:lnTo>
                <a:lnTo>
                  <a:pt x="1007255" y="413674"/>
                </a:lnTo>
                <a:lnTo>
                  <a:pt x="996319" y="367548"/>
                </a:lnTo>
                <a:lnTo>
                  <a:pt x="981291" y="323145"/>
                </a:lnTo>
                <a:lnTo>
                  <a:pt x="962384" y="280678"/>
                </a:lnTo>
                <a:lnTo>
                  <a:pt x="939809" y="240361"/>
                </a:lnTo>
                <a:lnTo>
                  <a:pt x="913778" y="202408"/>
                </a:lnTo>
                <a:lnTo>
                  <a:pt x="884504" y="167034"/>
                </a:lnTo>
                <a:lnTo>
                  <a:pt x="852200" y="134451"/>
                </a:lnTo>
                <a:lnTo>
                  <a:pt x="817077" y="104876"/>
                </a:lnTo>
                <a:lnTo>
                  <a:pt x="779348" y="78520"/>
                </a:lnTo>
                <a:lnTo>
                  <a:pt x="739225" y="55599"/>
                </a:lnTo>
                <a:lnTo>
                  <a:pt x="696921" y="36326"/>
                </a:lnTo>
                <a:lnTo>
                  <a:pt x="652647" y="20915"/>
                </a:lnTo>
                <a:lnTo>
                  <a:pt x="606616" y="9582"/>
                </a:lnTo>
                <a:lnTo>
                  <a:pt x="559041" y="2538"/>
                </a:lnTo>
                <a:lnTo>
                  <a:pt x="510133" y="0"/>
                </a:lnTo>
                <a:close/>
              </a:path>
            </a:pathLst>
          </a:custGeom>
          <a:solidFill>
            <a:srgbClr val="4857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870035" y="2190635"/>
            <a:ext cx="820419" cy="781050"/>
          </a:xfrm>
          <a:custGeom>
            <a:avLst/>
            <a:gdLst/>
            <a:ahLst/>
            <a:cxnLst/>
            <a:rect l="l" t="t" r="r" b="b"/>
            <a:pathLst>
              <a:path w="820420" h="781050">
                <a:moveTo>
                  <a:pt x="47447" y="234188"/>
                </a:moveTo>
                <a:lnTo>
                  <a:pt x="21945" y="265887"/>
                </a:lnTo>
                <a:lnTo>
                  <a:pt x="40843" y="295351"/>
                </a:lnTo>
                <a:lnTo>
                  <a:pt x="31800" y="326440"/>
                </a:lnTo>
                <a:lnTo>
                  <a:pt x="0" y="341172"/>
                </a:lnTo>
                <a:lnTo>
                  <a:pt x="4368" y="381609"/>
                </a:lnTo>
                <a:lnTo>
                  <a:pt x="50393" y="427634"/>
                </a:lnTo>
                <a:lnTo>
                  <a:pt x="42062" y="450291"/>
                </a:lnTo>
                <a:lnTo>
                  <a:pt x="372567" y="780796"/>
                </a:lnTo>
                <a:lnTo>
                  <a:pt x="375005" y="780694"/>
                </a:lnTo>
                <a:lnTo>
                  <a:pt x="377342" y="780389"/>
                </a:lnTo>
                <a:lnTo>
                  <a:pt x="379780" y="780186"/>
                </a:lnTo>
                <a:lnTo>
                  <a:pt x="428429" y="772846"/>
                </a:lnTo>
                <a:lnTo>
                  <a:pt x="475465" y="761013"/>
                </a:lnTo>
                <a:lnTo>
                  <a:pt x="520657" y="744916"/>
                </a:lnTo>
                <a:lnTo>
                  <a:pt x="563776" y="724784"/>
                </a:lnTo>
                <a:lnTo>
                  <a:pt x="604590" y="700846"/>
                </a:lnTo>
                <a:lnTo>
                  <a:pt x="642868" y="673331"/>
                </a:lnTo>
                <a:lnTo>
                  <a:pt x="678379" y="642468"/>
                </a:lnTo>
                <a:lnTo>
                  <a:pt x="710893" y="608486"/>
                </a:lnTo>
                <a:lnTo>
                  <a:pt x="740178" y="571613"/>
                </a:lnTo>
                <a:lnTo>
                  <a:pt x="766005" y="532078"/>
                </a:lnTo>
                <a:lnTo>
                  <a:pt x="788141" y="490111"/>
                </a:lnTo>
                <a:lnTo>
                  <a:pt x="806356" y="445941"/>
                </a:lnTo>
                <a:lnTo>
                  <a:pt x="820420" y="399796"/>
                </a:lnTo>
                <a:lnTo>
                  <a:pt x="666902" y="246278"/>
                </a:lnTo>
                <a:lnTo>
                  <a:pt x="80264" y="246278"/>
                </a:lnTo>
                <a:lnTo>
                  <a:pt x="47447" y="234188"/>
                </a:lnTo>
                <a:close/>
              </a:path>
              <a:path w="820420" h="781050">
                <a:moveTo>
                  <a:pt x="132689" y="43484"/>
                </a:moveTo>
                <a:lnTo>
                  <a:pt x="116738" y="71831"/>
                </a:lnTo>
                <a:lnTo>
                  <a:pt x="136042" y="94589"/>
                </a:lnTo>
                <a:lnTo>
                  <a:pt x="134518" y="118465"/>
                </a:lnTo>
                <a:lnTo>
                  <a:pt x="112471" y="138684"/>
                </a:lnTo>
                <a:lnTo>
                  <a:pt x="124663" y="168757"/>
                </a:lnTo>
                <a:lnTo>
                  <a:pt x="148844" y="192938"/>
                </a:lnTo>
                <a:lnTo>
                  <a:pt x="116128" y="196494"/>
                </a:lnTo>
                <a:lnTo>
                  <a:pt x="108712" y="230733"/>
                </a:lnTo>
                <a:lnTo>
                  <a:pt x="80264" y="246278"/>
                </a:lnTo>
                <a:lnTo>
                  <a:pt x="666902" y="246278"/>
                </a:lnTo>
                <a:lnTo>
                  <a:pt x="613968" y="193344"/>
                </a:lnTo>
                <a:lnTo>
                  <a:pt x="597028" y="176987"/>
                </a:lnTo>
                <a:lnTo>
                  <a:pt x="553415" y="176987"/>
                </a:lnTo>
                <a:lnTo>
                  <a:pt x="540538" y="164084"/>
                </a:lnTo>
                <a:lnTo>
                  <a:pt x="431088" y="164084"/>
                </a:lnTo>
                <a:lnTo>
                  <a:pt x="315163" y="48158"/>
                </a:lnTo>
                <a:lnTo>
                  <a:pt x="162153" y="48158"/>
                </a:lnTo>
                <a:lnTo>
                  <a:pt x="132689" y="43484"/>
                </a:lnTo>
                <a:close/>
              </a:path>
              <a:path w="820420" h="781050">
                <a:moveTo>
                  <a:pt x="581456" y="161950"/>
                </a:moveTo>
                <a:lnTo>
                  <a:pt x="553415" y="176987"/>
                </a:lnTo>
                <a:lnTo>
                  <a:pt x="597028" y="176987"/>
                </a:lnTo>
                <a:lnTo>
                  <a:pt x="581456" y="161950"/>
                </a:lnTo>
                <a:close/>
              </a:path>
              <a:path w="820420" h="781050">
                <a:moveTo>
                  <a:pt x="458927" y="124460"/>
                </a:moveTo>
                <a:lnTo>
                  <a:pt x="444601" y="160223"/>
                </a:lnTo>
                <a:lnTo>
                  <a:pt x="431088" y="164084"/>
                </a:lnTo>
                <a:lnTo>
                  <a:pt x="540538" y="164084"/>
                </a:lnTo>
                <a:lnTo>
                  <a:pt x="504037" y="127507"/>
                </a:lnTo>
                <a:lnTo>
                  <a:pt x="458927" y="124460"/>
                </a:lnTo>
                <a:close/>
              </a:path>
              <a:path w="820420" h="781050">
                <a:moveTo>
                  <a:pt x="219659" y="0"/>
                </a:moveTo>
                <a:lnTo>
                  <a:pt x="187655" y="5181"/>
                </a:lnTo>
                <a:lnTo>
                  <a:pt x="181762" y="34442"/>
                </a:lnTo>
                <a:lnTo>
                  <a:pt x="162153" y="48158"/>
                </a:lnTo>
                <a:lnTo>
                  <a:pt x="315163" y="48158"/>
                </a:lnTo>
                <a:lnTo>
                  <a:pt x="307848" y="40843"/>
                </a:lnTo>
                <a:lnTo>
                  <a:pt x="298996" y="32816"/>
                </a:lnTo>
                <a:lnTo>
                  <a:pt x="257352" y="32816"/>
                </a:lnTo>
                <a:lnTo>
                  <a:pt x="250342" y="30683"/>
                </a:lnTo>
                <a:lnTo>
                  <a:pt x="219659" y="0"/>
                </a:lnTo>
                <a:close/>
              </a:path>
              <a:path w="820420" h="781050">
                <a:moveTo>
                  <a:pt x="283870" y="19100"/>
                </a:moveTo>
                <a:lnTo>
                  <a:pt x="257352" y="32816"/>
                </a:lnTo>
                <a:lnTo>
                  <a:pt x="298996" y="32816"/>
                </a:lnTo>
                <a:lnTo>
                  <a:pt x="283870" y="19100"/>
                </a:lnTo>
                <a:close/>
              </a:path>
            </a:pathLst>
          </a:custGeom>
          <a:solidFill>
            <a:srgbClr val="444D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152788" y="2315057"/>
            <a:ext cx="373380" cy="372110"/>
          </a:xfrm>
          <a:custGeom>
            <a:avLst/>
            <a:gdLst/>
            <a:ahLst/>
            <a:cxnLst/>
            <a:rect l="l" t="t" r="r" b="b"/>
            <a:pathLst>
              <a:path w="373379" h="372110">
                <a:moveTo>
                  <a:pt x="259647" y="337400"/>
                </a:moveTo>
                <a:lnTo>
                  <a:pt x="156692" y="337400"/>
                </a:lnTo>
                <a:lnTo>
                  <a:pt x="194055" y="339991"/>
                </a:lnTo>
                <a:lnTo>
                  <a:pt x="215544" y="371970"/>
                </a:lnTo>
                <a:lnTo>
                  <a:pt x="258940" y="359498"/>
                </a:lnTo>
                <a:lnTo>
                  <a:pt x="259647" y="337400"/>
                </a:lnTo>
                <a:close/>
              </a:path>
              <a:path w="373379" h="372110">
                <a:moveTo>
                  <a:pt x="210175" y="283463"/>
                </a:moveTo>
                <a:lnTo>
                  <a:pt x="66878" y="283463"/>
                </a:lnTo>
                <a:lnTo>
                  <a:pt x="93827" y="309460"/>
                </a:lnTo>
                <a:lnTo>
                  <a:pt x="89738" y="347776"/>
                </a:lnTo>
                <a:lnTo>
                  <a:pt x="131000" y="366102"/>
                </a:lnTo>
                <a:lnTo>
                  <a:pt x="156692" y="337400"/>
                </a:lnTo>
                <a:lnTo>
                  <a:pt x="259647" y="337400"/>
                </a:lnTo>
                <a:lnTo>
                  <a:pt x="260172" y="320979"/>
                </a:lnTo>
                <a:lnTo>
                  <a:pt x="290448" y="298957"/>
                </a:lnTo>
                <a:lnTo>
                  <a:pt x="334665" y="298957"/>
                </a:lnTo>
                <a:lnTo>
                  <a:pt x="344892" y="283768"/>
                </a:lnTo>
                <a:lnTo>
                  <a:pt x="214579" y="283768"/>
                </a:lnTo>
                <a:lnTo>
                  <a:pt x="210175" y="283463"/>
                </a:lnTo>
                <a:close/>
              </a:path>
              <a:path w="373379" h="372110">
                <a:moveTo>
                  <a:pt x="334665" y="298957"/>
                </a:moveTo>
                <a:lnTo>
                  <a:pt x="290448" y="298957"/>
                </a:lnTo>
                <a:lnTo>
                  <a:pt x="327482" y="309625"/>
                </a:lnTo>
                <a:lnTo>
                  <a:pt x="334665" y="298957"/>
                </a:lnTo>
                <a:close/>
              </a:path>
              <a:path w="373379" h="372110">
                <a:moveTo>
                  <a:pt x="94754" y="23418"/>
                </a:moveTo>
                <a:lnTo>
                  <a:pt x="58254" y="49974"/>
                </a:lnTo>
                <a:lnTo>
                  <a:pt x="70256" y="86588"/>
                </a:lnTo>
                <a:lnTo>
                  <a:pt x="49339" y="117640"/>
                </a:lnTo>
                <a:lnTo>
                  <a:pt x="10896" y="120268"/>
                </a:lnTo>
                <a:lnTo>
                  <a:pt x="0" y="164083"/>
                </a:lnTo>
                <a:lnTo>
                  <a:pt x="32740" y="184416"/>
                </a:lnTo>
                <a:lnTo>
                  <a:pt x="36677" y="221640"/>
                </a:lnTo>
                <a:lnTo>
                  <a:pt x="8915" y="248373"/>
                </a:lnTo>
                <a:lnTo>
                  <a:pt x="28740" y="288937"/>
                </a:lnTo>
                <a:lnTo>
                  <a:pt x="66878" y="283463"/>
                </a:lnTo>
                <a:lnTo>
                  <a:pt x="210175" y="283463"/>
                </a:lnTo>
                <a:lnTo>
                  <a:pt x="145033" y="278955"/>
                </a:lnTo>
                <a:lnTo>
                  <a:pt x="94856" y="230555"/>
                </a:lnTo>
                <a:lnTo>
                  <a:pt x="87515" y="161239"/>
                </a:lnTo>
                <a:lnTo>
                  <a:pt x="126466" y="103416"/>
                </a:lnTo>
                <a:lnTo>
                  <a:pt x="193459" y="84162"/>
                </a:lnTo>
                <a:lnTo>
                  <a:pt x="323724" y="84162"/>
                </a:lnTo>
                <a:lnTo>
                  <a:pt x="331203" y="68884"/>
                </a:lnTo>
                <a:lnTo>
                  <a:pt x="317560" y="55727"/>
                </a:lnTo>
                <a:lnTo>
                  <a:pt x="264731" y="55727"/>
                </a:lnTo>
                <a:lnTo>
                  <a:pt x="243094" y="46113"/>
                </a:lnTo>
                <a:lnTo>
                  <a:pt x="125895" y="46113"/>
                </a:lnTo>
                <a:lnTo>
                  <a:pt x="94754" y="23418"/>
                </a:lnTo>
                <a:close/>
              </a:path>
              <a:path w="373379" h="372110">
                <a:moveTo>
                  <a:pt x="323724" y="84162"/>
                </a:moveTo>
                <a:lnTo>
                  <a:pt x="193459" y="84162"/>
                </a:lnTo>
                <a:lnTo>
                  <a:pt x="257162" y="112471"/>
                </a:lnTo>
                <a:lnTo>
                  <a:pt x="287769" y="175107"/>
                </a:lnTo>
                <a:lnTo>
                  <a:pt x="270941" y="242760"/>
                </a:lnTo>
                <a:lnTo>
                  <a:pt x="214579" y="283768"/>
                </a:lnTo>
                <a:lnTo>
                  <a:pt x="344892" y="283768"/>
                </a:lnTo>
                <a:lnTo>
                  <a:pt x="352691" y="272186"/>
                </a:lnTo>
                <a:lnTo>
                  <a:pt x="328891" y="241896"/>
                </a:lnTo>
                <a:lnTo>
                  <a:pt x="337921" y="205562"/>
                </a:lnTo>
                <a:lnTo>
                  <a:pt x="373151" y="189941"/>
                </a:lnTo>
                <a:lnTo>
                  <a:pt x="368401" y="145046"/>
                </a:lnTo>
                <a:lnTo>
                  <a:pt x="330695" y="137134"/>
                </a:lnTo>
                <a:lnTo>
                  <a:pt x="314261" y="103492"/>
                </a:lnTo>
                <a:lnTo>
                  <a:pt x="323724" y="84162"/>
                </a:lnTo>
                <a:close/>
              </a:path>
              <a:path w="373379" h="372110">
                <a:moveTo>
                  <a:pt x="298703" y="37541"/>
                </a:moveTo>
                <a:lnTo>
                  <a:pt x="264731" y="55727"/>
                </a:lnTo>
                <a:lnTo>
                  <a:pt x="317560" y="55727"/>
                </a:lnTo>
                <a:lnTo>
                  <a:pt x="298703" y="37541"/>
                </a:lnTo>
                <a:close/>
              </a:path>
              <a:path w="373379" h="372110">
                <a:moveTo>
                  <a:pt x="176212" y="0"/>
                </a:moveTo>
                <a:lnTo>
                  <a:pt x="161874" y="35763"/>
                </a:lnTo>
                <a:lnTo>
                  <a:pt x="125895" y="46113"/>
                </a:lnTo>
                <a:lnTo>
                  <a:pt x="243094" y="46113"/>
                </a:lnTo>
                <a:lnTo>
                  <a:pt x="230517" y="40525"/>
                </a:lnTo>
                <a:lnTo>
                  <a:pt x="221246" y="3124"/>
                </a:lnTo>
                <a:lnTo>
                  <a:pt x="176212" y="0"/>
                </a:lnTo>
                <a:close/>
              </a:path>
            </a:pathLst>
          </a:custGeom>
          <a:solidFill>
            <a:srgbClr val="DBDA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257690" y="2418257"/>
            <a:ext cx="164338" cy="16381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9152788" y="2315057"/>
            <a:ext cx="373380" cy="372110"/>
          </a:xfrm>
          <a:custGeom>
            <a:avLst/>
            <a:gdLst/>
            <a:ahLst/>
            <a:cxnLst/>
            <a:rect l="l" t="t" r="r" b="b"/>
            <a:pathLst>
              <a:path w="373379" h="372110">
                <a:moveTo>
                  <a:pt x="259647" y="337400"/>
                </a:moveTo>
                <a:lnTo>
                  <a:pt x="156692" y="337400"/>
                </a:lnTo>
                <a:lnTo>
                  <a:pt x="194055" y="339991"/>
                </a:lnTo>
                <a:lnTo>
                  <a:pt x="215544" y="371970"/>
                </a:lnTo>
                <a:lnTo>
                  <a:pt x="258940" y="359498"/>
                </a:lnTo>
                <a:lnTo>
                  <a:pt x="259647" y="337400"/>
                </a:lnTo>
                <a:close/>
              </a:path>
              <a:path w="373379" h="372110">
                <a:moveTo>
                  <a:pt x="210175" y="283463"/>
                </a:moveTo>
                <a:lnTo>
                  <a:pt x="66878" y="283463"/>
                </a:lnTo>
                <a:lnTo>
                  <a:pt x="93827" y="309460"/>
                </a:lnTo>
                <a:lnTo>
                  <a:pt x="89738" y="347776"/>
                </a:lnTo>
                <a:lnTo>
                  <a:pt x="131000" y="366102"/>
                </a:lnTo>
                <a:lnTo>
                  <a:pt x="156692" y="337400"/>
                </a:lnTo>
                <a:lnTo>
                  <a:pt x="259647" y="337400"/>
                </a:lnTo>
                <a:lnTo>
                  <a:pt x="260172" y="320979"/>
                </a:lnTo>
                <a:lnTo>
                  <a:pt x="290448" y="298957"/>
                </a:lnTo>
                <a:lnTo>
                  <a:pt x="334665" y="298957"/>
                </a:lnTo>
                <a:lnTo>
                  <a:pt x="344892" y="283768"/>
                </a:lnTo>
                <a:lnTo>
                  <a:pt x="214579" y="283768"/>
                </a:lnTo>
                <a:lnTo>
                  <a:pt x="210175" y="283463"/>
                </a:lnTo>
                <a:close/>
              </a:path>
              <a:path w="373379" h="372110">
                <a:moveTo>
                  <a:pt x="334665" y="298957"/>
                </a:moveTo>
                <a:lnTo>
                  <a:pt x="290448" y="298957"/>
                </a:lnTo>
                <a:lnTo>
                  <a:pt x="327482" y="309625"/>
                </a:lnTo>
                <a:lnTo>
                  <a:pt x="334665" y="298957"/>
                </a:lnTo>
                <a:close/>
              </a:path>
              <a:path w="373379" h="372110">
                <a:moveTo>
                  <a:pt x="94754" y="23418"/>
                </a:moveTo>
                <a:lnTo>
                  <a:pt x="58254" y="49974"/>
                </a:lnTo>
                <a:lnTo>
                  <a:pt x="70256" y="86588"/>
                </a:lnTo>
                <a:lnTo>
                  <a:pt x="49339" y="117640"/>
                </a:lnTo>
                <a:lnTo>
                  <a:pt x="10896" y="120268"/>
                </a:lnTo>
                <a:lnTo>
                  <a:pt x="0" y="164083"/>
                </a:lnTo>
                <a:lnTo>
                  <a:pt x="32740" y="184416"/>
                </a:lnTo>
                <a:lnTo>
                  <a:pt x="36677" y="221640"/>
                </a:lnTo>
                <a:lnTo>
                  <a:pt x="8915" y="248373"/>
                </a:lnTo>
                <a:lnTo>
                  <a:pt x="28740" y="288937"/>
                </a:lnTo>
                <a:lnTo>
                  <a:pt x="66878" y="283463"/>
                </a:lnTo>
                <a:lnTo>
                  <a:pt x="210175" y="283463"/>
                </a:lnTo>
                <a:lnTo>
                  <a:pt x="145033" y="278955"/>
                </a:lnTo>
                <a:lnTo>
                  <a:pt x="94856" y="230555"/>
                </a:lnTo>
                <a:lnTo>
                  <a:pt x="87515" y="161239"/>
                </a:lnTo>
                <a:lnTo>
                  <a:pt x="126466" y="103416"/>
                </a:lnTo>
                <a:lnTo>
                  <a:pt x="193459" y="84162"/>
                </a:lnTo>
                <a:lnTo>
                  <a:pt x="323724" y="84162"/>
                </a:lnTo>
                <a:lnTo>
                  <a:pt x="331203" y="68884"/>
                </a:lnTo>
                <a:lnTo>
                  <a:pt x="317560" y="55727"/>
                </a:lnTo>
                <a:lnTo>
                  <a:pt x="264731" y="55727"/>
                </a:lnTo>
                <a:lnTo>
                  <a:pt x="243094" y="46113"/>
                </a:lnTo>
                <a:lnTo>
                  <a:pt x="125895" y="46113"/>
                </a:lnTo>
                <a:lnTo>
                  <a:pt x="94754" y="23418"/>
                </a:lnTo>
                <a:close/>
              </a:path>
              <a:path w="373379" h="372110">
                <a:moveTo>
                  <a:pt x="323724" y="84162"/>
                </a:moveTo>
                <a:lnTo>
                  <a:pt x="193459" y="84162"/>
                </a:lnTo>
                <a:lnTo>
                  <a:pt x="257162" y="112471"/>
                </a:lnTo>
                <a:lnTo>
                  <a:pt x="287769" y="175107"/>
                </a:lnTo>
                <a:lnTo>
                  <a:pt x="270941" y="242760"/>
                </a:lnTo>
                <a:lnTo>
                  <a:pt x="214579" y="283768"/>
                </a:lnTo>
                <a:lnTo>
                  <a:pt x="344892" y="283768"/>
                </a:lnTo>
                <a:lnTo>
                  <a:pt x="352691" y="272186"/>
                </a:lnTo>
                <a:lnTo>
                  <a:pt x="328891" y="241896"/>
                </a:lnTo>
                <a:lnTo>
                  <a:pt x="337921" y="205562"/>
                </a:lnTo>
                <a:lnTo>
                  <a:pt x="373151" y="189941"/>
                </a:lnTo>
                <a:lnTo>
                  <a:pt x="368401" y="145046"/>
                </a:lnTo>
                <a:lnTo>
                  <a:pt x="330695" y="137134"/>
                </a:lnTo>
                <a:lnTo>
                  <a:pt x="314261" y="103492"/>
                </a:lnTo>
                <a:lnTo>
                  <a:pt x="323724" y="84162"/>
                </a:lnTo>
                <a:close/>
              </a:path>
              <a:path w="373379" h="372110">
                <a:moveTo>
                  <a:pt x="298703" y="37541"/>
                </a:moveTo>
                <a:lnTo>
                  <a:pt x="264731" y="55727"/>
                </a:lnTo>
                <a:lnTo>
                  <a:pt x="317560" y="55727"/>
                </a:lnTo>
                <a:lnTo>
                  <a:pt x="298703" y="37541"/>
                </a:lnTo>
                <a:close/>
              </a:path>
              <a:path w="373379" h="372110">
                <a:moveTo>
                  <a:pt x="176212" y="0"/>
                </a:moveTo>
                <a:lnTo>
                  <a:pt x="161874" y="35763"/>
                </a:lnTo>
                <a:lnTo>
                  <a:pt x="125895" y="46113"/>
                </a:lnTo>
                <a:lnTo>
                  <a:pt x="243094" y="46113"/>
                </a:lnTo>
                <a:lnTo>
                  <a:pt x="230517" y="40525"/>
                </a:lnTo>
                <a:lnTo>
                  <a:pt x="221246" y="3124"/>
                </a:lnTo>
                <a:lnTo>
                  <a:pt x="176212" y="0"/>
                </a:lnTo>
                <a:close/>
              </a:path>
            </a:pathLst>
          </a:custGeom>
          <a:solidFill>
            <a:srgbClr val="E96B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257690" y="2418257"/>
            <a:ext cx="164338" cy="16381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955887" y="2468575"/>
            <a:ext cx="133972" cy="13395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870010" y="2382710"/>
            <a:ext cx="306070" cy="306070"/>
          </a:xfrm>
          <a:custGeom>
            <a:avLst/>
            <a:gdLst/>
            <a:ahLst/>
            <a:cxnLst/>
            <a:rect l="l" t="t" r="r" b="b"/>
            <a:pathLst>
              <a:path w="306070" h="306069">
                <a:moveTo>
                  <a:pt x="201087" y="264820"/>
                </a:moveTo>
                <a:lnTo>
                  <a:pt x="103301" y="264820"/>
                </a:lnTo>
                <a:lnTo>
                  <a:pt x="134404" y="273900"/>
                </a:lnTo>
                <a:lnTo>
                  <a:pt x="149059" y="305688"/>
                </a:lnTo>
                <a:lnTo>
                  <a:pt x="189534" y="301269"/>
                </a:lnTo>
                <a:lnTo>
                  <a:pt x="196989" y="267068"/>
                </a:lnTo>
                <a:lnTo>
                  <a:pt x="201087" y="264820"/>
                </a:lnTo>
                <a:close/>
              </a:path>
              <a:path w="306070" h="306069">
                <a:moveTo>
                  <a:pt x="47447" y="42087"/>
                </a:moveTo>
                <a:lnTo>
                  <a:pt x="21945" y="73837"/>
                </a:lnTo>
                <a:lnTo>
                  <a:pt x="40868" y="103289"/>
                </a:lnTo>
                <a:lnTo>
                  <a:pt x="31788" y="134391"/>
                </a:lnTo>
                <a:lnTo>
                  <a:pt x="0" y="149047"/>
                </a:lnTo>
                <a:lnTo>
                  <a:pt x="4419" y="189534"/>
                </a:lnTo>
                <a:lnTo>
                  <a:pt x="38633" y="196989"/>
                </a:lnTo>
                <a:lnTo>
                  <a:pt x="54203" y="225399"/>
                </a:lnTo>
                <a:lnTo>
                  <a:pt x="42087" y="258241"/>
                </a:lnTo>
                <a:lnTo>
                  <a:pt x="73837" y="283743"/>
                </a:lnTo>
                <a:lnTo>
                  <a:pt x="103301" y="264820"/>
                </a:lnTo>
                <a:lnTo>
                  <a:pt x="201087" y="264820"/>
                </a:lnTo>
                <a:lnTo>
                  <a:pt x="225399" y="251485"/>
                </a:lnTo>
                <a:lnTo>
                  <a:pt x="267981" y="251485"/>
                </a:lnTo>
                <a:lnTo>
                  <a:pt x="280225" y="236232"/>
                </a:lnTo>
                <a:lnTo>
                  <a:pt x="161607" y="236232"/>
                </a:lnTo>
                <a:lnTo>
                  <a:pt x="100088" y="218008"/>
                </a:lnTo>
                <a:lnTo>
                  <a:pt x="69456" y="161607"/>
                </a:lnTo>
                <a:lnTo>
                  <a:pt x="87693" y="100075"/>
                </a:lnTo>
                <a:lnTo>
                  <a:pt x="144081" y="69456"/>
                </a:lnTo>
                <a:lnTo>
                  <a:pt x="255494" y="69456"/>
                </a:lnTo>
                <a:lnTo>
                  <a:pt x="261126" y="54190"/>
                </a:lnTo>
                <a:lnTo>
                  <a:pt x="80289" y="54190"/>
                </a:lnTo>
                <a:lnTo>
                  <a:pt x="47447" y="42087"/>
                </a:lnTo>
                <a:close/>
              </a:path>
              <a:path w="306070" h="306069">
                <a:moveTo>
                  <a:pt x="267981" y="251485"/>
                </a:moveTo>
                <a:lnTo>
                  <a:pt x="225399" y="251485"/>
                </a:lnTo>
                <a:lnTo>
                  <a:pt x="258254" y="263601"/>
                </a:lnTo>
                <a:lnTo>
                  <a:pt x="267981" y="251485"/>
                </a:lnTo>
                <a:close/>
              </a:path>
              <a:path w="306070" h="306069">
                <a:moveTo>
                  <a:pt x="255494" y="69456"/>
                </a:moveTo>
                <a:lnTo>
                  <a:pt x="144081" y="69456"/>
                </a:lnTo>
                <a:lnTo>
                  <a:pt x="205612" y="87680"/>
                </a:lnTo>
                <a:lnTo>
                  <a:pt x="236232" y="144068"/>
                </a:lnTo>
                <a:lnTo>
                  <a:pt x="218008" y="205612"/>
                </a:lnTo>
                <a:lnTo>
                  <a:pt x="161607" y="236232"/>
                </a:lnTo>
                <a:lnTo>
                  <a:pt x="280225" y="236232"/>
                </a:lnTo>
                <a:lnTo>
                  <a:pt x="283743" y="231851"/>
                </a:lnTo>
                <a:lnTo>
                  <a:pt x="264833" y="202399"/>
                </a:lnTo>
                <a:lnTo>
                  <a:pt x="273900" y="171297"/>
                </a:lnTo>
                <a:lnTo>
                  <a:pt x="305701" y="156629"/>
                </a:lnTo>
                <a:lnTo>
                  <a:pt x="301282" y="116154"/>
                </a:lnTo>
                <a:lnTo>
                  <a:pt x="267068" y="108699"/>
                </a:lnTo>
                <a:lnTo>
                  <a:pt x="251498" y="80289"/>
                </a:lnTo>
                <a:lnTo>
                  <a:pt x="255494" y="69456"/>
                </a:lnTo>
                <a:close/>
              </a:path>
              <a:path w="306070" h="306069">
                <a:moveTo>
                  <a:pt x="156641" y="0"/>
                </a:moveTo>
                <a:lnTo>
                  <a:pt x="116154" y="4419"/>
                </a:lnTo>
                <a:lnTo>
                  <a:pt x="108711" y="38620"/>
                </a:lnTo>
                <a:lnTo>
                  <a:pt x="80289" y="54190"/>
                </a:lnTo>
                <a:lnTo>
                  <a:pt x="261126" y="54190"/>
                </a:lnTo>
                <a:lnTo>
                  <a:pt x="263613" y="47447"/>
                </a:lnTo>
                <a:lnTo>
                  <a:pt x="255423" y="40868"/>
                </a:lnTo>
                <a:lnTo>
                  <a:pt x="202399" y="40868"/>
                </a:lnTo>
                <a:lnTo>
                  <a:pt x="171297" y="31788"/>
                </a:lnTo>
                <a:lnTo>
                  <a:pt x="156641" y="0"/>
                </a:lnTo>
                <a:close/>
              </a:path>
              <a:path w="306070" h="306069">
                <a:moveTo>
                  <a:pt x="231863" y="21945"/>
                </a:moveTo>
                <a:lnTo>
                  <a:pt x="202399" y="40868"/>
                </a:lnTo>
                <a:lnTo>
                  <a:pt x="255423" y="40868"/>
                </a:lnTo>
                <a:lnTo>
                  <a:pt x="231863" y="21945"/>
                </a:lnTo>
                <a:close/>
              </a:path>
            </a:pathLst>
          </a:custGeom>
          <a:solidFill>
            <a:srgbClr val="0293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982494" y="2190635"/>
            <a:ext cx="220586" cy="22299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911995" y="1957374"/>
            <a:ext cx="1016000" cy="1016000"/>
          </a:xfrm>
          <a:custGeom>
            <a:avLst/>
            <a:gdLst/>
            <a:ahLst/>
            <a:cxnLst/>
            <a:rect l="l" t="t" r="r" b="b"/>
            <a:pathLst>
              <a:path w="1016000" h="1016000">
                <a:moveTo>
                  <a:pt x="508000" y="0"/>
                </a:moveTo>
                <a:lnTo>
                  <a:pt x="459082" y="2325"/>
                </a:lnTo>
                <a:lnTo>
                  <a:pt x="411479" y="9161"/>
                </a:lnTo>
                <a:lnTo>
                  <a:pt x="365404" y="20293"/>
                </a:lnTo>
                <a:lnTo>
                  <a:pt x="321068" y="35510"/>
                </a:lnTo>
                <a:lnTo>
                  <a:pt x="278686" y="54596"/>
                </a:lnTo>
                <a:lnTo>
                  <a:pt x="238470" y="77341"/>
                </a:lnTo>
                <a:lnTo>
                  <a:pt x="200633" y="103530"/>
                </a:lnTo>
                <a:lnTo>
                  <a:pt x="165389" y="132950"/>
                </a:lnTo>
                <a:lnTo>
                  <a:pt x="132950" y="165389"/>
                </a:lnTo>
                <a:lnTo>
                  <a:pt x="103530" y="200633"/>
                </a:lnTo>
                <a:lnTo>
                  <a:pt x="77341" y="238470"/>
                </a:lnTo>
                <a:lnTo>
                  <a:pt x="54596" y="278686"/>
                </a:lnTo>
                <a:lnTo>
                  <a:pt x="35510" y="321068"/>
                </a:lnTo>
                <a:lnTo>
                  <a:pt x="20293" y="365404"/>
                </a:lnTo>
                <a:lnTo>
                  <a:pt x="9161" y="411480"/>
                </a:lnTo>
                <a:lnTo>
                  <a:pt x="2325" y="459082"/>
                </a:lnTo>
                <a:lnTo>
                  <a:pt x="0" y="508000"/>
                </a:lnTo>
                <a:lnTo>
                  <a:pt x="2325" y="556917"/>
                </a:lnTo>
                <a:lnTo>
                  <a:pt x="9161" y="604520"/>
                </a:lnTo>
                <a:lnTo>
                  <a:pt x="20293" y="650595"/>
                </a:lnTo>
                <a:lnTo>
                  <a:pt x="35510" y="694931"/>
                </a:lnTo>
                <a:lnTo>
                  <a:pt x="54596" y="737313"/>
                </a:lnTo>
                <a:lnTo>
                  <a:pt x="77341" y="777529"/>
                </a:lnTo>
                <a:lnTo>
                  <a:pt x="103530" y="815366"/>
                </a:lnTo>
                <a:lnTo>
                  <a:pt x="132950" y="850610"/>
                </a:lnTo>
                <a:lnTo>
                  <a:pt x="165389" y="883049"/>
                </a:lnTo>
                <a:lnTo>
                  <a:pt x="200633" y="912469"/>
                </a:lnTo>
                <a:lnTo>
                  <a:pt x="238470" y="938658"/>
                </a:lnTo>
                <a:lnTo>
                  <a:pt x="278686" y="961403"/>
                </a:lnTo>
                <a:lnTo>
                  <a:pt x="321068" y="980489"/>
                </a:lnTo>
                <a:lnTo>
                  <a:pt x="365404" y="995706"/>
                </a:lnTo>
                <a:lnTo>
                  <a:pt x="411480" y="1006838"/>
                </a:lnTo>
                <a:lnTo>
                  <a:pt x="459082" y="1013674"/>
                </a:lnTo>
                <a:lnTo>
                  <a:pt x="508000" y="1016000"/>
                </a:lnTo>
                <a:lnTo>
                  <a:pt x="511556" y="1016000"/>
                </a:lnTo>
                <a:lnTo>
                  <a:pt x="513384" y="1015898"/>
                </a:lnTo>
                <a:lnTo>
                  <a:pt x="518464" y="1015898"/>
                </a:lnTo>
                <a:lnTo>
                  <a:pt x="564605" y="1012763"/>
                </a:lnTo>
                <a:lnTo>
                  <a:pt x="635017" y="999875"/>
                </a:lnTo>
                <a:lnTo>
                  <a:pt x="712966" y="972866"/>
                </a:lnTo>
                <a:lnTo>
                  <a:pt x="755000" y="951956"/>
                </a:lnTo>
                <a:lnTo>
                  <a:pt x="794712" y="927382"/>
                </a:lnTo>
                <a:lnTo>
                  <a:pt x="831881" y="899366"/>
                </a:lnTo>
                <a:lnTo>
                  <a:pt x="866286" y="868129"/>
                </a:lnTo>
                <a:lnTo>
                  <a:pt x="897706" y="833893"/>
                </a:lnTo>
                <a:lnTo>
                  <a:pt x="925920" y="796881"/>
                </a:lnTo>
                <a:lnTo>
                  <a:pt x="950707" y="757314"/>
                </a:lnTo>
                <a:lnTo>
                  <a:pt x="971845" y="715415"/>
                </a:lnTo>
                <a:lnTo>
                  <a:pt x="989114" y="671404"/>
                </a:lnTo>
                <a:lnTo>
                  <a:pt x="1002292" y="625505"/>
                </a:lnTo>
                <a:lnTo>
                  <a:pt x="1011158" y="577940"/>
                </a:lnTo>
                <a:lnTo>
                  <a:pt x="1015491" y="528929"/>
                </a:lnTo>
                <a:lnTo>
                  <a:pt x="1015695" y="525780"/>
                </a:lnTo>
                <a:lnTo>
                  <a:pt x="1015695" y="524154"/>
                </a:lnTo>
                <a:lnTo>
                  <a:pt x="1015898" y="518769"/>
                </a:lnTo>
                <a:lnTo>
                  <a:pt x="1013674" y="459082"/>
                </a:lnTo>
                <a:lnTo>
                  <a:pt x="1006838" y="411480"/>
                </a:lnTo>
                <a:lnTo>
                  <a:pt x="995706" y="365404"/>
                </a:lnTo>
                <a:lnTo>
                  <a:pt x="980489" y="321068"/>
                </a:lnTo>
                <a:lnTo>
                  <a:pt x="961403" y="278686"/>
                </a:lnTo>
                <a:lnTo>
                  <a:pt x="938658" y="238470"/>
                </a:lnTo>
                <a:lnTo>
                  <a:pt x="912469" y="200633"/>
                </a:lnTo>
                <a:lnTo>
                  <a:pt x="883049" y="165389"/>
                </a:lnTo>
                <a:lnTo>
                  <a:pt x="850610" y="132950"/>
                </a:lnTo>
                <a:lnTo>
                  <a:pt x="815366" y="103530"/>
                </a:lnTo>
                <a:lnTo>
                  <a:pt x="777529" y="77341"/>
                </a:lnTo>
                <a:lnTo>
                  <a:pt x="737313" y="54596"/>
                </a:lnTo>
                <a:lnTo>
                  <a:pt x="694931" y="35510"/>
                </a:lnTo>
                <a:lnTo>
                  <a:pt x="650595" y="20293"/>
                </a:lnTo>
                <a:lnTo>
                  <a:pt x="604520" y="9161"/>
                </a:lnTo>
                <a:lnTo>
                  <a:pt x="556917" y="2325"/>
                </a:lnTo>
                <a:lnTo>
                  <a:pt x="508000" y="0"/>
                </a:lnTo>
                <a:close/>
              </a:path>
            </a:pathLst>
          </a:custGeom>
          <a:solidFill>
            <a:srgbClr val="26B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108693" y="2201316"/>
            <a:ext cx="819150" cy="772160"/>
          </a:xfrm>
          <a:custGeom>
            <a:avLst/>
            <a:gdLst/>
            <a:ahLst/>
            <a:cxnLst/>
            <a:rect l="l" t="t" r="r" b="b"/>
            <a:pathLst>
              <a:path w="819150" h="772160">
                <a:moveTo>
                  <a:pt x="144271" y="0"/>
                </a:moveTo>
                <a:lnTo>
                  <a:pt x="98680" y="7346"/>
                </a:lnTo>
                <a:lnTo>
                  <a:pt x="59077" y="27807"/>
                </a:lnTo>
                <a:lnTo>
                  <a:pt x="27843" y="59011"/>
                </a:lnTo>
                <a:lnTo>
                  <a:pt x="7357" y="98589"/>
                </a:lnTo>
                <a:lnTo>
                  <a:pt x="0" y="144170"/>
                </a:lnTo>
                <a:lnTo>
                  <a:pt x="3057" y="173805"/>
                </a:lnTo>
                <a:lnTo>
                  <a:pt x="11810" y="201345"/>
                </a:lnTo>
                <a:lnTo>
                  <a:pt x="25631" y="226180"/>
                </a:lnTo>
                <a:lnTo>
                  <a:pt x="43891" y="247700"/>
                </a:lnTo>
                <a:lnTo>
                  <a:pt x="212343" y="416255"/>
                </a:lnTo>
                <a:lnTo>
                  <a:pt x="212343" y="421233"/>
                </a:lnTo>
                <a:lnTo>
                  <a:pt x="213359" y="426415"/>
                </a:lnTo>
                <a:lnTo>
                  <a:pt x="235680" y="469976"/>
                </a:lnTo>
                <a:lnTo>
                  <a:pt x="253822" y="510387"/>
                </a:lnTo>
                <a:lnTo>
                  <a:pt x="270249" y="552246"/>
                </a:lnTo>
                <a:lnTo>
                  <a:pt x="284886" y="595477"/>
                </a:lnTo>
                <a:lnTo>
                  <a:pt x="286156" y="602235"/>
                </a:lnTo>
                <a:lnTo>
                  <a:pt x="287959" y="608774"/>
                </a:lnTo>
                <a:lnTo>
                  <a:pt x="309779" y="643382"/>
                </a:lnTo>
                <a:lnTo>
                  <a:pt x="316687" y="649224"/>
                </a:lnTo>
                <a:lnTo>
                  <a:pt x="316687" y="771956"/>
                </a:lnTo>
                <a:lnTo>
                  <a:pt x="321767" y="771956"/>
                </a:lnTo>
                <a:lnTo>
                  <a:pt x="326643" y="771855"/>
                </a:lnTo>
                <a:lnTo>
                  <a:pt x="367907" y="768821"/>
                </a:lnTo>
                <a:lnTo>
                  <a:pt x="438319" y="755934"/>
                </a:lnTo>
                <a:lnTo>
                  <a:pt x="516269" y="728924"/>
                </a:lnTo>
                <a:lnTo>
                  <a:pt x="558302" y="708015"/>
                </a:lnTo>
                <a:lnTo>
                  <a:pt x="598014" y="683441"/>
                </a:lnTo>
                <a:lnTo>
                  <a:pt x="635183" y="655424"/>
                </a:lnTo>
                <a:lnTo>
                  <a:pt x="669588" y="624187"/>
                </a:lnTo>
                <a:lnTo>
                  <a:pt x="701009" y="589952"/>
                </a:lnTo>
                <a:lnTo>
                  <a:pt x="729223" y="552940"/>
                </a:lnTo>
                <a:lnTo>
                  <a:pt x="754009" y="513373"/>
                </a:lnTo>
                <a:lnTo>
                  <a:pt x="775148" y="471473"/>
                </a:lnTo>
                <a:lnTo>
                  <a:pt x="792417" y="427463"/>
                </a:lnTo>
                <a:lnTo>
                  <a:pt x="805595" y="381564"/>
                </a:lnTo>
                <a:lnTo>
                  <a:pt x="814461" y="333998"/>
                </a:lnTo>
                <a:lnTo>
                  <a:pt x="818794" y="284988"/>
                </a:lnTo>
                <a:lnTo>
                  <a:pt x="664565" y="130759"/>
                </a:lnTo>
                <a:lnTo>
                  <a:pt x="334771" y="130759"/>
                </a:lnTo>
                <a:lnTo>
                  <a:pt x="247903" y="43891"/>
                </a:lnTo>
                <a:lnTo>
                  <a:pt x="247700" y="43891"/>
                </a:lnTo>
                <a:lnTo>
                  <a:pt x="226196" y="25631"/>
                </a:lnTo>
                <a:lnTo>
                  <a:pt x="201396" y="11811"/>
                </a:lnTo>
                <a:lnTo>
                  <a:pt x="173891" y="3057"/>
                </a:lnTo>
                <a:lnTo>
                  <a:pt x="144271" y="0"/>
                </a:lnTo>
                <a:close/>
              </a:path>
              <a:path w="819150" h="772160">
                <a:moveTo>
                  <a:pt x="478332" y="0"/>
                </a:moveTo>
                <a:lnTo>
                  <a:pt x="435185" y="6556"/>
                </a:lnTo>
                <a:lnTo>
                  <a:pt x="397280" y="24900"/>
                </a:lnTo>
                <a:lnTo>
                  <a:pt x="366593" y="53042"/>
                </a:lnTo>
                <a:lnTo>
                  <a:pt x="345098" y="88991"/>
                </a:lnTo>
                <a:lnTo>
                  <a:pt x="334771" y="130759"/>
                </a:lnTo>
                <a:lnTo>
                  <a:pt x="664565" y="130759"/>
                </a:lnTo>
                <a:lnTo>
                  <a:pt x="599033" y="65227"/>
                </a:lnTo>
                <a:lnTo>
                  <a:pt x="576302" y="38490"/>
                </a:lnTo>
                <a:lnTo>
                  <a:pt x="547890" y="17907"/>
                </a:lnTo>
                <a:lnTo>
                  <a:pt x="514850" y="4676"/>
                </a:lnTo>
                <a:lnTo>
                  <a:pt x="478332" y="0"/>
                </a:lnTo>
                <a:close/>
              </a:path>
              <a:path w="819150" h="772160">
                <a:moveTo>
                  <a:pt x="247802" y="43789"/>
                </a:moveTo>
                <a:close/>
              </a:path>
            </a:pathLst>
          </a:custGeom>
          <a:solidFill>
            <a:srgbClr val="3792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442766" y="2201291"/>
            <a:ext cx="288925" cy="288925"/>
          </a:xfrm>
          <a:custGeom>
            <a:avLst/>
            <a:gdLst/>
            <a:ahLst/>
            <a:cxnLst/>
            <a:rect l="l" t="t" r="r" b="b"/>
            <a:pathLst>
              <a:path w="288925" h="288925">
                <a:moveTo>
                  <a:pt x="144233" y="0"/>
                </a:moveTo>
                <a:lnTo>
                  <a:pt x="98651" y="7353"/>
                </a:lnTo>
                <a:lnTo>
                  <a:pt x="59058" y="27829"/>
                </a:lnTo>
                <a:lnTo>
                  <a:pt x="27833" y="59050"/>
                </a:lnTo>
                <a:lnTo>
                  <a:pt x="7354" y="98639"/>
                </a:lnTo>
                <a:lnTo>
                  <a:pt x="0" y="144221"/>
                </a:lnTo>
                <a:lnTo>
                  <a:pt x="7354" y="189802"/>
                </a:lnTo>
                <a:lnTo>
                  <a:pt x="27833" y="229392"/>
                </a:lnTo>
                <a:lnTo>
                  <a:pt x="59058" y="260613"/>
                </a:lnTo>
                <a:lnTo>
                  <a:pt x="98651" y="281088"/>
                </a:lnTo>
                <a:lnTo>
                  <a:pt x="144233" y="288442"/>
                </a:lnTo>
                <a:lnTo>
                  <a:pt x="146215" y="288416"/>
                </a:lnTo>
                <a:lnTo>
                  <a:pt x="189848" y="281075"/>
                </a:lnTo>
                <a:lnTo>
                  <a:pt x="227969" y="261652"/>
                </a:lnTo>
                <a:lnTo>
                  <a:pt x="258474" y="232249"/>
                </a:lnTo>
                <a:lnTo>
                  <a:pt x="279260" y="194962"/>
                </a:lnTo>
                <a:lnTo>
                  <a:pt x="288226" y="151891"/>
                </a:lnTo>
                <a:lnTo>
                  <a:pt x="288455" y="144221"/>
                </a:lnTo>
                <a:lnTo>
                  <a:pt x="281101" y="98639"/>
                </a:lnTo>
                <a:lnTo>
                  <a:pt x="260626" y="59050"/>
                </a:lnTo>
                <a:lnTo>
                  <a:pt x="229404" y="27829"/>
                </a:lnTo>
                <a:lnTo>
                  <a:pt x="189815" y="7353"/>
                </a:lnTo>
                <a:lnTo>
                  <a:pt x="144233" y="0"/>
                </a:lnTo>
                <a:close/>
              </a:path>
            </a:pathLst>
          </a:custGeom>
          <a:solidFill>
            <a:srgbClr val="FBD2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108731" y="2201291"/>
            <a:ext cx="288925" cy="288925"/>
          </a:xfrm>
          <a:custGeom>
            <a:avLst/>
            <a:gdLst/>
            <a:ahLst/>
            <a:cxnLst/>
            <a:rect l="l" t="t" r="r" b="b"/>
            <a:pathLst>
              <a:path w="288925" h="288925">
                <a:moveTo>
                  <a:pt x="144233" y="0"/>
                </a:moveTo>
                <a:lnTo>
                  <a:pt x="98651" y="7353"/>
                </a:lnTo>
                <a:lnTo>
                  <a:pt x="59058" y="27829"/>
                </a:lnTo>
                <a:lnTo>
                  <a:pt x="27833" y="59050"/>
                </a:lnTo>
                <a:lnTo>
                  <a:pt x="7354" y="98639"/>
                </a:lnTo>
                <a:lnTo>
                  <a:pt x="0" y="144221"/>
                </a:lnTo>
                <a:lnTo>
                  <a:pt x="7354" y="189802"/>
                </a:lnTo>
                <a:lnTo>
                  <a:pt x="27833" y="229392"/>
                </a:lnTo>
                <a:lnTo>
                  <a:pt x="59058" y="260613"/>
                </a:lnTo>
                <a:lnTo>
                  <a:pt x="98651" y="281088"/>
                </a:lnTo>
                <a:lnTo>
                  <a:pt x="144233" y="288442"/>
                </a:lnTo>
                <a:lnTo>
                  <a:pt x="146215" y="288416"/>
                </a:lnTo>
                <a:lnTo>
                  <a:pt x="189848" y="281075"/>
                </a:lnTo>
                <a:lnTo>
                  <a:pt x="227969" y="261652"/>
                </a:lnTo>
                <a:lnTo>
                  <a:pt x="258474" y="232249"/>
                </a:lnTo>
                <a:lnTo>
                  <a:pt x="279260" y="194962"/>
                </a:lnTo>
                <a:lnTo>
                  <a:pt x="288226" y="151891"/>
                </a:lnTo>
                <a:lnTo>
                  <a:pt x="288455" y="144221"/>
                </a:lnTo>
                <a:lnTo>
                  <a:pt x="281101" y="98639"/>
                </a:lnTo>
                <a:lnTo>
                  <a:pt x="260626" y="59050"/>
                </a:lnTo>
                <a:lnTo>
                  <a:pt x="229404" y="27829"/>
                </a:lnTo>
                <a:lnTo>
                  <a:pt x="189815" y="7353"/>
                </a:lnTo>
                <a:lnTo>
                  <a:pt x="144233" y="0"/>
                </a:lnTo>
                <a:close/>
              </a:path>
            </a:pathLst>
          </a:custGeom>
          <a:solidFill>
            <a:srgbClr val="ED4E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392589" y="2419172"/>
            <a:ext cx="57150" cy="284480"/>
          </a:xfrm>
          <a:custGeom>
            <a:avLst/>
            <a:gdLst/>
            <a:ahLst/>
            <a:cxnLst/>
            <a:rect l="l" t="t" r="r" b="b"/>
            <a:pathLst>
              <a:path w="57150" h="284480">
                <a:moveTo>
                  <a:pt x="28714" y="0"/>
                </a:moveTo>
                <a:lnTo>
                  <a:pt x="28143" y="0"/>
                </a:lnTo>
                <a:lnTo>
                  <a:pt x="17187" y="2211"/>
                </a:lnTo>
                <a:lnTo>
                  <a:pt x="8242" y="8242"/>
                </a:lnTo>
                <a:lnTo>
                  <a:pt x="2211" y="17187"/>
                </a:lnTo>
                <a:lnTo>
                  <a:pt x="0" y="28143"/>
                </a:lnTo>
                <a:lnTo>
                  <a:pt x="0" y="255828"/>
                </a:lnTo>
                <a:lnTo>
                  <a:pt x="2211" y="266784"/>
                </a:lnTo>
                <a:lnTo>
                  <a:pt x="8242" y="275729"/>
                </a:lnTo>
                <a:lnTo>
                  <a:pt x="17187" y="281760"/>
                </a:lnTo>
                <a:lnTo>
                  <a:pt x="28143" y="283972"/>
                </a:lnTo>
                <a:lnTo>
                  <a:pt x="28714" y="283972"/>
                </a:lnTo>
                <a:lnTo>
                  <a:pt x="39670" y="281760"/>
                </a:lnTo>
                <a:lnTo>
                  <a:pt x="48615" y="275729"/>
                </a:lnTo>
                <a:lnTo>
                  <a:pt x="54646" y="266784"/>
                </a:lnTo>
                <a:lnTo>
                  <a:pt x="56857" y="255828"/>
                </a:lnTo>
                <a:lnTo>
                  <a:pt x="56857" y="28143"/>
                </a:lnTo>
                <a:lnTo>
                  <a:pt x="54646" y="17187"/>
                </a:lnTo>
                <a:lnTo>
                  <a:pt x="48615" y="8242"/>
                </a:lnTo>
                <a:lnTo>
                  <a:pt x="39670" y="2211"/>
                </a:lnTo>
                <a:lnTo>
                  <a:pt x="28714" y="0"/>
                </a:lnTo>
                <a:close/>
              </a:path>
            </a:pathLst>
          </a:custGeom>
          <a:solidFill>
            <a:srgbClr val="F9C5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321086" y="2541981"/>
            <a:ext cx="292596" cy="43129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204273" y="2267013"/>
            <a:ext cx="34290" cy="60960"/>
          </a:xfrm>
          <a:custGeom>
            <a:avLst/>
            <a:gdLst/>
            <a:ahLst/>
            <a:cxnLst/>
            <a:rect l="l" t="t" r="r" b="b"/>
            <a:pathLst>
              <a:path w="34289" h="60960">
                <a:moveTo>
                  <a:pt x="26289" y="0"/>
                </a:moveTo>
                <a:lnTo>
                  <a:pt x="7581" y="0"/>
                </a:lnTo>
                <a:lnTo>
                  <a:pt x="0" y="7581"/>
                </a:lnTo>
                <a:lnTo>
                  <a:pt x="0" y="53378"/>
                </a:lnTo>
                <a:lnTo>
                  <a:pt x="7581" y="60959"/>
                </a:lnTo>
                <a:lnTo>
                  <a:pt x="26289" y="60959"/>
                </a:lnTo>
                <a:lnTo>
                  <a:pt x="33870" y="53378"/>
                </a:lnTo>
                <a:lnTo>
                  <a:pt x="33870" y="7581"/>
                </a:lnTo>
                <a:lnTo>
                  <a:pt x="262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267773" y="2267013"/>
            <a:ext cx="34290" cy="60960"/>
          </a:xfrm>
          <a:custGeom>
            <a:avLst/>
            <a:gdLst/>
            <a:ahLst/>
            <a:cxnLst/>
            <a:rect l="l" t="t" r="r" b="b"/>
            <a:pathLst>
              <a:path w="34289" h="60960">
                <a:moveTo>
                  <a:pt x="26288" y="0"/>
                </a:moveTo>
                <a:lnTo>
                  <a:pt x="7581" y="0"/>
                </a:lnTo>
                <a:lnTo>
                  <a:pt x="0" y="7581"/>
                </a:lnTo>
                <a:lnTo>
                  <a:pt x="0" y="53378"/>
                </a:lnTo>
                <a:lnTo>
                  <a:pt x="7581" y="60959"/>
                </a:lnTo>
                <a:lnTo>
                  <a:pt x="26288" y="60959"/>
                </a:lnTo>
                <a:lnTo>
                  <a:pt x="33870" y="53378"/>
                </a:lnTo>
                <a:lnTo>
                  <a:pt x="33870" y="7581"/>
                </a:lnTo>
                <a:lnTo>
                  <a:pt x="262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513759" y="2280564"/>
            <a:ext cx="60960" cy="34290"/>
          </a:xfrm>
          <a:custGeom>
            <a:avLst/>
            <a:gdLst/>
            <a:ahLst/>
            <a:cxnLst/>
            <a:rect l="l" t="t" r="r" b="b"/>
            <a:pathLst>
              <a:path w="60960" h="34289">
                <a:moveTo>
                  <a:pt x="53378" y="0"/>
                </a:moveTo>
                <a:lnTo>
                  <a:pt x="7581" y="0"/>
                </a:lnTo>
                <a:lnTo>
                  <a:pt x="0" y="7581"/>
                </a:lnTo>
                <a:lnTo>
                  <a:pt x="0" y="26288"/>
                </a:lnTo>
                <a:lnTo>
                  <a:pt x="7581" y="33870"/>
                </a:lnTo>
                <a:lnTo>
                  <a:pt x="53378" y="33870"/>
                </a:lnTo>
                <a:lnTo>
                  <a:pt x="60959" y="26288"/>
                </a:lnTo>
                <a:lnTo>
                  <a:pt x="60959" y="7581"/>
                </a:lnTo>
                <a:lnTo>
                  <a:pt x="533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599269" y="2280564"/>
            <a:ext cx="60960" cy="34290"/>
          </a:xfrm>
          <a:custGeom>
            <a:avLst/>
            <a:gdLst/>
            <a:ahLst/>
            <a:cxnLst/>
            <a:rect l="l" t="t" r="r" b="b"/>
            <a:pathLst>
              <a:path w="60960" h="34289">
                <a:moveTo>
                  <a:pt x="53378" y="0"/>
                </a:moveTo>
                <a:lnTo>
                  <a:pt x="7581" y="0"/>
                </a:lnTo>
                <a:lnTo>
                  <a:pt x="0" y="7581"/>
                </a:lnTo>
                <a:lnTo>
                  <a:pt x="0" y="26288"/>
                </a:lnTo>
                <a:lnTo>
                  <a:pt x="7581" y="33870"/>
                </a:lnTo>
                <a:lnTo>
                  <a:pt x="53378" y="33870"/>
                </a:lnTo>
                <a:lnTo>
                  <a:pt x="60959" y="26288"/>
                </a:lnTo>
                <a:lnTo>
                  <a:pt x="60959" y="7581"/>
                </a:lnTo>
                <a:lnTo>
                  <a:pt x="533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158570" y="2371163"/>
            <a:ext cx="189230" cy="53340"/>
          </a:xfrm>
          <a:custGeom>
            <a:avLst/>
            <a:gdLst/>
            <a:ahLst/>
            <a:cxnLst/>
            <a:rect l="l" t="t" r="r" b="b"/>
            <a:pathLst>
              <a:path w="189229" h="53339">
                <a:moveTo>
                  <a:pt x="94387" y="0"/>
                </a:moveTo>
                <a:lnTo>
                  <a:pt x="50544" y="6045"/>
                </a:lnTo>
                <a:lnTo>
                  <a:pt x="9329" y="24183"/>
                </a:lnTo>
                <a:lnTo>
                  <a:pt x="0" y="41487"/>
                </a:lnTo>
                <a:lnTo>
                  <a:pt x="2382" y="46789"/>
                </a:lnTo>
                <a:lnTo>
                  <a:pt x="7526" y="52924"/>
                </a:lnTo>
                <a:lnTo>
                  <a:pt x="17229" y="53317"/>
                </a:lnTo>
                <a:lnTo>
                  <a:pt x="24569" y="48809"/>
                </a:lnTo>
                <a:lnTo>
                  <a:pt x="58400" y="33921"/>
                </a:lnTo>
                <a:lnTo>
                  <a:pt x="94387" y="28959"/>
                </a:lnTo>
                <a:lnTo>
                  <a:pt x="184805" y="28959"/>
                </a:lnTo>
                <a:lnTo>
                  <a:pt x="179446" y="24183"/>
                </a:lnTo>
                <a:lnTo>
                  <a:pt x="138231" y="6045"/>
                </a:lnTo>
                <a:lnTo>
                  <a:pt x="94387" y="0"/>
                </a:lnTo>
                <a:close/>
              </a:path>
              <a:path w="189229" h="53339">
                <a:moveTo>
                  <a:pt x="184805" y="28959"/>
                </a:moveTo>
                <a:lnTo>
                  <a:pt x="94387" y="28959"/>
                </a:lnTo>
                <a:lnTo>
                  <a:pt x="130375" y="33921"/>
                </a:lnTo>
                <a:lnTo>
                  <a:pt x="164206" y="48809"/>
                </a:lnTo>
                <a:lnTo>
                  <a:pt x="171559" y="53317"/>
                </a:lnTo>
                <a:lnTo>
                  <a:pt x="181249" y="52924"/>
                </a:lnTo>
                <a:lnTo>
                  <a:pt x="186393" y="46789"/>
                </a:lnTo>
                <a:lnTo>
                  <a:pt x="188775" y="41487"/>
                </a:lnTo>
                <a:lnTo>
                  <a:pt x="188320" y="35348"/>
                </a:lnTo>
                <a:lnTo>
                  <a:pt x="185164" y="29278"/>
                </a:lnTo>
                <a:lnTo>
                  <a:pt x="184805" y="289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492618" y="2369692"/>
            <a:ext cx="189230" cy="53340"/>
          </a:xfrm>
          <a:custGeom>
            <a:avLst/>
            <a:gdLst/>
            <a:ahLst/>
            <a:cxnLst/>
            <a:rect l="l" t="t" r="r" b="b"/>
            <a:pathLst>
              <a:path w="189229" h="53339">
                <a:moveTo>
                  <a:pt x="17216" y="0"/>
                </a:moveTo>
                <a:lnTo>
                  <a:pt x="7526" y="393"/>
                </a:lnTo>
                <a:lnTo>
                  <a:pt x="2382" y="6527"/>
                </a:lnTo>
                <a:lnTo>
                  <a:pt x="0" y="11829"/>
                </a:lnTo>
                <a:lnTo>
                  <a:pt x="455" y="17968"/>
                </a:lnTo>
                <a:lnTo>
                  <a:pt x="3611" y="24038"/>
                </a:lnTo>
                <a:lnTo>
                  <a:pt x="9329" y="29133"/>
                </a:lnTo>
                <a:lnTo>
                  <a:pt x="50544" y="47271"/>
                </a:lnTo>
                <a:lnTo>
                  <a:pt x="94387" y="53317"/>
                </a:lnTo>
                <a:lnTo>
                  <a:pt x="138231" y="47271"/>
                </a:lnTo>
                <a:lnTo>
                  <a:pt x="179446" y="29133"/>
                </a:lnTo>
                <a:lnTo>
                  <a:pt x="184805" y="24358"/>
                </a:lnTo>
                <a:lnTo>
                  <a:pt x="94387" y="24358"/>
                </a:lnTo>
                <a:lnTo>
                  <a:pt x="58400" y="19396"/>
                </a:lnTo>
                <a:lnTo>
                  <a:pt x="24569" y="4508"/>
                </a:lnTo>
                <a:lnTo>
                  <a:pt x="17216" y="0"/>
                </a:lnTo>
                <a:close/>
              </a:path>
              <a:path w="189229" h="53339">
                <a:moveTo>
                  <a:pt x="171546" y="0"/>
                </a:moveTo>
                <a:lnTo>
                  <a:pt x="164206" y="4508"/>
                </a:lnTo>
                <a:lnTo>
                  <a:pt x="130375" y="19396"/>
                </a:lnTo>
                <a:lnTo>
                  <a:pt x="94387" y="24358"/>
                </a:lnTo>
                <a:lnTo>
                  <a:pt x="184805" y="24358"/>
                </a:lnTo>
                <a:lnTo>
                  <a:pt x="185164" y="24038"/>
                </a:lnTo>
                <a:lnTo>
                  <a:pt x="188320" y="17968"/>
                </a:lnTo>
                <a:lnTo>
                  <a:pt x="188775" y="11829"/>
                </a:lnTo>
                <a:lnTo>
                  <a:pt x="186393" y="6527"/>
                </a:lnTo>
                <a:lnTo>
                  <a:pt x="181249" y="393"/>
                </a:lnTo>
                <a:lnTo>
                  <a:pt x="1715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832946" y="1957374"/>
            <a:ext cx="1016000" cy="1016000"/>
          </a:xfrm>
          <a:custGeom>
            <a:avLst/>
            <a:gdLst/>
            <a:ahLst/>
            <a:cxnLst/>
            <a:rect l="l" t="t" r="r" b="b"/>
            <a:pathLst>
              <a:path w="1016000" h="1016000">
                <a:moveTo>
                  <a:pt x="508000" y="0"/>
                </a:moveTo>
                <a:lnTo>
                  <a:pt x="459082" y="2325"/>
                </a:lnTo>
                <a:lnTo>
                  <a:pt x="411479" y="9161"/>
                </a:lnTo>
                <a:lnTo>
                  <a:pt x="365404" y="20293"/>
                </a:lnTo>
                <a:lnTo>
                  <a:pt x="321068" y="35510"/>
                </a:lnTo>
                <a:lnTo>
                  <a:pt x="278686" y="54596"/>
                </a:lnTo>
                <a:lnTo>
                  <a:pt x="238470" y="77341"/>
                </a:lnTo>
                <a:lnTo>
                  <a:pt x="200633" y="103530"/>
                </a:lnTo>
                <a:lnTo>
                  <a:pt x="165389" y="132950"/>
                </a:lnTo>
                <a:lnTo>
                  <a:pt x="132950" y="165389"/>
                </a:lnTo>
                <a:lnTo>
                  <a:pt x="103530" y="200633"/>
                </a:lnTo>
                <a:lnTo>
                  <a:pt x="77341" y="238470"/>
                </a:lnTo>
                <a:lnTo>
                  <a:pt x="54596" y="278686"/>
                </a:lnTo>
                <a:lnTo>
                  <a:pt x="35510" y="321068"/>
                </a:lnTo>
                <a:lnTo>
                  <a:pt x="20293" y="365404"/>
                </a:lnTo>
                <a:lnTo>
                  <a:pt x="9161" y="411479"/>
                </a:lnTo>
                <a:lnTo>
                  <a:pt x="2325" y="459082"/>
                </a:lnTo>
                <a:lnTo>
                  <a:pt x="0" y="507999"/>
                </a:lnTo>
                <a:lnTo>
                  <a:pt x="2325" y="556917"/>
                </a:lnTo>
                <a:lnTo>
                  <a:pt x="9161" y="604519"/>
                </a:lnTo>
                <a:lnTo>
                  <a:pt x="20293" y="650595"/>
                </a:lnTo>
                <a:lnTo>
                  <a:pt x="35510" y="694931"/>
                </a:lnTo>
                <a:lnTo>
                  <a:pt x="54596" y="737313"/>
                </a:lnTo>
                <a:lnTo>
                  <a:pt x="77341" y="777529"/>
                </a:lnTo>
                <a:lnTo>
                  <a:pt x="103530" y="815366"/>
                </a:lnTo>
                <a:lnTo>
                  <a:pt x="132950" y="850610"/>
                </a:lnTo>
                <a:lnTo>
                  <a:pt x="165389" y="883049"/>
                </a:lnTo>
                <a:lnTo>
                  <a:pt x="200633" y="912469"/>
                </a:lnTo>
                <a:lnTo>
                  <a:pt x="238470" y="938658"/>
                </a:lnTo>
                <a:lnTo>
                  <a:pt x="278686" y="961403"/>
                </a:lnTo>
                <a:lnTo>
                  <a:pt x="321068" y="980489"/>
                </a:lnTo>
                <a:lnTo>
                  <a:pt x="365404" y="995706"/>
                </a:lnTo>
                <a:lnTo>
                  <a:pt x="411480" y="1006838"/>
                </a:lnTo>
                <a:lnTo>
                  <a:pt x="459082" y="1013674"/>
                </a:lnTo>
                <a:lnTo>
                  <a:pt x="508000" y="1015999"/>
                </a:lnTo>
                <a:lnTo>
                  <a:pt x="513384" y="1015999"/>
                </a:lnTo>
                <a:lnTo>
                  <a:pt x="518769" y="1015898"/>
                </a:lnTo>
                <a:lnTo>
                  <a:pt x="524052" y="1015695"/>
                </a:lnTo>
                <a:lnTo>
                  <a:pt x="528421" y="1015593"/>
                </a:lnTo>
                <a:lnTo>
                  <a:pt x="584808" y="1010237"/>
                </a:lnTo>
                <a:lnTo>
                  <a:pt x="631149" y="1000976"/>
                </a:lnTo>
                <a:lnTo>
                  <a:pt x="675870" y="987610"/>
                </a:lnTo>
                <a:lnTo>
                  <a:pt x="718766" y="970348"/>
                </a:lnTo>
                <a:lnTo>
                  <a:pt x="759626" y="949396"/>
                </a:lnTo>
                <a:lnTo>
                  <a:pt x="798243" y="924963"/>
                </a:lnTo>
                <a:lnTo>
                  <a:pt x="834410" y="897256"/>
                </a:lnTo>
                <a:lnTo>
                  <a:pt x="867918" y="866482"/>
                </a:lnTo>
                <a:lnTo>
                  <a:pt x="898558" y="832850"/>
                </a:lnTo>
                <a:lnTo>
                  <a:pt x="926124" y="796567"/>
                </a:lnTo>
                <a:lnTo>
                  <a:pt x="950406" y="757840"/>
                </a:lnTo>
                <a:lnTo>
                  <a:pt x="971197" y="716878"/>
                </a:lnTo>
                <a:lnTo>
                  <a:pt x="988289" y="673887"/>
                </a:lnTo>
                <a:lnTo>
                  <a:pt x="1001473" y="629076"/>
                </a:lnTo>
                <a:lnTo>
                  <a:pt x="1010543" y="582652"/>
                </a:lnTo>
                <a:lnTo>
                  <a:pt x="1015288" y="534822"/>
                </a:lnTo>
                <a:lnTo>
                  <a:pt x="1016000" y="506272"/>
                </a:lnTo>
                <a:lnTo>
                  <a:pt x="1013525" y="457500"/>
                </a:lnTo>
                <a:lnTo>
                  <a:pt x="1006564" y="410042"/>
                </a:lnTo>
                <a:lnTo>
                  <a:pt x="995330" y="364111"/>
                </a:lnTo>
                <a:lnTo>
                  <a:pt x="980035" y="319918"/>
                </a:lnTo>
                <a:lnTo>
                  <a:pt x="960889" y="277676"/>
                </a:lnTo>
                <a:lnTo>
                  <a:pt x="938106" y="237597"/>
                </a:lnTo>
                <a:lnTo>
                  <a:pt x="911896" y="199891"/>
                </a:lnTo>
                <a:lnTo>
                  <a:pt x="882473" y="164771"/>
                </a:lnTo>
                <a:lnTo>
                  <a:pt x="850047" y="132448"/>
                </a:lnTo>
                <a:lnTo>
                  <a:pt x="814832" y="103135"/>
                </a:lnTo>
                <a:lnTo>
                  <a:pt x="777038" y="77044"/>
                </a:lnTo>
                <a:lnTo>
                  <a:pt x="736878" y="54385"/>
                </a:lnTo>
                <a:lnTo>
                  <a:pt x="694563" y="35371"/>
                </a:lnTo>
                <a:lnTo>
                  <a:pt x="650306" y="20214"/>
                </a:lnTo>
                <a:lnTo>
                  <a:pt x="604318" y="9125"/>
                </a:lnTo>
                <a:lnTo>
                  <a:pt x="556812" y="2316"/>
                </a:lnTo>
                <a:lnTo>
                  <a:pt x="508000" y="0"/>
                </a:lnTo>
                <a:close/>
              </a:path>
            </a:pathLst>
          </a:custGeom>
          <a:solidFill>
            <a:srgbClr val="FBB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000993" y="2100630"/>
            <a:ext cx="847725" cy="872490"/>
          </a:xfrm>
          <a:custGeom>
            <a:avLst/>
            <a:gdLst/>
            <a:ahLst/>
            <a:cxnLst/>
            <a:rect l="l" t="t" r="r" b="b"/>
            <a:pathLst>
              <a:path w="847725" h="872489">
                <a:moveTo>
                  <a:pt x="239166" y="0"/>
                </a:moveTo>
                <a:lnTo>
                  <a:pt x="254101" y="36271"/>
                </a:lnTo>
                <a:lnTo>
                  <a:pt x="206453" y="52409"/>
                </a:lnTo>
                <a:lnTo>
                  <a:pt x="162416" y="75031"/>
                </a:lnTo>
                <a:lnTo>
                  <a:pt x="122522" y="103545"/>
                </a:lnTo>
                <a:lnTo>
                  <a:pt x="87304" y="137359"/>
                </a:lnTo>
                <a:lnTo>
                  <a:pt x="57295" y="175884"/>
                </a:lnTo>
                <a:lnTo>
                  <a:pt x="33027" y="218526"/>
                </a:lnTo>
                <a:lnTo>
                  <a:pt x="15034" y="264696"/>
                </a:lnTo>
                <a:lnTo>
                  <a:pt x="3847" y="313801"/>
                </a:lnTo>
                <a:lnTo>
                  <a:pt x="0" y="365252"/>
                </a:lnTo>
                <a:lnTo>
                  <a:pt x="4087" y="418024"/>
                </a:lnTo>
                <a:lnTo>
                  <a:pt x="15939" y="468240"/>
                </a:lnTo>
                <a:lnTo>
                  <a:pt x="34937" y="515289"/>
                </a:lnTo>
                <a:lnTo>
                  <a:pt x="60463" y="558562"/>
                </a:lnTo>
                <a:lnTo>
                  <a:pt x="91898" y="597450"/>
                </a:lnTo>
                <a:lnTo>
                  <a:pt x="128625" y="631342"/>
                </a:lnTo>
                <a:lnTo>
                  <a:pt x="369011" y="871931"/>
                </a:lnTo>
                <a:lnTo>
                  <a:pt x="416762" y="866981"/>
                </a:lnTo>
                <a:lnTo>
                  <a:pt x="463102" y="857720"/>
                </a:lnTo>
                <a:lnTo>
                  <a:pt x="507824" y="844354"/>
                </a:lnTo>
                <a:lnTo>
                  <a:pt x="550719" y="827092"/>
                </a:lnTo>
                <a:lnTo>
                  <a:pt x="591579" y="806140"/>
                </a:lnTo>
                <a:lnTo>
                  <a:pt x="630197" y="781707"/>
                </a:lnTo>
                <a:lnTo>
                  <a:pt x="666363" y="754000"/>
                </a:lnTo>
                <a:lnTo>
                  <a:pt x="699871" y="723226"/>
                </a:lnTo>
                <a:lnTo>
                  <a:pt x="730512" y="689594"/>
                </a:lnTo>
                <a:lnTo>
                  <a:pt x="758077" y="653311"/>
                </a:lnTo>
                <a:lnTo>
                  <a:pt x="782360" y="614584"/>
                </a:lnTo>
                <a:lnTo>
                  <a:pt x="803151" y="573622"/>
                </a:lnTo>
                <a:lnTo>
                  <a:pt x="820243" y="530631"/>
                </a:lnTo>
                <a:lnTo>
                  <a:pt x="833427" y="485820"/>
                </a:lnTo>
                <a:lnTo>
                  <a:pt x="842496" y="439396"/>
                </a:lnTo>
                <a:lnTo>
                  <a:pt x="847242" y="391566"/>
                </a:lnTo>
                <a:lnTo>
                  <a:pt x="588467" y="132791"/>
                </a:lnTo>
                <a:lnTo>
                  <a:pt x="583183" y="127101"/>
                </a:lnTo>
                <a:lnTo>
                  <a:pt x="534918" y="86171"/>
                </a:lnTo>
                <a:lnTo>
                  <a:pt x="495534" y="62271"/>
                </a:lnTo>
                <a:lnTo>
                  <a:pt x="485714" y="58013"/>
                </a:lnTo>
                <a:lnTo>
                  <a:pt x="357428" y="58013"/>
                </a:lnTo>
                <a:lnTo>
                  <a:pt x="340969" y="41554"/>
                </a:lnTo>
                <a:lnTo>
                  <a:pt x="338937" y="41554"/>
                </a:lnTo>
                <a:lnTo>
                  <a:pt x="338734" y="41351"/>
                </a:lnTo>
                <a:lnTo>
                  <a:pt x="339953" y="40538"/>
                </a:lnTo>
                <a:lnTo>
                  <a:pt x="239166" y="0"/>
                </a:lnTo>
                <a:close/>
              </a:path>
              <a:path w="847725" h="872489">
                <a:moveTo>
                  <a:pt x="359867" y="24993"/>
                </a:moveTo>
                <a:lnTo>
                  <a:pt x="359867" y="55575"/>
                </a:lnTo>
                <a:lnTo>
                  <a:pt x="357428" y="58013"/>
                </a:lnTo>
                <a:lnTo>
                  <a:pt x="485714" y="58013"/>
                </a:lnTo>
                <a:lnTo>
                  <a:pt x="452913" y="43790"/>
                </a:lnTo>
                <a:lnTo>
                  <a:pt x="407531" y="31205"/>
                </a:lnTo>
                <a:lnTo>
                  <a:pt x="359867" y="24993"/>
                </a:lnTo>
                <a:close/>
              </a:path>
              <a:path w="847725" h="872489">
                <a:moveTo>
                  <a:pt x="339953" y="40538"/>
                </a:moveTo>
                <a:lnTo>
                  <a:pt x="338937" y="41554"/>
                </a:lnTo>
                <a:lnTo>
                  <a:pt x="340969" y="41554"/>
                </a:lnTo>
                <a:lnTo>
                  <a:pt x="339953" y="40538"/>
                </a:lnTo>
                <a:close/>
              </a:path>
            </a:pathLst>
          </a:custGeom>
          <a:solidFill>
            <a:srgbClr val="BE89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124703" y="2512021"/>
            <a:ext cx="443230" cy="86360"/>
          </a:xfrm>
          <a:custGeom>
            <a:avLst/>
            <a:gdLst/>
            <a:ahLst/>
            <a:cxnLst/>
            <a:rect l="l" t="t" r="r" b="b"/>
            <a:pathLst>
              <a:path w="443229" h="86360">
                <a:moveTo>
                  <a:pt x="223291" y="0"/>
                </a:moveTo>
                <a:lnTo>
                  <a:pt x="0" y="29413"/>
                </a:lnTo>
                <a:lnTo>
                  <a:pt x="0" y="86055"/>
                </a:lnTo>
                <a:lnTo>
                  <a:pt x="442874" y="86055"/>
                </a:lnTo>
                <a:lnTo>
                  <a:pt x="442874" y="29413"/>
                </a:lnTo>
                <a:lnTo>
                  <a:pt x="223291" y="0"/>
                </a:lnTo>
                <a:close/>
              </a:path>
            </a:pathLst>
          </a:custGeom>
          <a:solidFill>
            <a:srgbClr val="B731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092014" y="2330881"/>
            <a:ext cx="508634" cy="135255"/>
          </a:xfrm>
          <a:custGeom>
            <a:avLst/>
            <a:gdLst/>
            <a:ahLst/>
            <a:cxnLst/>
            <a:rect l="l" t="t" r="r" b="b"/>
            <a:pathLst>
              <a:path w="508635" h="135255">
                <a:moveTo>
                  <a:pt x="408317" y="0"/>
                </a:moveTo>
                <a:lnTo>
                  <a:pt x="99936" y="0"/>
                </a:lnTo>
                <a:lnTo>
                  <a:pt x="61036" y="7855"/>
                </a:lnTo>
                <a:lnTo>
                  <a:pt x="29270" y="29275"/>
                </a:lnTo>
                <a:lnTo>
                  <a:pt x="7853" y="61041"/>
                </a:lnTo>
                <a:lnTo>
                  <a:pt x="0" y="99936"/>
                </a:lnTo>
                <a:lnTo>
                  <a:pt x="0" y="100952"/>
                </a:lnTo>
                <a:lnTo>
                  <a:pt x="254126" y="134696"/>
                </a:lnTo>
                <a:lnTo>
                  <a:pt x="508253" y="100952"/>
                </a:lnTo>
                <a:lnTo>
                  <a:pt x="508253" y="99936"/>
                </a:lnTo>
                <a:lnTo>
                  <a:pt x="500400" y="61041"/>
                </a:lnTo>
                <a:lnTo>
                  <a:pt x="478983" y="29275"/>
                </a:lnTo>
                <a:lnTo>
                  <a:pt x="447217" y="7855"/>
                </a:lnTo>
                <a:lnTo>
                  <a:pt x="408317" y="0"/>
                </a:lnTo>
                <a:close/>
              </a:path>
            </a:pathLst>
          </a:custGeom>
          <a:solidFill>
            <a:srgbClr val="B731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092026" y="2431834"/>
            <a:ext cx="119380" cy="36830"/>
          </a:xfrm>
          <a:custGeom>
            <a:avLst/>
            <a:gdLst/>
            <a:ahLst/>
            <a:cxnLst/>
            <a:rect l="l" t="t" r="r" b="b"/>
            <a:pathLst>
              <a:path w="119379" h="36830">
                <a:moveTo>
                  <a:pt x="119075" y="0"/>
                </a:moveTo>
                <a:lnTo>
                  <a:pt x="0" y="0"/>
                </a:lnTo>
                <a:lnTo>
                  <a:pt x="4165" y="31508"/>
                </a:lnTo>
                <a:lnTo>
                  <a:pt x="10121" y="36728"/>
                </a:lnTo>
                <a:lnTo>
                  <a:pt x="119075" y="36728"/>
                </a:lnTo>
                <a:lnTo>
                  <a:pt x="119075" y="0"/>
                </a:lnTo>
                <a:close/>
              </a:path>
            </a:pathLst>
          </a:custGeom>
          <a:solidFill>
            <a:srgbClr val="DE48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481192" y="2431834"/>
            <a:ext cx="119380" cy="36830"/>
          </a:xfrm>
          <a:custGeom>
            <a:avLst/>
            <a:gdLst/>
            <a:ahLst/>
            <a:cxnLst/>
            <a:rect l="l" t="t" r="r" b="b"/>
            <a:pathLst>
              <a:path w="119379" h="36830">
                <a:moveTo>
                  <a:pt x="119075" y="0"/>
                </a:moveTo>
                <a:lnTo>
                  <a:pt x="0" y="0"/>
                </a:lnTo>
                <a:lnTo>
                  <a:pt x="0" y="36728"/>
                </a:lnTo>
                <a:lnTo>
                  <a:pt x="108953" y="36728"/>
                </a:lnTo>
                <a:lnTo>
                  <a:pt x="114909" y="31508"/>
                </a:lnTo>
                <a:lnTo>
                  <a:pt x="119075" y="0"/>
                </a:lnTo>
                <a:close/>
              </a:path>
            </a:pathLst>
          </a:custGeom>
          <a:solidFill>
            <a:srgbClr val="DE48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124703" y="2361463"/>
            <a:ext cx="443230" cy="180340"/>
          </a:xfrm>
          <a:custGeom>
            <a:avLst/>
            <a:gdLst/>
            <a:ahLst/>
            <a:cxnLst/>
            <a:rect l="l" t="t" r="r" b="b"/>
            <a:pathLst>
              <a:path w="443229" h="180339">
                <a:moveTo>
                  <a:pt x="326174" y="0"/>
                </a:moveTo>
                <a:lnTo>
                  <a:pt x="116713" y="0"/>
                </a:lnTo>
                <a:lnTo>
                  <a:pt x="99152" y="2407"/>
                </a:lnTo>
                <a:lnTo>
                  <a:pt x="83539" y="9221"/>
                </a:lnTo>
                <a:lnTo>
                  <a:pt x="70866" y="19829"/>
                </a:lnTo>
                <a:lnTo>
                  <a:pt x="62128" y="33616"/>
                </a:lnTo>
                <a:lnTo>
                  <a:pt x="0" y="179971"/>
                </a:lnTo>
                <a:lnTo>
                  <a:pt x="442874" y="179971"/>
                </a:lnTo>
                <a:lnTo>
                  <a:pt x="380746" y="33616"/>
                </a:lnTo>
                <a:lnTo>
                  <a:pt x="343727" y="2407"/>
                </a:lnTo>
                <a:lnTo>
                  <a:pt x="326174" y="0"/>
                </a:lnTo>
                <a:close/>
              </a:path>
            </a:pathLst>
          </a:custGeom>
          <a:solidFill>
            <a:srgbClr val="ED4E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150370" y="2598077"/>
            <a:ext cx="37465" cy="17780"/>
          </a:xfrm>
          <a:custGeom>
            <a:avLst/>
            <a:gdLst/>
            <a:ahLst/>
            <a:cxnLst/>
            <a:rect l="l" t="t" r="r" b="b"/>
            <a:pathLst>
              <a:path w="37464" h="17780">
                <a:moveTo>
                  <a:pt x="36918" y="0"/>
                </a:moveTo>
                <a:lnTo>
                  <a:pt x="0" y="0"/>
                </a:lnTo>
                <a:lnTo>
                  <a:pt x="0" y="13703"/>
                </a:lnTo>
                <a:lnTo>
                  <a:pt x="3492" y="17195"/>
                </a:lnTo>
                <a:lnTo>
                  <a:pt x="33439" y="17195"/>
                </a:lnTo>
                <a:lnTo>
                  <a:pt x="36918" y="13703"/>
                </a:lnTo>
                <a:lnTo>
                  <a:pt x="36918" y="0"/>
                </a:lnTo>
                <a:close/>
              </a:path>
            </a:pathLst>
          </a:custGeom>
          <a:solidFill>
            <a:srgbClr val="4D4D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504992" y="2598077"/>
            <a:ext cx="37465" cy="17780"/>
          </a:xfrm>
          <a:custGeom>
            <a:avLst/>
            <a:gdLst/>
            <a:ahLst/>
            <a:cxnLst/>
            <a:rect l="l" t="t" r="r" b="b"/>
            <a:pathLst>
              <a:path w="37464" h="17780">
                <a:moveTo>
                  <a:pt x="36918" y="0"/>
                </a:moveTo>
                <a:lnTo>
                  <a:pt x="0" y="0"/>
                </a:lnTo>
                <a:lnTo>
                  <a:pt x="0" y="13703"/>
                </a:lnTo>
                <a:lnTo>
                  <a:pt x="3492" y="17195"/>
                </a:lnTo>
                <a:lnTo>
                  <a:pt x="33439" y="17195"/>
                </a:lnTo>
                <a:lnTo>
                  <a:pt x="36918" y="13703"/>
                </a:lnTo>
                <a:lnTo>
                  <a:pt x="36918" y="0"/>
                </a:lnTo>
                <a:close/>
              </a:path>
            </a:pathLst>
          </a:custGeom>
          <a:solidFill>
            <a:srgbClr val="4D4D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227256" y="2376042"/>
            <a:ext cx="237794" cy="12192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00993" y="2136863"/>
            <a:ext cx="320040" cy="668655"/>
          </a:xfrm>
          <a:custGeom>
            <a:avLst/>
            <a:gdLst/>
            <a:ahLst/>
            <a:cxnLst/>
            <a:rect l="l" t="t" r="r" b="b"/>
            <a:pathLst>
              <a:path w="320039" h="668655">
                <a:moveTo>
                  <a:pt x="254114" y="0"/>
                </a:moveTo>
                <a:lnTo>
                  <a:pt x="206455" y="16158"/>
                </a:lnTo>
                <a:lnTo>
                  <a:pt x="162411" y="38796"/>
                </a:lnTo>
                <a:lnTo>
                  <a:pt x="122514" y="67323"/>
                </a:lnTo>
                <a:lnTo>
                  <a:pt x="87295" y="101147"/>
                </a:lnTo>
                <a:lnTo>
                  <a:pt x="57287" y="139676"/>
                </a:lnTo>
                <a:lnTo>
                  <a:pt x="33022" y="182320"/>
                </a:lnTo>
                <a:lnTo>
                  <a:pt x="15031" y="228486"/>
                </a:lnTo>
                <a:lnTo>
                  <a:pt x="3846" y="277582"/>
                </a:lnTo>
                <a:lnTo>
                  <a:pt x="0" y="329018"/>
                </a:lnTo>
                <a:lnTo>
                  <a:pt x="3436" y="377424"/>
                </a:lnTo>
                <a:lnTo>
                  <a:pt x="13428" y="423742"/>
                </a:lnTo>
                <a:lnTo>
                  <a:pt x="29502" y="467497"/>
                </a:lnTo>
                <a:lnTo>
                  <a:pt x="51181" y="508216"/>
                </a:lnTo>
                <a:lnTo>
                  <a:pt x="77991" y="545422"/>
                </a:lnTo>
                <a:lnTo>
                  <a:pt x="109456" y="578642"/>
                </a:lnTo>
                <a:lnTo>
                  <a:pt x="145102" y="607401"/>
                </a:lnTo>
                <a:lnTo>
                  <a:pt x="184454" y="631223"/>
                </a:lnTo>
                <a:lnTo>
                  <a:pt x="227035" y="649634"/>
                </a:lnTo>
                <a:lnTo>
                  <a:pt x="272372" y="662159"/>
                </a:lnTo>
                <a:lnTo>
                  <a:pt x="319989" y="668324"/>
                </a:lnTo>
                <a:lnTo>
                  <a:pt x="319989" y="637768"/>
                </a:lnTo>
                <a:lnTo>
                  <a:pt x="272670" y="631037"/>
                </a:lnTo>
                <a:lnTo>
                  <a:pt x="227915" y="617425"/>
                </a:lnTo>
                <a:lnTo>
                  <a:pt x="186292" y="597500"/>
                </a:lnTo>
                <a:lnTo>
                  <a:pt x="148371" y="571831"/>
                </a:lnTo>
                <a:lnTo>
                  <a:pt x="114722" y="540986"/>
                </a:lnTo>
                <a:lnTo>
                  <a:pt x="85913" y="505534"/>
                </a:lnTo>
                <a:lnTo>
                  <a:pt x="62515" y="466043"/>
                </a:lnTo>
                <a:lnTo>
                  <a:pt x="45097" y="423081"/>
                </a:lnTo>
                <a:lnTo>
                  <a:pt x="34229" y="377217"/>
                </a:lnTo>
                <a:lnTo>
                  <a:pt x="30480" y="329018"/>
                </a:lnTo>
                <a:lnTo>
                  <a:pt x="33916" y="282631"/>
                </a:lnTo>
                <a:lnTo>
                  <a:pt x="43910" y="238331"/>
                </a:lnTo>
                <a:lnTo>
                  <a:pt x="59992" y="196640"/>
                </a:lnTo>
                <a:lnTo>
                  <a:pt x="81691" y="158081"/>
                </a:lnTo>
                <a:lnTo>
                  <a:pt x="108537" y="123177"/>
                </a:lnTo>
                <a:lnTo>
                  <a:pt x="140057" y="92449"/>
                </a:lnTo>
                <a:lnTo>
                  <a:pt x="175782" y="66422"/>
                </a:lnTo>
                <a:lnTo>
                  <a:pt x="215240" y="45616"/>
                </a:lnTo>
                <a:lnTo>
                  <a:pt x="257962" y="30556"/>
                </a:lnTo>
                <a:lnTo>
                  <a:pt x="260807" y="16255"/>
                </a:lnTo>
                <a:lnTo>
                  <a:pt x="254114" y="0"/>
                </a:lnTo>
                <a:close/>
              </a:path>
            </a:pathLst>
          </a:custGeom>
          <a:solidFill>
            <a:srgbClr val="ED4E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240172" y="2100592"/>
            <a:ext cx="100965" cy="102870"/>
          </a:xfrm>
          <a:custGeom>
            <a:avLst/>
            <a:gdLst/>
            <a:ahLst/>
            <a:cxnLst/>
            <a:rect l="l" t="t" r="r" b="b"/>
            <a:pathLst>
              <a:path w="100964" h="102869">
                <a:moveTo>
                  <a:pt x="0" y="0"/>
                </a:moveTo>
                <a:lnTo>
                  <a:pt x="21615" y="52527"/>
                </a:lnTo>
                <a:lnTo>
                  <a:pt x="11620" y="102692"/>
                </a:lnTo>
                <a:lnTo>
                  <a:pt x="100749" y="40589"/>
                </a:lnTo>
                <a:lnTo>
                  <a:pt x="0" y="0"/>
                </a:lnTo>
                <a:close/>
              </a:path>
            </a:pathLst>
          </a:custGeom>
          <a:solidFill>
            <a:srgbClr val="ED4E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360885" y="2125649"/>
            <a:ext cx="320040" cy="668655"/>
          </a:xfrm>
          <a:custGeom>
            <a:avLst/>
            <a:gdLst/>
            <a:ahLst/>
            <a:cxnLst/>
            <a:rect l="l" t="t" r="r" b="b"/>
            <a:pathLst>
              <a:path w="320039" h="668655">
                <a:moveTo>
                  <a:pt x="0" y="0"/>
                </a:moveTo>
                <a:lnTo>
                  <a:pt x="0" y="30556"/>
                </a:lnTo>
                <a:lnTo>
                  <a:pt x="47318" y="37287"/>
                </a:lnTo>
                <a:lnTo>
                  <a:pt x="92073" y="50898"/>
                </a:lnTo>
                <a:lnTo>
                  <a:pt x="133696" y="70822"/>
                </a:lnTo>
                <a:lnTo>
                  <a:pt x="171617" y="96489"/>
                </a:lnTo>
                <a:lnTo>
                  <a:pt x="205266" y="127333"/>
                </a:lnTo>
                <a:lnTo>
                  <a:pt x="234075" y="162784"/>
                </a:lnTo>
                <a:lnTo>
                  <a:pt x="257473" y="202275"/>
                </a:lnTo>
                <a:lnTo>
                  <a:pt x="274891" y="245238"/>
                </a:lnTo>
                <a:lnTo>
                  <a:pt x="285759" y="291104"/>
                </a:lnTo>
                <a:lnTo>
                  <a:pt x="289509" y="339305"/>
                </a:lnTo>
                <a:lnTo>
                  <a:pt x="286073" y="385693"/>
                </a:lnTo>
                <a:lnTo>
                  <a:pt x="276078" y="429993"/>
                </a:lnTo>
                <a:lnTo>
                  <a:pt x="259996" y="471684"/>
                </a:lnTo>
                <a:lnTo>
                  <a:pt x="238297" y="510243"/>
                </a:lnTo>
                <a:lnTo>
                  <a:pt x="211452" y="545147"/>
                </a:lnTo>
                <a:lnTo>
                  <a:pt x="179931" y="575874"/>
                </a:lnTo>
                <a:lnTo>
                  <a:pt x="144206" y="601902"/>
                </a:lnTo>
                <a:lnTo>
                  <a:pt x="104748" y="622707"/>
                </a:lnTo>
                <a:lnTo>
                  <a:pt x="62026" y="637768"/>
                </a:lnTo>
                <a:lnTo>
                  <a:pt x="59181" y="652068"/>
                </a:lnTo>
                <a:lnTo>
                  <a:pt x="65874" y="668324"/>
                </a:lnTo>
                <a:lnTo>
                  <a:pt x="113533" y="652166"/>
                </a:lnTo>
                <a:lnTo>
                  <a:pt x="157577" y="629528"/>
                </a:lnTo>
                <a:lnTo>
                  <a:pt x="197474" y="601001"/>
                </a:lnTo>
                <a:lnTo>
                  <a:pt x="232693" y="567177"/>
                </a:lnTo>
                <a:lnTo>
                  <a:pt x="262701" y="528647"/>
                </a:lnTo>
                <a:lnTo>
                  <a:pt x="286966" y="486004"/>
                </a:lnTo>
                <a:lnTo>
                  <a:pt x="304957" y="439838"/>
                </a:lnTo>
                <a:lnTo>
                  <a:pt x="316142" y="390742"/>
                </a:lnTo>
                <a:lnTo>
                  <a:pt x="319989" y="339305"/>
                </a:lnTo>
                <a:lnTo>
                  <a:pt x="316552" y="290900"/>
                </a:lnTo>
                <a:lnTo>
                  <a:pt x="306560" y="244583"/>
                </a:lnTo>
                <a:lnTo>
                  <a:pt x="290486" y="200829"/>
                </a:lnTo>
                <a:lnTo>
                  <a:pt x="268807" y="160111"/>
                </a:lnTo>
                <a:lnTo>
                  <a:pt x="241997" y="122906"/>
                </a:lnTo>
                <a:lnTo>
                  <a:pt x="210532" y="89687"/>
                </a:lnTo>
                <a:lnTo>
                  <a:pt x="174886" y="60929"/>
                </a:lnTo>
                <a:lnTo>
                  <a:pt x="135534" y="37106"/>
                </a:lnTo>
                <a:lnTo>
                  <a:pt x="92953" y="18694"/>
                </a:lnTo>
                <a:lnTo>
                  <a:pt x="47616" y="616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340934" y="2727553"/>
            <a:ext cx="100965" cy="102870"/>
          </a:xfrm>
          <a:custGeom>
            <a:avLst/>
            <a:gdLst/>
            <a:ahLst/>
            <a:cxnLst/>
            <a:rect l="l" t="t" r="r" b="b"/>
            <a:pathLst>
              <a:path w="100964" h="102869">
                <a:moveTo>
                  <a:pt x="89128" y="0"/>
                </a:moveTo>
                <a:lnTo>
                  <a:pt x="0" y="62103"/>
                </a:lnTo>
                <a:lnTo>
                  <a:pt x="100749" y="102692"/>
                </a:lnTo>
                <a:lnTo>
                  <a:pt x="79133" y="50165"/>
                </a:lnTo>
                <a:lnTo>
                  <a:pt x="891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 txBox="1"/>
          <p:nvPr/>
        </p:nvSpPr>
        <p:spPr>
          <a:xfrm>
            <a:off x="3616287" y="1304506"/>
            <a:ext cx="34518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65" dirty="0">
                <a:solidFill>
                  <a:srgbClr val="007DC4"/>
                </a:solidFill>
                <a:latin typeface="Malgun Gothic"/>
                <a:cs typeface="Malgun Gothic"/>
              </a:rPr>
              <a:t>아동학대 </a:t>
            </a:r>
            <a:r>
              <a:rPr sz="2000" b="1" spc="-170" dirty="0">
                <a:solidFill>
                  <a:srgbClr val="007DC4"/>
                </a:solidFill>
                <a:latin typeface="Malgun Gothic"/>
                <a:cs typeface="Malgun Gothic"/>
              </a:rPr>
              <a:t>신고의무자의 </a:t>
            </a:r>
            <a:r>
              <a:rPr sz="2000" b="1" spc="-150" dirty="0">
                <a:solidFill>
                  <a:srgbClr val="007DC4"/>
                </a:solidFill>
                <a:latin typeface="Malgun Gothic"/>
                <a:cs typeface="Malgun Gothic"/>
              </a:rPr>
              <a:t>신고</a:t>
            </a:r>
            <a:r>
              <a:rPr sz="2000" b="1" spc="-555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절차</a:t>
            </a:r>
            <a:endParaRPr sz="2000">
              <a:latin typeface="Malgun Gothic"/>
              <a:cs typeface="Malgun Gothic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6816901" y="11"/>
            <a:ext cx="3335517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40003" y="11"/>
            <a:ext cx="3545861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5</a:t>
            </a:r>
          </a:p>
        </p:txBody>
      </p:sp>
      <p:sp>
        <p:nvSpPr>
          <p:cNvPr id="315" name="object 315"/>
          <p:cNvSpPr/>
          <p:nvPr/>
        </p:nvSpPr>
        <p:spPr>
          <a:xfrm>
            <a:off x="7084364" y="6007603"/>
            <a:ext cx="1669414" cy="1369695"/>
          </a:xfrm>
          <a:custGeom>
            <a:avLst/>
            <a:gdLst/>
            <a:ahLst/>
            <a:cxnLst/>
            <a:rect l="l" t="t" r="r" b="b"/>
            <a:pathLst>
              <a:path w="1669415" h="1369695">
                <a:moveTo>
                  <a:pt x="972700" y="0"/>
                </a:moveTo>
                <a:lnTo>
                  <a:pt x="923763" y="565"/>
                </a:lnTo>
                <a:lnTo>
                  <a:pt x="876083" y="4631"/>
                </a:lnTo>
                <a:lnTo>
                  <a:pt x="829952" y="12151"/>
                </a:lnTo>
                <a:lnTo>
                  <a:pt x="785662" y="23076"/>
                </a:lnTo>
                <a:lnTo>
                  <a:pt x="743501" y="37360"/>
                </a:lnTo>
                <a:lnTo>
                  <a:pt x="703762" y="54956"/>
                </a:lnTo>
                <a:lnTo>
                  <a:pt x="666734" y="75817"/>
                </a:lnTo>
                <a:lnTo>
                  <a:pt x="632709" y="99894"/>
                </a:lnTo>
                <a:lnTo>
                  <a:pt x="601977" y="127142"/>
                </a:lnTo>
                <a:lnTo>
                  <a:pt x="574829" y="157512"/>
                </a:lnTo>
                <a:lnTo>
                  <a:pt x="551556" y="190958"/>
                </a:lnTo>
                <a:lnTo>
                  <a:pt x="532447" y="227433"/>
                </a:lnTo>
                <a:lnTo>
                  <a:pt x="0" y="1369265"/>
                </a:lnTo>
                <a:lnTo>
                  <a:pt x="1343837" y="1369265"/>
                </a:lnTo>
                <a:lnTo>
                  <a:pt x="1636433" y="741783"/>
                </a:lnTo>
                <a:lnTo>
                  <a:pt x="1651646" y="703267"/>
                </a:lnTo>
                <a:lnTo>
                  <a:pt x="1662038" y="663649"/>
                </a:lnTo>
                <a:lnTo>
                  <a:pt x="1667737" y="623165"/>
                </a:lnTo>
                <a:lnTo>
                  <a:pt x="1668869" y="582052"/>
                </a:lnTo>
                <a:lnTo>
                  <a:pt x="1665563" y="540546"/>
                </a:lnTo>
                <a:lnTo>
                  <a:pt x="1657944" y="498883"/>
                </a:lnTo>
                <a:lnTo>
                  <a:pt x="1646141" y="457300"/>
                </a:lnTo>
                <a:lnTo>
                  <a:pt x="1630280" y="416034"/>
                </a:lnTo>
                <a:lnTo>
                  <a:pt x="1610488" y="375320"/>
                </a:lnTo>
                <a:lnTo>
                  <a:pt x="1586893" y="335395"/>
                </a:lnTo>
                <a:lnTo>
                  <a:pt x="1559622" y="296495"/>
                </a:lnTo>
                <a:lnTo>
                  <a:pt x="1528802" y="258857"/>
                </a:lnTo>
                <a:lnTo>
                  <a:pt x="1494561" y="222716"/>
                </a:lnTo>
                <a:lnTo>
                  <a:pt x="1457024" y="188311"/>
                </a:lnTo>
                <a:lnTo>
                  <a:pt x="1416321" y="155876"/>
                </a:lnTo>
                <a:lnTo>
                  <a:pt x="1372577" y="125648"/>
                </a:lnTo>
                <a:lnTo>
                  <a:pt x="1325920" y="97864"/>
                </a:lnTo>
                <a:lnTo>
                  <a:pt x="1276476" y="72760"/>
                </a:lnTo>
                <a:lnTo>
                  <a:pt x="1226092" y="51331"/>
                </a:lnTo>
                <a:lnTo>
                  <a:pt x="1175223" y="33686"/>
                </a:lnTo>
                <a:lnTo>
                  <a:pt x="1124158" y="19778"/>
                </a:lnTo>
                <a:lnTo>
                  <a:pt x="1073189" y="9559"/>
                </a:lnTo>
                <a:lnTo>
                  <a:pt x="1022606" y="2982"/>
                </a:lnTo>
                <a:lnTo>
                  <a:pt x="972700" y="0"/>
                </a:lnTo>
                <a:close/>
              </a:path>
            </a:pathLst>
          </a:custGeom>
          <a:solidFill>
            <a:srgbClr val="F6D2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7046620" y="6604632"/>
            <a:ext cx="1526540" cy="772795"/>
          </a:xfrm>
          <a:custGeom>
            <a:avLst/>
            <a:gdLst/>
            <a:ahLst/>
            <a:cxnLst/>
            <a:rect l="l" t="t" r="r" b="b"/>
            <a:pathLst>
              <a:path w="1526540" h="772795">
                <a:moveTo>
                  <a:pt x="360095" y="0"/>
                </a:moveTo>
                <a:lnTo>
                  <a:pt x="0" y="772236"/>
                </a:lnTo>
                <a:lnTo>
                  <a:pt x="1419339" y="772236"/>
                </a:lnTo>
                <a:lnTo>
                  <a:pt x="1525930" y="543636"/>
                </a:lnTo>
                <a:lnTo>
                  <a:pt x="3600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7008863" y="6774948"/>
            <a:ext cx="1508760" cy="601980"/>
          </a:xfrm>
          <a:custGeom>
            <a:avLst/>
            <a:gdLst/>
            <a:ahLst/>
            <a:cxnLst/>
            <a:rect l="l" t="t" r="r" b="b"/>
            <a:pathLst>
              <a:path w="1508759" h="601979">
                <a:moveTo>
                  <a:pt x="280682" y="0"/>
                </a:moveTo>
                <a:lnTo>
                  <a:pt x="0" y="601916"/>
                </a:lnTo>
                <a:lnTo>
                  <a:pt x="1494840" y="601916"/>
                </a:lnTo>
                <a:lnTo>
                  <a:pt x="1508531" y="572554"/>
                </a:lnTo>
                <a:lnTo>
                  <a:pt x="280682" y="0"/>
                </a:lnTo>
                <a:close/>
              </a:path>
            </a:pathLst>
          </a:custGeom>
          <a:solidFill>
            <a:srgbClr val="3534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8265376" y="7373953"/>
            <a:ext cx="36830" cy="3175"/>
          </a:xfrm>
          <a:custGeom>
            <a:avLst/>
            <a:gdLst/>
            <a:ahLst/>
            <a:cxnLst/>
            <a:rect l="l" t="t" r="r" b="b"/>
            <a:pathLst>
              <a:path w="36829" h="3175">
                <a:moveTo>
                  <a:pt x="18000" y="0"/>
                </a:moveTo>
                <a:lnTo>
                  <a:pt x="8861" y="757"/>
                </a:lnTo>
                <a:lnTo>
                  <a:pt x="0" y="2914"/>
                </a:lnTo>
                <a:lnTo>
                  <a:pt x="36449" y="2914"/>
                </a:lnTo>
                <a:lnTo>
                  <a:pt x="27251" y="700"/>
                </a:lnTo>
                <a:lnTo>
                  <a:pt x="18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7386510" y="4444303"/>
            <a:ext cx="2091055" cy="2282190"/>
          </a:xfrm>
          <a:custGeom>
            <a:avLst/>
            <a:gdLst/>
            <a:ahLst/>
            <a:cxnLst/>
            <a:rect l="l" t="t" r="r" b="b"/>
            <a:pathLst>
              <a:path w="2091054" h="2282190">
                <a:moveTo>
                  <a:pt x="0" y="182877"/>
                </a:moveTo>
                <a:lnTo>
                  <a:pt x="12" y="1490266"/>
                </a:lnTo>
                <a:lnTo>
                  <a:pt x="1457" y="1538489"/>
                </a:lnTo>
                <a:lnTo>
                  <a:pt x="5738" y="1585950"/>
                </a:lnTo>
                <a:lnTo>
                  <a:pt x="12771" y="1632565"/>
                </a:lnTo>
                <a:lnTo>
                  <a:pt x="22473" y="1678250"/>
                </a:lnTo>
                <a:lnTo>
                  <a:pt x="34761" y="1722924"/>
                </a:lnTo>
                <a:lnTo>
                  <a:pt x="49554" y="1766504"/>
                </a:lnTo>
                <a:lnTo>
                  <a:pt x="66767" y="1808906"/>
                </a:lnTo>
                <a:lnTo>
                  <a:pt x="86318" y="1850048"/>
                </a:lnTo>
                <a:lnTo>
                  <a:pt x="108124" y="1889846"/>
                </a:lnTo>
                <a:lnTo>
                  <a:pt x="132103" y="1928218"/>
                </a:lnTo>
                <a:lnTo>
                  <a:pt x="158171" y="1965081"/>
                </a:lnTo>
                <a:lnTo>
                  <a:pt x="186245" y="2000352"/>
                </a:lnTo>
                <a:lnTo>
                  <a:pt x="216242" y="2033949"/>
                </a:lnTo>
                <a:lnTo>
                  <a:pt x="248080" y="2065787"/>
                </a:lnTo>
                <a:lnTo>
                  <a:pt x="281677" y="2095785"/>
                </a:lnTo>
                <a:lnTo>
                  <a:pt x="316947" y="2123860"/>
                </a:lnTo>
                <a:lnTo>
                  <a:pt x="353810" y="2149928"/>
                </a:lnTo>
                <a:lnTo>
                  <a:pt x="392183" y="2173907"/>
                </a:lnTo>
                <a:lnTo>
                  <a:pt x="431981" y="2195713"/>
                </a:lnTo>
                <a:lnTo>
                  <a:pt x="473123" y="2215265"/>
                </a:lnTo>
                <a:lnTo>
                  <a:pt x="515525" y="2232479"/>
                </a:lnTo>
                <a:lnTo>
                  <a:pt x="559105" y="2247272"/>
                </a:lnTo>
                <a:lnTo>
                  <a:pt x="603780" y="2259561"/>
                </a:lnTo>
                <a:lnTo>
                  <a:pt x="649466" y="2269263"/>
                </a:lnTo>
                <a:lnTo>
                  <a:pt x="696082" y="2276296"/>
                </a:lnTo>
                <a:lnTo>
                  <a:pt x="743543" y="2280577"/>
                </a:lnTo>
                <a:lnTo>
                  <a:pt x="791768" y="2282022"/>
                </a:lnTo>
                <a:lnTo>
                  <a:pt x="839992" y="2280577"/>
                </a:lnTo>
                <a:lnTo>
                  <a:pt x="887452" y="2276296"/>
                </a:lnTo>
                <a:lnTo>
                  <a:pt x="934067" y="2269263"/>
                </a:lnTo>
                <a:lnTo>
                  <a:pt x="979753" y="2259561"/>
                </a:lnTo>
                <a:lnTo>
                  <a:pt x="1024427" y="2247272"/>
                </a:lnTo>
                <a:lnTo>
                  <a:pt x="1068006" y="2232479"/>
                </a:lnTo>
                <a:lnTo>
                  <a:pt x="1110408" y="2215265"/>
                </a:lnTo>
                <a:lnTo>
                  <a:pt x="1151550" y="2195713"/>
                </a:lnTo>
                <a:lnTo>
                  <a:pt x="1191348" y="2173907"/>
                </a:lnTo>
                <a:lnTo>
                  <a:pt x="1229721" y="2149928"/>
                </a:lnTo>
                <a:lnTo>
                  <a:pt x="1266584" y="2123860"/>
                </a:lnTo>
                <a:lnTo>
                  <a:pt x="1301855" y="2095785"/>
                </a:lnTo>
                <a:lnTo>
                  <a:pt x="1335451" y="2065787"/>
                </a:lnTo>
                <a:lnTo>
                  <a:pt x="1367290" y="2033949"/>
                </a:lnTo>
                <a:lnTo>
                  <a:pt x="1397288" y="2000352"/>
                </a:lnTo>
                <a:lnTo>
                  <a:pt x="1425362" y="1965081"/>
                </a:lnTo>
                <a:lnTo>
                  <a:pt x="1451430" y="1928218"/>
                </a:lnTo>
                <a:lnTo>
                  <a:pt x="1475409" y="1889846"/>
                </a:lnTo>
                <a:lnTo>
                  <a:pt x="1497216" y="1850048"/>
                </a:lnTo>
                <a:lnTo>
                  <a:pt x="1516768" y="1808906"/>
                </a:lnTo>
                <a:lnTo>
                  <a:pt x="1533981" y="1766504"/>
                </a:lnTo>
                <a:lnTo>
                  <a:pt x="1548774" y="1722924"/>
                </a:lnTo>
                <a:lnTo>
                  <a:pt x="1561063" y="1678250"/>
                </a:lnTo>
                <a:lnTo>
                  <a:pt x="1570766" y="1632565"/>
                </a:lnTo>
                <a:lnTo>
                  <a:pt x="1577799" y="1585950"/>
                </a:lnTo>
                <a:lnTo>
                  <a:pt x="1582079" y="1538489"/>
                </a:lnTo>
                <a:lnTo>
                  <a:pt x="1583524" y="1490266"/>
                </a:lnTo>
                <a:lnTo>
                  <a:pt x="1583512" y="1001621"/>
                </a:lnTo>
                <a:lnTo>
                  <a:pt x="293243" y="1001621"/>
                </a:lnTo>
                <a:lnTo>
                  <a:pt x="293243" y="476120"/>
                </a:lnTo>
                <a:lnTo>
                  <a:pt x="289404" y="428561"/>
                </a:lnTo>
                <a:lnTo>
                  <a:pt x="278291" y="383443"/>
                </a:lnTo>
                <a:lnTo>
                  <a:pt x="260508" y="341371"/>
                </a:lnTo>
                <a:lnTo>
                  <a:pt x="236659" y="302947"/>
                </a:lnTo>
                <a:lnTo>
                  <a:pt x="207348" y="268777"/>
                </a:lnTo>
                <a:lnTo>
                  <a:pt x="173178" y="239464"/>
                </a:lnTo>
                <a:lnTo>
                  <a:pt x="134755" y="215614"/>
                </a:lnTo>
                <a:lnTo>
                  <a:pt x="92681" y="197829"/>
                </a:lnTo>
                <a:lnTo>
                  <a:pt x="47561" y="186716"/>
                </a:lnTo>
                <a:lnTo>
                  <a:pt x="0" y="182877"/>
                </a:lnTo>
                <a:close/>
              </a:path>
              <a:path w="2091054" h="2282190">
                <a:moveTo>
                  <a:pt x="1968440" y="0"/>
                </a:moveTo>
                <a:lnTo>
                  <a:pt x="1923486" y="0"/>
                </a:lnTo>
                <a:lnTo>
                  <a:pt x="1880274" y="13685"/>
                </a:lnTo>
                <a:lnTo>
                  <a:pt x="1842287" y="41056"/>
                </a:lnTo>
                <a:lnTo>
                  <a:pt x="881722" y="1001621"/>
                </a:lnTo>
                <a:lnTo>
                  <a:pt x="1296428" y="1001621"/>
                </a:lnTo>
                <a:lnTo>
                  <a:pt x="2049640" y="248409"/>
                </a:lnTo>
                <a:lnTo>
                  <a:pt x="2076986" y="210441"/>
                </a:lnTo>
                <a:lnTo>
                  <a:pt x="2090669" y="167231"/>
                </a:lnTo>
                <a:lnTo>
                  <a:pt x="2090678" y="122270"/>
                </a:lnTo>
                <a:lnTo>
                  <a:pt x="2077005" y="79048"/>
                </a:lnTo>
                <a:lnTo>
                  <a:pt x="2049640" y="41056"/>
                </a:lnTo>
                <a:lnTo>
                  <a:pt x="2011652" y="13685"/>
                </a:lnTo>
                <a:lnTo>
                  <a:pt x="1968440" y="0"/>
                </a:lnTo>
                <a:close/>
              </a:path>
            </a:pathLst>
          </a:custGeom>
          <a:solidFill>
            <a:srgbClr val="F6D2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7386523" y="4656505"/>
            <a:ext cx="102641" cy="20527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7650936" y="3762082"/>
            <a:ext cx="1494790" cy="3100070"/>
          </a:xfrm>
          <a:custGeom>
            <a:avLst/>
            <a:gdLst/>
            <a:ahLst/>
            <a:cxnLst/>
            <a:rect l="l" t="t" r="r" b="b"/>
            <a:pathLst>
              <a:path w="1494790" h="3100070">
                <a:moveTo>
                  <a:pt x="1265605" y="0"/>
                </a:moveTo>
                <a:lnTo>
                  <a:pt x="228041" y="177"/>
                </a:lnTo>
                <a:lnTo>
                  <a:pt x="182132" y="4832"/>
                </a:lnTo>
                <a:lnTo>
                  <a:pt x="139347" y="18152"/>
                </a:lnTo>
                <a:lnTo>
                  <a:pt x="100611" y="39214"/>
                </a:lnTo>
                <a:lnTo>
                  <a:pt x="66848" y="67092"/>
                </a:lnTo>
                <a:lnTo>
                  <a:pt x="38980" y="100863"/>
                </a:lnTo>
                <a:lnTo>
                  <a:pt x="17934" y="139604"/>
                </a:lnTo>
                <a:lnTo>
                  <a:pt x="4632" y="182389"/>
                </a:lnTo>
                <a:lnTo>
                  <a:pt x="0" y="228295"/>
                </a:lnTo>
                <a:lnTo>
                  <a:pt x="469" y="2871774"/>
                </a:lnTo>
                <a:lnTo>
                  <a:pt x="5121" y="2917682"/>
                </a:lnTo>
                <a:lnTo>
                  <a:pt x="18439" y="2960464"/>
                </a:lnTo>
                <a:lnTo>
                  <a:pt x="39500" y="2999196"/>
                </a:lnTo>
                <a:lnTo>
                  <a:pt x="67379" y="3032956"/>
                </a:lnTo>
                <a:lnTo>
                  <a:pt x="101152" y="3060820"/>
                </a:lnTo>
                <a:lnTo>
                  <a:pt x="139894" y="3081865"/>
                </a:lnTo>
                <a:lnTo>
                  <a:pt x="182680" y="3095167"/>
                </a:lnTo>
                <a:lnTo>
                  <a:pt x="228587" y="3099803"/>
                </a:lnTo>
                <a:lnTo>
                  <a:pt x="1266164" y="3099612"/>
                </a:lnTo>
                <a:lnTo>
                  <a:pt x="1312069" y="3094966"/>
                </a:lnTo>
                <a:lnTo>
                  <a:pt x="1354850" y="3081652"/>
                </a:lnTo>
                <a:lnTo>
                  <a:pt x="1393585" y="3060594"/>
                </a:lnTo>
                <a:lnTo>
                  <a:pt x="1427348" y="3032718"/>
                </a:lnTo>
                <a:lnTo>
                  <a:pt x="1455215" y="2998947"/>
                </a:lnTo>
                <a:lnTo>
                  <a:pt x="1476264" y="2960206"/>
                </a:lnTo>
                <a:lnTo>
                  <a:pt x="1489568" y="2917418"/>
                </a:lnTo>
                <a:lnTo>
                  <a:pt x="1494205" y="2871508"/>
                </a:lnTo>
                <a:lnTo>
                  <a:pt x="1493735" y="228041"/>
                </a:lnTo>
                <a:lnTo>
                  <a:pt x="1489084" y="182132"/>
                </a:lnTo>
                <a:lnTo>
                  <a:pt x="1475765" y="139347"/>
                </a:lnTo>
                <a:lnTo>
                  <a:pt x="1454704" y="100611"/>
                </a:lnTo>
                <a:lnTo>
                  <a:pt x="1426824" y="66848"/>
                </a:lnTo>
                <a:lnTo>
                  <a:pt x="1393050" y="38980"/>
                </a:lnTo>
                <a:lnTo>
                  <a:pt x="1354305" y="17934"/>
                </a:lnTo>
                <a:lnTo>
                  <a:pt x="1311516" y="4632"/>
                </a:lnTo>
                <a:lnTo>
                  <a:pt x="1265605" y="0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7673809" y="3783979"/>
            <a:ext cx="1449705" cy="3056255"/>
          </a:xfrm>
          <a:custGeom>
            <a:avLst/>
            <a:gdLst/>
            <a:ahLst/>
            <a:cxnLst/>
            <a:rect l="l" t="t" r="r" b="b"/>
            <a:pathLst>
              <a:path w="1449704" h="3056254">
                <a:moveTo>
                  <a:pt x="1245260" y="0"/>
                </a:moveTo>
                <a:lnTo>
                  <a:pt x="203606" y="190"/>
                </a:lnTo>
                <a:lnTo>
                  <a:pt x="156969" y="5588"/>
                </a:lnTo>
                <a:lnTo>
                  <a:pt x="114131" y="20938"/>
                </a:lnTo>
                <a:lnTo>
                  <a:pt x="76322" y="45011"/>
                </a:lnTo>
                <a:lnTo>
                  <a:pt x="44773" y="76573"/>
                </a:lnTo>
                <a:lnTo>
                  <a:pt x="20716" y="114394"/>
                </a:lnTo>
                <a:lnTo>
                  <a:pt x="5381" y="157242"/>
                </a:lnTo>
                <a:lnTo>
                  <a:pt x="0" y="203885"/>
                </a:lnTo>
                <a:lnTo>
                  <a:pt x="469" y="2852394"/>
                </a:lnTo>
                <a:lnTo>
                  <a:pt x="5867" y="2899027"/>
                </a:lnTo>
                <a:lnTo>
                  <a:pt x="21218" y="2941863"/>
                </a:lnTo>
                <a:lnTo>
                  <a:pt x="45290" y="2979672"/>
                </a:lnTo>
                <a:lnTo>
                  <a:pt x="76852" y="3011221"/>
                </a:lnTo>
                <a:lnTo>
                  <a:pt x="114673" y="3035277"/>
                </a:lnTo>
                <a:lnTo>
                  <a:pt x="157521" y="3050610"/>
                </a:lnTo>
                <a:lnTo>
                  <a:pt x="204165" y="3055988"/>
                </a:lnTo>
                <a:lnTo>
                  <a:pt x="1245806" y="3055810"/>
                </a:lnTo>
                <a:lnTo>
                  <a:pt x="1292444" y="3050416"/>
                </a:lnTo>
                <a:lnTo>
                  <a:pt x="1335284" y="3035065"/>
                </a:lnTo>
                <a:lnTo>
                  <a:pt x="1373095" y="3010992"/>
                </a:lnTo>
                <a:lnTo>
                  <a:pt x="1404646" y="2979428"/>
                </a:lnTo>
                <a:lnTo>
                  <a:pt x="1428706" y="2941608"/>
                </a:lnTo>
                <a:lnTo>
                  <a:pt x="1444043" y="2898763"/>
                </a:lnTo>
                <a:lnTo>
                  <a:pt x="1449425" y="2852127"/>
                </a:lnTo>
                <a:lnTo>
                  <a:pt x="1448955" y="203631"/>
                </a:lnTo>
                <a:lnTo>
                  <a:pt x="1443557" y="156989"/>
                </a:lnTo>
                <a:lnTo>
                  <a:pt x="1428205" y="114145"/>
                </a:lnTo>
                <a:lnTo>
                  <a:pt x="1404131" y="76332"/>
                </a:lnTo>
                <a:lnTo>
                  <a:pt x="1372567" y="44779"/>
                </a:lnTo>
                <a:lnTo>
                  <a:pt x="1334746" y="20719"/>
                </a:lnTo>
                <a:lnTo>
                  <a:pt x="1291900" y="5382"/>
                </a:lnTo>
                <a:lnTo>
                  <a:pt x="124526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8372399" y="3828681"/>
            <a:ext cx="33655" cy="33655"/>
          </a:xfrm>
          <a:custGeom>
            <a:avLst/>
            <a:gdLst/>
            <a:ahLst/>
            <a:cxnLst/>
            <a:rect l="l" t="t" r="r" b="b"/>
            <a:pathLst>
              <a:path w="33654" h="33654">
                <a:moveTo>
                  <a:pt x="25908" y="0"/>
                </a:moveTo>
                <a:lnTo>
                  <a:pt x="7493" y="12"/>
                </a:lnTo>
                <a:lnTo>
                  <a:pt x="12" y="7492"/>
                </a:lnTo>
                <a:lnTo>
                  <a:pt x="0" y="25907"/>
                </a:lnTo>
                <a:lnTo>
                  <a:pt x="7493" y="33413"/>
                </a:lnTo>
                <a:lnTo>
                  <a:pt x="25920" y="33413"/>
                </a:lnTo>
                <a:lnTo>
                  <a:pt x="32312" y="27000"/>
                </a:lnTo>
                <a:lnTo>
                  <a:pt x="11023" y="27000"/>
                </a:lnTo>
                <a:lnTo>
                  <a:pt x="6413" y="22390"/>
                </a:lnTo>
                <a:lnTo>
                  <a:pt x="6413" y="11036"/>
                </a:lnTo>
                <a:lnTo>
                  <a:pt x="11023" y="6426"/>
                </a:lnTo>
                <a:lnTo>
                  <a:pt x="32321" y="6413"/>
                </a:lnTo>
                <a:lnTo>
                  <a:pt x="25908" y="0"/>
                </a:lnTo>
                <a:close/>
              </a:path>
              <a:path w="33654" h="33654">
                <a:moveTo>
                  <a:pt x="32321" y="6413"/>
                </a:moveTo>
                <a:lnTo>
                  <a:pt x="22377" y="6413"/>
                </a:lnTo>
                <a:lnTo>
                  <a:pt x="26987" y="11036"/>
                </a:lnTo>
                <a:lnTo>
                  <a:pt x="26974" y="22390"/>
                </a:lnTo>
                <a:lnTo>
                  <a:pt x="22377" y="27000"/>
                </a:lnTo>
                <a:lnTo>
                  <a:pt x="32312" y="27000"/>
                </a:lnTo>
                <a:lnTo>
                  <a:pt x="33401" y="25907"/>
                </a:lnTo>
                <a:lnTo>
                  <a:pt x="33401" y="7492"/>
                </a:lnTo>
                <a:lnTo>
                  <a:pt x="32321" y="6413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8264411" y="3943299"/>
            <a:ext cx="249554" cy="35560"/>
          </a:xfrm>
          <a:custGeom>
            <a:avLst/>
            <a:gdLst/>
            <a:ahLst/>
            <a:cxnLst/>
            <a:rect l="l" t="t" r="r" b="b"/>
            <a:pathLst>
              <a:path w="249554" h="35560">
                <a:moveTo>
                  <a:pt x="241503" y="0"/>
                </a:moveTo>
                <a:lnTo>
                  <a:pt x="7912" y="38"/>
                </a:lnTo>
                <a:lnTo>
                  <a:pt x="50" y="7912"/>
                </a:lnTo>
                <a:lnTo>
                  <a:pt x="0" y="27406"/>
                </a:lnTo>
                <a:lnTo>
                  <a:pt x="7912" y="35318"/>
                </a:lnTo>
                <a:lnTo>
                  <a:pt x="241515" y="35280"/>
                </a:lnTo>
                <a:lnTo>
                  <a:pt x="247881" y="28905"/>
                </a:lnTo>
                <a:lnTo>
                  <a:pt x="11455" y="28905"/>
                </a:lnTo>
                <a:lnTo>
                  <a:pt x="6413" y="23863"/>
                </a:lnTo>
                <a:lnTo>
                  <a:pt x="6464" y="11442"/>
                </a:lnTo>
                <a:lnTo>
                  <a:pt x="11442" y="6451"/>
                </a:lnTo>
                <a:lnTo>
                  <a:pt x="247926" y="6413"/>
                </a:lnTo>
                <a:lnTo>
                  <a:pt x="241503" y="0"/>
                </a:lnTo>
                <a:close/>
              </a:path>
              <a:path w="249554" h="35560">
                <a:moveTo>
                  <a:pt x="247926" y="6413"/>
                </a:moveTo>
                <a:lnTo>
                  <a:pt x="237972" y="6413"/>
                </a:lnTo>
                <a:lnTo>
                  <a:pt x="243014" y="11442"/>
                </a:lnTo>
                <a:lnTo>
                  <a:pt x="242976" y="23863"/>
                </a:lnTo>
                <a:lnTo>
                  <a:pt x="237985" y="28867"/>
                </a:lnTo>
                <a:lnTo>
                  <a:pt x="11455" y="28905"/>
                </a:lnTo>
                <a:lnTo>
                  <a:pt x="247881" y="28905"/>
                </a:lnTo>
                <a:lnTo>
                  <a:pt x="249377" y="27406"/>
                </a:lnTo>
                <a:lnTo>
                  <a:pt x="249427" y="7912"/>
                </a:lnTo>
                <a:lnTo>
                  <a:pt x="247926" y="6413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8170074" y="3927297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30060" y="0"/>
                </a:moveTo>
                <a:lnTo>
                  <a:pt x="18364" y="2368"/>
                </a:lnTo>
                <a:lnTo>
                  <a:pt x="8805" y="8823"/>
                </a:lnTo>
                <a:lnTo>
                  <a:pt x="2359" y="18388"/>
                </a:lnTo>
                <a:lnTo>
                  <a:pt x="0" y="30086"/>
                </a:lnTo>
                <a:lnTo>
                  <a:pt x="2366" y="41782"/>
                </a:lnTo>
                <a:lnTo>
                  <a:pt x="8816" y="51341"/>
                </a:lnTo>
                <a:lnTo>
                  <a:pt x="18377" y="57787"/>
                </a:lnTo>
                <a:lnTo>
                  <a:pt x="30073" y="60147"/>
                </a:lnTo>
                <a:lnTo>
                  <a:pt x="41771" y="57778"/>
                </a:lnTo>
                <a:lnTo>
                  <a:pt x="47747" y="53746"/>
                </a:lnTo>
                <a:lnTo>
                  <a:pt x="30073" y="53746"/>
                </a:lnTo>
                <a:lnTo>
                  <a:pt x="20864" y="51881"/>
                </a:lnTo>
                <a:lnTo>
                  <a:pt x="13338" y="46801"/>
                </a:lnTo>
                <a:lnTo>
                  <a:pt x="8262" y="39274"/>
                </a:lnTo>
                <a:lnTo>
                  <a:pt x="6400" y="30073"/>
                </a:lnTo>
                <a:lnTo>
                  <a:pt x="8263" y="20872"/>
                </a:lnTo>
                <a:lnTo>
                  <a:pt x="13339" y="13346"/>
                </a:lnTo>
                <a:lnTo>
                  <a:pt x="20861" y="8265"/>
                </a:lnTo>
                <a:lnTo>
                  <a:pt x="30060" y="6400"/>
                </a:lnTo>
                <a:lnTo>
                  <a:pt x="47748" y="6400"/>
                </a:lnTo>
                <a:lnTo>
                  <a:pt x="41759" y="2361"/>
                </a:lnTo>
                <a:lnTo>
                  <a:pt x="30060" y="0"/>
                </a:lnTo>
                <a:close/>
              </a:path>
              <a:path w="60325" h="60325">
                <a:moveTo>
                  <a:pt x="47748" y="6400"/>
                </a:moveTo>
                <a:lnTo>
                  <a:pt x="30060" y="6400"/>
                </a:lnTo>
                <a:lnTo>
                  <a:pt x="39267" y="8270"/>
                </a:lnTo>
                <a:lnTo>
                  <a:pt x="46793" y="13350"/>
                </a:lnTo>
                <a:lnTo>
                  <a:pt x="51870" y="20874"/>
                </a:lnTo>
                <a:lnTo>
                  <a:pt x="53731" y="30086"/>
                </a:lnTo>
                <a:lnTo>
                  <a:pt x="51867" y="39280"/>
                </a:lnTo>
                <a:lnTo>
                  <a:pt x="46787" y="46805"/>
                </a:lnTo>
                <a:lnTo>
                  <a:pt x="39264" y="51883"/>
                </a:lnTo>
                <a:lnTo>
                  <a:pt x="30073" y="53746"/>
                </a:lnTo>
                <a:lnTo>
                  <a:pt x="47747" y="53746"/>
                </a:lnTo>
                <a:lnTo>
                  <a:pt x="51334" y="51325"/>
                </a:lnTo>
                <a:lnTo>
                  <a:pt x="57785" y="41764"/>
                </a:lnTo>
                <a:lnTo>
                  <a:pt x="60147" y="30073"/>
                </a:lnTo>
                <a:lnTo>
                  <a:pt x="57778" y="18375"/>
                </a:lnTo>
                <a:lnTo>
                  <a:pt x="51323" y="8812"/>
                </a:lnTo>
                <a:lnTo>
                  <a:pt x="47748" y="6400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8186318" y="3943565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21437" y="0"/>
                </a:moveTo>
                <a:lnTo>
                  <a:pt x="6197" y="0"/>
                </a:lnTo>
                <a:lnTo>
                  <a:pt x="0" y="6184"/>
                </a:lnTo>
                <a:lnTo>
                  <a:pt x="0" y="21424"/>
                </a:lnTo>
                <a:lnTo>
                  <a:pt x="6197" y="27622"/>
                </a:lnTo>
                <a:lnTo>
                  <a:pt x="21437" y="27622"/>
                </a:lnTo>
                <a:lnTo>
                  <a:pt x="27635" y="21424"/>
                </a:lnTo>
                <a:lnTo>
                  <a:pt x="27635" y="21221"/>
                </a:lnTo>
                <a:lnTo>
                  <a:pt x="9728" y="21209"/>
                </a:lnTo>
                <a:lnTo>
                  <a:pt x="6413" y="17894"/>
                </a:lnTo>
                <a:lnTo>
                  <a:pt x="6413" y="9728"/>
                </a:lnTo>
                <a:lnTo>
                  <a:pt x="9728" y="6426"/>
                </a:lnTo>
                <a:lnTo>
                  <a:pt x="27622" y="6400"/>
                </a:lnTo>
                <a:lnTo>
                  <a:pt x="27609" y="6184"/>
                </a:lnTo>
                <a:lnTo>
                  <a:pt x="21437" y="0"/>
                </a:lnTo>
                <a:close/>
              </a:path>
              <a:path w="27940" h="27939">
                <a:moveTo>
                  <a:pt x="27622" y="6400"/>
                </a:moveTo>
                <a:lnTo>
                  <a:pt x="13817" y="6400"/>
                </a:lnTo>
                <a:lnTo>
                  <a:pt x="17906" y="6426"/>
                </a:lnTo>
                <a:lnTo>
                  <a:pt x="21208" y="9728"/>
                </a:lnTo>
                <a:lnTo>
                  <a:pt x="21221" y="17894"/>
                </a:lnTo>
                <a:lnTo>
                  <a:pt x="17894" y="21209"/>
                </a:lnTo>
                <a:lnTo>
                  <a:pt x="9740" y="21221"/>
                </a:lnTo>
                <a:lnTo>
                  <a:pt x="27635" y="21221"/>
                </a:lnTo>
                <a:lnTo>
                  <a:pt x="27622" y="640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8271294" y="6526793"/>
            <a:ext cx="253542" cy="25353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7650936" y="3762070"/>
            <a:ext cx="1494790" cy="3100070"/>
          </a:xfrm>
          <a:custGeom>
            <a:avLst/>
            <a:gdLst/>
            <a:ahLst/>
            <a:cxnLst/>
            <a:rect l="l" t="t" r="r" b="b"/>
            <a:pathLst>
              <a:path w="1494790" h="3100070">
                <a:moveTo>
                  <a:pt x="1265605" y="0"/>
                </a:moveTo>
                <a:lnTo>
                  <a:pt x="228041" y="190"/>
                </a:lnTo>
                <a:lnTo>
                  <a:pt x="182132" y="4841"/>
                </a:lnTo>
                <a:lnTo>
                  <a:pt x="139347" y="18160"/>
                </a:lnTo>
                <a:lnTo>
                  <a:pt x="100611" y="39221"/>
                </a:lnTo>
                <a:lnTo>
                  <a:pt x="66848" y="67100"/>
                </a:lnTo>
                <a:lnTo>
                  <a:pt x="38980" y="100873"/>
                </a:lnTo>
                <a:lnTo>
                  <a:pt x="17934" y="139615"/>
                </a:lnTo>
                <a:lnTo>
                  <a:pt x="4632" y="182401"/>
                </a:lnTo>
                <a:lnTo>
                  <a:pt x="0" y="228307"/>
                </a:lnTo>
                <a:lnTo>
                  <a:pt x="482" y="2871774"/>
                </a:lnTo>
                <a:lnTo>
                  <a:pt x="5129" y="2917683"/>
                </a:lnTo>
                <a:lnTo>
                  <a:pt x="18444" y="2960466"/>
                </a:lnTo>
                <a:lnTo>
                  <a:pt x="39503" y="2999200"/>
                </a:lnTo>
                <a:lnTo>
                  <a:pt x="67381" y="3032963"/>
                </a:lnTo>
                <a:lnTo>
                  <a:pt x="101153" y="3060829"/>
                </a:lnTo>
                <a:lnTo>
                  <a:pt x="139894" y="3081876"/>
                </a:lnTo>
                <a:lnTo>
                  <a:pt x="182680" y="3095179"/>
                </a:lnTo>
                <a:lnTo>
                  <a:pt x="228587" y="3099816"/>
                </a:lnTo>
                <a:lnTo>
                  <a:pt x="1266164" y="3099625"/>
                </a:lnTo>
                <a:lnTo>
                  <a:pt x="1312069" y="3094978"/>
                </a:lnTo>
                <a:lnTo>
                  <a:pt x="1317173" y="3093389"/>
                </a:lnTo>
                <a:lnTo>
                  <a:pt x="228587" y="3093389"/>
                </a:lnTo>
                <a:lnTo>
                  <a:pt x="183970" y="3088891"/>
                </a:lnTo>
                <a:lnTo>
                  <a:pt x="142386" y="3075966"/>
                </a:lnTo>
                <a:lnTo>
                  <a:pt x="104733" y="3055513"/>
                </a:lnTo>
                <a:lnTo>
                  <a:pt x="71910" y="3028430"/>
                </a:lnTo>
                <a:lnTo>
                  <a:pt x="44815" y="2995617"/>
                </a:lnTo>
                <a:lnTo>
                  <a:pt x="24347" y="2957971"/>
                </a:lnTo>
                <a:lnTo>
                  <a:pt x="11403" y="2916390"/>
                </a:lnTo>
                <a:lnTo>
                  <a:pt x="6883" y="2871774"/>
                </a:lnTo>
                <a:lnTo>
                  <a:pt x="6413" y="228307"/>
                </a:lnTo>
                <a:lnTo>
                  <a:pt x="10916" y="183690"/>
                </a:lnTo>
                <a:lnTo>
                  <a:pt x="23844" y="142106"/>
                </a:lnTo>
                <a:lnTo>
                  <a:pt x="44299" y="104454"/>
                </a:lnTo>
                <a:lnTo>
                  <a:pt x="71383" y="71631"/>
                </a:lnTo>
                <a:lnTo>
                  <a:pt x="104198" y="44536"/>
                </a:lnTo>
                <a:lnTo>
                  <a:pt x="141844" y="24068"/>
                </a:lnTo>
                <a:lnTo>
                  <a:pt x="183425" y="11124"/>
                </a:lnTo>
                <a:lnTo>
                  <a:pt x="228041" y="6604"/>
                </a:lnTo>
                <a:lnTo>
                  <a:pt x="1317270" y="6426"/>
                </a:lnTo>
                <a:lnTo>
                  <a:pt x="1311516" y="4637"/>
                </a:lnTo>
                <a:lnTo>
                  <a:pt x="1265605" y="0"/>
                </a:lnTo>
                <a:close/>
              </a:path>
              <a:path w="1494790" h="3100070">
                <a:moveTo>
                  <a:pt x="1317270" y="6426"/>
                </a:moveTo>
                <a:lnTo>
                  <a:pt x="1265618" y="6426"/>
                </a:lnTo>
                <a:lnTo>
                  <a:pt x="1310235" y="10927"/>
                </a:lnTo>
                <a:lnTo>
                  <a:pt x="1351819" y="23853"/>
                </a:lnTo>
                <a:lnTo>
                  <a:pt x="1389471" y="44304"/>
                </a:lnTo>
                <a:lnTo>
                  <a:pt x="1422293" y="71385"/>
                </a:lnTo>
                <a:lnTo>
                  <a:pt x="1449386" y="104196"/>
                </a:lnTo>
                <a:lnTo>
                  <a:pt x="1469852" y="141841"/>
                </a:lnTo>
                <a:lnTo>
                  <a:pt x="1482793" y="183422"/>
                </a:lnTo>
                <a:lnTo>
                  <a:pt x="1487309" y="228041"/>
                </a:lnTo>
                <a:lnTo>
                  <a:pt x="1487792" y="2871508"/>
                </a:lnTo>
                <a:lnTo>
                  <a:pt x="1483289" y="2916125"/>
                </a:lnTo>
                <a:lnTo>
                  <a:pt x="1470361" y="2957711"/>
                </a:lnTo>
                <a:lnTo>
                  <a:pt x="1449906" y="2995365"/>
                </a:lnTo>
                <a:lnTo>
                  <a:pt x="1422822" y="3028189"/>
                </a:lnTo>
                <a:lnTo>
                  <a:pt x="1390007" y="3055285"/>
                </a:lnTo>
                <a:lnTo>
                  <a:pt x="1352361" y="3075753"/>
                </a:lnTo>
                <a:lnTo>
                  <a:pt x="1310780" y="3088695"/>
                </a:lnTo>
                <a:lnTo>
                  <a:pt x="1266164" y="3093212"/>
                </a:lnTo>
                <a:lnTo>
                  <a:pt x="228587" y="3093389"/>
                </a:lnTo>
                <a:lnTo>
                  <a:pt x="1317173" y="3093389"/>
                </a:lnTo>
                <a:lnTo>
                  <a:pt x="1354850" y="3081662"/>
                </a:lnTo>
                <a:lnTo>
                  <a:pt x="1393585" y="3060603"/>
                </a:lnTo>
                <a:lnTo>
                  <a:pt x="1427348" y="3032725"/>
                </a:lnTo>
                <a:lnTo>
                  <a:pt x="1455215" y="2998951"/>
                </a:lnTo>
                <a:lnTo>
                  <a:pt x="1476264" y="2960208"/>
                </a:lnTo>
                <a:lnTo>
                  <a:pt x="1489568" y="2917418"/>
                </a:lnTo>
                <a:lnTo>
                  <a:pt x="1494205" y="2871508"/>
                </a:lnTo>
                <a:lnTo>
                  <a:pt x="1493723" y="228041"/>
                </a:lnTo>
                <a:lnTo>
                  <a:pt x="1489076" y="182136"/>
                </a:lnTo>
                <a:lnTo>
                  <a:pt x="1475760" y="139354"/>
                </a:lnTo>
                <a:lnTo>
                  <a:pt x="1454701" y="100620"/>
                </a:lnTo>
                <a:lnTo>
                  <a:pt x="1426822" y="66857"/>
                </a:lnTo>
                <a:lnTo>
                  <a:pt x="1393049" y="38989"/>
                </a:lnTo>
                <a:lnTo>
                  <a:pt x="1354305" y="17941"/>
                </a:lnTo>
                <a:lnTo>
                  <a:pt x="1317270" y="6426"/>
                </a:lnTo>
                <a:close/>
              </a:path>
            </a:pathLst>
          </a:custGeom>
          <a:solidFill>
            <a:srgbClr val="1C1B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7673809" y="3783979"/>
            <a:ext cx="1449705" cy="3056255"/>
          </a:xfrm>
          <a:custGeom>
            <a:avLst/>
            <a:gdLst/>
            <a:ahLst/>
            <a:cxnLst/>
            <a:rect l="l" t="t" r="r" b="b"/>
            <a:pathLst>
              <a:path w="1449704" h="3056254">
                <a:moveTo>
                  <a:pt x="1245260" y="0"/>
                </a:moveTo>
                <a:lnTo>
                  <a:pt x="203606" y="190"/>
                </a:lnTo>
                <a:lnTo>
                  <a:pt x="156969" y="5588"/>
                </a:lnTo>
                <a:lnTo>
                  <a:pt x="114131" y="20938"/>
                </a:lnTo>
                <a:lnTo>
                  <a:pt x="76322" y="45011"/>
                </a:lnTo>
                <a:lnTo>
                  <a:pt x="44773" y="76573"/>
                </a:lnTo>
                <a:lnTo>
                  <a:pt x="20716" y="114394"/>
                </a:lnTo>
                <a:lnTo>
                  <a:pt x="5381" y="157242"/>
                </a:lnTo>
                <a:lnTo>
                  <a:pt x="0" y="203885"/>
                </a:lnTo>
                <a:lnTo>
                  <a:pt x="469" y="2852394"/>
                </a:lnTo>
                <a:lnTo>
                  <a:pt x="5867" y="2899027"/>
                </a:lnTo>
                <a:lnTo>
                  <a:pt x="21218" y="2941863"/>
                </a:lnTo>
                <a:lnTo>
                  <a:pt x="45290" y="2979672"/>
                </a:lnTo>
                <a:lnTo>
                  <a:pt x="76852" y="3011221"/>
                </a:lnTo>
                <a:lnTo>
                  <a:pt x="114673" y="3035277"/>
                </a:lnTo>
                <a:lnTo>
                  <a:pt x="157521" y="3050610"/>
                </a:lnTo>
                <a:lnTo>
                  <a:pt x="204165" y="3055988"/>
                </a:lnTo>
                <a:lnTo>
                  <a:pt x="1245806" y="3055810"/>
                </a:lnTo>
                <a:lnTo>
                  <a:pt x="1292444" y="3050416"/>
                </a:lnTo>
                <a:lnTo>
                  <a:pt x="1294756" y="3049587"/>
                </a:lnTo>
                <a:lnTo>
                  <a:pt x="204152" y="3049587"/>
                </a:lnTo>
                <a:lnTo>
                  <a:pt x="158984" y="3044379"/>
                </a:lnTo>
                <a:lnTo>
                  <a:pt x="117489" y="3029528"/>
                </a:lnTo>
                <a:lnTo>
                  <a:pt x="80862" y="3006226"/>
                </a:lnTo>
                <a:lnTo>
                  <a:pt x="50294" y="2975668"/>
                </a:lnTo>
                <a:lnTo>
                  <a:pt x="26979" y="2939046"/>
                </a:lnTo>
                <a:lnTo>
                  <a:pt x="12111" y="2897553"/>
                </a:lnTo>
                <a:lnTo>
                  <a:pt x="6884" y="2852394"/>
                </a:lnTo>
                <a:lnTo>
                  <a:pt x="6413" y="203885"/>
                </a:lnTo>
                <a:lnTo>
                  <a:pt x="11621" y="158716"/>
                </a:lnTo>
                <a:lnTo>
                  <a:pt x="26472" y="117218"/>
                </a:lnTo>
                <a:lnTo>
                  <a:pt x="49773" y="80586"/>
                </a:lnTo>
                <a:lnTo>
                  <a:pt x="80330" y="50014"/>
                </a:lnTo>
                <a:lnTo>
                  <a:pt x="116949" y="26697"/>
                </a:lnTo>
                <a:lnTo>
                  <a:pt x="158439" y="11829"/>
                </a:lnTo>
                <a:lnTo>
                  <a:pt x="203606" y="6604"/>
                </a:lnTo>
                <a:lnTo>
                  <a:pt x="1294781" y="6413"/>
                </a:lnTo>
                <a:lnTo>
                  <a:pt x="1291900" y="5382"/>
                </a:lnTo>
                <a:lnTo>
                  <a:pt x="1245260" y="0"/>
                </a:lnTo>
                <a:close/>
              </a:path>
              <a:path w="1449704" h="3056254">
                <a:moveTo>
                  <a:pt x="1294781" y="6413"/>
                </a:moveTo>
                <a:lnTo>
                  <a:pt x="1245260" y="6413"/>
                </a:lnTo>
                <a:lnTo>
                  <a:pt x="1290433" y="11626"/>
                </a:lnTo>
                <a:lnTo>
                  <a:pt x="1331930" y="26480"/>
                </a:lnTo>
                <a:lnTo>
                  <a:pt x="1368560" y="49783"/>
                </a:lnTo>
                <a:lnTo>
                  <a:pt x="1399127" y="80341"/>
                </a:lnTo>
                <a:lnTo>
                  <a:pt x="1422440" y="116962"/>
                </a:lnTo>
                <a:lnTo>
                  <a:pt x="1437305" y="158452"/>
                </a:lnTo>
                <a:lnTo>
                  <a:pt x="1442529" y="203619"/>
                </a:lnTo>
                <a:lnTo>
                  <a:pt x="1443012" y="2852127"/>
                </a:lnTo>
                <a:lnTo>
                  <a:pt x="1437799" y="2897300"/>
                </a:lnTo>
                <a:lnTo>
                  <a:pt x="1422947" y="2938798"/>
                </a:lnTo>
                <a:lnTo>
                  <a:pt x="1399646" y="2975427"/>
                </a:lnTo>
                <a:lnTo>
                  <a:pt x="1369089" y="3005995"/>
                </a:lnTo>
                <a:lnTo>
                  <a:pt x="1332468" y="3029308"/>
                </a:lnTo>
                <a:lnTo>
                  <a:pt x="1290977" y="3044173"/>
                </a:lnTo>
                <a:lnTo>
                  <a:pt x="1245806" y="3049397"/>
                </a:lnTo>
                <a:lnTo>
                  <a:pt x="204152" y="3049587"/>
                </a:lnTo>
                <a:lnTo>
                  <a:pt x="1294756" y="3049587"/>
                </a:lnTo>
                <a:lnTo>
                  <a:pt x="1335284" y="3035065"/>
                </a:lnTo>
                <a:lnTo>
                  <a:pt x="1373095" y="3010992"/>
                </a:lnTo>
                <a:lnTo>
                  <a:pt x="1404646" y="2979428"/>
                </a:lnTo>
                <a:lnTo>
                  <a:pt x="1428706" y="2941608"/>
                </a:lnTo>
                <a:lnTo>
                  <a:pt x="1444043" y="2898763"/>
                </a:lnTo>
                <a:lnTo>
                  <a:pt x="1449425" y="2852127"/>
                </a:lnTo>
                <a:lnTo>
                  <a:pt x="1448954" y="203619"/>
                </a:lnTo>
                <a:lnTo>
                  <a:pt x="1443557" y="156989"/>
                </a:lnTo>
                <a:lnTo>
                  <a:pt x="1428205" y="114145"/>
                </a:lnTo>
                <a:lnTo>
                  <a:pt x="1404131" y="76332"/>
                </a:lnTo>
                <a:lnTo>
                  <a:pt x="1372567" y="44779"/>
                </a:lnTo>
                <a:lnTo>
                  <a:pt x="1334746" y="20719"/>
                </a:lnTo>
                <a:lnTo>
                  <a:pt x="1294781" y="6413"/>
                </a:lnTo>
                <a:close/>
              </a:path>
            </a:pathLst>
          </a:custGeom>
          <a:solidFill>
            <a:srgbClr val="1C1B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9138336" y="4409084"/>
            <a:ext cx="20955" cy="243204"/>
          </a:xfrm>
          <a:custGeom>
            <a:avLst/>
            <a:gdLst/>
            <a:ahLst/>
            <a:cxnLst/>
            <a:rect l="l" t="t" r="r" b="b"/>
            <a:pathLst>
              <a:path w="20954" h="243204">
                <a:moveTo>
                  <a:pt x="17335" y="0"/>
                </a:moveTo>
                <a:lnTo>
                  <a:pt x="0" y="12"/>
                </a:lnTo>
                <a:lnTo>
                  <a:pt x="50" y="243128"/>
                </a:lnTo>
                <a:lnTo>
                  <a:pt x="17386" y="243128"/>
                </a:lnTo>
                <a:lnTo>
                  <a:pt x="20827" y="239687"/>
                </a:lnTo>
                <a:lnTo>
                  <a:pt x="20827" y="236715"/>
                </a:lnTo>
                <a:lnTo>
                  <a:pt x="6451" y="236715"/>
                </a:lnTo>
                <a:lnTo>
                  <a:pt x="6413" y="6426"/>
                </a:lnTo>
                <a:lnTo>
                  <a:pt x="20777" y="6426"/>
                </a:lnTo>
                <a:lnTo>
                  <a:pt x="20777" y="3454"/>
                </a:lnTo>
                <a:lnTo>
                  <a:pt x="17335" y="0"/>
                </a:lnTo>
                <a:close/>
              </a:path>
              <a:path w="20954" h="243204">
                <a:moveTo>
                  <a:pt x="20777" y="6426"/>
                </a:moveTo>
                <a:lnTo>
                  <a:pt x="13792" y="6426"/>
                </a:lnTo>
                <a:lnTo>
                  <a:pt x="14376" y="6985"/>
                </a:lnTo>
                <a:lnTo>
                  <a:pt x="14414" y="236143"/>
                </a:lnTo>
                <a:lnTo>
                  <a:pt x="13842" y="236715"/>
                </a:lnTo>
                <a:lnTo>
                  <a:pt x="20827" y="236715"/>
                </a:lnTo>
                <a:lnTo>
                  <a:pt x="20777" y="6426"/>
                </a:lnTo>
                <a:close/>
              </a:path>
            </a:pathLst>
          </a:custGeom>
          <a:solidFill>
            <a:srgbClr val="1C1B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7647051" y="4409414"/>
            <a:ext cx="0" cy="234950"/>
          </a:xfrm>
          <a:custGeom>
            <a:avLst/>
            <a:gdLst/>
            <a:ahLst/>
            <a:cxnLst/>
            <a:rect l="l" t="t" r="r" b="b"/>
            <a:pathLst>
              <a:path h="234950">
                <a:moveTo>
                  <a:pt x="0" y="0"/>
                </a:moveTo>
                <a:lnTo>
                  <a:pt x="0" y="234784"/>
                </a:lnTo>
              </a:path>
            </a:pathLst>
          </a:custGeom>
          <a:ln w="20726">
            <a:solidFill>
              <a:srgbClr val="1C1B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7647101" y="4685766"/>
            <a:ext cx="0" cy="234950"/>
          </a:xfrm>
          <a:custGeom>
            <a:avLst/>
            <a:gdLst/>
            <a:ahLst/>
            <a:cxnLst/>
            <a:rect l="l" t="t" r="r" b="b"/>
            <a:pathLst>
              <a:path h="234950">
                <a:moveTo>
                  <a:pt x="0" y="0"/>
                </a:moveTo>
                <a:lnTo>
                  <a:pt x="0" y="234784"/>
                </a:lnTo>
              </a:path>
            </a:pathLst>
          </a:custGeom>
          <a:ln w="20726">
            <a:solidFill>
              <a:srgbClr val="1C1B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7726184" y="4119431"/>
            <a:ext cx="1344676" cy="236909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8964811" y="5113866"/>
            <a:ext cx="473075" cy="419100"/>
          </a:xfrm>
          <a:custGeom>
            <a:avLst/>
            <a:gdLst/>
            <a:ahLst/>
            <a:cxnLst/>
            <a:rect l="l" t="t" r="r" b="b"/>
            <a:pathLst>
              <a:path w="473075" h="419100">
                <a:moveTo>
                  <a:pt x="329146" y="0"/>
                </a:moveTo>
                <a:lnTo>
                  <a:pt x="284214" y="5973"/>
                </a:lnTo>
                <a:lnTo>
                  <a:pt x="242053" y="26331"/>
                </a:lnTo>
                <a:lnTo>
                  <a:pt x="62335" y="152162"/>
                </a:lnTo>
                <a:lnTo>
                  <a:pt x="28786" y="184820"/>
                </a:lnTo>
                <a:lnTo>
                  <a:pt x="7806" y="225000"/>
                </a:lnTo>
                <a:lnTo>
                  <a:pt x="0" y="269272"/>
                </a:lnTo>
                <a:lnTo>
                  <a:pt x="5973" y="314204"/>
                </a:lnTo>
                <a:lnTo>
                  <a:pt x="26331" y="356365"/>
                </a:lnTo>
                <a:lnTo>
                  <a:pt x="58996" y="389915"/>
                </a:lnTo>
                <a:lnTo>
                  <a:pt x="99194" y="410886"/>
                </a:lnTo>
                <a:lnTo>
                  <a:pt x="143479" y="418685"/>
                </a:lnTo>
                <a:lnTo>
                  <a:pt x="188407" y="412716"/>
                </a:lnTo>
                <a:lnTo>
                  <a:pt x="230534" y="392383"/>
                </a:lnTo>
                <a:lnTo>
                  <a:pt x="410252" y="266538"/>
                </a:lnTo>
                <a:lnTo>
                  <a:pt x="443766" y="233905"/>
                </a:lnTo>
                <a:lnTo>
                  <a:pt x="464742" y="193728"/>
                </a:lnTo>
                <a:lnTo>
                  <a:pt x="472562" y="149447"/>
                </a:lnTo>
                <a:lnTo>
                  <a:pt x="466605" y="104502"/>
                </a:lnTo>
                <a:lnTo>
                  <a:pt x="446256" y="62335"/>
                </a:lnTo>
                <a:lnTo>
                  <a:pt x="413599" y="28786"/>
                </a:lnTo>
                <a:lnTo>
                  <a:pt x="373418" y="7806"/>
                </a:lnTo>
                <a:lnTo>
                  <a:pt x="329146" y="0"/>
                </a:lnTo>
                <a:close/>
              </a:path>
            </a:pathLst>
          </a:custGeom>
          <a:solidFill>
            <a:srgbClr val="F6D2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9008629" y="5286150"/>
            <a:ext cx="202142" cy="20214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8994136" y="5465758"/>
            <a:ext cx="473075" cy="419100"/>
          </a:xfrm>
          <a:custGeom>
            <a:avLst/>
            <a:gdLst/>
            <a:ahLst/>
            <a:cxnLst/>
            <a:rect l="l" t="t" r="r" b="b"/>
            <a:pathLst>
              <a:path w="473075" h="419100">
                <a:moveTo>
                  <a:pt x="329146" y="0"/>
                </a:moveTo>
                <a:lnTo>
                  <a:pt x="284214" y="5973"/>
                </a:lnTo>
                <a:lnTo>
                  <a:pt x="242053" y="26331"/>
                </a:lnTo>
                <a:lnTo>
                  <a:pt x="62335" y="152175"/>
                </a:lnTo>
                <a:lnTo>
                  <a:pt x="28786" y="184831"/>
                </a:lnTo>
                <a:lnTo>
                  <a:pt x="7806" y="225009"/>
                </a:lnTo>
                <a:lnTo>
                  <a:pt x="0" y="269279"/>
                </a:lnTo>
                <a:lnTo>
                  <a:pt x="5973" y="314212"/>
                </a:lnTo>
                <a:lnTo>
                  <a:pt x="26331" y="356378"/>
                </a:lnTo>
                <a:lnTo>
                  <a:pt x="58996" y="389921"/>
                </a:lnTo>
                <a:lnTo>
                  <a:pt x="99194" y="410889"/>
                </a:lnTo>
                <a:lnTo>
                  <a:pt x="143479" y="418686"/>
                </a:lnTo>
                <a:lnTo>
                  <a:pt x="188407" y="412716"/>
                </a:lnTo>
                <a:lnTo>
                  <a:pt x="230534" y="392383"/>
                </a:lnTo>
                <a:lnTo>
                  <a:pt x="410252" y="266538"/>
                </a:lnTo>
                <a:lnTo>
                  <a:pt x="443766" y="233905"/>
                </a:lnTo>
                <a:lnTo>
                  <a:pt x="464742" y="193728"/>
                </a:lnTo>
                <a:lnTo>
                  <a:pt x="472562" y="149447"/>
                </a:lnTo>
                <a:lnTo>
                  <a:pt x="466605" y="104502"/>
                </a:lnTo>
                <a:lnTo>
                  <a:pt x="446256" y="62335"/>
                </a:lnTo>
                <a:lnTo>
                  <a:pt x="413599" y="28786"/>
                </a:lnTo>
                <a:lnTo>
                  <a:pt x="373418" y="7806"/>
                </a:lnTo>
                <a:lnTo>
                  <a:pt x="329146" y="0"/>
                </a:lnTo>
                <a:close/>
              </a:path>
            </a:pathLst>
          </a:custGeom>
          <a:solidFill>
            <a:srgbClr val="F6D2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9037948" y="5638042"/>
            <a:ext cx="202147" cy="20214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9041308" y="5847405"/>
            <a:ext cx="437515" cy="359410"/>
          </a:xfrm>
          <a:custGeom>
            <a:avLst/>
            <a:gdLst/>
            <a:ahLst/>
            <a:cxnLst/>
            <a:rect l="l" t="t" r="r" b="b"/>
            <a:pathLst>
              <a:path w="437515" h="359410">
                <a:moveTo>
                  <a:pt x="274392" y="0"/>
                </a:moveTo>
                <a:lnTo>
                  <a:pt x="229335" y="12730"/>
                </a:lnTo>
                <a:lnTo>
                  <a:pt x="83641" y="80662"/>
                </a:lnTo>
                <a:lnTo>
                  <a:pt x="44933" y="106994"/>
                </a:lnTo>
                <a:lnTo>
                  <a:pt x="17296" y="142918"/>
                </a:lnTo>
                <a:lnTo>
                  <a:pt x="1921" y="185160"/>
                </a:lnTo>
                <a:lnTo>
                  <a:pt x="0" y="230447"/>
                </a:lnTo>
                <a:lnTo>
                  <a:pt x="12724" y="275506"/>
                </a:lnTo>
                <a:lnTo>
                  <a:pt x="39073" y="314215"/>
                </a:lnTo>
                <a:lnTo>
                  <a:pt x="75022" y="341846"/>
                </a:lnTo>
                <a:lnTo>
                  <a:pt x="117283" y="357216"/>
                </a:lnTo>
                <a:lnTo>
                  <a:pt x="162565" y="359140"/>
                </a:lnTo>
                <a:lnTo>
                  <a:pt x="207580" y="346435"/>
                </a:lnTo>
                <a:lnTo>
                  <a:pt x="353262" y="278490"/>
                </a:lnTo>
                <a:lnTo>
                  <a:pt x="391931" y="252178"/>
                </a:lnTo>
                <a:lnTo>
                  <a:pt x="419566" y="216257"/>
                </a:lnTo>
                <a:lnTo>
                  <a:pt x="434958" y="174007"/>
                </a:lnTo>
                <a:lnTo>
                  <a:pt x="436898" y="128710"/>
                </a:lnTo>
                <a:lnTo>
                  <a:pt x="424178" y="83647"/>
                </a:lnTo>
                <a:lnTo>
                  <a:pt x="397842" y="44933"/>
                </a:lnTo>
                <a:lnTo>
                  <a:pt x="361918" y="17293"/>
                </a:lnTo>
                <a:lnTo>
                  <a:pt x="319677" y="1918"/>
                </a:lnTo>
                <a:lnTo>
                  <a:pt x="274392" y="0"/>
                </a:lnTo>
                <a:close/>
              </a:path>
            </a:pathLst>
          </a:custGeom>
          <a:solidFill>
            <a:srgbClr val="F6D2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9082612" y="5959155"/>
            <a:ext cx="205184" cy="205179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0" name="그림 339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  <p:pic>
        <p:nvPicPr>
          <p:cNvPr id="341" name="그림 340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373" y="6164334"/>
            <a:ext cx="479513" cy="127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22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01748" y="6696040"/>
            <a:ext cx="87630" cy="684530"/>
          </a:xfrm>
          <a:custGeom>
            <a:avLst/>
            <a:gdLst/>
            <a:ahLst/>
            <a:cxnLst/>
            <a:rect l="l" t="t" r="r" b="b"/>
            <a:pathLst>
              <a:path w="87630" h="684529">
                <a:moveTo>
                  <a:pt x="60794" y="0"/>
                </a:moveTo>
                <a:lnTo>
                  <a:pt x="38608" y="469"/>
                </a:lnTo>
                <a:lnTo>
                  <a:pt x="40557" y="42649"/>
                </a:lnTo>
                <a:lnTo>
                  <a:pt x="44412" y="100862"/>
                </a:lnTo>
                <a:lnTo>
                  <a:pt x="49077" y="163512"/>
                </a:lnTo>
                <a:lnTo>
                  <a:pt x="53459" y="219004"/>
                </a:lnTo>
                <a:lnTo>
                  <a:pt x="56464" y="255739"/>
                </a:lnTo>
                <a:lnTo>
                  <a:pt x="38202" y="264362"/>
                </a:lnTo>
                <a:lnTo>
                  <a:pt x="20340" y="275037"/>
                </a:lnTo>
                <a:lnTo>
                  <a:pt x="6424" y="287265"/>
                </a:lnTo>
                <a:lnTo>
                  <a:pt x="0" y="300545"/>
                </a:lnTo>
                <a:lnTo>
                  <a:pt x="1888" y="311126"/>
                </a:lnTo>
                <a:lnTo>
                  <a:pt x="9024" y="319917"/>
                </a:lnTo>
                <a:lnTo>
                  <a:pt x="19782" y="327582"/>
                </a:lnTo>
                <a:lnTo>
                  <a:pt x="32537" y="334784"/>
                </a:lnTo>
                <a:lnTo>
                  <a:pt x="38970" y="338337"/>
                </a:lnTo>
                <a:lnTo>
                  <a:pt x="46329" y="342692"/>
                </a:lnTo>
                <a:lnTo>
                  <a:pt x="52707" y="347105"/>
                </a:lnTo>
                <a:lnTo>
                  <a:pt x="56197" y="350837"/>
                </a:lnTo>
                <a:lnTo>
                  <a:pt x="53126" y="356264"/>
                </a:lnTo>
                <a:lnTo>
                  <a:pt x="46704" y="363466"/>
                </a:lnTo>
                <a:lnTo>
                  <a:pt x="38920" y="371056"/>
                </a:lnTo>
                <a:lnTo>
                  <a:pt x="20130" y="388453"/>
                </a:lnTo>
                <a:lnTo>
                  <a:pt x="10729" y="398481"/>
                </a:lnTo>
                <a:lnTo>
                  <a:pt x="4489" y="408147"/>
                </a:lnTo>
                <a:lnTo>
                  <a:pt x="2336" y="417868"/>
                </a:lnTo>
                <a:lnTo>
                  <a:pt x="5170" y="427513"/>
                </a:lnTo>
                <a:lnTo>
                  <a:pt x="12328" y="435154"/>
                </a:lnTo>
                <a:lnTo>
                  <a:pt x="22482" y="441512"/>
                </a:lnTo>
                <a:lnTo>
                  <a:pt x="42308" y="451170"/>
                </a:lnTo>
                <a:lnTo>
                  <a:pt x="50952" y="455860"/>
                </a:lnTo>
                <a:lnTo>
                  <a:pt x="57891" y="460797"/>
                </a:lnTo>
                <a:lnTo>
                  <a:pt x="60782" y="465404"/>
                </a:lnTo>
                <a:lnTo>
                  <a:pt x="58575" y="469754"/>
                </a:lnTo>
                <a:lnTo>
                  <a:pt x="52946" y="474733"/>
                </a:lnTo>
                <a:lnTo>
                  <a:pt x="45612" y="479782"/>
                </a:lnTo>
                <a:lnTo>
                  <a:pt x="38290" y="484339"/>
                </a:lnTo>
                <a:lnTo>
                  <a:pt x="26211" y="492013"/>
                </a:lnTo>
                <a:lnTo>
                  <a:pt x="15268" y="500741"/>
                </a:lnTo>
                <a:lnTo>
                  <a:pt x="7397" y="511089"/>
                </a:lnTo>
                <a:lnTo>
                  <a:pt x="4533" y="523620"/>
                </a:lnTo>
                <a:lnTo>
                  <a:pt x="8109" y="536358"/>
                </a:lnTo>
                <a:lnTo>
                  <a:pt x="16879" y="546190"/>
                </a:lnTo>
                <a:lnTo>
                  <a:pt x="28824" y="553948"/>
                </a:lnTo>
                <a:lnTo>
                  <a:pt x="41922" y="560463"/>
                </a:lnTo>
                <a:lnTo>
                  <a:pt x="61937" y="569975"/>
                </a:lnTo>
                <a:lnTo>
                  <a:pt x="63042" y="573443"/>
                </a:lnTo>
                <a:lnTo>
                  <a:pt x="59685" y="578135"/>
                </a:lnTo>
                <a:lnTo>
                  <a:pt x="52412" y="584087"/>
                </a:lnTo>
                <a:lnTo>
                  <a:pt x="43826" y="590050"/>
                </a:lnTo>
                <a:lnTo>
                  <a:pt x="36525" y="594779"/>
                </a:lnTo>
                <a:lnTo>
                  <a:pt x="24042" y="603010"/>
                </a:lnTo>
                <a:lnTo>
                  <a:pt x="13955" y="611250"/>
                </a:lnTo>
                <a:lnTo>
                  <a:pt x="7762" y="620082"/>
                </a:lnTo>
                <a:lnTo>
                  <a:pt x="6959" y="630085"/>
                </a:lnTo>
                <a:lnTo>
                  <a:pt x="10679" y="637989"/>
                </a:lnTo>
                <a:lnTo>
                  <a:pt x="17600" y="644885"/>
                </a:lnTo>
                <a:lnTo>
                  <a:pt x="27081" y="651350"/>
                </a:lnTo>
                <a:lnTo>
                  <a:pt x="45625" y="662070"/>
                </a:lnTo>
                <a:lnTo>
                  <a:pt x="54071" y="667297"/>
                </a:lnTo>
                <a:lnTo>
                  <a:pt x="61396" y="672650"/>
                </a:lnTo>
                <a:lnTo>
                  <a:pt x="65176" y="677138"/>
                </a:lnTo>
                <a:lnTo>
                  <a:pt x="64566" y="678853"/>
                </a:lnTo>
                <a:lnTo>
                  <a:pt x="62128" y="681304"/>
                </a:lnTo>
                <a:lnTo>
                  <a:pt x="58953" y="683971"/>
                </a:lnTo>
                <a:lnTo>
                  <a:pt x="86321" y="683971"/>
                </a:lnTo>
                <a:lnTo>
                  <a:pt x="87325" y="680961"/>
                </a:lnTo>
                <a:lnTo>
                  <a:pt x="87580" y="678853"/>
                </a:lnTo>
                <a:lnTo>
                  <a:pt x="87612" y="677138"/>
                </a:lnTo>
                <a:lnTo>
                  <a:pt x="87236" y="674446"/>
                </a:lnTo>
                <a:lnTo>
                  <a:pt x="49415" y="638657"/>
                </a:lnTo>
                <a:lnTo>
                  <a:pt x="34099" y="629970"/>
                </a:lnTo>
                <a:lnTo>
                  <a:pt x="30073" y="626427"/>
                </a:lnTo>
                <a:lnTo>
                  <a:pt x="33845" y="622820"/>
                </a:lnTo>
                <a:lnTo>
                  <a:pt x="48475" y="613486"/>
                </a:lnTo>
                <a:lnTo>
                  <a:pt x="61953" y="604607"/>
                </a:lnTo>
                <a:lnTo>
                  <a:pt x="73807" y="595158"/>
                </a:lnTo>
                <a:lnTo>
                  <a:pt x="82178" y="584716"/>
                </a:lnTo>
                <a:lnTo>
                  <a:pt x="85204" y="572858"/>
                </a:lnTo>
                <a:lnTo>
                  <a:pt x="82094" y="561895"/>
                </a:lnTo>
                <a:lnTo>
                  <a:pt x="74353" y="553350"/>
                </a:lnTo>
                <a:lnTo>
                  <a:pt x="63596" y="546450"/>
                </a:lnTo>
                <a:lnTo>
                  <a:pt x="43458" y="536549"/>
                </a:lnTo>
                <a:lnTo>
                  <a:pt x="35448" y="532139"/>
                </a:lnTo>
                <a:lnTo>
                  <a:pt x="29253" y="527553"/>
                </a:lnTo>
                <a:lnTo>
                  <a:pt x="26720" y="523151"/>
                </a:lnTo>
                <a:lnTo>
                  <a:pt x="28907" y="518500"/>
                </a:lnTo>
                <a:lnTo>
                  <a:pt x="34566" y="513341"/>
                </a:lnTo>
                <a:lnTo>
                  <a:pt x="42087" y="508118"/>
                </a:lnTo>
                <a:lnTo>
                  <a:pt x="49860" y="503275"/>
                </a:lnTo>
                <a:lnTo>
                  <a:pt x="61707" y="495754"/>
                </a:lnTo>
                <a:lnTo>
                  <a:pt x="72439" y="487216"/>
                </a:lnTo>
                <a:lnTo>
                  <a:pt x="80158" y="477125"/>
                </a:lnTo>
                <a:lnTo>
                  <a:pt x="82969" y="464946"/>
                </a:lnTo>
                <a:lnTo>
                  <a:pt x="79234" y="452068"/>
                </a:lnTo>
                <a:lnTo>
                  <a:pt x="70038" y="442026"/>
                </a:lnTo>
                <a:lnTo>
                  <a:pt x="57506" y="434018"/>
                </a:lnTo>
                <a:lnTo>
                  <a:pt x="43764" y="427240"/>
                </a:lnTo>
                <a:lnTo>
                  <a:pt x="27978" y="419798"/>
                </a:lnTo>
                <a:lnTo>
                  <a:pt x="24904" y="416813"/>
                </a:lnTo>
                <a:lnTo>
                  <a:pt x="28338" y="412007"/>
                </a:lnTo>
                <a:lnTo>
                  <a:pt x="33991" y="405996"/>
                </a:lnTo>
                <a:lnTo>
                  <a:pt x="40549" y="399704"/>
                </a:lnTo>
                <a:lnTo>
                  <a:pt x="46697" y="394055"/>
                </a:lnTo>
                <a:lnTo>
                  <a:pt x="58450" y="383131"/>
                </a:lnTo>
                <a:lnTo>
                  <a:pt x="68537" y="372392"/>
                </a:lnTo>
                <a:lnTo>
                  <a:pt x="75635" y="361715"/>
                </a:lnTo>
                <a:lnTo>
                  <a:pt x="78422" y="350977"/>
                </a:lnTo>
                <a:lnTo>
                  <a:pt x="75492" y="339855"/>
                </a:lnTo>
                <a:lnTo>
                  <a:pt x="67449" y="330585"/>
                </a:lnTo>
                <a:lnTo>
                  <a:pt x="56073" y="322589"/>
                </a:lnTo>
                <a:lnTo>
                  <a:pt x="43141" y="315290"/>
                </a:lnTo>
                <a:lnTo>
                  <a:pt x="25768" y="305828"/>
                </a:lnTo>
                <a:lnTo>
                  <a:pt x="22567" y="302234"/>
                </a:lnTo>
                <a:lnTo>
                  <a:pt x="55550" y="280651"/>
                </a:lnTo>
                <a:lnTo>
                  <a:pt x="79933" y="270128"/>
                </a:lnTo>
                <a:lnTo>
                  <a:pt x="77376" y="239245"/>
                </a:lnTo>
                <a:lnTo>
                  <a:pt x="73014" y="184838"/>
                </a:lnTo>
                <a:lnTo>
                  <a:pt x="67742" y="115589"/>
                </a:lnTo>
                <a:lnTo>
                  <a:pt x="63141" y="48356"/>
                </a:lnTo>
                <a:lnTo>
                  <a:pt x="60794" y="0"/>
                </a:lnTo>
                <a:close/>
              </a:path>
            </a:pathLst>
          </a:custGeom>
          <a:solidFill>
            <a:srgbClr val="4541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21027" y="5895568"/>
            <a:ext cx="332105" cy="86360"/>
          </a:xfrm>
          <a:custGeom>
            <a:avLst/>
            <a:gdLst/>
            <a:ahLst/>
            <a:cxnLst/>
            <a:rect l="l" t="t" r="r" b="b"/>
            <a:pathLst>
              <a:path w="332105" h="86360">
                <a:moveTo>
                  <a:pt x="152323" y="0"/>
                </a:moveTo>
                <a:lnTo>
                  <a:pt x="0" y="79260"/>
                </a:lnTo>
                <a:lnTo>
                  <a:pt x="331215" y="85953"/>
                </a:lnTo>
                <a:lnTo>
                  <a:pt x="331889" y="52717"/>
                </a:lnTo>
                <a:lnTo>
                  <a:pt x="316928" y="3340"/>
                </a:lnTo>
                <a:lnTo>
                  <a:pt x="152323" y="0"/>
                </a:lnTo>
                <a:close/>
              </a:path>
            </a:pathLst>
          </a:custGeom>
          <a:solidFill>
            <a:srgbClr val="F0CA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09206" y="5553206"/>
            <a:ext cx="653415" cy="1267460"/>
          </a:xfrm>
          <a:custGeom>
            <a:avLst/>
            <a:gdLst/>
            <a:ahLst/>
            <a:cxnLst/>
            <a:rect l="l" t="t" r="r" b="b"/>
            <a:pathLst>
              <a:path w="653414" h="1267459">
                <a:moveTo>
                  <a:pt x="476067" y="0"/>
                </a:moveTo>
                <a:lnTo>
                  <a:pt x="427388" y="761"/>
                </a:lnTo>
                <a:lnTo>
                  <a:pt x="385073" y="15235"/>
                </a:lnTo>
                <a:lnTo>
                  <a:pt x="342843" y="41731"/>
                </a:lnTo>
                <a:lnTo>
                  <a:pt x="303148" y="69993"/>
                </a:lnTo>
                <a:lnTo>
                  <a:pt x="265972" y="99917"/>
                </a:lnTo>
                <a:lnTo>
                  <a:pt x="231301" y="131402"/>
                </a:lnTo>
                <a:lnTo>
                  <a:pt x="199117" y="164343"/>
                </a:lnTo>
                <a:lnTo>
                  <a:pt x="169405" y="198637"/>
                </a:lnTo>
                <a:lnTo>
                  <a:pt x="142150" y="234182"/>
                </a:lnTo>
                <a:lnTo>
                  <a:pt x="117337" y="270874"/>
                </a:lnTo>
                <a:lnTo>
                  <a:pt x="94948" y="308610"/>
                </a:lnTo>
                <a:lnTo>
                  <a:pt x="74969" y="347286"/>
                </a:lnTo>
                <a:lnTo>
                  <a:pt x="57384" y="386800"/>
                </a:lnTo>
                <a:lnTo>
                  <a:pt x="42177" y="427049"/>
                </a:lnTo>
                <a:lnTo>
                  <a:pt x="29333" y="467928"/>
                </a:lnTo>
                <a:lnTo>
                  <a:pt x="18835" y="509336"/>
                </a:lnTo>
                <a:lnTo>
                  <a:pt x="10669" y="551169"/>
                </a:lnTo>
                <a:lnTo>
                  <a:pt x="4818" y="593323"/>
                </a:lnTo>
                <a:lnTo>
                  <a:pt x="1267" y="635696"/>
                </a:lnTo>
                <a:lnTo>
                  <a:pt x="0" y="678185"/>
                </a:lnTo>
                <a:lnTo>
                  <a:pt x="1001" y="720685"/>
                </a:lnTo>
                <a:lnTo>
                  <a:pt x="4254" y="763095"/>
                </a:lnTo>
                <a:lnTo>
                  <a:pt x="9745" y="805310"/>
                </a:lnTo>
                <a:lnTo>
                  <a:pt x="17457" y="847228"/>
                </a:lnTo>
                <a:lnTo>
                  <a:pt x="27375" y="888746"/>
                </a:lnTo>
                <a:lnTo>
                  <a:pt x="39482" y="929760"/>
                </a:lnTo>
                <a:lnTo>
                  <a:pt x="53764" y="970167"/>
                </a:lnTo>
                <a:lnTo>
                  <a:pt x="70204" y="1009865"/>
                </a:lnTo>
                <a:lnTo>
                  <a:pt x="88787" y="1048749"/>
                </a:lnTo>
                <a:lnTo>
                  <a:pt x="109496" y="1086717"/>
                </a:lnTo>
                <a:lnTo>
                  <a:pt x="132318" y="1123665"/>
                </a:lnTo>
                <a:lnTo>
                  <a:pt x="157235" y="1159491"/>
                </a:lnTo>
                <a:lnTo>
                  <a:pt x="184232" y="1194090"/>
                </a:lnTo>
                <a:lnTo>
                  <a:pt x="213293" y="1227361"/>
                </a:lnTo>
                <a:lnTo>
                  <a:pt x="280611" y="1265039"/>
                </a:lnTo>
                <a:lnTo>
                  <a:pt x="326643" y="1267249"/>
                </a:lnTo>
                <a:lnTo>
                  <a:pt x="375252" y="1261277"/>
                </a:lnTo>
                <a:lnTo>
                  <a:pt x="422182" y="1249301"/>
                </a:lnTo>
                <a:lnTo>
                  <a:pt x="463180" y="1233501"/>
                </a:lnTo>
                <a:lnTo>
                  <a:pt x="493990" y="1216055"/>
                </a:lnTo>
                <a:lnTo>
                  <a:pt x="510359" y="1199142"/>
                </a:lnTo>
                <a:lnTo>
                  <a:pt x="505773" y="1145173"/>
                </a:lnTo>
                <a:lnTo>
                  <a:pt x="475574" y="1067835"/>
                </a:lnTo>
                <a:lnTo>
                  <a:pt x="441507" y="998458"/>
                </a:lnTo>
                <a:lnTo>
                  <a:pt x="420579" y="960903"/>
                </a:lnTo>
                <a:lnTo>
                  <a:pt x="276146" y="960903"/>
                </a:lnTo>
                <a:lnTo>
                  <a:pt x="263549" y="958615"/>
                </a:lnTo>
                <a:lnTo>
                  <a:pt x="240827" y="924910"/>
                </a:lnTo>
                <a:lnTo>
                  <a:pt x="223147" y="859782"/>
                </a:lnTo>
                <a:lnTo>
                  <a:pt x="216853" y="818217"/>
                </a:lnTo>
                <a:lnTo>
                  <a:pt x="212605" y="772135"/>
                </a:lnTo>
                <a:lnTo>
                  <a:pt x="210666" y="722650"/>
                </a:lnTo>
                <a:lnTo>
                  <a:pt x="211298" y="670873"/>
                </a:lnTo>
                <a:lnTo>
                  <a:pt x="214762" y="617918"/>
                </a:lnTo>
                <a:lnTo>
                  <a:pt x="221320" y="564897"/>
                </a:lnTo>
                <a:lnTo>
                  <a:pt x="231235" y="512924"/>
                </a:lnTo>
                <a:lnTo>
                  <a:pt x="244768" y="463111"/>
                </a:lnTo>
                <a:lnTo>
                  <a:pt x="262181" y="416571"/>
                </a:lnTo>
                <a:lnTo>
                  <a:pt x="283737" y="374418"/>
                </a:lnTo>
                <a:lnTo>
                  <a:pt x="309697" y="337763"/>
                </a:lnTo>
                <a:lnTo>
                  <a:pt x="340324" y="307720"/>
                </a:lnTo>
                <a:lnTo>
                  <a:pt x="375879" y="285402"/>
                </a:lnTo>
                <a:lnTo>
                  <a:pt x="417754" y="271541"/>
                </a:lnTo>
                <a:lnTo>
                  <a:pt x="563974" y="271541"/>
                </a:lnTo>
                <a:lnTo>
                  <a:pt x="585114" y="248372"/>
                </a:lnTo>
                <a:lnTo>
                  <a:pt x="618768" y="202056"/>
                </a:lnTo>
                <a:lnTo>
                  <a:pt x="643301" y="157220"/>
                </a:lnTo>
                <a:lnTo>
                  <a:pt x="652815" y="121242"/>
                </a:lnTo>
                <a:lnTo>
                  <a:pt x="641791" y="87999"/>
                </a:lnTo>
                <a:lnTo>
                  <a:pt x="613972" y="56950"/>
                </a:lnTo>
                <a:lnTo>
                  <a:pt x="573990" y="30398"/>
                </a:lnTo>
                <a:lnTo>
                  <a:pt x="526478" y="10646"/>
                </a:lnTo>
                <a:lnTo>
                  <a:pt x="476067" y="0"/>
                </a:lnTo>
                <a:close/>
              </a:path>
              <a:path w="653414" h="1267459">
                <a:moveTo>
                  <a:pt x="384946" y="928470"/>
                </a:moveTo>
                <a:lnTo>
                  <a:pt x="346092" y="935995"/>
                </a:lnTo>
                <a:lnTo>
                  <a:pt x="276146" y="960903"/>
                </a:lnTo>
                <a:lnTo>
                  <a:pt x="420579" y="960903"/>
                </a:lnTo>
                <a:lnTo>
                  <a:pt x="406694" y="939028"/>
                </a:lnTo>
                <a:lnTo>
                  <a:pt x="384946" y="928470"/>
                </a:lnTo>
                <a:close/>
              </a:path>
              <a:path w="653414" h="1267459">
                <a:moveTo>
                  <a:pt x="563974" y="271541"/>
                </a:moveTo>
                <a:lnTo>
                  <a:pt x="417754" y="271541"/>
                </a:lnTo>
                <a:lnTo>
                  <a:pt x="444041" y="283289"/>
                </a:lnTo>
                <a:lnTo>
                  <a:pt x="464377" y="305346"/>
                </a:lnTo>
                <a:lnTo>
                  <a:pt x="488401" y="322410"/>
                </a:lnTo>
                <a:lnTo>
                  <a:pt x="514033" y="315928"/>
                </a:lnTo>
                <a:lnTo>
                  <a:pt x="548236" y="288789"/>
                </a:lnTo>
                <a:lnTo>
                  <a:pt x="563974" y="271541"/>
                </a:lnTo>
                <a:close/>
              </a:path>
            </a:pathLst>
          </a:custGeom>
          <a:solidFill>
            <a:srgbClr val="3331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41270" y="5589943"/>
            <a:ext cx="220979" cy="285750"/>
          </a:xfrm>
          <a:custGeom>
            <a:avLst/>
            <a:gdLst/>
            <a:ahLst/>
            <a:cxnLst/>
            <a:rect l="l" t="t" r="r" b="b"/>
            <a:pathLst>
              <a:path w="220980" h="285750">
                <a:moveTo>
                  <a:pt x="154419" y="0"/>
                </a:moveTo>
                <a:lnTo>
                  <a:pt x="0" y="238353"/>
                </a:lnTo>
                <a:lnTo>
                  <a:pt x="14537" y="248958"/>
                </a:lnTo>
                <a:lnTo>
                  <a:pt x="27192" y="262889"/>
                </a:lnTo>
                <a:lnTo>
                  <a:pt x="40335" y="276383"/>
                </a:lnTo>
                <a:lnTo>
                  <a:pt x="56337" y="285673"/>
                </a:lnTo>
                <a:lnTo>
                  <a:pt x="81969" y="279191"/>
                </a:lnTo>
                <a:lnTo>
                  <a:pt x="116173" y="252052"/>
                </a:lnTo>
                <a:lnTo>
                  <a:pt x="153050" y="211635"/>
                </a:lnTo>
                <a:lnTo>
                  <a:pt x="186705" y="165320"/>
                </a:lnTo>
                <a:lnTo>
                  <a:pt x="211237" y="120483"/>
                </a:lnTo>
                <a:lnTo>
                  <a:pt x="220751" y="84505"/>
                </a:lnTo>
                <a:lnTo>
                  <a:pt x="215328" y="61893"/>
                </a:lnTo>
                <a:lnTo>
                  <a:pt x="201487" y="39757"/>
                </a:lnTo>
                <a:lnTo>
                  <a:pt x="180694" y="18869"/>
                </a:lnTo>
                <a:lnTo>
                  <a:pt x="154419" y="0"/>
                </a:lnTo>
                <a:close/>
              </a:path>
            </a:pathLst>
          </a:custGeom>
          <a:solidFill>
            <a:srgbClr val="5D5C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03780" y="6484980"/>
            <a:ext cx="215900" cy="317500"/>
          </a:xfrm>
          <a:custGeom>
            <a:avLst/>
            <a:gdLst/>
            <a:ahLst/>
            <a:cxnLst/>
            <a:rect l="l" t="t" r="r" b="b"/>
            <a:pathLst>
              <a:path w="215900" h="317500">
                <a:moveTo>
                  <a:pt x="94895" y="0"/>
                </a:moveTo>
                <a:lnTo>
                  <a:pt x="60957" y="4644"/>
                </a:lnTo>
                <a:lnTo>
                  <a:pt x="0" y="22867"/>
                </a:lnTo>
                <a:lnTo>
                  <a:pt x="128384" y="317266"/>
                </a:lnTo>
                <a:lnTo>
                  <a:pt x="159653" y="305694"/>
                </a:lnTo>
                <a:lnTo>
                  <a:pt x="185821" y="292917"/>
                </a:lnTo>
                <a:lnTo>
                  <a:pt x="205124" y="279840"/>
                </a:lnTo>
                <a:lnTo>
                  <a:pt x="215798" y="267368"/>
                </a:lnTo>
                <a:lnTo>
                  <a:pt x="211204" y="213399"/>
                </a:lnTo>
                <a:lnTo>
                  <a:pt x="181001" y="136061"/>
                </a:lnTo>
                <a:lnTo>
                  <a:pt x="146934" y="66684"/>
                </a:lnTo>
                <a:lnTo>
                  <a:pt x="114073" y="10221"/>
                </a:lnTo>
                <a:lnTo>
                  <a:pt x="94895" y="0"/>
                </a:lnTo>
                <a:close/>
              </a:path>
            </a:pathLst>
          </a:custGeom>
          <a:solidFill>
            <a:srgbClr val="5D5C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91944" y="5965554"/>
            <a:ext cx="675005" cy="463550"/>
          </a:xfrm>
          <a:custGeom>
            <a:avLst/>
            <a:gdLst/>
            <a:ahLst/>
            <a:cxnLst/>
            <a:rect l="l" t="t" r="r" b="b"/>
            <a:pathLst>
              <a:path w="675005" h="463550">
                <a:moveTo>
                  <a:pt x="585583" y="356184"/>
                </a:moveTo>
                <a:lnTo>
                  <a:pt x="158470" y="356184"/>
                </a:lnTo>
                <a:lnTo>
                  <a:pt x="301980" y="457695"/>
                </a:lnTo>
                <a:lnTo>
                  <a:pt x="570814" y="463130"/>
                </a:lnTo>
                <a:lnTo>
                  <a:pt x="570941" y="462495"/>
                </a:lnTo>
                <a:lnTo>
                  <a:pt x="577354" y="462495"/>
                </a:lnTo>
                <a:lnTo>
                  <a:pt x="595708" y="459170"/>
                </a:lnTo>
                <a:lnTo>
                  <a:pt x="612284" y="448481"/>
                </a:lnTo>
                <a:lnTo>
                  <a:pt x="623638" y="432363"/>
                </a:lnTo>
                <a:lnTo>
                  <a:pt x="628078" y="412432"/>
                </a:lnTo>
                <a:lnTo>
                  <a:pt x="624904" y="394918"/>
                </a:lnTo>
                <a:lnTo>
                  <a:pt x="616202" y="379275"/>
                </a:lnTo>
                <a:lnTo>
                  <a:pt x="604259" y="367619"/>
                </a:lnTo>
                <a:lnTo>
                  <a:pt x="591362" y="362064"/>
                </a:lnTo>
                <a:lnTo>
                  <a:pt x="585956" y="358467"/>
                </a:lnTo>
                <a:lnTo>
                  <a:pt x="585583" y="356184"/>
                </a:lnTo>
                <a:close/>
              </a:path>
              <a:path w="675005" h="463550">
                <a:moveTo>
                  <a:pt x="577354" y="462495"/>
                </a:moveTo>
                <a:lnTo>
                  <a:pt x="570941" y="462495"/>
                </a:lnTo>
                <a:lnTo>
                  <a:pt x="572477" y="462661"/>
                </a:lnTo>
                <a:lnTo>
                  <a:pt x="574027" y="462788"/>
                </a:lnTo>
                <a:lnTo>
                  <a:pt x="575602" y="462813"/>
                </a:lnTo>
                <a:lnTo>
                  <a:pt x="577354" y="462495"/>
                </a:lnTo>
                <a:close/>
              </a:path>
              <a:path w="675005" h="463550">
                <a:moveTo>
                  <a:pt x="175006" y="0"/>
                </a:moveTo>
                <a:lnTo>
                  <a:pt x="0" y="5016"/>
                </a:lnTo>
                <a:lnTo>
                  <a:pt x="2413" y="357593"/>
                </a:lnTo>
                <a:lnTo>
                  <a:pt x="585583" y="356184"/>
                </a:lnTo>
                <a:lnTo>
                  <a:pt x="585023" y="352759"/>
                </a:lnTo>
                <a:lnTo>
                  <a:pt x="588117" y="347478"/>
                </a:lnTo>
                <a:lnTo>
                  <a:pt x="594791" y="345160"/>
                </a:lnTo>
                <a:lnTo>
                  <a:pt x="622137" y="341605"/>
                </a:lnTo>
                <a:lnTo>
                  <a:pt x="641923" y="330835"/>
                </a:lnTo>
                <a:lnTo>
                  <a:pt x="654043" y="314578"/>
                </a:lnTo>
                <a:lnTo>
                  <a:pt x="658393" y="294563"/>
                </a:lnTo>
                <a:lnTo>
                  <a:pt x="655148" y="276111"/>
                </a:lnTo>
                <a:lnTo>
                  <a:pt x="645771" y="260427"/>
                </a:lnTo>
                <a:lnTo>
                  <a:pt x="631995" y="248870"/>
                </a:lnTo>
                <a:lnTo>
                  <a:pt x="615556" y="242798"/>
                </a:lnTo>
                <a:lnTo>
                  <a:pt x="610052" y="239182"/>
                </a:lnTo>
                <a:lnTo>
                  <a:pt x="609133" y="233659"/>
                </a:lnTo>
                <a:lnTo>
                  <a:pt x="612266" y="228562"/>
                </a:lnTo>
                <a:lnTo>
                  <a:pt x="618921" y="226225"/>
                </a:lnTo>
                <a:lnTo>
                  <a:pt x="641211" y="222572"/>
                </a:lnTo>
                <a:lnTo>
                  <a:pt x="658839" y="211761"/>
                </a:lnTo>
                <a:lnTo>
                  <a:pt x="670526" y="195494"/>
                </a:lnTo>
                <a:lnTo>
                  <a:pt x="674992" y="175475"/>
                </a:lnTo>
                <a:lnTo>
                  <a:pt x="671078" y="155275"/>
                </a:lnTo>
                <a:lnTo>
                  <a:pt x="659728" y="138487"/>
                </a:lnTo>
                <a:lnTo>
                  <a:pt x="642875" y="126966"/>
                </a:lnTo>
                <a:lnTo>
                  <a:pt x="622806" y="122643"/>
                </a:lnTo>
                <a:lnTo>
                  <a:pt x="613029" y="122643"/>
                </a:lnTo>
                <a:lnTo>
                  <a:pt x="611733" y="111696"/>
                </a:lnTo>
                <a:lnTo>
                  <a:pt x="620674" y="109423"/>
                </a:lnTo>
                <a:lnTo>
                  <a:pt x="638721" y="101646"/>
                </a:lnTo>
                <a:lnTo>
                  <a:pt x="651262" y="87404"/>
                </a:lnTo>
                <a:lnTo>
                  <a:pt x="657421" y="68757"/>
                </a:lnTo>
                <a:lnTo>
                  <a:pt x="656323" y="47764"/>
                </a:lnTo>
                <a:lnTo>
                  <a:pt x="644989" y="25947"/>
                </a:lnTo>
                <a:lnTo>
                  <a:pt x="626308" y="13779"/>
                </a:lnTo>
                <a:lnTo>
                  <a:pt x="603914" y="8402"/>
                </a:lnTo>
                <a:lnTo>
                  <a:pt x="581444" y="6959"/>
                </a:lnTo>
                <a:lnTo>
                  <a:pt x="175006" y="0"/>
                </a:lnTo>
                <a:close/>
              </a:path>
              <a:path w="675005" h="463550">
                <a:moveTo>
                  <a:pt x="622452" y="122567"/>
                </a:moveTo>
                <a:lnTo>
                  <a:pt x="613029" y="122643"/>
                </a:lnTo>
                <a:lnTo>
                  <a:pt x="622806" y="122643"/>
                </a:lnTo>
                <a:lnTo>
                  <a:pt x="622452" y="122567"/>
                </a:lnTo>
                <a:close/>
              </a:path>
            </a:pathLst>
          </a:custGeom>
          <a:solidFill>
            <a:srgbClr val="F4D3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31962" y="5936754"/>
            <a:ext cx="59690" cy="396240"/>
          </a:xfrm>
          <a:custGeom>
            <a:avLst/>
            <a:gdLst/>
            <a:ahLst/>
            <a:cxnLst/>
            <a:rect l="l" t="t" r="r" b="b"/>
            <a:pathLst>
              <a:path w="59689" h="396239">
                <a:moveTo>
                  <a:pt x="0" y="395897"/>
                </a:moveTo>
                <a:lnTo>
                  <a:pt x="59308" y="395897"/>
                </a:lnTo>
                <a:lnTo>
                  <a:pt x="59308" y="0"/>
                </a:lnTo>
                <a:lnTo>
                  <a:pt x="0" y="0"/>
                </a:lnTo>
                <a:lnTo>
                  <a:pt x="0" y="3958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5894971"/>
            <a:ext cx="1632585" cy="480059"/>
          </a:xfrm>
          <a:custGeom>
            <a:avLst/>
            <a:gdLst/>
            <a:ahLst/>
            <a:cxnLst/>
            <a:rect l="l" t="t" r="r" b="b"/>
            <a:pathLst>
              <a:path w="1632585" h="480060">
                <a:moveTo>
                  <a:pt x="0" y="479450"/>
                </a:moveTo>
                <a:lnTo>
                  <a:pt x="1631962" y="479450"/>
                </a:lnTo>
                <a:lnTo>
                  <a:pt x="1631962" y="0"/>
                </a:lnTo>
                <a:lnTo>
                  <a:pt x="0" y="0"/>
                </a:lnTo>
                <a:lnTo>
                  <a:pt x="0" y="479450"/>
                </a:lnTo>
                <a:close/>
              </a:path>
            </a:pathLst>
          </a:custGeom>
          <a:solidFill>
            <a:srgbClr val="3331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15514" y="6259610"/>
            <a:ext cx="68059" cy="680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47152" y="6259610"/>
            <a:ext cx="68059" cy="68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74889" y="6259610"/>
            <a:ext cx="68059" cy="68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45499" y="6051186"/>
            <a:ext cx="187325" cy="467359"/>
          </a:xfrm>
          <a:custGeom>
            <a:avLst/>
            <a:gdLst/>
            <a:ahLst/>
            <a:cxnLst/>
            <a:rect l="l" t="t" r="r" b="b"/>
            <a:pathLst>
              <a:path w="187325" h="467359">
                <a:moveTo>
                  <a:pt x="54564" y="0"/>
                </a:moveTo>
                <a:lnTo>
                  <a:pt x="43427" y="255"/>
                </a:lnTo>
                <a:lnTo>
                  <a:pt x="33175" y="4635"/>
                </a:lnTo>
                <a:lnTo>
                  <a:pt x="25081" y="12873"/>
                </a:lnTo>
                <a:lnTo>
                  <a:pt x="20754" y="23700"/>
                </a:lnTo>
                <a:lnTo>
                  <a:pt x="20908" y="34948"/>
                </a:lnTo>
                <a:lnTo>
                  <a:pt x="25269" y="45316"/>
                </a:lnTo>
                <a:lnTo>
                  <a:pt x="33565" y="53500"/>
                </a:lnTo>
                <a:lnTo>
                  <a:pt x="75039" y="88916"/>
                </a:lnTo>
                <a:lnTo>
                  <a:pt x="105342" y="132678"/>
                </a:lnTo>
                <a:lnTo>
                  <a:pt x="123401" y="182698"/>
                </a:lnTo>
                <a:lnTo>
                  <a:pt x="128142" y="236888"/>
                </a:lnTo>
                <a:lnTo>
                  <a:pt x="118863" y="290315"/>
                </a:lnTo>
                <a:lnTo>
                  <a:pt x="96293" y="338361"/>
                </a:lnTo>
                <a:lnTo>
                  <a:pt x="61423" y="379491"/>
                </a:lnTo>
                <a:lnTo>
                  <a:pt x="15239" y="412173"/>
                </a:lnTo>
                <a:lnTo>
                  <a:pt x="6289" y="419644"/>
                </a:lnTo>
                <a:lnTo>
                  <a:pt x="1083" y="429620"/>
                </a:lnTo>
                <a:lnTo>
                  <a:pt x="0" y="440820"/>
                </a:lnTo>
                <a:lnTo>
                  <a:pt x="3415" y="451962"/>
                </a:lnTo>
                <a:lnTo>
                  <a:pt x="27999" y="467298"/>
                </a:lnTo>
                <a:lnTo>
                  <a:pt x="35722" y="466601"/>
                </a:lnTo>
                <a:lnTo>
                  <a:pt x="75023" y="443934"/>
                </a:lnTo>
                <a:lnTo>
                  <a:pt x="127746" y="394738"/>
                </a:lnTo>
                <a:lnTo>
                  <a:pt x="164006" y="336133"/>
                </a:lnTo>
                <a:lnTo>
                  <a:pt x="183288" y="272572"/>
                </a:lnTo>
                <a:lnTo>
                  <a:pt x="186791" y="239301"/>
                </a:lnTo>
                <a:lnTo>
                  <a:pt x="186030" y="205500"/>
                </a:lnTo>
                <a:lnTo>
                  <a:pt x="171899" y="139640"/>
                </a:lnTo>
                <a:lnTo>
                  <a:pt x="140904" y="78139"/>
                </a:lnTo>
                <a:lnTo>
                  <a:pt x="94073" y="25711"/>
                </a:lnTo>
                <a:lnTo>
                  <a:pt x="65315" y="4135"/>
                </a:lnTo>
                <a:lnTo>
                  <a:pt x="54564" y="0"/>
                </a:lnTo>
                <a:close/>
              </a:path>
            </a:pathLst>
          </a:custGeom>
          <a:solidFill>
            <a:srgbClr val="F9DD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714706" y="5947455"/>
            <a:ext cx="254635" cy="682625"/>
          </a:xfrm>
          <a:custGeom>
            <a:avLst/>
            <a:gdLst/>
            <a:ahLst/>
            <a:cxnLst/>
            <a:rect l="l" t="t" r="r" b="b"/>
            <a:pathLst>
              <a:path w="254635" h="682625">
                <a:moveTo>
                  <a:pt x="65633" y="0"/>
                </a:moveTo>
                <a:lnTo>
                  <a:pt x="54378" y="155"/>
                </a:lnTo>
                <a:lnTo>
                  <a:pt x="43995" y="4525"/>
                </a:lnTo>
                <a:lnTo>
                  <a:pt x="35808" y="12826"/>
                </a:lnTo>
                <a:lnTo>
                  <a:pt x="31475" y="23648"/>
                </a:lnTo>
                <a:lnTo>
                  <a:pt x="31629" y="34899"/>
                </a:lnTo>
                <a:lnTo>
                  <a:pt x="35993" y="45273"/>
                </a:lnTo>
                <a:lnTo>
                  <a:pt x="44291" y="53466"/>
                </a:lnTo>
                <a:lnTo>
                  <a:pt x="84280" y="84004"/>
                </a:lnTo>
                <a:lnTo>
                  <a:pt x="118677" y="119369"/>
                </a:lnTo>
                <a:lnTo>
                  <a:pt x="147160" y="158937"/>
                </a:lnTo>
                <a:lnTo>
                  <a:pt x="169408" y="202085"/>
                </a:lnTo>
                <a:lnTo>
                  <a:pt x="185099" y="248190"/>
                </a:lnTo>
                <a:lnTo>
                  <a:pt x="193911" y="296627"/>
                </a:lnTo>
                <a:lnTo>
                  <a:pt x="195523" y="346773"/>
                </a:lnTo>
                <a:lnTo>
                  <a:pt x="189753" y="396544"/>
                </a:lnTo>
                <a:lnTo>
                  <a:pt x="176830" y="443838"/>
                </a:lnTo>
                <a:lnTo>
                  <a:pt x="157048" y="488195"/>
                </a:lnTo>
                <a:lnTo>
                  <a:pt x="130702" y="529158"/>
                </a:lnTo>
                <a:lnTo>
                  <a:pt x="98086" y="566268"/>
                </a:lnTo>
                <a:lnTo>
                  <a:pt x="59494" y="599068"/>
                </a:lnTo>
                <a:lnTo>
                  <a:pt x="15221" y="627100"/>
                </a:lnTo>
                <a:lnTo>
                  <a:pt x="6278" y="634578"/>
                </a:lnTo>
                <a:lnTo>
                  <a:pt x="1078" y="644557"/>
                </a:lnTo>
                <a:lnTo>
                  <a:pt x="0" y="655759"/>
                </a:lnTo>
                <a:lnTo>
                  <a:pt x="3423" y="666902"/>
                </a:lnTo>
                <a:lnTo>
                  <a:pt x="27988" y="682234"/>
                </a:lnTo>
                <a:lnTo>
                  <a:pt x="35709" y="681540"/>
                </a:lnTo>
                <a:lnTo>
                  <a:pt x="90002" y="649537"/>
                </a:lnTo>
                <a:lnTo>
                  <a:pt x="131490" y="615667"/>
                </a:lnTo>
                <a:lnTo>
                  <a:pt x="167538" y="577228"/>
                </a:lnTo>
                <a:lnTo>
                  <a:pt x="198012" y="534352"/>
                </a:lnTo>
                <a:lnTo>
                  <a:pt x="220766" y="491229"/>
                </a:lnTo>
                <a:lnTo>
                  <a:pt x="237841" y="445561"/>
                </a:lnTo>
                <a:lnTo>
                  <a:pt x="249042" y="398001"/>
                </a:lnTo>
                <a:lnTo>
                  <a:pt x="254172" y="349198"/>
                </a:lnTo>
                <a:lnTo>
                  <a:pt x="253062" y="299578"/>
                </a:lnTo>
                <a:lnTo>
                  <a:pt x="245731" y="250588"/>
                </a:lnTo>
                <a:lnTo>
                  <a:pt x="232321" y="202900"/>
                </a:lnTo>
                <a:lnTo>
                  <a:pt x="212973" y="157187"/>
                </a:lnTo>
                <a:lnTo>
                  <a:pt x="186818" y="112619"/>
                </a:lnTo>
                <a:lnTo>
                  <a:pt x="155024" y="71930"/>
                </a:lnTo>
                <a:lnTo>
                  <a:pt x="118070" y="35659"/>
                </a:lnTo>
                <a:lnTo>
                  <a:pt x="76435" y="4343"/>
                </a:lnTo>
                <a:lnTo>
                  <a:pt x="65633" y="0"/>
                </a:lnTo>
                <a:close/>
              </a:path>
            </a:pathLst>
          </a:custGeom>
          <a:solidFill>
            <a:srgbClr val="F9DD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761722" y="5823055"/>
            <a:ext cx="334010" cy="936625"/>
          </a:xfrm>
          <a:custGeom>
            <a:avLst/>
            <a:gdLst/>
            <a:ahLst/>
            <a:cxnLst/>
            <a:rect l="l" t="t" r="r" b="b"/>
            <a:pathLst>
              <a:path w="334010" h="936625">
                <a:moveTo>
                  <a:pt x="78281" y="0"/>
                </a:moveTo>
                <a:lnTo>
                  <a:pt x="67028" y="161"/>
                </a:lnTo>
                <a:lnTo>
                  <a:pt x="56656" y="4550"/>
                </a:lnTo>
                <a:lnTo>
                  <a:pt x="48470" y="12856"/>
                </a:lnTo>
                <a:lnTo>
                  <a:pt x="44145" y="23685"/>
                </a:lnTo>
                <a:lnTo>
                  <a:pt x="44302" y="34937"/>
                </a:lnTo>
                <a:lnTo>
                  <a:pt x="48668" y="45305"/>
                </a:lnTo>
                <a:lnTo>
                  <a:pt x="56966" y="53484"/>
                </a:lnTo>
                <a:lnTo>
                  <a:pt x="98182" y="83557"/>
                </a:lnTo>
                <a:lnTo>
                  <a:pt x="135511" y="117175"/>
                </a:lnTo>
                <a:lnTo>
                  <a:pt x="168796" y="154030"/>
                </a:lnTo>
                <a:lnTo>
                  <a:pt x="197876" y="193813"/>
                </a:lnTo>
                <a:lnTo>
                  <a:pt x="222593" y="236216"/>
                </a:lnTo>
                <a:lnTo>
                  <a:pt x="242788" y="280931"/>
                </a:lnTo>
                <a:lnTo>
                  <a:pt x="258303" y="327648"/>
                </a:lnTo>
                <a:lnTo>
                  <a:pt x="268979" y="376061"/>
                </a:lnTo>
                <a:lnTo>
                  <a:pt x="274657" y="425860"/>
                </a:lnTo>
                <a:lnTo>
                  <a:pt x="275177" y="476737"/>
                </a:lnTo>
                <a:lnTo>
                  <a:pt x="270450" y="527365"/>
                </a:lnTo>
                <a:lnTo>
                  <a:pt x="260608" y="576336"/>
                </a:lnTo>
                <a:lnTo>
                  <a:pt x="245798" y="623422"/>
                </a:lnTo>
                <a:lnTo>
                  <a:pt x="226165" y="668396"/>
                </a:lnTo>
                <a:lnTo>
                  <a:pt x="201854" y="711033"/>
                </a:lnTo>
                <a:lnTo>
                  <a:pt x="173011" y="751104"/>
                </a:lnTo>
                <a:lnTo>
                  <a:pt x="139780" y="788384"/>
                </a:lnTo>
                <a:lnTo>
                  <a:pt x="102308" y="822646"/>
                </a:lnTo>
                <a:lnTo>
                  <a:pt x="60740" y="853662"/>
                </a:lnTo>
                <a:lnTo>
                  <a:pt x="15221" y="881206"/>
                </a:lnTo>
                <a:lnTo>
                  <a:pt x="6278" y="888677"/>
                </a:lnTo>
                <a:lnTo>
                  <a:pt x="1078" y="898653"/>
                </a:lnTo>
                <a:lnTo>
                  <a:pt x="0" y="909853"/>
                </a:lnTo>
                <a:lnTo>
                  <a:pt x="3423" y="920995"/>
                </a:lnTo>
                <a:lnTo>
                  <a:pt x="27977" y="936327"/>
                </a:lnTo>
                <a:lnTo>
                  <a:pt x="35702" y="935634"/>
                </a:lnTo>
                <a:lnTo>
                  <a:pt x="87019" y="906718"/>
                </a:lnTo>
                <a:lnTo>
                  <a:pt x="127598" y="877736"/>
                </a:lnTo>
                <a:lnTo>
                  <a:pt x="164894" y="845915"/>
                </a:lnTo>
                <a:lnTo>
                  <a:pt x="198852" y="811304"/>
                </a:lnTo>
                <a:lnTo>
                  <a:pt x="229417" y="773957"/>
                </a:lnTo>
                <a:lnTo>
                  <a:pt x="256534" y="733924"/>
                </a:lnTo>
                <a:lnTo>
                  <a:pt x="282205" y="686772"/>
                </a:lnTo>
                <a:lnTo>
                  <a:pt x="302908" y="637259"/>
                </a:lnTo>
                <a:lnTo>
                  <a:pt x="318504" y="585846"/>
                </a:lnTo>
                <a:lnTo>
                  <a:pt x="328856" y="532989"/>
                </a:lnTo>
                <a:lnTo>
                  <a:pt x="333826" y="479150"/>
                </a:lnTo>
                <a:lnTo>
                  <a:pt x="333294" y="424454"/>
                </a:lnTo>
                <a:lnTo>
                  <a:pt x="327255" y="370199"/>
                </a:lnTo>
                <a:lnTo>
                  <a:pt x="315810" y="316856"/>
                </a:lnTo>
                <a:lnTo>
                  <a:pt x="299061" y="264898"/>
                </a:lnTo>
                <a:lnTo>
                  <a:pt x="277108" y="214799"/>
                </a:lnTo>
                <a:lnTo>
                  <a:pt x="253996" y="173334"/>
                </a:lnTo>
                <a:lnTo>
                  <a:pt x="227335" y="134136"/>
                </a:lnTo>
                <a:lnTo>
                  <a:pt x="197320" y="97423"/>
                </a:lnTo>
                <a:lnTo>
                  <a:pt x="164147" y="63412"/>
                </a:lnTo>
                <a:lnTo>
                  <a:pt x="128012" y="32323"/>
                </a:lnTo>
                <a:lnTo>
                  <a:pt x="89110" y="4373"/>
                </a:lnTo>
                <a:lnTo>
                  <a:pt x="78281" y="0"/>
                </a:lnTo>
                <a:close/>
              </a:path>
            </a:pathLst>
          </a:custGeom>
          <a:solidFill>
            <a:srgbClr val="F9DD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352283" y="2414917"/>
            <a:ext cx="7920355" cy="1764030"/>
          </a:xfrm>
          <a:custGeom>
            <a:avLst/>
            <a:gdLst/>
            <a:ahLst/>
            <a:cxnLst/>
            <a:rect l="l" t="t" r="r" b="b"/>
            <a:pathLst>
              <a:path w="7920355" h="1764029">
                <a:moveTo>
                  <a:pt x="7847990" y="0"/>
                </a:moveTo>
                <a:lnTo>
                  <a:pt x="71996" y="0"/>
                </a:lnTo>
                <a:lnTo>
                  <a:pt x="30373" y="1124"/>
                </a:lnTo>
                <a:lnTo>
                  <a:pt x="8999" y="8999"/>
                </a:lnTo>
                <a:lnTo>
                  <a:pt x="1124" y="30373"/>
                </a:lnTo>
                <a:lnTo>
                  <a:pt x="0" y="71996"/>
                </a:lnTo>
                <a:lnTo>
                  <a:pt x="0" y="1691995"/>
                </a:lnTo>
                <a:lnTo>
                  <a:pt x="1124" y="1733625"/>
                </a:lnTo>
                <a:lnTo>
                  <a:pt x="8999" y="1755003"/>
                </a:lnTo>
                <a:lnTo>
                  <a:pt x="30373" y="1762879"/>
                </a:lnTo>
                <a:lnTo>
                  <a:pt x="71996" y="1764004"/>
                </a:lnTo>
                <a:lnTo>
                  <a:pt x="7847990" y="1764004"/>
                </a:lnTo>
                <a:lnTo>
                  <a:pt x="7889620" y="1762879"/>
                </a:lnTo>
                <a:lnTo>
                  <a:pt x="7910998" y="1755003"/>
                </a:lnTo>
                <a:lnTo>
                  <a:pt x="7918874" y="1733625"/>
                </a:lnTo>
                <a:lnTo>
                  <a:pt x="7919999" y="1691995"/>
                </a:lnTo>
                <a:lnTo>
                  <a:pt x="7919999" y="71996"/>
                </a:lnTo>
                <a:lnTo>
                  <a:pt x="7918874" y="30373"/>
                </a:lnTo>
                <a:lnTo>
                  <a:pt x="7910998" y="8999"/>
                </a:lnTo>
                <a:lnTo>
                  <a:pt x="7889620" y="1124"/>
                </a:lnTo>
                <a:lnTo>
                  <a:pt x="7847990" y="0"/>
                </a:lnTo>
                <a:close/>
              </a:path>
            </a:pathLst>
          </a:custGeom>
          <a:solidFill>
            <a:srgbClr val="DADB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52283" y="2160003"/>
            <a:ext cx="7920355" cy="378460"/>
          </a:xfrm>
          <a:custGeom>
            <a:avLst/>
            <a:gdLst/>
            <a:ahLst/>
            <a:cxnLst/>
            <a:rect l="l" t="t" r="r" b="b"/>
            <a:pathLst>
              <a:path w="7920355" h="378460">
                <a:moveTo>
                  <a:pt x="7847990" y="0"/>
                </a:moveTo>
                <a:lnTo>
                  <a:pt x="71996" y="0"/>
                </a:lnTo>
                <a:lnTo>
                  <a:pt x="30373" y="1124"/>
                </a:lnTo>
                <a:lnTo>
                  <a:pt x="8999" y="8999"/>
                </a:lnTo>
                <a:lnTo>
                  <a:pt x="1124" y="30373"/>
                </a:lnTo>
                <a:lnTo>
                  <a:pt x="0" y="71996"/>
                </a:lnTo>
                <a:lnTo>
                  <a:pt x="0" y="378002"/>
                </a:lnTo>
                <a:lnTo>
                  <a:pt x="7919999" y="378002"/>
                </a:lnTo>
                <a:lnTo>
                  <a:pt x="7919999" y="71996"/>
                </a:lnTo>
                <a:lnTo>
                  <a:pt x="7918874" y="30373"/>
                </a:lnTo>
                <a:lnTo>
                  <a:pt x="7910998" y="8999"/>
                </a:lnTo>
                <a:lnTo>
                  <a:pt x="7889620" y="1124"/>
                </a:lnTo>
                <a:lnTo>
                  <a:pt x="7847990" y="0"/>
                </a:lnTo>
                <a:close/>
              </a:path>
            </a:pathLst>
          </a:custGeom>
          <a:solidFill>
            <a:srgbClr val="F262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896630" y="1304506"/>
            <a:ext cx="6735445" cy="2670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5575" algn="ctr">
              <a:lnSpc>
                <a:spcPct val="100000"/>
              </a:lnSpc>
              <a:spcBef>
                <a:spcPts val="100"/>
              </a:spcBef>
            </a:pPr>
            <a:r>
              <a:rPr sz="2000" b="1" spc="-165" dirty="0">
                <a:solidFill>
                  <a:srgbClr val="007DC4"/>
                </a:solidFill>
                <a:latin typeface="Malgun Gothic"/>
                <a:cs typeface="Malgun Gothic"/>
              </a:rPr>
              <a:t>아동학대 </a:t>
            </a:r>
            <a:r>
              <a:rPr sz="2000" b="1" spc="-160" dirty="0">
                <a:solidFill>
                  <a:srgbClr val="007DC4"/>
                </a:solidFill>
                <a:latin typeface="Malgun Gothic"/>
                <a:cs typeface="Malgun Gothic"/>
              </a:rPr>
              <a:t>신고시</a:t>
            </a:r>
            <a:r>
              <a:rPr sz="2000" b="1" spc="-375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유의사항</a:t>
            </a:r>
            <a:endParaRPr sz="2000" b="1" dirty="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</a:pPr>
            <a:endParaRPr sz="2300" b="1" dirty="0">
              <a:latin typeface="Times New Roman"/>
              <a:cs typeface="Times New Roman"/>
            </a:endParaRPr>
          </a:p>
          <a:p>
            <a:pPr marL="79375" algn="ctr">
              <a:lnSpc>
                <a:spcPct val="100000"/>
              </a:lnSpc>
              <a:spcBef>
                <a:spcPts val="1935"/>
              </a:spcBef>
            </a:pPr>
            <a:r>
              <a:rPr sz="1800" b="1" spc="-295" dirty="0">
                <a:solidFill>
                  <a:srgbClr val="FFFFFF"/>
                </a:solidFill>
                <a:latin typeface="Malgun Gothic"/>
                <a:cs typeface="Malgun Gothic"/>
              </a:rPr>
              <a:t>유의사항</a:t>
            </a:r>
            <a:endParaRPr sz="1800" b="1" dirty="0"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1600" b="1" spc="35" dirty="0" smtClean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lang="en-US" sz="1600" b="1" spc="35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35" dirty="0" err="1" smtClean="0">
                <a:solidFill>
                  <a:srgbClr val="231F20"/>
                </a:solidFill>
                <a:latin typeface="Gulim"/>
                <a:cs typeface="Gulim"/>
              </a:rPr>
              <a:t>가능한</a:t>
            </a:r>
            <a:r>
              <a:rPr sz="1600" b="1" spc="-204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75" dirty="0">
                <a:solidFill>
                  <a:srgbClr val="231F20"/>
                </a:solidFill>
                <a:latin typeface="Gulim"/>
                <a:cs typeface="Gulim"/>
              </a:rPr>
              <a:t>한</a:t>
            </a:r>
            <a:r>
              <a:rPr sz="1600" b="1" spc="-27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3000" b="1" spc="-367" baseline="-2777" dirty="0">
                <a:solidFill>
                  <a:srgbClr val="ED1A3A"/>
                </a:solidFill>
                <a:latin typeface="Malgun Gothic"/>
                <a:cs typeface="Malgun Gothic"/>
              </a:rPr>
              <a:t>증거</a:t>
            </a:r>
            <a:r>
              <a:rPr sz="3000" b="1" spc="-442" baseline="-2777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3000" b="1" spc="-367" baseline="-2777" dirty="0">
                <a:solidFill>
                  <a:srgbClr val="ED1A3A"/>
                </a:solidFill>
                <a:latin typeface="Malgun Gothic"/>
                <a:cs typeface="Malgun Gothic"/>
              </a:rPr>
              <a:t>사진</a:t>
            </a:r>
            <a:r>
              <a:rPr sz="3000" b="1" spc="-585" baseline="-2777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spc="-200" dirty="0">
                <a:solidFill>
                  <a:srgbClr val="231F20"/>
                </a:solidFill>
                <a:latin typeface="Gulim"/>
                <a:cs typeface="Gulim"/>
              </a:rPr>
              <a:t>등을</a:t>
            </a:r>
            <a:r>
              <a:rPr sz="1600" b="1" spc="-204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00" dirty="0">
                <a:solidFill>
                  <a:srgbClr val="231F20"/>
                </a:solidFill>
                <a:latin typeface="Gulim"/>
                <a:cs typeface="Gulim"/>
              </a:rPr>
              <a:t>확보함.</a:t>
            </a:r>
            <a:endParaRPr sz="1600" b="1" dirty="0">
              <a:latin typeface="Gulim"/>
              <a:cs typeface="Gulim"/>
            </a:endParaRPr>
          </a:p>
          <a:p>
            <a:pPr marL="194310" indent="-181610">
              <a:lnSpc>
                <a:spcPct val="100000"/>
              </a:lnSpc>
              <a:spcBef>
                <a:spcPts val="300"/>
              </a:spcBef>
              <a:buSzPct val="93750"/>
              <a:buChar char="•"/>
              <a:tabLst>
                <a:tab pos="194945" algn="l"/>
              </a:tabLst>
            </a:pPr>
            <a:r>
              <a:rPr sz="1600" b="1" spc="-204" dirty="0">
                <a:solidFill>
                  <a:srgbClr val="231F20"/>
                </a:solidFill>
                <a:latin typeface="Gulim"/>
                <a:cs typeface="Gulim"/>
              </a:rPr>
              <a:t>아동이 불안에 빠지지 않도록 큰일이 </a:t>
            </a:r>
            <a:r>
              <a:rPr sz="1600" b="1" spc="-175" dirty="0">
                <a:solidFill>
                  <a:srgbClr val="231F20"/>
                </a:solidFill>
                <a:latin typeface="Gulim"/>
                <a:cs typeface="Gulim"/>
              </a:rPr>
              <a:t>난 </a:t>
            </a:r>
            <a:r>
              <a:rPr sz="1600" b="1" spc="-204" dirty="0">
                <a:solidFill>
                  <a:srgbClr val="231F20"/>
                </a:solidFill>
                <a:latin typeface="Gulim"/>
                <a:cs typeface="Gulim"/>
              </a:rPr>
              <a:t>것처럼 </a:t>
            </a:r>
            <a:r>
              <a:rPr sz="1600" b="1" spc="-200" dirty="0">
                <a:solidFill>
                  <a:srgbClr val="231F20"/>
                </a:solidFill>
                <a:latin typeface="Gulim"/>
                <a:cs typeface="Gulim"/>
              </a:rPr>
              <a:t>하지 않고 </a:t>
            </a:r>
            <a:r>
              <a:rPr sz="3000" b="1" spc="-367" baseline="-2777" dirty="0">
                <a:solidFill>
                  <a:srgbClr val="ED1A3A"/>
                </a:solidFill>
                <a:latin typeface="Malgun Gothic"/>
                <a:cs typeface="Malgun Gothic"/>
              </a:rPr>
              <a:t>일상적</a:t>
            </a:r>
            <a:r>
              <a:rPr sz="1600" b="1" spc="-245" dirty="0">
                <a:solidFill>
                  <a:srgbClr val="231F20"/>
                </a:solidFill>
                <a:latin typeface="Gulim"/>
                <a:cs typeface="Gulim"/>
              </a:rPr>
              <a:t>으로</a:t>
            </a:r>
            <a:r>
              <a:rPr sz="1600" b="1" spc="-30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90" dirty="0">
                <a:solidFill>
                  <a:srgbClr val="231F20"/>
                </a:solidFill>
                <a:latin typeface="Gulim"/>
                <a:cs typeface="Gulim"/>
              </a:rPr>
              <a:t>대함.</a:t>
            </a:r>
            <a:endParaRPr sz="1600" b="1" dirty="0">
              <a:latin typeface="Gulim"/>
              <a:cs typeface="Gulim"/>
            </a:endParaRPr>
          </a:p>
          <a:p>
            <a:pPr marL="194310" indent="-181610">
              <a:lnSpc>
                <a:spcPct val="100000"/>
              </a:lnSpc>
              <a:spcBef>
                <a:spcPts val="420"/>
              </a:spcBef>
              <a:buClr>
                <a:srgbClr val="231F20"/>
              </a:buClr>
              <a:buSzPct val="75000"/>
              <a:buFont typeface="Gulim"/>
              <a:buChar char="•"/>
              <a:tabLst>
                <a:tab pos="194945" algn="l"/>
              </a:tabLst>
            </a:pPr>
            <a:r>
              <a:rPr sz="2000" b="1" spc="-250" dirty="0">
                <a:solidFill>
                  <a:srgbClr val="ED1A3A"/>
                </a:solidFill>
                <a:latin typeface="Malgun Gothic"/>
                <a:cs typeface="Malgun Gothic"/>
              </a:rPr>
              <a:t>성학대</a:t>
            </a:r>
            <a:r>
              <a:rPr sz="2400" b="1" spc="-375" baseline="3472" dirty="0">
                <a:solidFill>
                  <a:srgbClr val="231F20"/>
                </a:solidFill>
                <a:latin typeface="Gulim"/>
                <a:cs typeface="Gulim"/>
              </a:rPr>
              <a:t>의 </a:t>
            </a:r>
            <a:r>
              <a:rPr sz="2400" b="1" spc="-300" baseline="3472" dirty="0">
                <a:solidFill>
                  <a:srgbClr val="231F20"/>
                </a:solidFill>
                <a:latin typeface="Gulim"/>
                <a:cs typeface="Gulim"/>
              </a:rPr>
              <a:t>경우 증거 </a:t>
            </a:r>
            <a:r>
              <a:rPr sz="2400" b="1" spc="-307" baseline="3472" dirty="0">
                <a:solidFill>
                  <a:srgbClr val="231F20"/>
                </a:solidFill>
                <a:latin typeface="Gulim"/>
                <a:cs typeface="Gulim"/>
              </a:rPr>
              <a:t>확보를 </a:t>
            </a:r>
            <a:r>
              <a:rPr sz="2400" b="1" spc="-300" baseline="3472" dirty="0">
                <a:solidFill>
                  <a:srgbClr val="231F20"/>
                </a:solidFill>
                <a:latin typeface="Gulim"/>
                <a:cs typeface="Gulim"/>
              </a:rPr>
              <a:t>위해 </a:t>
            </a:r>
            <a:r>
              <a:rPr sz="2000" b="1" spc="-260" dirty="0">
                <a:solidFill>
                  <a:srgbClr val="ED1A3A"/>
                </a:solidFill>
                <a:latin typeface="Malgun Gothic"/>
                <a:cs typeface="Malgun Gothic"/>
              </a:rPr>
              <a:t>씻기거나 </a:t>
            </a:r>
            <a:r>
              <a:rPr sz="2000" b="1" spc="-245" dirty="0">
                <a:solidFill>
                  <a:srgbClr val="ED1A3A"/>
                </a:solidFill>
                <a:latin typeface="Malgun Gothic"/>
                <a:cs typeface="Malgun Gothic"/>
              </a:rPr>
              <a:t>옷을 갈아 </a:t>
            </a:r>
            <a:r>
              <a:rPr sz="2000" b="1" spc="-254" dirty="0">
                <a:solidFill>
                  <a:srgbClr val="ED1A3A"/>
                </a:solidFill>
                <a:latin typeface="Malgun Gothic"/>
                <a:cs typeface="Malgun Gothic"/>
              </a:rPr>
              <a:t>입히지</a:t>
            </a:r>
            <a:r>
              <a:rPr sz="2000" b="1" spc="-45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2000" b="1" spc="-190" dirty="0">
                <a:solidFill>
                  <a:srgbClr val="ED1A3A"/>
                </a:solidFill>
                <a:latin typeface="Malgun Gothic"/>
                <a:cs typeface="Malgun Gothic"/>
              </a:rPr>
              <a:t>않음.</a:t>
            </a:r>
            <a:endParaRPr sz="2000" b="1" dirty="0">
              <a:latin typeface="Malgun Gothic"/>
              <a:cs typeface="Malgun Gothic"/>
            </a:endParaRPr>
          </a:p>
          <a:p>
            <a:pPr marL="194310" indent="-181610">
              <a:lnSpc>
                <a:spcPct val="100000"/>
              </a:lnSpc>
              <a:spcBef>
                <a:spcPts val="180"/>
              </a:spcBef>
              <a:buClr>
                <a:srgbClr val="231F20"/>
              </a:buClr>
              <a:buSzPct val="75000"/>
              <a:buFont typeface="Gulim"/>
              <a:buChar char="•"/>
              <a:tabLst>
                <a:tab pos="194945" algn="l"/>
              </a:tabLst>
            </a:pPr>
            <a:r>
              <a:rPr sz="3000" b="1" spc="-382" baseline="-2777" dirty="0">
                <a:solidFill>
                  <a:srgbClr val="ED1A3A"/>
                </a:solidFill>
                <a:latin typeface="Malgun Gothic"/>
                <a:cs typeface="Malgun Gothic"/>
              </a:rPr>
              <a:t>진술의 </a:t>
            </a:r>
            <a:r>
              <a:rPr sz="3000" b="1" spc="-359" baseline="-2777" dirty="0">
                <a:solidFill>
                  <a:srgbClr val="ED1A3A"/>
                </a:solidFill>
                <a:latin typeface="Malgun Gothic"/>
                <a:cs typeface="Malgun Gothic"/>
              </a:rPr>
              <a:t>오염</a:t>
            </a:r>
            <a:r>
              <a:rPr sz="1600" b="1" spc="-240" dirty="0">
                <a:solidFill>
                  <a:srgbClr val="231F20"/>
                </a:solidFill>
                <a:latin typeface="Gulim"/>
                <a:cs typeface="Gulim"/>
              </a:rPr>
              <a:t>이 </a:t>
            </a:r>
            <a:r>
              <a:rPr sz="1600" b="1" spc="-195" dirty="0">
                <a:solidFill>
                  <a:srgbClr val="231F20"/>
                </a:solidFill>
                <a:latin typeface="Gulim"/>
                <a:cs typeface="Gulim"/>
              </a:rPr>
              <a:t>있으므로, </a:t>
            </a:r>
            <a:r>
              <a:rPr sz="1600" b="1" spc="-204" dirty="0">
                <a:solidFill>
                  <a:srgbClr val="231F20"/>
                </a:solidFill>
                <a:latin typeface="Gulim"/>
                <a:cs typeface="Gulim"/>
              </a:rPr>
              <a:t>학대에 </a:t>
            </a:r>
            <a:r>
              <a:rPr sz="1600" b="1" spc="-200" dirty="0">
                <a:solidFill>
                  <a:srgbClr val="231F20"/>
                </a:solidFill>
                <a:latin typeface="Gulim"/>
                <a:cs typeface="Gulim"/>
              </a:rPr>
              <a:t>대해 계속 </a:t>
            </a:r>
            <a:r>
              <a:rPr sz="1600" b="1" spc="-210" dirty="0">
                <a:solidFill>
                  <a:srgbClr val="231F20"/>
                </a:solidFill>
                <a:latin typeface="Gulim"/>
                <a:cs typeface="Gulim"/>
              </a:rPr>
              <a:t>캐묻거나 </a:t>
            </a:r>
            <a:r>
              <a:rPr sz="3000" b="1" spc="-367" baseline="-2777" dirty="0">
                <a:solidFill>
                  <a:srgbClr val="ED1A3A"/>
                </a:solidFill>
                <a:latin typeface="Malgun Gothic"/>
                <a:cs typeface="Malgun Gothic"/>
              </a:rPr>
              <a:t>유도 </a:t>
            </a:r>
            <a:r>
              <a:rPr sz="3000" b="1" spc="-382" baseline="-2777" dirty="0">
                <a:solidFill>
                  <a:srgbClr val="ED1A3A"/>
                </a:solidFill>
                <a:latin typeface="Malgun Gothic"/>
                <a:cs typeface="Malgun Gothic"/>
              </a:rPr>
              <a:t>질문을 </a:t>
            </a:r>
            <a:r>
              <a:rPr sz="3000" b="1" spc="-367" baseline="-2777" dirty="0">
                <a:solidFill>
                  <a:srgbClr val="ED1A3A"/>
                </a:solidFill>
                <a:latin typeface="Malgun Gothic"/>
                <a:cs typeface="Malgun Gothic"/>
              </a:rPr>
              <a:t>하지</a:t>
            </a:r>
            <a:r>
              <a:rPr sz="3000" b="1" spc="-697" baseline="-2777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3000" b="1" spc="-284" baseline="-2777" dirty="0">
                <a:solidFill>
                  <a:srgbClr val="ED1A3A"/>
                </a:solidFill>
                <a:latin typeface="Malgun Gothic"/>
                <a:cs typeface="Malgun Gothic"/>
              </a:rPr>
              <a:t>않음.</a:t>
            </a:r>
            <a:endParaRPr sz="3000" b="1" baseline="-2777" dirty="0">
              <a:latin typeface="Malgun Gothic"/>
              <a:cs typeface="Malgun Gothic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870135" y="11"/>
            <a:ext cx="3282284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40003" y="11"/>
            <a:ext cx="3519247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5</a:t>
            </a:r>
          </a:p>
        </p:txBody>
      </p:sp>
      <p:sp>
        <p:nvSpPr>
          <p:cNvPr id="244" name="object 244"/>
          <p:cNvSpPr/>
          <p:nvPr/>
        </p:nvSpPr>
        <p:spPr>
          <a:xfrm>
            <a:off x="1872183" y="4534268"/>
            <a:ext cx="6172314" cy="75069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1729181" y="4534268"/>
            <a:ext cx="566204" cy="7506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1352270" y="4532719"/>
            <a:ext cx="907719" cy="75379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352270" y="5346636"/>
            <a:ext cx="6022454" cy="852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1550669" y="4982514"/>
            <a:ext cx="112395" cy="112395"/>
          </a:xfrm>
          <a:custGeom>
            <a:avLst/>
            <a:gdLst/>
            <a:ahLst/>
            <a:cxnLst/>
            <a:rect l="l" t="t" r="r" b="b"/>
            <a:pathLst>
              <a:path w="112394" h="112395">
                <a:moveTo>
                  <a:pt x="15925" y="0"/>
                </a:moveTo>
                <a:lnTo>
                  <a:pt x="0" y="111874"/>
                </a:lnTo>
                <a:lnTo>
                  <a:pt x="111899" y="95948"/>
                </a:lnTo>
                <a:lnTo>
                  <a:pt x="159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1582432" y="4806264"/>
            <a:ext cx="255904" cy="255904"/>
          </a:xfrm>
          <a:custGeom>
            <a:avLst/>
            <a:gdLst/>
            <a:ahLst/>
            <a:cxnLst/>
            <a:rect l="l" t="t" r="r" b="b"/>
            <a:pathLst>
              <a:path w="255905" h="255904">
                <a:moveTo>
                  <a:pt x="159905" y="0"/>
                </a:moveTo>
                <a:lnTo>
                  <a:pt x="0" y="159905"/>
                </a:lnTo>
                <a:lnTo>
                  <a:pt x="95961" y="255879"/>
                </a:lnTo>
                <a:lnTo>
                  <a:pt x="127914" y="223913"/>
                </a:lnTo>
                <a:lnTo>
                  <a:pt x="95961" y="223913"/>
                </a:lnTo>
                <a:lnTo>
                  <a:pt x="79984" y="207937"/>
                </a:lnTo>
                <a:lnTo>
                  <a:pt x="112015" y="175894"/>
                </a:lnTo>
                <a:lnTo>
                  <a:pt x="47929" y="175894"/>
                </a:lnTo>
                <a:lnTo>
                  <a:pt x="31927" y="159905"/>
                </a:lnTo>
                <a:lnTo>
                  <a:pt x="175907" y="15976"/>
                </a:lnTo>
                <a:lnTo>
                  <a:pt x="159905" y="0"/>
                </a:lnTo>
                <a:close/>
              </a:path>
              <a:path w="255905" h="255904">
                <a:moveTo>
                  <a:pt x="239877" y="79946"/>
                </a:moveTo>
                <a:lnTo>
                  <a:pt x="95961" y="223913"/>
                </a:lnTo>
                <a:lnTo>
                  <a:pt x="127914" y="223913"/>
                </a:lnTo>
                <a:lnTo>
                  <a:pt x="255854" y="95923"/>
                </a:lnTo>
                <a:lnTo>
                  <a:pt x="239877" y="79946"/>
                </a:lnTo>
                <a:close/>
              </a:path>
              <a:path w="255905" h="255904">
                <a:moveTo>
                  <a:pt x="191871" y="31991"/>
                </a:moveTo>
                <a:lnTo>
                  <a:pt x="47929" y="175894"/>
                </a:lnTo>
                <a:lnTo>
                  <a:pt x="112015" y="175894"/>
                </a:lnTo>
                <a:lnTo>
                  <a:pt x="223901" y="63969"/>
                </a:lnTo>
                <a:lnTo>
                  <a:pt x="191871" y="319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1760016" y="4752540"/>
            <a:ext cx="134696" cy="1346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 txBox="1"/>
          <p:nvPr/>
        </p:nvSpPr>
        <p:spPr>
          <a:xfrm>
            <a:off x="2459075" y="4571276"/>
            <a:ext cx="4693285" cy="60960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5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▶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25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조사에</a:t>
            </a:r>
            <a:r>
              <a:rPr sz="1500" b="1" spc="-345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적극적으로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협조하도록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55" dirty="0">
                <a:solidFill>
                  <a:srgbClr val="231F20"/>
                </a:solidFill>
                <a:latin typeface="Malgun Gothic"/>
                <a:cs typeface="Malgun Gothic"/>
              </a:rPr>
              <a:t>함.</a:t>
            </a:r>
            <a:endParaRPr sz="1500" dirty="0"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15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▶</a:t>
            </a:r>
            <a:r>
              <a:rPr sz="1500" b="1" spc="-35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신고자는</a:t>
            </a:r>
            <a:r>
              <a:rPr sz="1500" b="1" spc="-35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법적으로</a:t>
            </a:r>
            <a:r>
              <a:rPr sz="1500" b="1" spc="-35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비밀보장</a:t>
            </a:r>
            <a:r>
              <a:rPr sz="1500" b="1" spc="-35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00" dirty="0">
                <a:solidFill>
                  <a:srgbClr val="231F20"/>
                </a:solidFill>
                <a:latin typeface="Malgun Gothic"/>
                <a:cs typeface="Malgun Gothic"/>
              </a:rPr>
              <a:t>됨.</a:t>
            </a:r>
            <a:r>
              <a:rPr sz="1500" b="1" spc="-35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(아동학대처벌법</a:t>
            </a:r>
            <a:r>
              <a:rPr sz="1500" b="1" spc="-35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75" dirty="0">
                <a:solidFill>
                  <a:srgbClr val="231F20"/>
                </a:solidFill>
                <a:latin typeface="Malgun Gothic"/>
                <a:cs typeface="Malgun Gothic"/>
              </a:rPr>
              <a:t>제10조제3항)</a:t>
            </a:r>
            <a:endParaRPr sz="1500" dirty="0">
              <a:latin typeface="Malgun Gothic"/>
              <a:cs typeface="Malgun Gothic"/>
            </a:endParaRPr>
          </a:p>
        </p:txBody>
      </p:sp>
      <p:sp>
        <p:nvSpPr>
          <p:cNvPr id="252" name="object 252"/>
          <p:cNvSpPr/>
          <p:nvPr/>
        </p:nvSpPr>
        <p:spPr>
          <a:xfrm>
            <a:off x="8522563" y="5772073"/>
            <a:ext cx="46355" cy="194945"/>
          </a:xfrm>
          <a:custGeom>
            <a:avLst/>
            <a:gdLst/>
            <a:ahLst/>
            <a:cxnLst/>
            <a:rect l="l" t="t" r="r" b="b"/>
            <a:pathLst>
              <a:path w="46354" h="194945">
                <a:moveTo>
                  <a:pt x="44996" y="0"/>
                </a:moveTo>
                <a:lnTo>
                  <a:pt x="13218" y="32179"/>
                </a:lnTo>
                <a:lnTo>
                  <a:pt x="1698" y="57479"/>
                </a:lnTo>
                <a:lnTo>
                  <a:pt x="3890" y="70205"/>
                </a:lnTo>
                <a:lnTo>
                  <a:pt x="9186" y="82484"/>
                </a:lnTo>
                <a:lnTo>
                  <a:pt x="15201" y="93980"/>
                </a:lnTo>
                <a:lnTo>
                  <a:pt x="15146" y="104070"/>
                </a:lnTo>
                <a:lnTo>
                  <a:pt x="9825" y="117079"/>
                </a:lnTo>
                <a:lnTo>
                  <a:pt x="3391" y="130457"/>
                </a:lnTo>
                <a:lnTo>
                  <a:pt x="0" y="141655"/>
                </a:lnTo>
                <a:lnTo>
                  <a:pt x="9767" y="182368"/>
                </a:lnTo>
                <a:lnTo>
                  <a:pt x="22847" y="194868"/>
                </a:lnTo>
                <a:lnTo>
                  <a:pt x="28625" y="186474"/>
                </a:lnTo>
                <a:lnTo>
                  <a:pt x="26365" y="183883"/>
                </a:lnTo>
                <a:lnTo>
                  <a:pt x="14858" y="167098"/>
                </a:lnTo>
                <a:lnTo>
                  <a:pt x="9275" y="149369"/>
                </a:lnTo>
                <a:lnTo>
                  <a:pt x="10557" y="130685"/>
                </a:lnTo>
                <a:lnTo>
                  <a:pt x="19646" y="111036"/>
                </a:lnTo>
                <a:lnTo>
                  <a:pt x="23215" y="105651"/>
                </a:lnTo>
                <a:lnTo>
                  <a:pt x="24384" y="100444"/>
                </a:lnTo>
                <a:lnTo>
                  <a:pt x="14211" y="68630"/>
                </a:lnTo>
                <a:lnTo>
                  <a:pt x="11137" y="49803"/>
                </a:lnTo>
                <a:lnTo>
                  <a:pt x="19551" y="31851"/>
                </a:lnTo>
                <a:lnTo>
                  <a:pt x="33270" y="15795"/>
                </a:lnTo>
                <a:lnTo>
                  <a:pt x="46113" y="2654"/>
                </a:lnTo>
                <a:lnTo>
                  <a:pt x="44996" y="0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8468276" y="5928207"/>
            <a:ext cx="24765" cy="142875"/>
          </a:xfrm>
          <a:custGeom>
            <a:avLst/>
            <a:gdLst/>
            <a:ahLst/>
            <a:cxnLst/>
            <a:rect l="l" t="t" r="r" b="b"/>
            <a:pathLst>
              <a:path w="24765" h="142875">
                <a:moveTo>
                  <a:pt x="20086" y="0"/>
                </a:moveTo>
                <a:lnTo>
                  <a:pt x="18422" y="965"/>
                </a:lnTo>
                <a:lnTo>
                  <a:pt x="10448" y="13923"/>
                </a:lnTo>
                <a:lnTo>
                  <a:pt x="3853" y="25912"/>
                </a:lnTo>
                <a:lnTo>
                  <a:pt x="0" y="38518"/>
                </a:lnTo>
                <a:lnTo>
                  <a:pt x="616" y="52705"/>
                </a:lnTo>
                <a:lnTo>
                  <a:pt x="2890" y="57696"/>
                </a:lnTo>
                <a:lnTo>
                  <a:pt x="5671" y="62395"/>
                </a:lnTo>
                <a:lnTo>
                  <a:pt x="8948" y="66814"/>
                </a:lnTo>
                <a:lnTo>
                  <a:pt x="11755" y="73394"/>
                </a:lnTo>
                <a:lnTo>
                  <a:pt x="12712" y="80803"/>
                </a:lnTo>
                <a:lnTo>
                  <a:pt x="12561" y="88374"/>
                </a:lnTo>
                <a:lnTo>
                  <a:pt x="12046" y="95440"/>
                </a:lnTo>
                <a:lnTo>
                  <a:pt x="11591" y="107170"/>
                </a:lnTo>
                <a:lnTo>
                  <a:pt x="12169" y="118197"/>
                </a:lnTo>
                <a:lnTo>
                  <a:pt x="14234" y="128964"/>
                </a:lnTo>
                <a:lnTo>
                  <a:pt x="18244" y="139915"/>
                </a:lnTo>
                <a:lnTo>
                  <a:pt x="19514" y="142684"/>
                </a:lnTo>
                <a:lnTo>
                  <a:pt x="24480" y="136067"/>
                </a:lnTo>
                <a:lnTo>
                  <a:pt x="23857" y="133819"/>
                </a:lnTo>
                <a:lnTo>
                  <a:pt x="20923" y="116719"/>
                </a:lnTo>
                <a:lnTo>
                  <a:pt x="20346" y="99991"/>
                </a:lnTo>
                <a:lnTo>
                  <a:pt x="20178" y="83318"/>
                </a:lnTo>
                <a:lnTo>
                  <a:pt x="18473" y="66382"/>
                </a:lnTo>
                <a:lnTo>
                  <a:pt x="17114" y="58864"/>
                </a:lnTo>
                <a:lnTo>
                  <a:pt x="10827" y="52146"/>
                </a:lnTo>
                <a:lnTo>
                  <a:pt x="6966" y="45808"/>
                </a:lnTo>
                <a:lnTo>
                  <a:pt x="5252" y="35793"/>
                </a:lnTo>
                <a:lnTo>
                  <a:pt x="8587" y="23829"/>
                </a:lnTo>
                <a:lnTo>
                  <a:pt x="14230" y="11749"/>
                </a:lnTo>
                <a:lnTo>
                  <a:pt x="19438" y="1384"/>
                </a:lnTo>
                <a:lnTo>
                  <a:pt x="20086" y="0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7912074" y="6691655"/>
            <a:ext cx="2113521" cy="29729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8341414" y="4588792"/>
            <a:ext cx="1522522" cy="243121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6" name="그림 25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7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04334" y="1304506"/>
            <a:ext cx="14757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65" dirty="0">
                <a:solidFill>
                  <a:srgbClr val="007DC4"/>
                </a:solidFill>
                <a:latin typeface="Malgun Gothic"/>
                <a:cs typeface="Malgun Gothic"/>
              </a:rPr>
              <a:t>신고양식</a:t>
            </a:r>
            <a:r>
              <a:rPr sz="2000" b="1" spc="-35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예시</a:t>
            </a:r>
            <a:endParaRPr sz="2000">
              <a:latin typeface="Malgun Gothic"/>
              <a:cs typeface="Malgun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294283" y="12"/>
            <a:ext cx="2858135" cy="180340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0004" y="12"/>
            <a:ext cx="2854960" cy="180340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0147813" y="12"/>
            <a:ext cx="4445" cy="6350"/>
          </a:xfrm>
          <a:custGeom>
            <a:avLst/>
            <a:gdLst/>
            <a:ahLst/>
            <a:cxnLst/>
            <a:rect l="l" t="t" r="r" b="b"/>
            <a:pathLst>
              <a:path w="4445" h="6350">
                <a:moveTo>
                  <a:pt x="0" y="0"/>
                </a:moveTo>
                <a:lnTo>
                  <a:pt x="4197" y="600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 txBox="1">
            <a:spLocks noGrp="1"/>
          </p:cNvSpPr>
          <p:nvPr>
            <p:ph type="title"/>
          </p:nvPr>
        </p:nvSpPr>
        <p:spPr>
          <a:xfrm>
            <a:off x="5140896" y="148310"/>
            <a:ext cx="410209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0" dirty="0"/>
              <a:t>5</a:t>
            </a:r>
          </a:p>
        </p:txBody>
      </p:sp>
      <p:sp>
        <p:nvSpPr>
          <p:cNvPr id="228" name="object 228"/>
          <p:cNvSpPr txBox="1"/>
          <p:nvPr/>
        </p:nvSpPr>
        <p:spPr>
          <a:xfrm>
            <a:off x="6139180" y="2305050"/>
            <a:ext cx="3093720" cy="2400657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24790" indent="-212090">
              <a:lnSpc>
                <a:spcPct val="100000"/>
              </a:lnSpc>
              <a:spcBef>
                <a:spcPts val="480"/>
              </a:spcBef>
              <a:buAutoNum type="arabicPeriod" startAt="3"/>
              <a:tabLst>
                <a:tab pos="225425" algn="l"/>
              </a:tabLst>
            </a:pP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아동의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인적 사항</a:t>
            </a:r>
            <a:r>
              <a:rPr sz="1600" b="1" spc="-2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35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endParaRPr sz="1600" dirty="0">
              <a:latin typeface="Malgun Gothic"/>
              <a:cs typeface="Malgun Gothic"/>
            </a:endParaRPr>
          </a:p>
          <a:p>
            <a:pPr marL="224790">
              <a:lnSpc>
                <a:spcPct val="100000"/>
              </a:lnSpc>
              <a:spcBef>
                <a:spcPts val="380"/>
              </a:spcBef>
            </a:pPr>
            <a:r>
              <a:rPr sz="1600" spc="-114" dirty="0">
                <a:solidFill>
                  <a:srgbClr val="231F20"/>
                </a:solidFill>
                <a:latin typeface="Malgun Gothic"/>
                <a:cs typeface="Malgun Gothic"/>
              </a:rPr>
              <a:t>이름,</a:t>
            </a:r>
            <a:r>
              <a:rPr sz="1600" spc="-23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114" dirty="0">
                <a:solidFill>
                  <a:srgbClr val="231F20"/>
                </a:solidFill>
                <a:latin typeface="Malgun Gothic"/>
                <a:cs typeface="Malgun Gothic"/>
              </a:rPr>
              <a:t>성별,</a:t>
            </a:r>
            <a:r>
              <a:rPr sz="1600" spc="-23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114" dirty="0">
                <a:solidFill>
                  <a:srgbClr val="231F20"/>
                </a:solidFill>
                <a:latin typeface="Malgun Gothic"/>
                <a:cs typeface="Malgun Gothic"/>
              </a:rPr>
              <a:t>나이,</a:t>
            </a:r>
            <a:r>
              <a:rPr sz="1600" spc="-23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25" dirty="0">
                <a:solidFill>
                  <a:srgbClr val="231F20"/>
                </a:solidFill>
                <a:latin typeface="Malgun Gothic"/>
                <a:cs typeface="Malgun Gothic"/>
              </a:rPr>
              <a:t>특징</a:t>
            </a:r>
            <a:endParaRPr sz="1600" dirty="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00" dirty="0">
              <a:latin typeface="Times New Roman"/>
              <a:cs typeface="Times New Roman"/>
            </a:endParaRPr>
          </a:p>
          <a:p>
            <a:pPr marL="224790" indent="-212090">
              <a:lnSpc>
                <a:spcPct val="100000"/>
              </a:lnSpc>
              <a:buAutoNum type="arabicPeriod" startAt="4"/>
              <a:tabLst>
                <a:tab pos="225425" algn="l"/>
              </a:tabLst>
            </a:pPr>
            <a:r>
              <a:rPr sz="16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(</a:t>
            </a:r>
            <a:r>
              <a:rPr sz="1600" b="1" spc="-190" dirty="0" err="1">
                <a:solidFill>
                  <a:srgbClr val="231F20"/>
                </a:solidFill>
                <a:latin typeface="Malgun Gothic"/>
                <a:cs typeface="Malgun Gothic"/>
              </a:rPr>
              <a:t>의심되는</a:t>
            </a:r>
            <a:r>
              <a:rPr sz="1600" b="1" spc="-190" dirty="0" smtClean="0">
                <a:solidFill>
                  <a:srgbClr val="231F20"/>
                </a:solidFill>
                <a:latin typeface="Malgun Gothic"/>
                <a:cs typeface="Malgun Gothic"/>
              </a:rPr>
              <a:t>)</a:t>
            </a:r>
            <a:r>
              <a:rPr lang="ko-KR" altLang="en-US" sz="1600" b="1" spc="-190" dirty="0" smtClean="0">
                <a:solidFill>
                  <a:srgbClr val="231F20"/>
                </a:solidFill>
                <a:latin typeface="Malgun Gothic"/>
                <a:cs typeface="Malgun Gothic"/>
              </a:rPr>
              <a:t>학대행위</a:t>
            </a:r>
            <a:r>
              <a:rPr lang="ko-KR" altLang="en-US" sz="16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자</a:t>
            </a:r>
            <a:endParaRPr sz="1600" dirty="0">
              <a:latin typeface="Malgun Gothic"/>
              <a:cs typeface="Malgun Gothic"/>
            </a:endParaRPr>
          </a:p>
          <a:p>
            <a:pPr marL="224790">
              <a:lnSpc>
                <a:spcPct val="100000"/>
              </a:lnSpc>
              <a:spcBef>
                <a:spcPts val="380"/>
              </a:spcBef>
            </a:pP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모를 경우 </a:t>
            </a:r>
            <a:r>
              <a:rPr sz="1600" spc="-190" dirty="0">
                <a:solidFill>
                  <a:srgbClr val="231F20"/>
                </a:solidFill>
                <a:latin typeface="Malgun Gothic"/>
                <a:cs typeface="Malgun Gothic"/>
              </a:rPr>
              <a:t>‘미상’으로</a:t>
            </a:r>
            <a:r>
              <a:rPr sz="1600" spc="-30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25" dirty="0">
                <a:solidFill>
                  <a:srgbClr val="231F20"/>
                </a:solidFill>
                <a:latin typeface="Malgun Gothic"/>
                <a:cs typeface="Malgun Gothic"/>
              </a:rPr>
              <a:t>신고</a:t>
            </a:r>
            <a:endParaRPr sz="1600" dirty="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00" dirty="0">
              <a:latin typeface="Times New Roman"/>
              <a:cs typeface="Times New Roman"/>
            </a:endParaRPr>
          </a:p>
          <a:p>
            <a:pPr marL="224790" indent="-212090">
              <a:lnSpc>
                <a:spcPct val="100000"/>
              </a:lnSpc>
              <a:buAutoNum type="arabicPeriod" startAt="5"/>
              <a:tabLst>
                <a:tab pos="225425" algn="l"/>
              </a:tabLst>
            </a:pP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신고자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요청</a:t>
            </a:r>
            <a:r>
              <a:rPr sz="1600" b="1" spc="-26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사항</a:t>
            </a:r>
            <a:endParaRPr sz="1600" dirty="0">
              <a:latin typeface="Malgun Gothic"/>
              <a:cs typeface="Malgun Gothic"/>
            </a:endParaRPr>
          </a:p>
          <a:p>
            <a:pPr marL="224790">
              <a:lnSpc>
                <a:spcPct val="100000"/>
              </a:lnSpc>
              <a:spcBef>
                <a:spcPts val="380"/>
              </a:spcBef>
            </a:pP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면담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175" dirty="0">
                <a:solidFill>
                  <a:srgbClr val="231F20"/>
                </a:solidFill>
                <a:latin typeface="Malgun Gothic"/>
                <a:cs typeface="Malgun Gothic"/>
              </a:rPr>
              <a:t>시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주의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114" dirty="0">
                <a:solidFill>
                  <a:srgbClr val="231F20"/>
                </a:solidFill>
                <a:latin typeface="Malgun Gothic"/>
                <a:cs typeface="Malgun Gothic"/>
              </a:rPr>
              <a:t>사항,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신변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보호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요청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175" dirty="0">
                <a:solidFill>
                  <a:srgbClr val="231F20"/>
                </a:solidFill>
                <a:latin typeface="Malgun Gothic"/>
                <a:cs typeface="Malgun Gothic"/>
              </a:rPr>
              <a:t>등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229" name="object 229"/>
          <p:cNvSpPr/>
          <p:nvPr/>
        </p:nvSpPr>
        <p:spPr>
          <a:xfrm>
            <a:off x="1563152" y="2775586"/>
            <a:ext cx="1345148" cy="45719"/>
          </a:xfrm>
          <a:custGeom>
            <a:avLst/>
            <a:gdLst/>
            <a:ahLst/>
            <a:cxnLst/>
            <a:rect l="l" t="t" r="r" b="b"/>
            <a:pathLst>
              <a:path w="1009650" h="30479">
                <a:moveTo>
                  <a:pt x="0" y="12280"/>
                </a:moveTo>
                <a:lnTo>
                  <a:pt x="353936" y="12280"/>
                </a:lnTo>
                <a:lnTo>
                  <a:pt x="406485" y="13122"/>
                </a:lnTo>
                <a:lnTo>
                  <a:pt x="459715" y="15088"/>
                </a:lnTo>
                <a:lnTo>
                  <a:pt x="513308" y="17344"/>
                </a:lnTo>
                <a:lnTo>
                  <a:pt x="566951" y="19054"/>
                </a:lnTo>
                <a:lnTo>
                  <a:pt x="620327" y="19381"/>
                </a:lnTo>
                <a:lnTo>
                  <a:pt x="673121" y="17491"/>
                </a:lnTo>
                <a:lnTo>
                  <a:pt x="725017" y="12547"/>
                </a:lnTo>
                <a:lnTo>
                  <a:pt x="764281" y="4468"/>
                </a:lnTo>
                <a:lnTo>
                  <a:pt x="783773" y="969"/>
                </a:lnTo>
                <a:lnTo>
                  <a:pt x="805040" y="0"/>
                </a:lnTo>
                <a:lnTo>
                  <a:pt x="820009" y="1409"/>
                </a:lnTo>
                <a:lnTo>
                  <a:pt x="834277" y="3978"/>
                </a:lnTo>
                <a:lnTo>
                  <a:pt x="848604" y="6961"/>
                </a:lnTo>
                <a:lnTo>
                  <a:pt x="863752" y="9613"/>
                </a:lnTo>
                <a:lnTo>
                  <a:pt x="898628" y="10175"/>
                </a:lnTo>
                <a:lnTo>
                  <a:pt x="938637" y="7312"/>
                </a:lnTo>
                <a:lnTo>
                  <a:pt x="977666" y="7035"/>
                </a:lnTo>
                <a:lnTo>
                  <a:pt x="1009599" y="15354"/>
                </a:lnTo>
                <a:lnTo>
                  <a:pt x="1009065" y="20332"/>
                </a:lnTo>
                <a:lnTo>
                  <a:pt x="1008532" y="25298"/>
                </a:lnTo>
                <a:lnTo>
                  <a:pt x="1007999" y="30276"/>
                </a:lnTo>
              </a:path>
            </a:pathLst>
          </a:custGeom>
          <a:ln w="165100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2983915" y="6524589"/>
            <a:ext cx="749300" cy="532765"/>
          </a:xfrm>
          <a:custGeom>
            <a:avLst/>
            <a:gdLst/>
            <a:ahLst/>
            <a:cxnLst/>
            <a:rect l="l" t="t" r="r" b="b"/>
            <a:pathLst>
              <a:path w="749300" h="532765">
                <a:moveTo>
                  <a:pt x="412394" y="76098"/>
                </a:moveTo>
                <a:lnTo>
                  <a:pt x="336295" y="76098"/>
                </a:lnTo>
                <a:lnTo>
                  <a:pt x="336295" y="494652"/>
                </a:lnTo>
                <a:lnTo>
                  <a:pt x="339285" y="509457"/>
                </a:lnTo>
                <a:lnTo>
                  <a:pt x="347438" y="521547"/>
                </a:lnTo>
                <a:lnTo>
                  <a:pt x="359532" y="529699"/>
                </a:lnTo>
                <a:lnTo>
                  <a:pt x="374345" y="532688"/>
                </a:lnTo>
                <a:lnTo>
                  <a:pt x="389157" y="529699"/>
                </a:lnTo>
                <a:lnTo>
                  <a:pt x="401251" y="521547"/>
                </a:lnTo>
                <a:lnTo>
                  <a:pt x="409404" y="509457"/>
                </a:lnTo>
                <a:lnTo>
                  <a:pt x="412394" y="494652"/>
                </a:lnTo>
                <a:lnTo>
                  <a:pt x="412394" y="76098"/>
                </a:lnTo>
                <a:close/>
              </a:path>
              <a:path w="749300" h="532765">
                <a:moveTo>
                  <a:pt x="710641" y="0"/>
                </a:moveTo>
                <a:lnTo>
                  <a:pt x="38049" y="0"/>
                </a:lnTo>
                <a:lnTo>
                  <a:pt x="23236" y="2989"/>
                </a:lnTo>
                <a:lnTo>
                  <a:pt x="11142" y="11142"/>
                </a:lnTo>
                <a:lnTo>
                  <a:pt x="2989" y="23236"/>
                </a:lnTo>
                <a:lnTo>
                  <a:pt x="0" y="38049"/>
                </a:lnTo>
                <a:lnTo>
                  <a:pt x="2989" y="52856"/>
                </a:lnTo>
                <a:lnTo>
                  <a:pt x="11142" y="64950"/>
                </a:lnTo>
                <a:lnTo>
                  <a:pt x="23236" y="73107"/>
                </a:lnTo>
                <a:lnTo>
                  <a:pt x="38049" y="76098"/>
                </a:lnTo>
                <a:lnTo>
                  <a:pt x="710641" y="76098"/>
                </a:lnTo>
                <a:lnTo>
                  <a:pt x="725453" y="73107"/>
                </a:lnTo>
                <a:lnTo>
                  <a:pt x="737547" y="64950"/>
                </a:lnTo>
                <a:lnTo>
                  <a:pt x="745700" y="52856"/>
                </a:lnTo>
                <a:lnTo>
                  <a:pt x="748690" y="38049"/>
                </a:lnTo>
                <a:lnTo>
                  <a:pt x="745700" y="23236"/>
                </a:lnTo>
                <a:lnTo>
                  <a:pt x="737547" y="11142"/>
                </a:lnTo>
                <a:lnTo>
                  <a:pt x="725453" y="2989"/>
                </a:lnTo>
                <a:lnTo>
                  <a:pt x="710641" y="0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2731655" y="6203415"/>
            <a:ext cx="471170" cy="852805"/>
          </a:xfrm>
          <a:custGeom>
            <a:avLst/>
            <a:gdLst/>
            <a:ahLst/>
            <a:cxnLst/>
            <a:rect l="l" t="t" r="r" b="b"/>
            <a:pathLst>
              <a:path w="471169" h="852804">
                <a:moveTo>
                  <a:pt x="443787" y="570725"/>
                </a:moveTo>
                <a:lnTo>
                  <a:pt x="290106" y="570725"/>
                </a:lnTo>
                <a:lnTo>
                  <a:pt x="320433" y="786866"/>
                </a:lnTo>
                <a:lnTo>
                  <a:pt x="329200" y="813147"/>
                </a:lnTo>
                <a:lnTo>
                  <a:pt x="346073" y="833891"/>
                </a:lnTo>
                <a:lnTo>
                  <a:pt x="368945" y="847506"/>
                </a:lnTo>
                <a:lnTo>
                  <a:pt x="395706" y="852398"/>
                </a:lnTo>
                <a:lnTo>
                  <a:pt x="399224" y="852398"/>
                </a:lnTo>
                <a:lnTo>
                  <a:pt x="456563" y="822094"/>
                </a:lnTo>
                <a:lnTo>
                  <a:pt x="471157" y="765708"/>
                </a:lnTo>
                <a:lnTo>
                  <a:pt x="443787" y="570725"/>
                </a:lnTo>
                <a:close/>
              </a:path>
              <a:path w="471169" h="852804">
                <a:moveTo>
                  <a:pt x="114134" y="0"/>
                </a:moveTo>
                <a:lnTo>
                  <a:pt x="69710" y="8885"/>
                </a:lnTo>
                <a:lnTo>
                  <a:pt x="33431" y="33118"/>
                </a:lnTo>
                <a:lnTo>
                  <a:pt x="8969" y="69062"/>
                </a:lnTo>
                <a:lnTo>
                  <a:pt x="0" y="113080"/>
                </a:lnTo>
                <a:lnTo>
                  <a:pt x="58" y="457967"/>
                </a:lnTo>
                <a:lnTo>
                  <a:pt x="8969" y="501688"/>
                </a:lnTo>
                <a:lnTo>
                  <a:pt x="33431" y="537629"/>
                </a:lnTo>
                <a:lnTo>
                  <a:pt x="69710" y="561863"/>
                </a:lnTo>
                <a:lnTo>
                  <a:pt x="114134" y="570750"/>
                </a:lnTo>
                <a:lnTo>
                  <a:pt x="114388" y="570750"/>
                </a:lnTo>
                <a:lnTo>
                  <a:pt x="114630" y="570725"/>
                </a:lnTo>
                <a:lnTo>
                  <a:pt x="443787" y="570725"/>
                </a:lnTo>
                <a:lnTo>
                  <a:pt x="431622" y="484060"/>
                </a:lnTo>
                <a:lnTo>
                  <a:pt x="406196" y="437202"/>
                </a:lnTo>
                <a:lnTo>
                  <a:pt x="356273" y="418528"/>
                </a:lnTo>
                <a:lnTo>
                  <a:pt x="228282" y="418528"/>
                </a:lnTo>
                <a:lnTo>
                  <a:pt x="228282" y="270395"/>
                </a:lnTo>
                <a:lnTo>
                  <a:pt x="448361" y="270395"/>
                </a:lnTo>
                <a:lnTo>
                  <a:pt x="451957" y="266081"/>
                </a:lnTo>
                <a:lnTo>
                  <a:pt x="459676" y="244132"/>
                </a:lnTo>
                <a:lnTo>
                  <a:pt x="458621" y="218468"/>
                </a:lnTo>
                <a:lnTo>
                  <a:pt x="448168" y="195984"/>
                </a:lnTo>
                <a:lnTo>
                  <a:pt x="430046" y="179061"/>
                </a:lnTo>
                <a:lnTo>
                  <a:pt x="405980" y="170078"/>
                </a:lnTo>
                <a:lnTo>
                  <a:pt x="283387" y="150520"/>
                </a:lnTo>
                <a:lnTo>
                  <a:pt x="227749" y="102311"/>
                </a:lnTo>
                <a:lnTo>
                  <a:pt x="216044" y="62113"/>
                </a:lnTo>
                <a:lnTo>
                  <a:pt x="191163" y="29633"/>
                </a:lnTo>
                <a:lnTo>
                  <a:pt x="156172" y="7915"/>
                </a:lnTo>
                <a:lnTo>
                  <a:pt x="114134" y="0"/>
                </a:lnTo>
                <a:close/>
              </a:path>
              <a:path w="471169" h="852804">
                <a:moveTo>
                  <a:pt x="448361" y="270395"/>
                </a:moveTo>
                <a:lnTo>
                  <a:pt x="228282" y="270395"/>
                </a:lnTo>
                <a:lnTo>
                  <a:pt x="233514" y="272757"/>
                </a:lnTo>
                <a:lnTo>
                  <a:pt x="239052" y="274459"/>
                </a:lnTo>
                <a:lnTo>
                  <a:pt x="389064" y="298373"/>
                </a:lnTo>
                <a:lnTo>
                  <a:pt x="392493" y="298640"/>
                </a:lnTo>
                <a:lnTo>
                  <a:pt x="395871" y="298640"/>
                </a:lnTo>
                <a:lnTo>
                  <a:pt x="418307" y="294600"/>
                </a:lnTo>
                <a:lnTo>
                  <a:pt x="437584" y="283325"/>
                </a:lnTo>
                <a:lnTo>
                  <a:pt x="448361" y="270395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2732151" y="5912370"/>
            <a:ext cx="276860" cy="276860"/>
          </a:xfrm>
          <a:custGeom>
            <a:avLst/>
            <a:gdLst/>
            <a:ahLst/>
            <a:cxnLst/>
            <a:rect l="l" t="t" r="r" b="b"/>
            <a:pathLst>
              <a:path w="276860" h="276860">
                <a:moveTo>
                  <a:pt x="138353" y="0"/>
                </a:moveTo>
                <a:lnTo>
                  <a:pt x="94621" y="7054"/>
                </a:lnTo>
                <a:lnTo>
                  <a:pt x="56641" y="26697"/>
                </a:lnTo>
                <a:lnTo>
                  <a:pt x="26692" y="56649"/>
                </a:lnTo>
                <a:lnTo>
                  <a:pt x="7052" y="94632"/>
                </a:lnTo>
                <a:lnTo>
                  <a:pt x="0" y="138366"/>
                </a:lnTo>
                <a:lnTo>
                  <a:pt x="7052" y="182094"/>
                </a:lnTo>
                <a:lnTo>
                  <a:pt x="26692" y="220073"/>
                </a:lnTo>
                <a:lnTo>
                  <a:pt x="56641" y="250023"/>
                </a:lnTo>
                <a:lnTo>
                  <a:pt x="94621" y="269666"/>
                </a:lnTo>
                <a:lnTo>
                  <a:pt x="138353" y="276720"/>
                </a:lnTo>
                <a:lnTo>
                  <a:pt x="182086" y="269666"/>
                </a:lnTo>
                <a:lnTo>
                  <a:pt x="220066" y="250023"/>
                </a:lnTo>
                <a:lnTo>
                  <a:pt x="250014" y="220073"/>
                </a:lnTo>
                <a:lnTo>
                  <a:pt x="269654" y="182094"/>
                </a:lnTo>
                <a:lnTo>
                  <a:pt x="276707" y="138366"/>
                </a:lnTo>
                <a:lnTo>
                  <a:pt x="269654" y="94632"/>
                </a:lnTo>
                <a:lnTo>
                  <a:pt x="250014" y="56649"/>
                </a:lnTo>
                <a:lnTo>
                  <a:pt x="220066" y="26697"/>
                </a:lnTo>
                <a:lnTo>
                  <a:pt x="182086" y="7054"/>
                </a:lnTo>
                <a:lnTo>
                  <a:pt x="138353" y="0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2637256" y="6329693"/>
            <a:ext cx="370205" cy="727710"/>
          </a:xfrm>
          <a:custGeom>
            <a:avLst/>
            <a:gdLst/>
            <a:ahLst/>
            <a:cxnLst/>
            <a:rect l="l" t="t" r="r" b="b"/>
            <a:pathLst>
              <a:path w="370205" h="727709">
                <a:moveTo>
                  <a:pt x="38049" y="0"/>
                </a:moveTo>
                <a:lnTo>
                  <a:pt x="23236" y="2989"/>
                </a:lnTo>
                <a:lnTo>
                  <a:pt x="11142" y="11142"/>
                </a:lnTo>
                <a:lnTo>
                  <a:pt x="2989" y="23236"/>
                </a:lnTo>
                <a:lnTo>
                  <a:pt x="0" y="38049"/>
                </a:lnTo>
                <a:lnTo>
                  <a:pt x="0" y="689546"/>
                </a:lnTo>
                <a:lnTo>
                  <a:pt x="2989" y="704351"/>
                </a:lnTo>
                <a:lnTo>
                  <a:pt x="11142" y="716441"/>
                </a:lnTo>
                <a:lnTo>
                  <a:pt x="23236" y="724593"/>
                </a:lnTo>
                <a:lnTo>
                  <a:pt x="38049" y="727583"/>
                </a:lnTo>
                <a:lnTo>
                  <a:pt x="52861" y="724593"/>
                </a:lnTo>
                <a:lnTo>
                  <a:pt x="64955" y="716441"/>
                </a:lnTo>
                <a:lnTo>
                  <a:pt x="73108" y="704351"/>
                </a:lnTo>
                <a:lnTo>
                  <a:pt x="76098" y="689546"/>
                </a:lnTo>
                <a:lnTo>
                  <a:pt x="76098" y="538099"/>
                </a:lnTo>
                <a:lnTo>
                  <a:pt x="370128" y="538099"/>
                </a:lnTo>
                <a:lnTo>
                  <a:pt x="370128" y="500062"/>
                </a:lnTo>
                <a:lnTo>
                  <a:pt x="367139" y="485250"/>
                </a:lnTo>
                <a:lnTo>
                  <a:pt x="358986" y="473155"/>
                </a:lnTo>
                <a:lnTo>
                  <a:pt x="346891" y="465002"/>
                </a:lnTo>
                <a:lnTo>
                  <a:pt x="332079" y="462013"/>
                </a:lnTo>
                <a:lnTo>
                  <a:pt x="76098" y="462013"/>
                </a:lnTo>
                <a:lnTo>
                  <a:pt x="76098" y="38049"/>
                </a:lnTo>
                <a:lnTo>
                  <a:pt x="73108" y="23236"/>
                </a:lnTo>
                <a:lnTo>
                  <a:pt x="64955" y="11142"/>
                </a:lnTo>
                <a:lnTo>
                  <a:pt x="52861" y="2989"/>
                </a:lnTo>
                <a:lnTo>
                  <a:pt x="38049" y="0"/>
                </a:lnTo>
                <a:close/>
              </a:path>
              <a:path w="370205" h="727709">
                <a:moveTo>
                  <a:pt x="370128" y="538099"/>
                </a:moveTo>
                <a:lnTo>
                  <a:pt x="294030" y="538099"/>
                </a:lnTo>
                <a:lnTo>
                  <a:pt x="294030" y="689546"/>
                </a:lnTo>
                <a:lnTo>
                  <a:pt x="297019" y="704351"/>
                </a:lnTo>
                <a:lnTo>
                  <a:pt x="305173" y="716441"/>
                </a:lnTo>
                <a:lnTo>
                  <a:pt x="317267" y="724593"/>
                </a:lnTo>
                <a:lnTo>
                  <a:pt x="332079" y="727583"/>
                </a:lnTo>
                <a:lnTo>
                  <a:pt x="346891" y="724593"/>
                </a:lnTo>
                <a:lnTo>
                  <a:pt x="358986" y="716441"/>
                </a:lnTo>
                <a:lnTo>
                  <a:pt x="367139" y="704351"/>
                </a:lnTo>
                <a:lnTo>
                  <a:pt x="370128" y="689546"/>
                </a:lnTo>
                <a:lnTo>
                  <a:pt x="370128" y="538099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513721" y="6203416"/>
            <a:ext cx="471170" cy="852805"/>
          </a:xfrm>
          <a:custGeom>
            <a:avLst/>
            <a:gdLst/>
            <a:ahLst/>
            <a:cxnLst/>
            <a:rect l="l" t="t" r="r" b="b"/>
            <a:pathLst>
              <a:path w="471170" h="852804">
                <a:moveTo>
                  <a:pt x="471157" y="270395"/>
                </a:moveTo>
                <a:lnTo>
                  <a:pt x="242862" y="270395"/>
                </a:lnTo>
                <a:lnTo>
                  <a:pt x="242862" y="418528"/>
                </a:lnTo>
                <a:lnTo>
                  <a:pt x="114884" y="418528"/>
                </a:lnTo>
                <a:lnTo>
                  <a:pt x="64960" y="437202"/>
                </a:lnTo>
                <a:lnTo>
                  <a:pt x="39535" y="484060"/>
                </a:lnTo>
                <a:lnTo>
                  <a:pt x="0" y="765708"/>
                </a:lnTo>
                <a:lnTo>
                  <a:pt x="1803" y="795872"/>
                </a:lnTo>
                <a:lnTo>
                  <a:pt x="36275" y="841608"/>
                </a:lnTo>
                <a:lnTo>
                  <a:pt x="71932" y="852398"/>
                </a:lnTo>
                <a:lnTo>
                  <a:pt x="75450" y="852398"/>
                </a:lnTo>
                <a:lnTo>
                  <a:pt x="125082" y="833891"/>
                </a:lnTo>
                <a:lnTo>
                  <a:pt x="150710" y="786866"/>
                </a:lnTo>
                <a:lnTo>
                  <a:pt x="181051" y="570725"/>
                </a:lnTo>
                <a:lnTo>
                  <a:pt x="357136" y="570725"/>
                </a:lnTo>
                <a:lnTo>
                  <a:pt x="401441" y="561863"/>
                </a:lnTo>
                <a:lnTo>
                  <a:pt x="437724" y="537627"/>
                </a:lnTo>
                <a:lnTo>
                  <a:pt x="462187" y="501683"/>
                </a:lnTo>
                <a:lnTo>
                  <a:pt x="471096" y="457967"/>
                </a:lnTo>
                <a:lnTo>
                  <a:pt x="471157" y="270395"/>
                </a:lnTo>
                <a:close/>
              </a:path>
              <a:path w="471170" h="852804">
                <a:moveTo>
                  <a:pt x="357136" y="570725"/>
                </a:moveTo>
                <a:lnTo>
                  <a:pt x="356514" y="570725"/>
                </a:lnTo>
                <a:lnTo>
                  <a:pt x="356768" y="570750"/>
                </a:lnTo>
                <a:lnTo>
                  <a:pt x="357009" y="570750"/>
                </a:lnTo>
                <a:close/>
              </a:path>
              <a:path w="471170" h="852804">
                <a:moveTo>
                  <a:pt x="357009" y="0"/>
                </a:moveTo>
                <a:lnTo>
                  <a:pt x="314979" y="7915"/>
                </a:lnTo>
                <a:lnTo>
                  <a:pt x="279990" y="29633"/>
                </a:lnTo>
                <a:lnTo>
                  <a:pt x="255107" y="62113"/>
                </a:lnTo>
                <a:lnTo>
                  <a:pt x="243395" y="102311"/>
                </a:lnTo>
                <a:lnTo>
                  <a:pt x="187769" y="150520"/>
                </a:lnTo>
                <a:lnTo>
                  <a:pt x="65163" y="170065"/>
                </a:lnTo>
                <a:lnTo>
                  <a:pt x="22986" y="195983"/>
                </a:lnTo>
                <a:lnTo>
                  <a:pt x="11480" y="244132"/>
                </a:lnTo>
                <a:lnTo>
                  <a:pt x="19194" y="266075"/>
                </a:lnTo>
                <a:lnTo>
                  <a:pt x="33566" y="283321"/>
                </a:lnTo>
                <a:lnTo>
                  <a:pt x="52843" y="294599"/>
                </a:lnTo>
                <a:lnTo>
                  <a:pt x="75272" y="298640"/>
                </a:lnTo>
                <a:lnTo>
                  <a:pt x="78663" y="298640"/>
                </a:lnTo>
                <a:lnTo>
                  <a:pt x="82092" y="298373"/>
                </a:lnTo>
                <a:lnTo>
                  <a:pt x="232092" y="274446"/>
                </a:lnTo>
                <a:lnTo>
                  <a:pt x="237629" y="272757"/>
                </a:lnTo>
                <a:lnTo>
                  <a:pt x="242862" y="270395"/>
                </a:lnTo>
                <a:lnTo>
                  <a:pt x="471157" y="270395"/>
                </a:lnTo>
                <a:lnTo>
                  <a:pt x="471157" y="113068"/>
                </a:lnTo>
                <a:lnTo>
                  <a:pt x="462187" y="69056"/>
                </a:lnTo>
                <a:lnTo>
                  <a:pt x="437724" y="33116"/>
                </a:lnTo>
                <a:lnTo>
                  <a:pt x="401441" y="8885"/>
                </a:lnTo>
                <a:lnTo>
                  <a:pt x="357009" y="0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707663" y="5912370"/>
            <a:ext cx="276860" cy="276860"/>
          </a:xfrm>
          <a:custGeom>
            <a:avLst/>
            <a:gdLst/>
            <a:ahLst/>
            <a:cxnLst/>
            <a:rect l="l" t="t" r="r" b="b"/>
            <a:pathLst>
              <a:path w="276860" h="276860">
                <a:moveTo>
                  <a:pt x="138353" y="0"/>
                </a:moveTo>
                <a:lnTo>
                  <a:pt x="94626" y="7054"/>
                </a:lnTo>
                <a:lnTo>
                  <a:pt x="56647" y="26697"/>
                </a:lnTo>
                <a:lnTo>
                  <a:pt x="26696" y="56649"/>
                </a:lnTo>
                <a:lnTo>
                  <a:pt x="7054" y="94632"/>
                </a:lnTo>
                <a:lnTo>
                  <a:pt x="0" y="138366"/>
                </a:lnTo>
                <a:lnTo>
                  <a:pt x="7054" y="182094"/>
                </a:lnTo>
                <a:lnTo>
                  <a:pt x="26696" y="220073"/>
                </a:lnTo>
                <a:lnTo>
                  <a:pt x="56647" y="250023"/>
                </a:lnTo>
                <a:lnTo>
                  <a:pt x="94626" y="269666"/>
                </a:lnTo>
                <a:lnTo>
                  <a:pt x="138353" y="276720"/>
                </a:lnTo>
                <a:lnTo>
                  <a:pt x="182087" y="269666"/>
                </a:lnTo>
                <a:lnTo>
                  <a:pt x="220070" y="250023"/>
                </a:lnTo>
                <a:lnTo>
                  <a:pt x="250023" y="220073"/>
                </a:lnTo>
                <a:lnTo>
                  <a:pt x="269666" y="182094"/>
                </a:lnTo>
                <a:lnTo>
                  <a:pt x="276720" y="138366"/>
                </a:lnTo>
                <a:lnTo>
                  <a:pt x="269666" y="94632"/>
                </a:lnTo>
                <a:lnTo>
                  <a:pt x="250023" y="56649"/>
                </a:lnTo>
                <a:lnTo>
                  <a:pt x="220070" y="26697"/>
                </a:lnTo>
                <a:lnTo>
                  <a:pt x="182087" y="7054"/>
                </a:lnTo>
                <a:lnTo>
                  <a:pt x="138353" y="0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709149" y="6329688"/>
            <a:ext cx="370205" cy="727710"/>
          </a:xfrm>
          <a:custGeom>
            <a:avLst/>
            <a:gdLst/>
            <a:ahLst/>
            <a:cxnLst/>
            <a:rect l="l" t="t" r="r" b="b"/>
            <a:pathLst>
              <a:path w="370204" h="727709">
                <a:moveTo>
                  <a:pt x="332079" y="0"/>
                </a:moveTo>
                <a:lnTo>
                  <a:pt x="317267" y="2989"/>
                </a:lnTo>
                <a:lnTo>
                  <a:pt x="305173" y="11142"/>
                </a:lnTo>
                <a:lnTo>
                  <a:pt x="297019" y="23236"/>
                </a:lnTo>
                <a:lnTo>
                  <a:pt x="294030" y="38049"/>
                </a:lnTo>
                <a:lnTo>
                  <a:pt x="294030" y="462013"/>
                </a:lnTo>
                <a:lnTo>
                  <a:pt x="38049" y="462013"/>
                </a:lnTo>
                <a:lnTo>
                  <a:pt x="23236" y="465004"/>
                </a:lnTo>
                <a:lnTo>
                  <a:pt x="11142" y="473160"/>
                </a:lnTo>
                <a:lnTo>
                  <a:pt x="2989" y="485255"/>
                </a:lnTo>
                <a:lnTo>
                  <a:pt x="0" y="500062"/>
                </a:lnTo>
                <a:lnTo>
                  <a:pt x="0" y="689546"/>
                </a:lnTo>
                <a:lnTo>
                  <a:pt x="2989" y="704353"/>
                </a:lnTo>
                <a:lnTo>
                  <a:pt x="11142" y="716448"/>
                </a:lnTo>
                <a:lnTo>
                  <a:pt x="23236" y="724604"/>
                </a:lnTo>
                <a:lnTo>
                  <a:pt x="38049" y="727595"/>
                </a:lnTo>
                <a:lnTo>
                  <a:pt x="52861" y="724604"/>
                </a:lnTo>
                <a:lnTo>
                  <a:pt x="64955" y="716448"/>
                </a:lnTo>
                <a:lnTo>
                  <a:pt x="73108" y="704353"/>
                </a:lnTo>
                <a:lnTo>
                  <a:pt x="76098" y="689546"/>
                </a:lnTo>
                <a:lnTo>
                  <a:pt x="76098" y="538111"/>
                </a:lnTo>
                <a:lnTo>
                  <a:pt x="370128" y="538111"/>
                </a:lnTo>
                <a:lnTo>
                  <a:pt x="370128" y="38049"/>
                </a:lnTo>
                <a:lnTo>
                  <a:pt x="367139" y="23236"/>
                </a:lnTo>
                <a:lnTo>
                  <a:pt x="358986" y="11142"/>
                </a:lnTo>
                <a:lnTo>
                  <a:pt x="346891" y="2989"/>
                </a:lnTo>
                <a:lnTo>
                  <a:pt x="332079" y="0"/>
                </a:lnTo>
                <a:close/>
              </a:path>
              <a:path w="370204" h="727709">
                <a:moveTo>
                  <a:pt x="370128" y="538111"/>
                </a:moveTo>
                <a:lnTo>
                  <a:pt x="294030" y="538111"/>
                </a:lnTo>
                <a:lnTo>
                  <a:pt x="294030" y="689546"/>
                </a:lnTo>
                <a:lnTo>
                  <a:pt x="297019" y="704353"/>
                </a:lnTo>
                <a:lnTo>
                  <a:pt x="305173" y="716448"/>
                </a:lnTo>
                <a:lnTo>
                  <a:pt x="317267" y="724604"/>
                </a:lnTo>
                <a:lnTo>
                  <a:pt x="332079" y="727595"/>
                </a:lnTo>
                <a:lnTo>
                  <a:pt x="346891" y="724604"/>
                </a:lnTo>
                <a:lnTo>
                  <a:pt x="358986" y="716448"/>
                </a:lnTo>
                <a:lnTo>
                  <a:pt x="367139" y="704353"/>
                </a:lnTo>
                <a:lnTo>
                  <a:pt x="370128" y="689546"/>
                </a:lnTo>
                <a:lnTo>
                  <a:pt x="370128" y="538111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197732" y="5652008"/>
            <a:ext cx="448945" cy="412750"/>
          </a:xfrm>
          <a:custGeom>
            <a:avLst/>
            <a:gdLst/>
            <a:ahLst/>
            <a:cxnLst/>
            <a:rect l="l" t="t" r="r" b="b"/>
            <a:pathLst>
              <a:path w="448945" h="412750">
                <a:moveTo>
                  <a:pt x="321271" y="0"/>
                </a:moveTo>
                <a:lnTo>
                  <a:pt x="87617" y="0"/>
                </a:lnTo>
                <a:lnTo>
                  <a:pt x="53508" y="6885"/>
                </a:lnTo>
                <a:lnTo>
                  <a:pt x="25658" y="25663"/>
                </a:lnTo>
                <a:lnTo>
                  <a:pt x="6883" y="53513"/>
                </a:lnTo>
                <a:lnTo>
                  <a:pt x="0" y="87617"/>
                </a:lnTo>
                <a:lnTo>
                  <a:pt x="0" y="248246"/>
                </a:lnTo>
                <a:lnTo>
                  <a:pt x="6883" y="282357"/>
                </a:lnTo>
                <a:lnTo>
                  <a:pt x="25658" y="310211"/>
                </a:lnTo>
                <a:lnTo>
                  <a:pt x="53508" y="328990"/>
                </a:lnTo>
                <a:lnTo>
                  <a:pt x="87617" y="335876"/>
                </a:lnTo>
                <a:lnTo>
                  <a:pt x="252806" y="335876"/>
                </a:lnTo>
                <a:lnTo>
                  <a:pt x="448373" y="412127"/>
                </a:lnTo>
                <a:lnTo>
                  <a:pt x="378079" y="314934"/>
                </a:lnTo>
                <a:lnTo>
                  <a:pt x="390844" y="301489"/>
                </a:lnTo>
                <a:lnTo>
                  <a:pt x="400551" y="285581"/>
                </a:lnTo>
                <a:lnTo>
                  <a:pt x="406725" y="267678"/>
                </a:lnTo>
                <a:lnTo>
                  <a:pt x="408889" y="248246"/>
                </a:lnTo>
                <a:lnTo>
                  <a:pt x="408889" y="87617"/>
                </a:lnTo>
                <a:lnTo>
                  <a:pt x="402003" y="53513"/>
                </a:lnTo>
                <a:lnTo>
                  <a:pt x="383225" y="25663"/>
                </a:lnTo>
                <a:lnTo>
                  <a:pt x="355375" y="6885"/>
                </a:lnTo>
                <a:lnTo>
                  <a:pt x="321271" y="0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070415" y="5735269"/>
            <a:ext cx="427990" cy="408305"/>
          </a:xfrm>
          <a:custGeom>
            <a:avLst/>
            <a:gdLst/>
            <a:ahLst/>
            <a:cxnLst/>
            <a:rect l="l" t="t" r="r" b="b"/>
            <a:pathLst>
              <a:path w="427989" h="408304">
                <a:moveTo>
                  <a:pt x="99758" y="0"/>
                </a:moveTo>
                <a:lnTo>
                  <a:pt x="75581" y="12393"/>
                </a:lnTo>
                <a:lnTo>
                  <a:pt x="56507" y="31365"/>
                </a:lnTo>
                <a:lnTo>
                  <a:pt x="43992" y="55467"/>
                </a:lnTo>
                <a:lnTo>
                  <a:pt x="39496" y="83248"/>
                </a:lnTo>
                <a:lnTo>
                  <a:pt x="39496" y="243878"/>
                </a:lnTo>
                <a:lnTo>
                  <a:pt x="41658" y="263304"/>
                </a:lnTo>
                <a:lnTo>
                  <a:pt x="47828" y="281206"/>
                </a:lnTo>
                <a:lnTo>
                  <a:pt x="57531" y="297113"/>
                </a:lnTo>
                <a:lnTo>
                  <a:pt x="70294" y="310553"/>
                </a:lnTo>
                <a:lnTo>
                  <a:pt x="0" y="407746"/>
                </a:lnTo>
                <a:lnTo>
                  <a:pt x="195567" y="331495"/>
                </a:lnTo>
                <a:lnTo>
                  <a:pt x="360756" y="331495"/>
                </a:lnTo>
                <a:lnTo>
                  <a:pt x="380163" y="329336"/>
                </a:lnTo>
                <a:lnTo>
                  <a:pt x="398051" y="323175"/>
                </a:lnTo>
                <a:lnTo>
                  <a:pt x="413950" y="313487"/>
                </a:lnTo>
                <a:lnTo>
                  <a:pt x="427393" y="300748"/>
                </a:lnTo>
                <a:lnTo>
                  <a:pt x="374929" y="280289"/>
                </a:lnTo>
                <a:lnTo>
                  <a:pt x="214947" y="280289"/>
                </a:lnTo>
                <a:lnTo>
                  <a:pt x="170110" y="271213"/>
                </a:lnTo>
                <a:lnTo>
                  <a:pt x="133454" y="246478"/>
                </a:lnTo>
                <a:lnTo>
                  <a:pt x="108719" y="209823"/>
                </a:lnTo>
                <a:lnTo>
                  <a:pt x="99644" y="164985"/>
                </a:lnTo>
                <a:lnTo>
                  <a:pt x="99758" y="0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1563152" y="3962515"/>
            <a:ext cx="1303669" cy="45719"/>
          </a:xfrm>
          <a:custGeom>
            <a:avLst/>
            <a:gdLst/>
            <a:ahLst/>
            <a:cxnLst/>
            <a:rect l="l" t="t" r="r" b="b"/>
            <a:pathLst>
              <a:path w="1009650" h="30479">
                <a:moveTo>
                  <a:pt x="0" y="12280"/>
                </a:moveTo>
                <a:lnTo>
                  <a:pt x="353936" y="12280"/>
                </a:lnTo>
                <a:lnTo>
                  <a:pt x="406485" y="13122"/>
                </a:lnTo>
                <a:lnTo>
                  <a:pt x="459715" y="15088"/>
                </a:lnTo>
                <a:lnTo>
                  <a:pt x="513308" y="17344"/>
                </a:lnTo>
                <a:lnTo>
                  <a:pt x="566951" y="19054"/>
                </a:lnTo>
                <a:lnTo>
                  <a:pt x="620327" y="19381"/>
                </a:lnTo>
                <a:lnTo>
                  <a:pt x="673121" y="17491"/>
                </a:lnTo>
                <a:lnTo>
                  <a:pt x="725017" y="12547"/>
                </a:lnTo>
                <a:lnTo>
                  <a:pt x="764281" y="4468"/>
                </a:lnTo>
                <a:lnTo>
                  <a:pt x="783773" y="969"/>
                </a:lnTo>
                <a:lnTo>
                  <a:pt x="805040" y="0"/>
                </a:lnTo>
                <a:lnTo>
                  <a:pt x="820009" y="1409"/>
                </a:lnTo>
                <a:lnTo>
                  <a:pt x="834277" y="3978"/>
                </a:lnTo>
                <a:lnTo>
                  <a:pt x="848604" y="6961"/>
                </a:lnTo>
                <a:lnTo>
                  <a:pt x="863752" y="9613"/>
                </a:lnTo>
                <a:lnTo>
                  <a:pt x="898628" y="10175"/>
                </a:lnTo>
                <a:lnTo>
                  <a:pt x="938637" y="7312"/>
                </a:lnTo>
                <a:lnTo>
                  <a:pt x="977666" y="7035"/>
                </a:lnTo>
                <a:lnTo>
                  <a:pt x="1009599" y="15354"/>
                </a:lnTo>
                <a:lnTo>
                  <a:pt x="1009065" y="20332"/>
                </a:lnTo>
                <a:lnTo>
                  <a:pt x="1008532" y="25298"/>
                </a:lnTo>
                <a:lnTo>
                  <a:pt x="1007999" y="30276"/>
                </a:lnTo>
              </a:path>
            </a:pathLst>
          </a:custGeom>
          <a:ln w="165100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 txBox="1"/>
          <p:nvPr/>
        </p:nvSpPr>
        <p:spPr>
          <a:xfrm>
            <a:off x="1308100" y="2333625"/>
            <a:ext cx="3721824" cy="2407839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24790" indent="-21209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225425" algn="l"/>
              </a:tabLst>
            </a:pPr>
            <a:r>
              <a:rPr sz="1600" b="1" spc="-200" dirty="0" err="1">
                <a:solidFill>
                  <a:srgbClr val="231F20"/>
                </a:solidFill>
                <a:latin typeface="Malgun Gothic"/>
                <a:cs typeface="Malgun Gothic"/>
              </a:rPr>
              <a:t>아동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lang="ko-KR" altLang="en-US" sz="1600" b="1" spc="-200" dirty="0" smtClean="0">
                <a:solidFill>
                  <a:srgbClr val="8DC63F"/>
                </a:solidFill>
                <a:latin typeface="Malgun Gothic"/>
                <a:cs typeface="Malgun Gothic"/>
              </a:rPr>
              <a:t>대면 </a:t>
            </a:r>
            <a:r>
              <a:rPr sz="1600" b="1" spc="-204" dirty="0" err="1" smtClean="0">
                <a:solidFill>
                  <a:srgbClr val="8DC63F"/>
                </a:solidFill>
                <a:latin typeface="Malgun Gothic"/>
                <a:cs typeface="Malgun Gothic"/>
              </a:rPr>
              <a:t>가능한</a:t>
            </a:r>
            <a:r>
              <a:rPr sz="1600" b="1" spc="-204" dirty="0" smtClean="0">
                <a:solidFill>
                  <a:srgbClr val="8DC63F"/>
                </a:solidFill>
                <a:latin typeface="Malgun Gothic"/>
                <a:cs typeface="Malgun Gothic"/>
              </a:rPr>
              <a:t> </a:t>
            </a:r>
            <a:r>
              <a:rPr sz="1600" b="1" spc="-200" dirty="0">
                <a:solidFill>
                  <a:srgbClr val="8DC63F"/>
                </a:solidFill>
                <a:latin typeface="Malgun Gothic"/>
                <a:cs typeface="Malgun Gothic"/>
              </a:rPr>
              <a:t>장소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정보</a:t>
            </a:r>
            <a:r>
              <a:rPr sz="1600" b="1" spc="-37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35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endParaRPr sz="1600" dirty="0">
              <a:latin typeface="Malgun Gothic"/>
              <a:cs typeface="Malgun Gothic"/>
            </a:endParaRPr>
          </a:p>
          <a:p>
            <a:pPr marL="224790">
              <a:lnSpc>
                <a:spcPct val="100000"/>
              </a:lnSpc>
              <a:spcBef>
                <a:spcPts val="380"/>
              </a:spcBef>
            </a:pP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주소 </a:t>
            </a:r>
            <a:r>
              <a:rPr sz="1600" b="1" spc="-200" dirty="0">
                <a:solidFill>
                  <a:srgbClr val="003964"/>
                </a:solidFill>
                <a:latin typeface="Malgun Gothic"/>
                <a:cs typeface="Malgun Gothic"/>
              </a:rPr>
              <a:t>가장</a:t>
            </a:r>
            <a:r>
              <a:rPr sz="1600" b="1" spc="-265" dirty="0">
                <a:solidFill>
                  <a:srgbClr val="003964"/>
                </a:solidFill>
                <a:latin typeface="Malgun Gothic"/>
                <a:cs typeface="Malgun Gothic"/>
              </a:rPr>
              <a:t> </a:t>
            </a:r>
            <a:r>
              <a:rPr sz="1600" b="1" spc="-125" dirty="0">
                <a:solidFill>
                  <a:srgbClr val="003964"/>
                </a:solidFill>
                <a:latin typeface="Malgun Gothic"/>
                <a:cs typeface="Malgun Gothic"/>
              </a:rPr>
              <a:t>중요!</a:t>
            </a:r>
            <a:endParaRPr sz="1600" dirty="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150" dirty="0">
              <a:latin typeface="Times New Roman"/>
              <a:cs typeface="Times New Roman"/>
            </a:endParaRPr>
          </a:p>
          <a:p>
            <a:pPr marL="224790" marR="434340" indent="-212090">
              <a:lnSpc>
                <a:spcPct val="119800"/>
              </a:lnSpc>
              <a:buAutoNum type="arabicPeriod" startAt="2"/>
              <a:tabLst>
                <a:tab pos="225425" algn="l"/>
              </a:tabLst>
            </a:pP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학대가 </a:t>
            </a:r>
            <a:r>
              <a:rPr sz="16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의심되는</a:t>
            </a:r>
            <a:r>
              <a:rPr sz="1600" b="1" spc="-33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이유/</a:t>
            </a:r>
            <a:r>
              <a:rPr sz="1600" b="1" spc="-215" dirty="0" err="1">
                <a:solidFill>
                  <a:srgbClr val="231F20"/>
                </a:solidFill>
                <a:latin typeface="Malgun Gothic"/>
                <a:cs typeface="Malgun Gothic"/>
              </a:rPr>
              <a:t>상황</a:t>
            </a:r>
            <a:r>
              <a:rPr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15" dirty="0">
                <a:solidFill>
                  <a:srgbClr val="003964"/>
                </a:solidFill>
                <a:latin typeface="Malgun Gothic"/>
                <a:cs typeface="Malgun Gothic"/>
              </a:rPr>
              <a:t> </a:t>
            </a:r>
            <a:endParaRPr lang="en-US" sz="1600" b="1" spc="-215" dirty="0" smtClean="0">
              <a:solidFill>
                <a:srgbClr val="003964"/>
              </a:solidFill>
              <a:latin typeface="Malgun Gothic"/>
              <a:cs typeface="Malgun Gothic"/>
            </a:endParaRPr>
          </a:p>
          <a:p>
            <a:pPr marL="12700" marR="434340">
              <a:lnSpc>
                <a:spcPct val="119800"/>
              </a:lnSpc>
              <a:tabLst>
                <a:tab pos="225425" algn="l"/>
              </a:tabLst>
            </a:pPr>
            <a:r>
              <a:rPr lang="en-US" sz="1600" b="1" spc="-215" dirty="0">
                <a:solidFill>
                  <a:srgbClr val="003964"/>
                </a:solidFill>
                <a:latin typeface="Malgun Gothic"/>
                <a:cs typeface="Malgun Gothic"/>
              </a:rPr>
              <a:t> </a:t>
            </a:r>
            <a:r>
              <a:rPr lang="en-US" sz="1600" b="1" spc="-215" dirty="0" smtClean="0">
                <a:solidFill>
                  <a:srgbClr val="003964"/>
                </a:solidFill>
                <a:latin typeface="Malgun Gothic"/>
                <a:cs typeface="Malgun Gothic"/>
              </a:rPr>
              <a:t>    </a:t>
            </a:r>
            <a:r>
              <a:rPr sz="1600" b="1" spc="-225" dirty="0" err="1" smtClean="0">
                <a:solidFill>
                  <a:srgbClr val="003964"/>
                </a:solidFill>
                <a:latin typeface="Malgun Gothic"/>
                <a:cs typeface="Malgun Gothic"/>
              </a:rPr>
              <a:t>응급상황여부</a:t>
            </a:r>
            <a:endParaRPr sz="1600" dirty="0">
              <a:latin typeface="Malgun Gothic"/>
              <a:cs typeface="Malgun Gothic"/>
            </a:endParaRPr>
          </a:p>
          <a:p>
            <a:pPr marL="224790" marR="5080">
              <a:lnSpc>
                <a:spcPct val="119800"/>
              </a:lnSpc>
            </a:pPr>
            <a:r>
              <a:rPr sz="1600" spc="-204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신속</a:t>
            </a:r>
            <a:r>
              <a:rPr lang="ko-KR" altLang="en-US" sz="1600" spc="-204" dirty="0" smtClean="0">
                <a:solidFill>
                  <a:srgbClr val="231F20"/>
                </a:solidFill>
                <a:latin typeface="Malgun Gothic"/>
                <a:cs typeface="Malgun Gothic"/>
              </a:rPr>
              <a:t>출동 </a:t>
            </a:r>
            <a:r>
              <a:rPr sz="1600" spc="-200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판단</a:t>
            </a:r>
            <a:r>
              <a:rPr sz="1600" spc="-405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25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위해</a:t>
            </a:r>
            <a:r>
              <a:rPr lang="en-US" sz="1600" spc="-225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lang="ko-KR" altLang="en-US" sz="1600" spc="-225" dirty="0" smtClean="0">
                <a:solidFill>
                  <a:srgbClr val="231F20"/>
                </a:solidFill>
                <a:latin typeface="Malgun Gothic"/>
                <a:cs typeface="Malgun Gothic"/>
              </a:rPr>
              <a:t>구체적인 응급상황 설명</a:t>
            </a:r>
            <a:endParaRPr lang="en-US" altLang="ko-KR" sz="1600" spc="-225" dirty="0" smtClean="0">
              <a:solidFill>
                <a:srgbClr val="231F20"/>
              </a:solidFill>
              <a:latin typeface="Malgun Gothic"/>
              <a:cs typeface="Malgun Gothic"/>
            </a:endParaRPr>
          </a:p>
          <a:p>
            <a:pPr marL="224790" marR="5080">
              <a:lnSpc>
                <a:spcPct val="119800"/>
              </a:lnSpc>
            </a:pPr>
            <a:r>
              <a:rPr lang="en-US" sz="1600" spc="-200" dirty="0" smtClean="0">
                <a:solidFill>
                  <a:srgbClr val="231F20"/>
                </a:solidFill>
                <a:latin typeface="Malgun Gothic"/>
                <a:cs typeface="Malgun Gothic"/>
              </a:rPr>
              <a:t>- </a:t>
            </a:r>
            <a:r>
              <a:rPr sz="1600" spc="-200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경찰</a:t>
            </a:r>
            <a:r>
              <a:rPr sz="1600" spc="-24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105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65" dirty="0">
                <a:solidFill>
                  <a:srgbClr val="231F20"/>
                </a:solidFill>
                <a:latin typeface="Malgun Gothic"/>
                <a:cs typeface="Malgun Gothic"/>
              </a:rPr>
              <a:t>10분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이내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우선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출동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25" dirty="0">
                <a:solidFill>
                  <a:srgbClr val="231F20"/>
                </a:solidFill>
                <a:latin typeface="Malgun Gothic"/>
                <a:cs typeface="Malgun Gothic"/>
              </a:rPr>
              <a:t>가능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241" name="object 241"/>
          <p:cNvSpPr/>
          <p:nvPr/>
        </p:nvSpPr>
        <p:spPr>
          <a:xfrm>
            <a:off x="6747573" y="5524346"/>
            <a:ext cx="1097915" cy="1323975"/>
          </a:xfrm>
          <a:custGeom>
            <a:avLst/>
            <a:gdLst/>
            <a:ahLst/>
            <a:cxnLst/>
            <a:rect l="l" t="t" r="r" b="b"/>
            <a:pathLst>
              <a:path w="1097915" h="1323975">
                <a:moveTo>
                  <a:pt x="1021359" y="1121714"/>
                </a:moveTo>
                <a:lnTo>
                  <a:pt x="76123" y="1121714"/>
                </a:lnTo>
                <a:lnTo>
                  <a:pt x="46495" y="1127655"/>
                </a:lnTo>
                <a:lnTo>
                  <a:pt x="22298" y="1143858"/>
                </a:lnTo>
                <a:lnTo>
                  <a:pt x="5982" y="1167893"/>
                </a:lnTo>
                <a:lnTo>
                  <a:pt x="0" y="1197330"/>
                </a:lnTo>
                <a:lnTo>
                  <a:pt x="0" y="1323365"/>
                </a:lnTo>
                <a:lnTo>
                  <a:pt x="1097483" y="1323365"/>
                </a:lnTo>
                <a:lnTo>
                  <a:pt x="1097483" y="1197330"/>
                </a:lnTo>
                <a:lnTo>
                  <a:pt x="1091500" y="1167893"/>
                </a:lnTo>
                <a:lnTo>
                  <a:pt x="1075185" y="1143858"/>
                </a:lnTo>
                <a:lnTo>
                  <a:pt x="1050988" y="1127655"/>
                </a:lnTo>
                <a:lnTo>
                  <a:pt x="1021359" y="1121714"/>
                </a:lnTo>
                <a:close/>
              </a:path>
              <a:path w="1097915" h="1323975">
                <a:moveTo>
                  <a:pt x="548741" y="346595"/>
                </a:moveTo>
                <a:lnTo>
                  <a:pt x="501393" y="349128"/>
                </a:lnTo>
                <a:lnTo>
                  <a:pt x="455521" y="356552"/>
                </a:lnTo>
                <a:lnTo>
                  <a:pt x="411390" y="368602"/>
                </a:lnTo>
                <a:lnTo>
                  <a:pt x="369267" y="385017"/>
                </a:lnTo>
                <a:lnTo>
                  <a:pt x="329415" y="405532"/>
                </a:lnTo>
                <a:lnTo>
                  <a:pt x="292101" y="429884"/>
                </a:lnTo>
                <a:lnTo>
                  <a:pt x="257589" y="457809"/>
                </a:lnTo>
                <a:lnTo>
                  <a:pt x="226144" y="489045"/>
                </a:lnTo>
                <a:lnTo>
                  <a:pt x="198031" y="523329"/>
                </a:lnTo>
                <a:lnTo>
                  <a:pt x="173516" y="560395"/>
                </a:lnTo>
                <a:lnTo>
                  <a:pt x="152864" y="599983"/>
                </a:lnTo>
                <a:lnTo>
                  <a:pt x="136340" y="641827"/>
                </a:lnTo>
                <a:lnTo>
                  <a:pt x="124193" y="685756"/>
                </a:lnTo>
                <a:lnTo>
                  <a:pt x="116735" y="731233"/>
                </a:lnTo>
                <a:lnTo>
                  <a:pt x="114185" y="778268"/>
                </a:lnTo>
                <a:lnTo>
                  <a:pt x="114185" y="1044511"/>
                </a:lnTo>
                <a:lnTo>
                  <a:pt x="983297" y="1044511"/>
                </a:lnTo>
                <a:lnTo>
                  <a:pt x="983297" y="820801"/>
                </a:lnTo>
                <a:lnTo>
                  <a:pt x="266433" y="820801"/>
                </a:lnTo>
                <a:lnTo>
                  <a:pt x="249767" y="817459"/>
                </a:lnTo>
                <a:lnTo>
                  <a:pt x="236159" y="808345"/>
                </a:lnTo>
                <a:lnTo>
                  <a:pt x="226985" y="794826"/>
                </a:lnTo>
                <a:lnTo>
                  <a:pt x="223621" y="778268"/>
                </a:lnTo>
                <a:lnTo>
                  <a:pt x="227106" y="731233"/>
                </a:lnTo>
                <a:lnTo>
                  <a:pt x="237410" y="685098"/>
                </a:lnTo>
                <a:lnTo>
                  <a:pt x="253885" y="642240"/>
                </a:lnTo>
                <a:lnTo>
                  <a:pt x="276072" y="602539"/>
                </a:lnTo>
                <a:lnTo>
                  <a:pt x="303464" y="566499"/>
                </a:lnTo>
                <a:lnTo>
                  <a:pt x="335554" y="534621"/>
                </a:lnTo>
                <a:lnTo>
                  <a:pt x="371836" y="507411"/>
                </a:lnTo>
                <a:lnTo>
                  <a:pt x="411802" y="485371"/>
                </a:lnTo>
                <a:lnTo>
                  <a:pt x="454946" y="469004"/>
                </a:lnTo>
                <a:lnTo>
                  <a:pt x="500762" y="458815"/>
                </a:lnTo>
                <a:lnTo>
                  <a:pt x="548741" y="455307"/>
                </a:lnTo>
                <a:lnTo>
                  <a:pt x="836801" y="455307"/>
                </a:lnTo>
                <a:lnTo>
                  <a:pt x="805381" y="429884"/>
                </a:lnTo>
                <a:lnTo>
                  <a:pt x="768067" y="405532"/>
                </a:lnTo>
                <a:lnTo>
                  <a:pt x="728215" y="385017"/>
                </a:lnTo>
                <a:lnTo>
                  <a:pt x="686092" y="368602"/>
                </a:lnTo>
                <a:lnTo>
                  <a:pt x="641962" y="356552"/>
                </a:lnTo>
                <a:lnTo>
                  <a:pt x="596090" y="349128"/>
                </a:lnTo>
                <a:lnTo>
                  <a:pt x="548741" y="346595"/>
                </a:lnTo>
                <a:close/>
              </a:path>
              <a:path w="1097915" h="1323975">
                <a:moveTo>
                  <a:pt x="836801" y="455307"/>
                </a:moveTo>
                <a:lnTo>
                  <a:pt x="548741" y="455307"/>
                </a:lnTo>
                <a:lnTo>
                  <a:pt x="565409" y="458649"/>
                </a:lnTo>
                <a:lnTo>
                  <a:pt x="579021" y="467763"/>
                </a:lnTo>
                <a:lnTo>
                  <a:pt x="588200" y="481282"/>
                </a:lnTo>
                <a:lnTo>
                  <a:pt x="591565" y="497839"/>
                </a:lnTo>
                <a:lnTo>
                  <a:pt x="588200" y="514397"/>
                </a:lnTo>
                <a:lnTo>
                  <a:pt x="579021" y="527916"/>
                </a:lnTo>
                <a:lnTo>
                  <a:pt x="565409" y="537030"/>
                </a:lnTo>
                <a:lnTo>
                  <a:pt x="548741" y="540372"/>
                </a:lnTo>
                <a:lnTo>
                  <a:pt x="500537" y="545214"/>
                </a:lnTo>
                <a:lnTo>
                  <a:pt x="455611" y="559096"/>
                </a:lnTo>
                <a:lnTo>
                  <a:pt x="414935" y="581056"/>
                </a:lnTo>
                <a:lnTo>
                  <a:pt x="379479" y="610128"/>
                </a:lnTo>
                <a:lnTo>
                  <a:pt x="350212" y="645350"/>
                </a:lnTo>
                <a:lnTo>
                  <a:pt x="328106" y="685756"/>
                </a:lnTo>
                <a:lnTo>
                  <a:pt x="314131" y="730384"/>
                </a:lnTo>
                <a:lnTo>
                  <a:pt x="309257" y="778268"/>
                </a:lnTo>
                <a:lnTo>
                  <a:pt x="305893" y="794826"/>
                </a:lnTo>
                <a:lnTo>
                  <a:pt x="296718" y="808345"/>
                </a:lnTo>
                <a:lnTo>
                  <a:pt x="283106" y="817459"/>
                </a:lnTo>
                <a:lnTo>
                  <a:pt x="266433" y="820801"/>
                </a:lnTo>
                <a:lnTo>
                  <a:pt x="983297" y="820801"/>
                </a:lnTo>
                <a:lnTo>
                  <a:pt x="983297" y="778268"/>
                </a:lnTo>
                <a:lnTo>
                  <a:pt x="980747" y="731233"/>
                </a:lnTo>
                <a:lnTo>
                  <a:pt x="973274" y="685665"/>
                </a:lnTo>
                <a:lnTo>
                  <a:pt x="961142" y="641827"/>
                </a:lnTo>
                <a:lnTo>
                  <a:pt x="944618" y="599983"/>
                </a:lnTo>
                <a:lnTo>
                  <a:pt x="923966" y="560395"/>
                </a:lnTo>
                <a:lnTo>
                  <a:pt x="899451" y="523329"/>
                </a:lnTo>
                <a:lnTo>
                  <a:pt x="871338" y="489045"/>
                </a:lnTo>
                <a:lnTo>
                  <a:pt x="839894" y="457809"/>
                </a:lnTo>
                <a:lnTo>
                  <a:pt x="836801" y="455307"/>
                </a:lnTo>
                <a:close/>
              </a:path>
              <a:path w="1097915" h="1323975">
                <a:moveTo>
                  <a:pt x="148882" y="120878"/>
                </a:moveTo>
                <a:lnTo>
                  <a:pt x="48437" y="204584"/>
                </a:lnTo>
                <a:lnTo>
                  <a:pt x="199326" y="383197"/>
                </a:lnTo>
                <a:lnTo>
                  <a:pt x="299758" y="299491"/>
                </a:lnTo>
                <a:lnTo>
                  <a:pt x="148882" y="120878"/>
                </a:lnTo>
                <a:close/>
              </a:path>
              <a:path w="1097915" h="1323975">
                <a:moveTo>
                  <a:pt x="948601" y="120878"/>
                </a:moveTo>
                <a:lnTo>
                  <a:pt x="797725" y="299491"/>
                </a:lnTo>
                <a:lnTo>
                  <a:pt x="898156" y="383197"/>
                </a:lnTo>
                <a:lnTo>
                  <a:pt x="1049032" y="204584"/>
                </a:lnTo>
                <a:lnTo>
                  <a:pt x="948601" y="120878"/>
                </a:lnTo>
                <a:close/>
              </a:path>
              <a:path w="1097915" h="1323975">
                <a:moveTo>
                  <a:pt x="614298" y="0"/>
                </a:moveTo>
                <a:lnTo>
                  <a:pt x="483196" y="0"/>
                </a:lnTo>
                <a:lnTo>
                  <a:pt x="483196" y="233159"/>
                </a:lnTo>
                <a:lnTo>
                  <a:pt x="614298" y="233159"/>
                </a:lnTo>
                <a:lnTo>
                  <a:pt x="614298" y="0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2" name="그림 2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84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2051</TotalTime>
  <Words>2654</Words>
  <Application>Microsoft Office PowerPoint</Application>
  <PresentationFormat>사용자 지정</PresentationFormat>
  <Paragraphs>482</Paragraphs>
  <Slides>25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40" baseType="lpstr">
      <vt:lpstr>DX경필명조B</vt:lpstr>
      <vt:lpstr>HY견고딕</vt:lpstr>
      <vt:lpstr>HY울릉도M</vt:lpstr>
      <vt:lpstr>Gulim</vt:lpstr>
      <vt:lpstr>Gulim</vt:lpstr>
      <vt:lpstr>나눔바른고딕</vt:lpstr>
      <vt:lpstr>돋움</vt:lpstr>
      <vt:lpstr>돋움</vt:lpstr>
      <vt:lpstr>Malgun Gothic</vt:lpstr>
      <vt:lpstr>Malgun Gothic</vt:lpstr>
      <vt:lpstr>바탕체</vt:lpstr>
      <vt:lpstr>Calibri</vt:lpstr>
      <vt:lpstr>Gadugi</vt:lpstr>
      <vt:lpstr>Times New Roman</vt:lpstr>
      <vt:lpstr>Office Theme</vt:lpstr>
      <vt:lpstr>아동학대 신고의무자가  꼭 알아야 하는  아동학대 예방 요령</vt:lpstr>
      <vt:lpstr>1</vt:lpstr>
      <vt:lpstr>1</vt:lpstr>
      <vt:lpstr>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3</vt:lpstr>
      <vt:lpstr>PowerPoint 프레젠테이션</vt:lpstr>
      <vt:lpstr>3</vt:lpstr>
      <vt:lpstr>아동학대사례 개입과정 피해아동 및 학대행위자 조치</vt:lpstr>
      <vt:lpstr>3</vt:lpstr>
      <vt:lpstr>4</vt:lpstr>
      <vt:lpstr>4</vt:lpstr>
      <vt:lpstr>4</vt:lpstr>
      <vt:lpstr>5</vt:lpstr>
      <vt:lpstr>5</vt:lpstr>
      <vt:lpstr>5</vt:lpstr>
      <vt:lpstr>아동학대 발견하기</vt:lpstr>
      <vt:lpstr>아동학대 발견하기</vt:lpstr>
      <vt:lpstr>5</vt:lpstr>
      <vt:lpstr>5</vt:lpstr>
      <vt:lpstr>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아동학대  신고의무자가  꼭 알아야 하는  아동학대 예방 요령</dc:title>
  <dc:creator>김도은</dc:creator>
  <cp:lastModifiedBy>withwelfare</cp:lastModifiedBy>
  <cp:revision>184</cp:revision>
  <dcterms:created xsi:type="dcterms:W3CDTF">2017-11-15T00:52:38Z</dcterms:created>
  <dcterms:modified xsi:type="dcterms:W3CDTF">2022-01-26T02:40:45Z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2017-11-15T00:00:00Z</vt:filetime>
  </property>
  <property fmtid="{D5CDD505-2E9C-101B-9397-08002B2CF9AE}" pid="3" name="Creator">
    <vt:lpwstr>Adobe InDesign CC 2015 (Macintosh)</vt:lpwstr>
  </property>
  <property fmtid="{D5CDD505-2E9C-101B-9397-08002B2CF9AE}" pid="4" name="LastSaved">
    <vt:filetime>2017-11-15T00:00:00Z</vt:filetime>
  </property>
</Properties>
</file>