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7"/>
  </p:notesMasterIdLst>
  <p:sldIdLst>
    <p:sldId id="256" r:id="rId2"/>
    <p:sldId id="257" r:id="rId3"/>
    <p:sldId id="305" r:id="rId4"/>
    <p:sldId id="259" r:id="rId5"/>
    <p:sldId id="260" r:id="rId6"/>
    <p:sldId id="313" r:id="rId7"/>
    <p:sldId id="263" r:id="rId8"/>
    <p:sldId id="317" r:id="rId9"/>
    <p:sldId id="261" r:id="rId10"/>
    <p:sldId id="264" r:id="rId11"/>
    <p:sldId id="265" r:id="rId12"/>
    <p:sldId id="266" r:id="rId13"/>
    <p:sldId id="267" r:id="rId14"/>
    <p:sldId id="268" r:id="rId15"/>
    <p:sldId id="269" r:id="rId16"/>
    <p:sldId id="320" r:id="rId17"/>
    <p:sldId id="325" r:id="rId18"/>
    <p:sldId id="326" r:id="rId19"/>
    <p:sldId id="273" r:id="rId20"/>
    <p:sldId id="275" r:id="rId21"/>
    <p:sldId id="277" r:id="rId22"/>
    <p:sldId id="311" r:id="rId23"/>
    <p:sldId id="327" r:id="rId24"/>
    <p:sldId id="279" r:id="rId25"/>
    <p:sldId id="280" r:id="rId26"/>
    <p:sldId id="281" r:id="rId27"/>
    <p:sldId id="282" r:id="rId28"/>
    <p:sldId id="319" r:id="rId29"/>
    <p:sldId id="288" r:id="rId30"/>
    <p:sldId id="289" r:id="rId31"/>
    <p:sldId id="290" r:id="rId32"/>
    <p:sldId id="291" r:id="rId33"/>
    <p:sldId id="292" r:id="rId34"/>
    <p:sldId id="324" r:id="rId35"/>
    <p:sldId id="323" r:id="rId36"/>
    <p:sldId id="294" r:id="rId37"/>
    <p:sldId id="295" r:id="rId38"/>
    <p:sldId id="296" r:id="rId39"/>
    <p:sldId id="297" r:id="rId40"/>
    <p:sldId id="304" r:id="rId41"/>
    <p:sldId id="299" r:id="rId42"/>
    <p:sldId id="300" r:id="rId43"/>
    <p:sldId id="301" r:id="rId44"/>
    <p:sldId id="302" r:id="rId45"/>
    <p:sldId id="312" r:id="rId46"/>
  </p:sldIdLst>
  <p:sldSz cx="10693400" cy="7562850"/>
  <p:notesSz cx="10693400" cy="756285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04FC"/>
    <a:srgbClr val="189CB1"/>
    <a:srgbClr val="745EA6"/>
    <a:srgbClr val="9F90C2"/>
    <a:srgbClr val="FF6699"/>
    <a:srgbClr val="12639A"/>
    <a:srgbClr val="939EE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보통 스타일 1 - 강조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2500" autoAdjust="0"/>
    <p:restoredTop sz="94660"/>
  </p:normalViewPr>
  <p:slideViewPr>
    <p:cSldViewPr>
      <p:cViewPr varScale="1">
        <p:scale>
          <a:sx n="98" d="100"/>
          <a:sy n="98" d="100"/>
        </p:scale>
        <p:origin x="120" y="9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notesMaster" Target="notesMasters/notesMaster1.xml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____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_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_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_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1.3090044042329286E-2"/>
          <c:y val="2.6960784313725492E-2"/>
          <c:w val="0.86909955957670715"/>
          <c:h val="0.87524104523699242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신고접수</c:v>
                </c:pt>
              </c:strCache>
            </c:strRef>
          </c:tx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500"/>
                </a:pPr>
                <a:endParaRPr lang="ko-KR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numRef>
              <c:f>Sheet1!$A$2:$A$15</c:f>
              <c:numCache>
                <c:formatCode>General</c:formatCode>
                <c:ptCount val="14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</c:numCache>
            </c:numRef>
          </c:cat>
          <c:val>
            <c:numRef>
              <c:f>Sheet1!$B$2:$B$15</c:f>
              <c:numCache>
                <c:formatCode>General</c:formatCode>
                <c:ptCount val="14"/>
                <c:pt idx="0">
                  <c:v>6998</c:v>
                </c:pt>
                <c:pt idx="1">
                  <c:v>8000</c:v>
                </c:pt>
                <c:pt idx="2">
                  <c:v>8903</c:v>
                </c:pt>
                <c:pt idx="3">
                  <c:v>9478</c:v>
                </c:pt>
                <c:pt idx="4">
                  <c:v>9647</c:v>
                </c:pt>
                <c:pt idx="5">
                  <c:v>9309</c:v>
                </c:pt>
                <c:pt idx="6">
                  <c:v>9199</c:v>
                </c:pt>
                <c:pt idx="7">
                  <c:v>10146</c:v>
                </c:pt>
                <c:pt idx="8">
                  <c:v>10943</c:v>
                </c:pt>
                <c:pt idx="9">
                  <c:v>13076</c:v>
                </c:pt>
                <c:pt idx="10">
                  <c:v>17782</c:v>
                </c:pt>
                <c:pt idx="11">
                  <c:v>19203</c:v>
                </c:pt>
                <c:pt idx="12">
                  <c:v>29671</c:v>
                </c:pt>
                <c:pt idx="13">
                  <c:v>34166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아동학대의심사례</c:v>
                </c:pt>
              </c:strCache>
            </c:strRef>
          </c:tx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500"/>
                </a:pPr>
                <a:endParaRPr lang="ko-KR"/>
              </a:p>
            </c:txPr>
            <c:dLblPos val="b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numRef>
              <c:f>Sheet1!$A$2:$A$15</c:f>
              <c:numCache>
                <c:formatCode>General</c:formatCode>
                <c:ptCount val="14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</c:numCache>
            </c:numRef>
          </c:cat>
          <c:val>
            <c:numRef>
              <c:f>Sheet1!$C$2:$C$15</c:f>
              <c:numCache>
                <c:formatCode>General</c:formatCode>
                <c:ptCount val="14"/>
                <c:pt idx="0">
                  <c:v>4880</c:v>
                </c:pt>
                <c:pt idx="1">
                  <c:v>5761</c:v>
                </c:pt>
                <c:pt idx="2">
                  <c:v>6452</c:v>
                </c:pt>
                <c:pt idx="3">
                  <c:v>7083</c:v>
                </c:pt>
                <c:pt idx="4">
                  <c:v>7219</c:v>
                </c:pt>
                <c:pt idx="5">
                  <c:v>7354</c:v>
                </c:pt>
                <c:pt idx="6">
                  <c:v>7406</c:v>
                </c:pt>
                <c:pt idx="7">
                  <c:v>8325</c:v>
                </c:pt>
                <c:pt idx="8">
                  <c:v>8979</c:v>
                </c:pt>
                <c:pt idx="9">
                  <c:v>10857</c:v>
                </c:pt>
                <c:pt idx="10">
                  <c:v>15025</c:v>
                </c:pt>
                <c:pt idx="11">
                  <c:v>16651</c:v>
                </c:pt>
                <c:pt idx="12">
                  <c:v>25878</c:v>
                </c:pt>
                <c:pt idx="13">
                  <c:v>30923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601975864"/>
        <c:axId val="601976256"/>
      </c:lineChart>
      <c:catAx>
        <c:axId val="60197586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601976256"/>
        <c:crosses val="autoZero"/>
        <c:auto val="1"/>
        <c:lblAlgn val="ctr"/>
        <c:lblOffset val="100"/>
        <c:noMultiLvlLbl val="0"/>
      </c:catAx>
      <c:valAx>
        <c:axId val="601976256"/>
        <c:scaling>
          <c:orientation val="minMax"/>
        </c:scaling>
        <c:delete val="1"/>
        <c:axPos val="l"/>
        <c:majorGridlines>
          <c:spPr>
            <a:ln>
              <a:noFill/>
            </a:ln>
          </c:spPr>
        </c:majorGridlines>
        <c:numFmt formatCode="General" sourceLinked="1"/>
        <c:majorTickMark val="out"/>
        <c:minorTickMark val="none"/>
        <c:tickLblPos val="nextTo"/>
        <c:crossAx val="601975864"/>
        <c:crosses val="autoZero"/>
        <c:crossBetween val="between"/>
        <c:majorUnit val="10000"/>
        <c:minorUnit val="2000"/>
      </c:valAx>
      <c:spPr>
        <a:noFill/>
        <a:ln>
          <a:noFill/>
        </a:ln>
      </c:spPr>
    </c:plotArea>
    <c:plotVisOnly val="1"/>
    <c:dispBlanksAs val="gap"/>
    <c:showDLblsOverMax val="0"/>
  </c:chart>
  <c:txPr>
    <a:bodyPr/>
    <a:lstStyle/>
    <a:p>
      <a:pPr>
        <a:defRPr sz="1800"/>
      </a:pPr>
      <a:endParaRPr lang="ko-KR"/>
    </a:p>
  </c:txPr>
  <c:externalData r:id="rId1">
    <c:autoUpdate val="0"/>
  </c:externalData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신고접수(단위: 건)</c:v>
                </c:pt>
              </c:strCache>
            </c:strRef>
          </c:tx>
          <c:dLbls>
            <c:dLbl>
              <c:idx val="0"/>
              <c:layout>
                <c:manualLayout>
                  <c:x val="-2.8186271789961432E-2"/>
                  <c:y val="-2.939430066182414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2.4509801556488194E-2"/>
                  <c:y val="-3.741092811504891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-2.9411761867785831E-2"/>
                  <c:y val="-3.47387189639740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-2.5735291634312603E-2"/>
                  <c:y val="-3.741092811504891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-2.4509801556488239E-2"/>
                  <c:y val="-3.47387189639740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>
                <c:manualLayout>
                  <c:x val="-2.6960781712137012E-2"/>
                  <c:y val="-4.275534641719885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6"/>
              <c:layout>
                <c:manualLayout>
                  <c:x val="-2.4509801556488194E-2"/>
                  <c:y val="-4.275534641719876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7"/>
              <c:layout>
                <c:manualLayout>
                  <c:x val="-3.3088232101259059E-2"/>
                  <c:y val="-4.008313726612383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8"/>
              <c:layout>
                <c:manualLayout>
                  <c:x val="-3.3088232101259059E-2"/>
                  <c:y val="-4.008313726612393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9"/>
              <c:layout>
                <c:manualLayout>
                  <c:x val="-4.0441172568205522E-2"/>
                  <c:y val="-2.672209151074922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0"/>
              <c:layout>
                <c:manualLayout>
                  <c:x val="-4.1666662646030021E-2"/>
                  <c:y val="-2.137767320859947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1"/>
              <c:layout>
                <c:manualLayout>
                  <c:x val="-4.411764280167866E-2"/>
                  <c:y val="-2.404988235967435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2"/>
              <c:layout>
                <c:manualLayout>
                  <c:x val="-5.3921563424274024E-2"/>
                  <c:y val="-2.405009276984370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3"/>
              <c:layout>
                <c:manualLayout>
                  <c:x val="-5.3042961574196669E-2"/>
                  <c:y val="-2.222143202365179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4"/>
              <c:layout>
                <c:manualLayout>
                  <c:x val="-5.712386363531527E-2"/>
                  <c:y val="-2.534481282211678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5"/>
              <c:delete val="1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/>
                </a:pPr>
                <a:endParaRPr lang="ko-K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Sheet1!$A$2:$A$17</c:f>
              <c:numCache>
                <c:formatCode>General</c:formatCode>
                <c:ptCount val="16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  <c:pt idx="14">
                  <c:v>2018</c:v>
                </c:pt>
                <c:pt idx="15">
                  <c:v>2019</c:v>
                </c:pt>
              </c:numCache>
            </c:numRef>
          </c:cat>
          <c:val>
            <c:numRef>
              <c:f>Sheet1!$B$2:$B$17</c:f>
              <c:numCache>
                <c:formatCode>#,##0</c:formatCode>
                <c:ptCount val="16"/>
                <c:pt idx="0">
                  <c:v>6998</c:v>
                </c:pt>
                <c:pt idx="1">
                  <c:v>8000</c:v>
                </c:pt>
                <c:pt idx="2">
                  <c:v>8903</c:v>
                </c:pt>
                <c:pt idx="3">
                  <c:v>9478</c:v>
                </c:pt>
                <c:pt idx="4">
                  <c:v>9647</c:v>
                </c:pt>
                <c:pt idx="5">
                  <c:v>9309</c:v>
                </c:pt>
                <c:pt idx="6">
                  <c:v>9199</c:v>
                </c:pt>
                <c:pt idx="7">
                  <c:v>10146</c:v>
                </c:pt>
                <c:pt idx="8">
                  <c:v>10943</c:v>
                </c:pt>
                <c:pt idx="9">
                  <c:v>13076</c:v>
                </c:pt>
                <c:pt idx="10">
                  <c:v>17782</c:v>
                </c:pt>
                <c:pt idx="11">
                  <c:v>19203</c:v>
                </c:pt>
                <c:pt idx="12">
                  <c:v>29671</c:v>
                </c:pt>
                <c:pt idx="13">
                  <c:v>34166</c:v>
                </c:pt>
                <c:pt idx="14">
                  <c:v>36417</c:v>
                </c:pt>
                <c:pt idx="15">
                  <c:v>41389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아동학대의심사례(단위: 건)</c:v>
                </c:pt>
              </c:strCache>
            </c:strRef>
          </c:tx>
          <c:dLbls>
            <c:dLbl>
              <c:idx val="0"/>
              <c:layout>
                <c:manualLayout>
                  <c:x val="-1.3480390856068506E-2"/>
                  <c:y val="-2.404988235967430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1.7156861089541734E-2"/>
                  <c:y val="-2.13776732085992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-1.4705880933892915E-2"/>
                  <c:y val="-2.137767320859947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-1.8382351167366143E-2"/>
                  <c:y val="-2.404988235967439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-2.4509801556488239E-2"/>
                  <c:y val="-2.137767320859938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>
                <c:manualLayout>
                  <c:x val="-2.6960781712137012E-2"/>
                  <c:y val="-1.870546405752445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6"/>
              <c:layout>
                <c:manualLayout>
                  <c:x val="-2.4509801556488194E-2"/>
                  <c:y val="-1.870546405752445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7"/>
              <c:layout>
                <c:manualLayout>
                  <c:x val="-2.0833331323014966E-2"/>
                  <c:y val="-1.336104575537461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8"/>
              <c:layout>
                <c:manualLayout>
                  <c:x val="-2.2058821400839375E-2"/>
                  <c:y val="-1.603325490644963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9"/>
              <c:layout>
                <c:manualLayout>
                  <c:x val="-2.9411761867785831E-2"/>
                  <c:y val="-2.404988235967430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0"/>
              <c:layout>
                <c:manualLayout>
                  <c:x val="-3.3088232101259149E-2"/>
                  <c:y val="-2.404988235967430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1"/>
              <c:layout>
                <c:manualLayout>
                  <c:x val="-3.6764702334732287E-2"/>
                  <c:y val="-2.939430066182414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2"/>
              <c:layout>
                <c:manualLayout>
                  <c:x val="-2.6960781712137012E-2"/>
                  <c:y val="-2.672209151074922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3"/>
              <c:layout>
                <c:manualLayout>
                  <c:x val="-2.6446284423096263E-2"/>
                  <c:y val="1.897014791065853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4"/>
              <c:layout>
                <c:manualLayout>
                  <c:x val="-2.4900145687188555E-2"/>
                  <c:y val="2.304073892919703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5"/>
              <c:delete val="1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/>
                </a:pPr>
                <a:endParaRPr lang="ko-K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Sheet1!$A$2:$A$17</c:f>
              <c:numCache>
                <c:formatCode>General</c:formatCode>
                <c:ptCount val="16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  <c:pt idx="14">
                  <c:v>2018</c:v>
                </c:pt>
                <c:pt idx="15">
                  <c:v>2019</c:v>
                </c:pt>
              </c:numCache>
            </c:numRef>
          </c:cat>
          <c:val>
            <c:numRef>
              <c:f>Sheet1!$C$2:$C$17</c:f>
              <c:numCache>
                <c:formatCode>#,##0</c:formatCode>
                <c:ptCount val="16"/>
                <c:pt idx="0">
                  <c:v>4880</c:v>
                </c:pt>
                <c:pt idx="1">
                  <c:v>5761</c:v>
                </c:pt>
                <c:pt idx="2">
                  <c:v>6482</c:v>
                </c:pt>
                <c:pt idx="3">
                  <c:v>7083</c:v>
                </c:pt>
                <c:pt idx="4">
                  <c:v>7219</c:v>
                </c:pt>
                <c:pt idx="5">
                  <c:v>7354</c:v>
                </c:pt>
                <c:pt idx="6">
                  <c:v>7406</c:v>
                </c:pt>
                <c:pt idx="7">
                  <c:v>8325</c:v>
                </c:pt>
                <c:pt idx="8">
                  <c:v>8979</c:v>
                </c:pt>
                <c:pt idx="9">
                  <c:v>10857</c:v>
                </c:pt>
                <c:pt idx="10">
                  <c:v>15025</c:v>
                </c:pt>
                <c:pt idx="11">
                  <c:v>16651</c:v>
                </c:pt>
                <c:pt idx="12">
                  <c:v>25878</c:v>
                </c:pt>
                <c:pt idx="13">
                  <c:v>30923</c:v>
                </c:pt>
                <c:pt idx="14">
                  <c:v>32345</c:v>
                </c:pt>
                <c:pt idx="15">
                  <c:v>38380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사례판단(단위: 건)</c:v>
                </c:pt>
              </c:strCache>
            </c:strRef>
          </c:tx>
          <c:dLbls>
            <c:dLbl>
              <c:idx val="0"/>
              <c:layout>
                <c:manualLayout>
                  <c:x val="-2.8186271789961432E-2"/>
                  <c:y val="3.20665098128989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2.4509801556488194E-2"/>
                  <c:y val="3.206650981289906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-2.9411761867785831E-2"/>
                  <c:y val="4.54275555682736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-2.5735291634312603E-2"/>
                  <c:y val="3.741092811504881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-2.4509801556488239E-2"/>
                  <c:y val="3.741092811504881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>
                <c:manualLayout>
                  <c:x val="-2.6960781712137012E-2"/>
                  <c:y val="4.008313726612383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6"/>
              <c:layout>
                <c:manualLayout>
                  <c:x val="-2.6960781712137012E-2"/>
                  <c:y val="3.741092811504891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7"/>
              <c:layout>
                <c:manualLayout>
                  <c:x val="-2.8186271789961422E-2"/>
                  <c:y val="4.809976471934860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8"/>
              <c:layout>
                <c:manualLayout>
                  <c:x val="-2.2058821400839375E-2"/>
                  <c:y val="3.741092811504881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9"/>
              <c:layout>
                <c:manualLayout>
                  <c:x val="-2.2058821400839375E-2"/>
                  <c:y val="4.54275555682736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0"/>
              <c:layout>
                <c:manualLayout>
                  <c:x val="-2.2058821400839465E-2"/>
                  <c:y val="5.077197387042362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1"/>
              <c:layout>
                <c:manualLayout>
                  <c:x val="-2.2058821400839285E-2"/>
                  <c:y val="4.008313726612373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2"/>
              <c:layout>
                <c:manualLayout>
                  <c:x val="-1.8382351167366143E-2"/>
                  <c:y val="5.077197387042352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3"/>
              <c:layout>
                <c:manualLayout>
                  <c:x val="-1.615254514509301E-3"/>
                  <c:y val="3.303146191728520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4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15"/>
              <c:delete val="1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/>
                </a:pPr>
                <a:endParaRPr lang="ko-K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Sheet1!$A$2:$A$17</c:f>
              <c:numCache>
                <c:formatCode>General</c:formatCode>
                <c:ptCount val="16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  <c:pt idx="14">
                  <c:v>2018</c:v>
                </c:pt>
                <c:pt idx="15">
                  <c:v>2019</c:v>
                </c:pt>
              </c:numCache>
            </c:numRef>
          </c:cat>
          <c:val>
            <c:numRef>
              <c:f>Sheet1!$D$2:$D$17</c:f>
              <c:numCache>
                <c:formatCode>#,##0</c:formatCode>
                <c:ptCount val="16"/>
                <c:pt idx="0">
                  <c:v>3891</c:v>
                </c:pt>
                <c:pt idx="1">
                  <c:v>4633</c:v>
                </c:pt>
                <c:pt idx="2">
                  <c:v>5202</c:v>
                </c:pt>
                <c:pt idx="3">
                  <c:v>5581</c:v>
                </c:pt>
                <c:pt idx="4">
                  <c:v>5578</c:v>
                </c:pt>
                <c:pt idx="5">
                  <c:v>5685</c:v>
                </c:pt>
                <c:pt idx="6">
                  <c:v>5657</c:v>
                </c:pt>
                <c:pt idx="7">
                  <c:v>6058</c:v>
                </c:pt>
                <c:pt idx="8">
                  <c:v>6403</c:v>
                </c:pt>
                <c:pt idx="9">
                  <c:v>6796</c:v>
                </c:pt>
                <c:pt idx="10">
                  <c:v>10027</c:v>
                </c:pt>
                <c:pt idx="11">
                  <c:v>11715</c:v>
                </c:pt>
                <c:pt idx="12">
                  <c:v>18700</c:v>
                </c:pt>
                <c:pt idx="13">
                  <c:v>22367</c:v>
                </c:pt>
                <c:pt idx="14">
                  <c:v>24604</c:v>
                </c:pt>
                <c:pt idx="15">
                  <c:v>30045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601978216"/>
        <c:axId val="601979784"/>
      </c:lineChart>
      <c:catAx>
        <c:axId val="60197821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500"/>
            </a:pPr>
            <a:endParaRPr lang="ko-KR"/>
          </a:p>
        </c:txPr>
        <c:crossAx val="601979784"/>
        <c:crosses val="autoZero"/>
        <c:auto val="1"/>
        <c:lblAlgn val="ctr"/>
        <c:lblOffset val="100"/>
        <c:noMultiLvlLbl val="0"/>
      </c:catAx>
      <c:valAx>
        <c:axId val="601979784"/>
        <c:scaling>
          <c:orientation val="minMax"/>
        </c:scaling>
        <c:delete val="0"/>
        <c:axPos val="l"/>
        <c:majorGridlines>
          <c:spPr>
            <a:ln>
              <a:solidFill>
                <a:schemeClr val="bg1">
                  <a:lumMod val="95000"/>
                </a:schemeClr>
              </a:solidFill>
            </a:ln>
          </c:spPr>
        </c:majorGridlines>
        <c:numFmt formatCode="#,##0" sourceLinked="1"/>
        <c:majorTickMark val="out"/>
        <c:minorTickMark val="none"/>
        <c:tickLblPos val="nextTo"/>
        <c:txPr>
          <a:bodyPr/>
          <a:lstStyle/>
          <a:p>
            <a:pPr>
              <a:defRPr sz="1100"/>
            </a:pPr>
            <a:endParaRPr lang="ko-KR"/>
          </a:p>
        </c:txPr>
        <c:crossAx val="601978216"/>
        <c:crosses val="autoZero"/>
        <c:crossBetween val="between"/>
      </c:valAx>
    </c:plotArea>
    <c:legend>
      <c:legendPos val="b"/>
      <c:layout/>
      <c:overlay val="0"/>
      <c:txPr>
        <a:bodyPr/>
        <a:lstStyle/>
        <a:p>
          <a:pPr>
            <a:defRPr sz="1300"/>
          </a:pPr>
          <a:endParaRPr lang="ko-KR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ko-KR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아동학대 현황</c:v>
                </c:pt>
              </c:strCache>
            </c:strRef>
          </c:tx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altLang="ko-KR" b="1" dirty="0" smtClean="0">
                        <a:solidFill>
                          <a:schemeClr val="bg1"/>
                        </a:solidFill>
                      </a:rPr>
                      <a:t>13.9</a:t>
                    </a:r>
                    <a:r>
                      <a:rPr lang="en-US" altLang="ko-KR" sz="1800" b="1" i="0" u="none" strike="noStrike" baseline="0" dirty="0" smtClean="0">
                        <a:solidFill>
                          <a:schemeClr val="bg1"/>
                        </a:solidFill>
                        <a:effectLst/>
                      </a:rPr>
                      <a:t>%</a:t>
                    </a:r>
                  </a:p>
                  <a:p>
                    <a:r>
                      <a:rPr lang="ko-KR" altLang="en-US" sz="1800" b="1" i="0" u="none" strike="noStrike" baseline="0" dirty="0" smtClean="0">
                        <a:solidFill>
                          <a:schemeClr val="bg1"/>
                        </a:solidFill>
                        <a:effectLst/>
                      </a:rPr>
                      <a:t>신체학대</a:t>
                    </a:r>
                    <a:endParaRPr lang="ko-KR" alt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1.633049002785579E-3"/>
                  <c:y val="-9.1081680929767436E-17"/>
                </c:manualLayout>
              </c:layout>
              <c:tx>
                <c:rich>
                  <a:bodyPr/>
                  <a:lstStyle/>
                  <a:p>
                    <a:r>
                      <a:rPr lang="en-US" altLang="ko-KR" b="1" dirty="0" smtClean="0">
                        <a:solidFill>
                          <a:schemeClr val="bg1"/>
                        </a:solidFill>
                      </a:rPr>
                      <a:t>25.4</a:t>
                    </a:r>
                    <a:r>
                      <a:rPr lang="en-US" altLang="ko-KR" sz="1800" b="1" i="0" u="none" strike="noStrike" baseline="0" dirty="0" smtClean="0">
                        <a:solidFill>
                          <a:schemeClr val="bg1"/>
                        </a:solidFill>
                        <a:effectLst/>
                      </a:rPr>
                      <a:t>%</a:t>
                    </a:r>
                  </a:p>
                  <a:p>
                    <a:r>
                      <a:rPr lang="ko-KR" altLang="en-US" sz="1800" b="1" i="0" u="none" strike="noStrike" baseline="0" dirty="0" smtClean="0">
                        <a:solidFill>
                          <a:schemeClr val="bg1"/>
                        </a:solidFill>
                        <a:effectLst/>
                      </a:rPr>
                      <a:t>정서학대</a:t>
                    </a:r>
                    <a:endParaRPr lang="ko-KR" alt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5.1144866746215642E-2"/>
                  <c:y val="0.11153967187165588"/>
                </c:manualLayout>
              </c:layout>
              <c:tx>
                <c:rich>
                  <a:bodyPr/>
                  <a:lstStyle/>
                  <a:p>
                    <a:pPr>
                      <a:defRPr b="1">
                        <a:solidFill>
                          <a:schemeClr val="tx2"/>
                        </a:solidFill>
                      </a:defRPr>
                    </a:pPr>
                    <a:r>
                      <a:rPr lang="en-US" altLang="ko-KR" b="1" dirty="0" smtClean="0">
                        <a:solidFill>
                          <a:schemeClr val="tx2"/>
                        </a:solidFill>
                      </a:rPr>
                      <a:t>2.9</a:t>
                    </a:r>
                    <a:r>
                      <a:rPr lang="en-US" altLang="ko-KR" sz="1800" b="1" i="0" u="none" strike="noStrike" baseline="0" dirty="0" smtClean="0">
                        <a:solidFill>
                          <a:schemeClr val="tx2"/>
                        </a:solidFill>
                        <a:effectLst/>
                      </a:rPr>
                      <a:t>%</a:t>
                    </a:r>
                  </a:p>
                  <a:p>
                    <a:pPr>
                      <a:defRPr b="1">
                        <a:solidFill>
                          <a:schemeClr val="tx2"/>
                        </a:solidFill>
                      </a:defRPr>
                    </a:pPr>
                    <a:r>
                      <a:rPr lang="ko-KR" altLang="en-US" sz="1800" b="1" i="0" u="none" strike="noStrike" baseline="0" dirty="0" err="1" smtClean="0">
                        <a:solidFill>
                          <a:schemeClr val="tx2"/>
                        </a:solidFill>
                        <a:effectLst/>
                      </a:rPr>
                      <a:t>성학대</a:t>
                    </a:r>
                    <a:endParaRPr lang="ko-KR" altLang="en-US" dirty="0">
                      <a:solidFill>
                        <a:schemeClr val="tx2"/>
                      </a:solidFill>
                    </a:endParaRPr>
                  </a:p>
                </c:rich>
              </c:tx>
              <c:spPr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en-US" altLang="ko-KR" b="1" dirty="0" smtClean="0">
                        <a:solidFill>
                          <a:schemeClr val="bg1"/>
                        </a:solidFill>
                      </a:rPr>
                      <a:t>9.6</a:t>
                    </a:r>
                    <a:r>
                      <a:rPr lang="en-US" altLang="ko-KR" sz="1800" b="1" i="0" u="none" strike="noStrike" baseline="0" dirty="0" smtClean="0">
                        <a:solidFill>
                          <a:schemeClr val="bg1"/>
                        </a:solidFill>
                        <a:effectLst/>
                      </a:rPr>
                      <a:t>%</a:t>
                    </a:r>
                  </a:p>
                  <a:p>
                    <a:r>
                      <a:rPr lang="ko-KR" altLang="en-US" sz="1800" b="1" i="0" u="none" strike="noStrike" baseline="0" dirty="0" smtClean="0">
                        <a:solidFill>
                          <a:schemeClr val="bg1"/>
                        </a:solidFill>
                        <a:effectLst/>
                      </a:rPr>
                      <a:t>방임</a:t>
                    </a:r>
                    <a:endParaRPr lang="ko-KR" alt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6.8093415060236648E-3"/>
                  <c:y val="-2.6389579278058538E-2"/>
                </c:manualLayout>
              </c:layout>
              <c:tx>
                <c:rich>
                  <a:bodyPr/>
                  <a:lstStyle/>
                  <a:p>
                    <a:pPr>
                      <a:defRPr sz="2000" b="1">
                        <a:solidFill>
                          <a:schemeClr val="tx2"/>
                        </a:solidFill>
                      </a:defRPr>
                    </a:pPr>
                    <a:r>
                      <a:rPr lang="en-US" altLang="ko-KR" sz="4000" b="1" dirty="0" smtClean="0">
                        <a:solidFill>
                          <a:schemeClr val="tx2"/>
                        </a:solidFill>
                      </a:rPr>
                      <a:t>48.2%</a:t>
                    </a:r>
                  </a:p>
                  <a:p>
                    <a:pPr>
                      <a:defRPr sz="2000" b="1">
                        <a:solidFill>
                          <a:schemeClr val="tx2"/>
                        </a:solidFill>
                      </a:defRPr>
                    </a:pPr>
                    <a:r>
                      <a:rPr lang="ko-KR" altLang="en-US" sz="2000" b="1" dirty="0" smtClean="0">
                        <a:solidFill>
                          <a:schemeClr val="tx2"/>
                        </a:solidFill>
                      </a:rPr>
                      <a:t>중복학대</a:t>
                    </a:r>
                    <a:endParaRPr lang="ko-KR" altLang="en-US" sz="2000" dirty="0">
                      <a:solidFill>
                        <a:schemeClr val="tx2"/>
                      </a:solidFill>
                    </a:endParaRPr>
                  </a:p>
                </c:rich>
              </c:tx>
              <c:spPr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1">
                    <a:solidFill>
                      <a:schemeClr val="bg1"/>
                    </a:solidFill>
                  </a:defRPr>
                </a:pPr>
                <a:endParaRPr lang="ko-K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Sheet1!$A$2:$A$6</c:f>
              <c:strCache>
                <c:ptCount val="5"/>
                <c:pt idx="0">
                  <c:v>신체학대</c:v>
                </c:pt>
                <c:pt idx="1">
                  <c:v>정서학대</c:v>
                </c:pt>
                <c:pt idx="2">
                  <c:v>성학대</c:v>
                </c:pt>
                <c:pt idx="3">
                  <c:v>방임</c:v>
                </c:pt>
                <c:pt idx="4">
                  <c:v>중복학대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13.9</c:v>
                </c:pt>
                <c:pt idx="1">
                  <c:v>25.4</c:v>
                </c:pt>
                <c:pt idx="2">
                  <c:v>2.9</c:v>
                </c:pt>
                <c:pt idx="3">
                  <c:v>9.6</c:v>
                </c:pt>
                <c:pt idx="4">
                  <c:v>48.2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ko-KR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관계</c:v>
                </c:pt>
              </c:strCache>
            </c:strRef>
          </c:tx>
          <c:dPt>
            <c:idx val="0"/>
            <c:bubble3D val="0"/>
            <c:spPr>
              <a:solidFill>
                <a:schemeClr val="bg1">
                  <a:lumMod val="85000"/>
                </a:schemeClr>
              </a:solidFill>
            </c:spPr>
          </c:dPt>
          <c:dPt>
            <c:idx val="1"/>
            <c:bubble3D val="0"/>
            <c:spPr>
              <a:solidFill>
                <a:schemeClr val="tx2"/>
              </a:solidFill>
            </c:spPr>
          </c:dPt>
          <c:dPt>
            <c:idx val="2"/>
            <c:bubble3D val="0"/>
            <c:spPr>
              <a:solidFill>
                <a:schemeClr val="accent6"/>
              </a:solidFill>
            </c:spPr>
          </c:dPt>
          <c:dPt>
            <c:idx val="3"/>
            <c:bubble3D val="0"/>
            <c:spPr>
              <a:solidFill>
                <a:schemeClr val="accent5"/>
              </a:solidFill>
            </c:spPr>
          </c:dPt>
          <c:dLbls>
            <c:dLbl>
              <c:idx val="0"/>
              <c:layout>
                <c:manualLayout>
                  <c:x val="3.7366375487469378E-2"/>
                  <c:y val="-0.11875024606299218"/>
                </c:manualLayout>
              </c:layout>
              <c:tx>
                <c:rich>
                  <a:bodyPr/>
                  <a:lstStyle/>
                  <a:p>
                    <a:pPr>
                      <a:defRPr sz="3000" b="1">
                        <a:solidFill>
                          <a:schemeClr val="tx2"/>
                        </a:solidFill>
                      </a:defRPr>
                    </a:pPr>
                    <a:r>
                      <a:rPr lang="ko-KR" altLang="en-US" sz="3000" b="1" dirty="0" smtClean="0">
                        <a:solidFill>
                          <a:schemeClr val="tx2"/>
                        </a:solidFill>
                      </a:rPr>
                      <a:t>부모</a:t>
                    </a:r>
                    <a:r>
                      <a:rPr lang="ko-KR" altLang="en-US" sz="3000" b="1" baseline="0" dirty="0" smtClean="0">
                        <a:solidFill>
                          <a:schemeClr val="tx2"/>
                        </a:solidFill>
                      </a:rPr>
                      <a:t> </a:t>
                    </a:r>
                    <a:r>
                      <a:rPr lang="en-US" altLang="ko-KR" sz="3000" b="1" baseline="0" dirty="0" smtClean="0">
                        <a:solidFill>
                          <a:schemeClr val="tx2"/>
                        </a:solidFill>
                      </a:rPr>
                      <a:t>76</a:t>
                    </a:r>
                    <a:r>
                      <a:rPr lang="en-US" altLang="ko-KR" sz="3000" b="1" dirty="0" smtClean="0">
                        <a:solidFill>
                          <a:schemeClr val="tx2"/>
                        </a:solidFill>
                      </a:rPr>
                      <a:t>.5%</a:t>
                    </a:r>
                  </a:p>
                </c:rich>
              </c:tx>
              <c:spPr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9.0669186474572505E-2"/>
                  <c:y val="-2.1875246062992126E-2"/>
                </c:manualLayout>
              </c:layout>
              <c:tx>
                <c:rich>
                  <a:bodyPr/>
                  <a:lstStyle/>
                  <a:p>
                    <a:r>
                      <a:rPr lang="en-US" altLang="ko-KR" b="1" dirty="0" smtClean="0">
                        <a:solidFill>
                          <a:schemeClr val="tx2"/>
                        </a:solidFill>
                      </a:rPr>
                      <a:t>4.2%</a:t>
                    </a:r>
                  </a:p>
                  <a:p>
                    <a:r>
                      <a:rPr lang="ko-KR" altLang="en-US" b="1" dirty="0" smtClean="0">
                        <a:solidFill>
                          <a:schemeClr val="tx2"/>
                        </a:solidFill>
                      </a:rPr>
                      <a:t>친인척</a:t>
                    </a:r>
                    <a:endParaRPr lang="ko-KR" alt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-1.8749999999999999E-2"/>
                  <c:y val="-2.1875000000000016E-2"/>
                </c:manualLayout>
              </c:layout>
              <c:tx>
                <c:rich>
                  <a:bodyPr/>
                  <a:lstStyle/>
                  <a:p>
                    <a:r>
                      <a:rPr lang="en-US" altLang="ko-KR" b="1" dirty="0" smtClean="0">
                        <a:solidFill>
                          <a:schemeClr val="tx2"/>
                        </a:solidFill>
                      </a:rPr>
                      <a:t>16.3%</a:t>
                    </a:r>
                  </a:p>
                  <a:p>
                    <a:r>
                      <a:rPr lang="ko-KR" altLang="en-US" b="1" dirty="0" smtClean="0">
                        <a:solidFill>
                          <a:schemeClr val="tx2"/>
                        </a:solidFill>
                      </a:rPr>
                      <a:t>대리양육자</a:t>
                    </a:r>
                    <a:endParaRPr lang="ko-KR" alt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-6.2501640419947505E-3"/>
                  <c:y val="-9.0625246062992132E-2"/>
                </c:manualLayout>
              </c:layout>
              <c:tx>
                <c:rich>
                  <a:bodyPr/>
                  <a:lstStyle/>
                  <a:p>
                    <a:r>
                      <a:rPr lang="en-US" altLang="ko-KR" b="1" dirty="0" smtClean="0">
                        <a:solidFill>
                          <a:schemeClr val="tx2"/>
                        </a:solidFill>
                      </a:rPr>
                      <a:t>3%</a:t>
                    </a:r>
                  </a:p>
                  <a:p>
                    <a:r>
                      <a:rPr lang="ko-KR" altLang="en-US" b="1" dirty="0" smtClean="0">
                        <a:solidFill>
                          <a:schemeClr val="tx2"/>
                        </a:solidFill>
                      </a:rPr>
                      <a:t>기타</a:t>
                    </a:r>
                    <a:endParaRPr lang="ko-KR" alt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1">
                    <a:solidFill>
                      <a:schemeClr val="tx2"/>
                    </a:solidFill>
                  </a:defRPr>
                </a:pPr>
                <a:endParaRPr lang="ko-K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Sheet1!$A$2:$A$5</c:f>
              <c:strCache>
                <c:ptCount val="4"/>
                <c:pt idx="0">
                  <c:v>부모</c:v>
                </c:pt>
                <c:pt idx="1">
                  <c:v>친인척</c:v>
                </c:pt>
                <c:pt idx="2">
                  <c:v>대리양육자</c:v>
                </c:pt>
                <c:pt idx="3">
                  <c:v>기타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76.5</c:v>
                </c:pt>
                <c:pt idx="1">
                  <c:v>4.2</c:v>
                </c:pt>
                <c:pt idx="2">
                  <c:v>16.3</c:v>
                </c:pt>
                <c:pt idx="3">
                  <c:v>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ko-KR"/>
    </a:p>
  </c:txPr>
  <c:externalData r:id="rId1">
    <c:autoUpdate val="0"/>
  </c:externalData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0.81753</cdr:x>
      <cdr:y>0.00058</cdr:y>
    </cdr:from>
    <cdr:to>
      <cdr:x>0.96524</cdr:x>
      <cdr:y>0.14764</cdr:y>
    </cdr:to>
    <cdr:sp macro="" textlink="">
      <cdr:nvSpPr>
        <cdr:cNvPr id="2" name="모서리가 둥근 사각형 설명선 1"/>
        <cdr:cNvSpPr/>
      </cdr:nvSpPr>
      <cdr:spPr>
        <a:xfrm xmlns:a="http://schemas.openxmlformats.org/drawingml/2006/main">
          <a:off x="8390129" y="2995"/>
          <a:ext cx="1515871" cy="762000"/>
        </a:xfrm>
        <a:prstGeom xmlns:a="http://schemas.openxmlformats.org/drawingml/2006/main" prst="wedgeRoundRectCallout">
          <a:avLst>
            <a:gd name="adj1" fmla="val -30616"/>
            <a:gd name="adj2" fmla="val 57500"/>
            <a:gd name="adj3" fmla="val 16667"/>
          </a:avLst>
        </a:prstGeom>
      </cdr:spPr>
      <cdr:style>
        <a:lnRef xmlns:a="http://schemas.openxmlformats.org/drawingml/2006/main" idx="0">
          <a:schemeClr val="accent1"/>
        </a:lnRef>
        <a:fillRef xmlns:a="http://schemas.openxmlformats.org/drawingml/2006/main" idx="3">
          <a:schemeClr val="accent1"/>
        </a:fillRef>
        <a:effectRef xmlns:a="http://schemas.openxmlformats.org/drawingml/2006/main" idx="3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rtlCol="0" anchor="ctr"/>
        <a:lstStyle xmlns:a="http://schemas.openxmlformats.org/drawingml/2006/main">
          <a:defPPr>
            <a:defRPr lang="ko-KR"/>
          </a:defPPr>
          <a:lvl1pPr marL="0" algn="l" defTabSz="914400" rtl="0" eaLnBrk="1" latinLnBrk="1" hangingPunct="1">
            <a:defRPr sz="1800" kern="12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1" hangingPunct="1">
            <a:defRPr sz="1800" kern="12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1" hangingPunct="1">
            <a:defRPr sz="1800" kern="12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1" hangingPunct="1">
            <a:defRPr sz="1800" kern="12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1" hangingPunct="1">
            <a:defRPr sz="1800" kern="12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1" hangingPunct="1">
            <a:defRPr sz="1800" kern="12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1" hangingPunct="1">
            <a:defRPr sz="1800" kern="12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1" hangingPunct="1">
            <a:defRPr sz="1800" kern="12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1" hangingPunct="1">
            <a:defRPr sz="1800" kern="12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US" altLang="ko-KR" b="1" dirty="0" smtClean="0">
              <a:solidFill>
                <a:schemeClr val="bg1"/>
              </a:solidFill>
            </a:rPr>
            <a:t>34,166</a:t>
          </a:r>
        </a:p>
        <a:p xmlns:a="http://schemas.openxmlformats.org/drawingml/2006/main">
          <a:pPr algn="ctr"/>
          <a:r>
            <a:rPr lang="ko-KR" altLang="en-US" sz="1000" b="1" dirty="0" smtClean="0">
              <a:solidFill>
                <a:schemeClr val="bg1"/>
              </a:solidFill>
            </a:rPr>
            <a:t>신고접수</a:t>
          </a:r>
          <a:r>
            <a:rPr lang="en-US" altLang="ko-KR" sz="1000" b="1" dirty="0" smtClean="0">
              <a:solidFill>
                <a:schemeClr val="bg1"/>
              </a:solidFill>
            </a:rPr>
            <a:t>(</a:t>
          </a:r>
          <a:r>
            <a:rPr lang="ko-KR" altLang="en-US" sz="1000" b="1" dirty="0" smtClean="0">
              <a:solidFill>
                <a:schemeClr val="bg1"/>
              </a:solidFill>
            </a:rPr>
            <a:t>단위</a:t>
          </a:r>
          <a:r>
            <a:rPr lang="en-US" altLang="ko-KR" sz="1000" b="1" dirty="0" smtClean="0">
              <a:solidFill>
                <a:schemeClr val="bg1"/>
              </a:solidFill>
            </a:rPr>
            <a:t>: </a:t>
          </a:r>
          <a:r>
            <a:rPr lang="ko-KR" altLang="en-US" sz="1000" b="1" dirty="0" smtClean="0">
              <a:solidFill>
                <a:schemeClr val="bg1"/>
              </a:solidFill>
            </a:rPr>
            <a:t>건</a:t>
          </a:r>
          <a:r>
            <a:rPr lang="en-US" altLang="ko-KR" sz="1000" b="1" dirty="0" smtClean="0">
              <a:solidFill>
                <a:schemeClr val="bg1"/>
              </a:solidFill>
            </a:rPr>
            <a:t>)</a:t>
          </a:r>
          <a:endParaRPr lang="ko-KR" altLang="en-US" sz="1000" b="1" dirty="0">
            <a:solidFill>
              <a:schemeClr val="bg1"/>
            </a:solidFill>
          </a:endParaRPr>
        </a:p>
      </cdr:txBody>
    </cdr:sp>
  </cdr:relSizeAnchor>
  <cdr:relSizeAnchor xmlns:cdr="http://schemas.openxmlformats.org/drawingml/2006/chartDrawing">
    <cdr:from>
      <cdr:x>0.82417</cdr:x>
      <cdr:y>0.25</cdr:y>
    </cdr:from>
    <cdr:to>
      <cdr:x>0.96524</cdr:x>
      <cdr:y>0.39706</cdr:y>
    </cdr:to>
    <cdr:sp macro="" textlink="">
      <cdr:nvSpPr>
        <cdr:cNvPr id="3" name="모서리가 둥근 사각형 설명선 2"/>
        <cdr:cNvSpPr/>
      </cdr:nvSpPr>
      <cdr:spPr>
        <a:xfrm xmlns:a="http://schemas.openxmlformats.org/drawingml/2006/main">
          <a:off x="8458200" y="1295400"/>
          <a:ext cx="1447800" cy="762000"/>
        </a:xfrm>
        <a:prstGeom xmlns:a="http://schemas.openxmlformats.org/drawingml/2006/main" prst="wedgeRoundRectCallout">
          <a:avLst>
            <a:gd name="adj1" fmla="val -30989"/>
            <a:gd name="adj2" fmla="val -73889"/>
            <a:gd name="adj3" fmla="val 16667"/>
          </a:avLst>
        </a:prstGeom>
      </cdr:spPr>
      <cdr:style>
        <a:lnRef xmlns:a="http://schemas.openxmlformats.org/drawingml/2006/main" idx="0">
          <a:schemeClr val="accent1"/>
        </a:lnRef>
        <a:fillRef xmlns:a="http://schemas.openxmlformats.org/drawingml/2006/main" idx="3">
          <a:schemeClr val="accent1"/>
        </a:fillRef>
        <a:effectRef xmlns:a="http://schemas.openxmlformats.org/drawingml/2006/main" idx="3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rtlCol="0" anchor="ctr"/>
        <a:lstStyle xmlns:a="http://schemas.openxmlformats.org/drawingml/2006/main">
          <a:defPPr>
            <a:defRPr lang="ko-KR"/>
          </a:defPPr>
          <a:lvl1pPr marL="0" algn="l" defTabSz="914400" rtl="0" eaLnBrk="1" latinLnBrk="1" hangingPunct="1">
            <a:defRPr sz="1800" kern="12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1" hangingPunct="1">
            <a:defRPr sz="1800" kern="12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1" hangingPunct="1">
            <a:defRPr sz="1800" kern="12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1" hangingPunct="1">
            <a:defRPr sz="1800" kern="12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1" hangingPunct="1">
            <a:defRPr sz="1800" kern="12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1" hangingPunct="1">
            <a:defRPr sz="1800" kern="12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1" hangingPunct="1">
            <a:defRPr sz="1800" kern="12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1" hangingPunct="1">
            <a:defRPr sz="1800" kern="12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1" hangingPunct="1">
            <a:defRPr sz="1800" kern="12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US" altLang="ko-KR" b="1" dirty="0" smtClean="0">
              <a:solidFill>
                <a:schemeClr val="bg1"/>
              </a:solidFill>
            </a:rPr>
            <a:t>30,923</a:t>
          </a:r>
        </a:p>
        <a:p xmlns:a="http://schemas.openxmlformats.org/drawingml/2006/main">
          <a:pPr algn="ctr"/>
          <a:r>
            <a:rPr lang="ko-KR" altLang="en-US" sz="1000" b="1" dirty="0" smtClean="0">
              <a:solidFill>
                <a:schemeClr val="bg1"/>
              </a:solidFill>
            </a:rPr>
            <a:t>아동학대의심사례</a:t>
          </a:r>
          <a:endParaRPr lang="en-US" altLang="ko-KR" sz="1000" b="1" dirty="0" smtClean="0">
            <a:solidFill>
              <a:schemeClr val="bg1"/>
            </a:solidFill>
          </a:endParaRPr>
        </a:p>
        <a:p xmlns:a="http://schemas.openxmlformats.org/drawingml/2006/main">
          <a:pPr algn="ctr"/>
          <a:r>
            <a:rPr lang="en-US" altLang="ko-KR" sz="1000" b="1" dirty="0" smtClean="0">
              <a:solidFill>
                <a:schemeClr val="bg1"/>
              </a:solidFill>
            </a:rPr>
            <a:t>(</a:t>
          </a:r>
          <a:r>
            <a:rPr lang="ko-KR" altLang="en-US" sz="1000" b="1" dirty="0">
              <a:solidFill>
                <a:schemeClr val="bg1"/>
              </a:solidFill>
            </a:rPr>
            <a:t>단위</a:t>
          </a:r>
          <a:r>
            <a:rPr lang="en-US" altLang="ko-KR" sz="1000" b="1" dirty="0">
              <a:solidFill>
                <a:schemeClr val="bg1"/>
              </a:solidFill>
            </a:rPr>
            <a:t>: </a:t>
          </a:r>
          <a:r>
            <a:rPr lang="ko-KR" altLang="en-US" sz="1000" b="1" dirty="0">
              <a:solidFill>
                <a:schemeClr val="bg1"/>
              </a:solidFill>
            </a:rPr>
            <a:t>건</a:t>
          </a:r>
          <a:r>
            <a:rPr lang="en-US" altLang="ko-KR" sz="1000" b="1" dirty="0" smtClean="0">
              <a:solidFill>
                <a:schemeClr val="bg1"/>
              </a:solidFill>
            </a:rPr>
            <a:t>)</a:t>
          </a:r>
          <a:endParaRPr lang="ko-KR" altLang="en-US" sz="1000" b="1" dirty="0">
            <a:solidFill>
              <a:schemeClr val="bg1"/>
            </a:solidFill>
          </a:endParaRP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633913" cy="3794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6057900" y="0"/>
            <a:ext cx="4632325" cy="3794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12E186D-6F9E-4EE5-9150-77A9AD2D2981}" type="datetimeFigureOut">
              <a:rPr lang="ko-KR" altLang="en-US" smtClean="0"/>
              <a:t>2021-01-13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3543300" y="946150"/>
            <a:ext cx="3606800" cy="25511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1069975" y="3640138"/>
            <a:ext cx="8553450" cy="29781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7183438"/>
            <a:ext cx="4633913" cy="3794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6057900" y="7183438"/>
            <a:ext cx="4632325" cy="3794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FCD43F0-402D-49C3-A752-51B9796CAD9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098829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CD43F0-402D-49C3-A752-51B9796CAD90}" type="slidenum">
              <a:rPr lang="ko-KR" altLang="en-US" smtClean="0"/>
              <a:t>21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0362223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CD43F0-402D-49C3-A752-51B9796CAD90}" type="slidenum">
              <a:rPr lang="ko-KR" altLang="en-US" smtClean="0"/>
              <a:t>23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010585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12"/>
            <a:ext cx="10692130" cy="7560309"/>
          </a:xfrm>
          <a:custGeom>
            <a:avLst/>
            <a:gdLst/>
            <a:ahLst/>
            <a:cxnLst/>
            <a:rect l="l" t="t" r="r" b="b"/>
            <a:pathLst>
              <a:path w="10692130" h="7560309">
                <a:moveTo>
                  <a:pt x="0" y="7559992"/>
                </a:moveTo>
                <a:lnTo>
                  <a:pt x="10692003" y="7559992"/>
                </a:lnTo>
                <a:lnTo>
                  <a:pt x="10692003" y="0"/>
                </a:lnTo>
                <a:lnTo>
                  <a:pt x="0" y="0"/>
                </a:lnTo>
                <a:lnTo>
                  <a:pt x="0" y="7559992"/>
                </a:lnTo>
                <a:close/>
              </a:path>
            </a:pathLst>
          </a:custGeom>
          <a:solidFill>
            <a:srgbClr val="007D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4807369" y="1828711"/>
            <a:ext cx="1078661" cy="13970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9000" b="1" i="0">
                <a:solidFill>
                  <a:srgbClr val="007DC4"/>
                </a:solidFill>
                <a:latin typeface="Malgun Gothic"/>
                <a:cs typeface="Malgun Gothic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604010" y="4235196"/>
            <a:ext cx="7485380" cy="189071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1/13/2021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540004" y="7380008"/>
            <a:ext cx="9612630" cy="180340"/>
          </a:xfrm>
          <a:custGeom>
            <a:avLst/>
            <a:gdLst/>
            <a:ahLst/>
            <a:cxnLst/>
            <a:rect l="l" t="t" r="r" b="b"/>
            <a:pathLst>
              <a:path w="9612630" h="180340">
                <a:moveTo>
                  <a:pt x="0" y="179997"/>
                </a:moveTo>
                <a:lnTo>
                  <a:pt x="9612007" y="179997"/>
                </a:lnTo>
                <a:lnTo>
                  <a:pt x="9612007" y="0"/>
                </a:lnTo>
                <a:lnTo>
                  <a:pt x="0" y="0"/>
                </a:lnTo>
                <a:lnTo>
                  <a:pt x="0" y="179997"/>
                </a:lnTo>
                <a:close/>
              </a:path>
            </a:pathLst>
          </a:custGeom>
          <a:solidFill>
            <a:srgbClr val="007D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5000" b="1" i="0">
                <a:solidFill>
                  <a:schemeClr val="bg1"/>
                </a:solidFill>
                <a:latin typeface="Malgun Gothic"/>
                <a:cs typeface="Malgun Gothic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000" b="0" i="0">
                <a:solidFill>
                  <a:srgbClr val="231F20"/>
                </a:solidFill>
                <a:latin typeface="Gulim"/>
                <a:cs typeface="Gulim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1/13/2021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6323368"/>
            <a:ext cx="10691990" cy="123663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5731573" y="5733415"/>
            <a:ext cx="3961726" cy="60355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k object 18"/>
          <p:cNvSpPr/>
          <p:nvPr/>
        </p:nvSpPr>
        <p:spPr>
          <a:xfrm>
            <a:off x="6389598" y="5148008"/>
            <a:ext cx="3303701" cy="59902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k object 19"/>
          <p:cNvSpPr/>
          <p:nvPr/>
        </p:nvSpPr>
        <p:spPr>
          <a:xfrm>
            <a:off x="6690537" y="11"/>
            <a:ext cx="3461881" cy="180417"/>
          </a:xfrm>
          <a:custGeom>
            <a:avLst/>
            <a:gdLst/>
            <a:ahLst/>
            <a:cxnLst/>
            <a:rect l="l" t="t" r="r" b="b"/>
            <a:pathLst>
              <a:path w="2858134" h="180340">
                <a:moveTo>
                  <a:pt x="0" y="179997"/>
                </a:moveTo>
                <a:lnTo>
                  <a:pt x="2857728" y="179997"/>
                </a:lnTo>
                <a:lnTo>
                  <a:pt x="2857728" y="0"/>
                </a:lnTo>
                <a:lnTo>
                  <a:pt x="0" y="0"/>
                </a:lnTo>
                <a:lnTo>
                  <a:pt x="0" y="179997"/>
                </a:lnTo>
                <a:close/>
              </a:path>
            </a:pathLst>
          </a:custGeom>
          <a:solidFill>
            <a:srgbClr val="007D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k object 20"/>
          <p:cNvSpPr/>
          <p:nvPr/>
        </p:nvSpPr>
        <p:spPr>
          <a:xfrm>
            <a:off x="540003" y="12"/>
            <a:ext cx="3384545" cy="180163"/>
          </a:xfrm>
          <a:custGeom>
            <a:avLst/>
            <a:gdLst/>
            <a:ahLst/>
            <a:cxnLst/>
            <a:rect l="l" t="t" r="r" b="b"/>
            <a:pathLst>
              <a:path w="2854960" h="180340">
                <a:moveTo>
                  <a:pt x="0" y="179997"/>
                </a:moveTo>
                <a:lnTo>
                  <a:pt x="2854363" y="179997"/>
                </a:lnTo>
                <a:lnTo>
                  <a:pt x="2854363" y="0"/>
                </a:lnTo>
                <a:lnTo>
                  <a:pt x="0" y="0"/>
                </a:lnTo>
                <a:lnTo>
                  <a:pt x="0" y="179997"/>
                </a:lnTo>
                <a:close/>
              </a:path>
            </a:pathLst>
          </a:custGeom>
          <a:solidFill>
            <a:srgbClr val="007D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k object 21"/>
          <p:cNvSpPr/>
          <p:nvPr/>
        </p:nvSpPr>
        <p:spPr>
          <a:xfrm>
            <a:off x="534354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bk object 22"/>
          <p:cNvSpPr/>
          <p:nvPr/>
        </p:nvSpPr>
        <p:spPr>
          <a:xfrm>
            <a:off x="538844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bk object 23"/>
          <p:cNvSpPr/>
          <p:nvPr/>
        </p:nvSpPr>
        <p:spPr>
          <a:xfrm>
            <a:off x="543334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bk object 24"/>
          <p:cNvSpPr/>
          <p:nvPr/>
        </p:nvSpPr>
        <p:spPr>
          <a:xfrm>
            <a:off x="547824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bk object 25"/>
          <p:cNvSpPr/>
          <p:nvPr/>
        </p:nvSpPr>
        <p:spPr>
          <a:xfrm>
            <a:off x="552314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bk object 26"/>
          <p:cNvSpPr/>
          <p:nvPr/>
        </p:nvSpPr>
        <p:spPr>
          <a:xfrm>
            <a:off x="556804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bk object 27"/>
          <p:cNvSpPr/>
          <p:nvPr/>
        </p:nvSpPr>
        <p:spPr>
          <a:xfrm>
            <a:off x="561294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bk object 28"/>
          <p:cNvSpPr/>
          <p:nvPr/>
        </p:nvSpPr>
        <p:spPr>
          <a:xfrm>
            <a:off x="565784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bk object 29"/>
          <p:cNvSpPr/>
          <p:nvPr/>
        </p:nvSpPr>
        <p:spPr>
          <a:xfrm>
            <a:off x="570274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bk object 30"/>
          <p:cNvSpPr/>
          <p:nvPr/>
        </p:nvSpPr>
        <p:spPr>
          <a:xfrm>
            <a:off x="574764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bk object 31"/>
          <p:cNvSpPr/>
          <p:nvPr/>
        </p:nvSpPr>
        <p:spPr>
          <a:xfrm>
            <a:off x="579253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bk object 32"/>
          <p:cNvSpPr/>
          <p:nvPr/>
        </p:nvSpPr>
        <p:spPr>
          <a:xfrm>
            <a:off x="583744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bk object 33"/>
          <p:cNvSpPr/>
          <p:nvPr/>
        </p:nvSpPr>
        <p:spPr>
          <a:xfrm>
            <a:off x="588234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bk object 34"/>
          <p:cNvSpPr/>
          <p:nvPr/>
        </p:nvSpPr>
        <p:spPr>
          <a:xfrm>
            <a:off x="592724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bk object 35"/>
          <p:cNvSpPr/>
          <p:nvPr/>
        </p:nvSpPr>
        <p:spPr>
          <a:xfrm>
            <a:off x="597214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bk object 36"/>
          <p:cNvSpPr/>
          <p:nvPr/>
        </p:nvSpPr>
        <p:spPr>
          <a:xfrm>
            <a:off x="601703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bk object 37"/>
          <p:cNvSpPr/>
          <p:nvPr/>
        </p:nvSpPr>
        <p:spPr>
          <a:xfrm>
            <a:off x="606194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bk object 38"/>
          <p:cNvSpPr/>
          <p:nvPr/>
        </p:nvSpPr>
        <p:spPr>
          <a:xfrm>
            <a:off x="610683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bk object 39"/>
          <p:cNvSpPr/>
          <p:nvPr/>
        </p:nvSpPr>
        <p:spPr>
          <a:xfrm>
            <a:off x="615173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bk object 40"/>
          <p:cNvSpPr/>
          <p:nvPr/>
        </p:nvSpPr>
        <p:spPr>
          <a:xfrm>
            <a:off x="619664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bk object 41"/>
          <p:cNvSpPr/>
          <p:nvPr/>
        </p:nvSpPr>
        <p:spPr>
          <a:xfrm>
            <a:off x="624153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bk object 42"/>
          <p:cNvSpPr/>
          <p:nvPr/>
        </p:nvSpPr>
        <p:spPr>
          <a:xfrm>
            <a:off x="628644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bk object 43"/>
          <p:cNvSpPr/>
          <p:nvPr/>
        </p:nvSpPr>
        <p:spPr>
          <a:xfrm>
            <a:off x="633133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bk object 44"/>
          <p:cNvSpPr/>
          <p:nvPr/>
        </p:nvSpPr>
        <p:spPr>
          <a:xfrm>
            <a:off x="637623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bk object 45"/>
          <p:cNvSpPr/>
          <p:nvPr/>
        </p:nvSpPr>
        <p:spPr>
          <a:xfrm>
            <a:off x="642113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bk object 46"/>
          <p:cNvSpPr/>
          <p:nvPr/>
        </p:nvSpPr>
        <p:spPr>
          <a:xfrm>
            <a:off x="646603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bk object 47"/>
          <p:cNvSpPr/>
          <p:nvPr/>
        </p:nvSpPr>
        <p:spPr>
          <a:xfrm>
            <a:off x="651094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bk object 48"/>
          <p:cNvSpPr/>
          <p:nvPr/>
        </p:nvSpPr>
        <p:spPr>
          <a:xfrm>
            <a:off x="655583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bk object 49"/>
          <p:cNvSpPr/>
          <p:nvPr/>
        </p:nvSpPr>
        <p:spPr>
          <a:xfrm>
            <a:off x="660073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bk object 50"/>
          <p:cNvSpPr/>
          <p:nvPr/>
        </p:nvSpPr>
        <p:spPr>
          <a:xfrm>
            <a:off x="664563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bk object 51"/>
          <p:cNvSpPr/>
          <p:nvPr/>
        </p:nvSpPr>
        <p:spPr>
          <a:xfrm>
            <a:off x="669053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bk object 52"/>
          <p:cNvSpPr/>
          <p:nvPr/>
        </p:nvSpPr>
        <p:spPr>
          <a:xfrm>
            <a:off x="673543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bk object 53"/>
          <p:cNvSpPr/>
          <p:nvPr/>
        </p:nvSpPr>
        <p:spPr>
          <a:xfrm>
            <a:off x="678033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bk object 54"/>
          <p:cNvSpPr/>
          <p:nvPr/>
        </p:nvSpPr>
        <p:spPr>
          <a:xfrm>
            <a:off x="682523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bk object 55"/>
          <p:cNvSpPr/>
          <p:nvPr/>
        </p:nvSpPr>
        <p:spPr>
          <a:xfrm>
            <a:off x="687013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bk object 56"/>
          <p:cNvSpPr/>
          <p:nvPr/>
        </p:nvSpPr>
        <p:spPr>
          <a:xfrm>
            <a:off x="691503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bk object 57"/>
          <p:cNvSpPr/>
          <p:nvPr/>
        </p:nvSpPr>
        <p:spPr>
          <a:xfrm>
            <a:off x="695993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bk object 58"/>
          <p:cNvSpPr/>
          <p:nvPr/>
        </p:nvSpPr>
        <p:spPr>
          <a:xfrm>
            <a:off x="700483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bk object 59"/>
          <p:cNvSpPr/>
          <p:nvPr/>
        </p:nvSpPr>
        <p:spPr>
          <a:xfrm>
            <a:off x="704973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bk object 60"/>
          <p:cNvSpPr/>
          <p:nvPr/>
        </p:nvSpPr>
        <p:spPr>
          <a:xfrm>
            <a:off x="709463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bk object 61"/>
          <p:cNvSpPr/>
          <p:nvPr/>
        </p:nvSpPr>
        <p:spPr>
          <a:xfrm>
            <a:off x="713953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bk object 62"/>
          <p:cNvSpPr/>
          <p:nvPr/>
        </p:nvSpPr>
        <p:spPr>
          <a:xfrm>
            <a:off x="718443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bk object 63"/>
          <p:cNvSpPr/>
          <p:nvPr/>
        </p:nvSpPr>
        <p:spPr>
          <a:xfrm>
            <a:off x="722932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bk object 64"/>
          <p:cNvSpPr/>
          <p:nvPr/>
        </p:nvSpPr>
        <p:spPr>
          <a:xfrm>
            <a:off x="727423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bk object 65"/>
          <p:cNvSpPr/>
          <p:nvPr/>
        </p:nvSpPr>
        <p:spPr>
          <a:xfrm>
            <a:off x="731912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bk object 66"/>
          <p:cNvSpPr/>
          <p:nvPr/>
        </p:nvSpPr>
        <p:spPr>
          <a:xfrm>
            <a:off x="736403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bk object 67"/>
          <p:cNvSpPr/>
          <p:nvPr/>
        </p:nvSpPr>
        <p:spPr>
          <a:xfrm>
            <a:off x="740893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bk object 68"/>
          <p:cNvSpPr/>
          <p:nvPr/>
        </p:nvSpPr>
        <p:spPr>
          <a:xfrm>
            <a:off x="74538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bk object 69"/>
          <p:cNvSpPr/>
          <p:nvPr/>
        </p:nvSpPr>
        <p:spPr>
          <a:xfrm>
            <a:off x="749873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bk object 70"/>
          <p:cNvSpPr/>
          <p:nvPr/>
        </p:nvSpPr>
        <p:spPr>
          <a:xfrm>
            <a:off x="754362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bk object 71"/>
          <p:cNvSpPr/>
          <p:nvPr/>
        </p:nvSpPr>
        <p:spPr>
          <a:xfrm>
            <a:off x="758852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bk object 72"/>
          <p:cNvSpPr/>
          <p:nvPr/>
        </p:nvSpPr>
        <p:spPr>
          <a:xfrm>
            <a:off x="763343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bk object 73"/>
          <p:cNvSpPr/>
          <p:nvPr/>
        </p:nvSpPr>
        <p:spPr>
          <a:xfrm>
            <a:off x="767833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bk object 74"/>
          <p:cNvSpPr/>
          <p:nvPr/>
        </p:nvSpPr>
        <p:spPr>
          <a:xfrm>
            <a:off x="772323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bk object 75"/>
          <p:cNvSpPr/>
          <p:nvPr/>
        </p:nvSpPr>
        <p:spPr>
          <a:xfrm>
            <a:off x="776812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bk object 76"/>
          <p:cNvSpPr/>
          <p:nvPr/>
        </p:nvSpPr>
        <p:spPr>
          <a:xfrm>
            <a:off x="78130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bk object 77"/>
          <p:cNvSpPr/>
          <p:nvPr/>
        </p:nvSpPr>
        <p:spPr>
          <a:xfrm>
            <a:off x="785792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bk object 78"/>
          <p:cNvSpPr/>
          <p:nvPr/>
        </p:nvSpPr>
        <p:spPr>
          <a:xfrm>
            <a:off x="790282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bk object 79"/>
          <p:cNvSpPr/>
          <p:nvPr/>
        </p:nvSpPr>
        <p:spPr>
          <a:xfrm>
            <a:off x="794772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bk object 80"/>
          <p:cNvSpPr/>
          <p:nvPr/>
        </p:nvSpPr>
        <p:spPr>
          <a:xfrm>
            <a:off x="799262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bk object 81"/>
          <p:cNvSpPr/>
          <p:nvPr/>
        </p:nvSpPr>
        <p:spPr>
          <a:xfrm>
            <a:off x="803752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bk object 82"/>
          <p:cNvSpPr/>
          <p:nvPr/>
        </p:nvSpPr>
        <p:spPr>
          <a:xfrm>
            <a:off x="80824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bk object 83"/>
          <p:cNvSpPr/>
          <p:nvPr/>
        </p:nvSpPr>
        <p:spPr>
          <a:xfrm>
            <a:off x="81273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bk object 84"/>
          <p:cNvSpPr/>
          <p:nvPr/>
        </p:nvSpPr>
        <p:spPr>
          <a:xfrm>
            <a:off x="817222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bk object 85"/>
          <p:cNvSpPr/>
          <p:nvPr/>
        </p:nvSpPr>
        <p:spPr>
          <a:xfrm>
            <a:off x="821712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" name="bk object 86"/>
          <p:cNvSpPr/>
          <p:nvPr/>
        </p:nvSpPr>
        <p:spPr>
          <a:xfrm>
            <a:off x="826202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bk object 87"/>
          <p:cNvSpPr/>
          <p:nvPr/>
        </p:nvSpPr>
        <p:spPr>
          <a:xfrm>
            <a:off x="830692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bk object 88"/>
          <p:cNvSpPr/>
          <p:nvPr/>
        </p:nvSpPr>
        <p:spPr>
          <a:xfrm>
            <a:off x="835182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" name="bk object 89"/>
          <p:cNvSpPr/>
          <p:nvPr/>
        </p:nvSpPr>
        <p:spPr>
          <a:xfrm>
            <a:off x="839672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" name="bk object 90"/>
          <p:cNvSpPr/>
          <p:nvPr/>
        </p:nvSpPr>
        <p:spPr>
          <a:xfrm>
            <a:off x="844161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" name="bk object 91"/>
          <p:cNvSpPr/>
          <p:nvPr/>
        </p:nvSpPr>
        <p:spPr>
          <a:xfrm>
            <a:off x="84865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" name="bk object 92"/>
          <p:cNvSpPr/>
          <p:nvPr/>
        </p:nvSpPr>
        <p:spPr>
          <a:xfrm>
            <a:off x="853142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" name="bk object 93"/>
          <p:cNvSpPr/>
          <p:nvPr/>
        </p:nvSpPr>
        <p:spPr>
          <a:xfrm>
            <a:off x="857632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" name="bk object 94"/>
          <p:cNvSpPr/>
          <p:nvPr/>
        </p:nvSpPr>
        <p:spPr>
          <a:xfrm>
            <a:off x="862122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" name="bk object 95"/>
          <p:cNvSpPr/>
          <p:nvPr/>
        </p:nvSpPr>
        <p:spPr>
          <a:xfrm>
            <a:off x="866611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" name="bk object 96"/>
          <p:cNvSpPr/>
          <p:nvPr/>
        </p:nvSpPr>
        <p:spPr>
          <a:xfrm>
            <a:off x="871102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" name="bk object 97"/>
          <p:cNvSpPr/>
          <p:nvPr/>
        </p:nvSpPr>
        <p:spPr>
          <a:xfrm>
            <a:off x="875591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" name="bk object 98"/>
          <p:cNvSpPr/>
          <p:nvPr/>
        </p:nvSpPr>
        <p:spPr>
          <a:xfrm>
            <a:off x="880082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" name="bk object 99"/>
          <p:cNvSpPr/>
          <p:nvPr/>
        </p:nvSpPr>
        <p:spPr>
          <a:xfrm>
            <a:off x="884572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" name="bk object 100"/>
          <p:cNvSpPr/>
          <p:nvPr/>
        </p:nvSpPr>
        <p:spPr>
          <a:xfrm>
            <a:off x="889061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" name="bk object 101"/>
          <p:cNvSpPr/>
          <p:nvPr/>
        </p:nvSpPr>
        <p:spPr>
          <a:xfrm>
            <a:off x="893552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" name="bk object 102"/>
          <p:cNvSpPr/>
          <p:nvPr/>
        </p:nvSpPr>
        <p:spPr>
          <a:xfrm>
            <a:off x="898041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" name="bk object 103"/>
          <p:cNvSpPr/>
          <p:nvPr/>
        </p:nvSpPr>
        <p:spPr>
          <a:xfrm>
            <a:off x="902531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" name="bk object 104"/>
          <p:cNvSpPr/>
          <p:nvPr/>
        </p:nvSpPr>
        <p:spPr>
          <a:xfrm>
            <a:off x="907021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" name="bk object 105"/>
          <p:cNvSpPr/>
          <p:nvPr/>
        </p:nvSpPr>
        <p:spPr>
          <a:xfrm>
            <a:off x="911511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" name="bk object 106"/>
          <p:cNvSpPr/>
          <p:nvPr/>
        </p:nvSpPr>
        <p:spPr>
          <a:xfrm>
            <a:off x="916002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" name="bk object 107"/>
          <p:cNvSpPr/>
          <p:nvPr/>
        </p:nvSpPr>
        <p:spPr>
          <a:xfrm>
            <a:off x="920491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" name="bk object 108"/>
          <p:cNvSpPr/>
          <p:nvPr/>
        </p:nvSpPr>
        <p:spPr>
          <a:xfrm>
            <a:off x="924981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" name="bk object 109"/>
          <p:cNvSpPr/>
          <p:nvPr/>
        </p:nvSpPr>
        <p:spPr>
          <a:xfrm>
            <a:off x="929471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" name="bk object 110"/>
          <p:cNvSpPr/>
          <p:nvPr/>
        </p:nvSpPr>
        <p:spPr>
          <a:xfrm>
            <a:off x="933961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" name="bk object 111"/>
          <p:cNvSpPr/>
          <p:nvPr/>
        </p:nvSpPr>
        <p:spPr>
          <a:xfrm>
            <a:off x="938451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" name="bk object 112"/>
          <p:cNvSpPr/>
          <p:nvPr/>
        </p:nvSpPr>
        <p:spPr>
          <a:xfrm>
            <a:off x="942941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" name="bk object 113"/>
          <p:cNvSpPr/>
          <p:nvPr/>
        </p:nvSpPr>
        <p:spPr>
          <a:xfrm>
            <a:off x="947431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" name="bk object 114"/>
          <p:cNvSpPr/>
          <p:nvPr/>
        </p:nvSpPr>
        <p:spPr>
          <a:xfrm>
            <a:off x="951921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" name="bk object 115"/>
          <p:cNvSpPr/>
          <p:nvPr/>
        </p:nvSpPr>
        <p:spPr>
          <a:xfrm>
            <a:off x="956411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" name="bk object 116"/>
          <p:cNvSpPr/>
          <p:nvPr/>
        </p:nvSpPr>
        <p:spPr>
          <a:xfrm>
            <a:off x="960901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" name="bk object 117"/>
          <p:cNvSpPr/>
          <p:nvPr/>
        </p:nvSpPr>
        <p:spPr>
          <a:xfrm>
            <a:off x="965391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" name="bk object 118"/>
          <p:cNvSpPr/>
          <p:nvPr/>
        </p:nvSpPr>
        <p:spPr>
          <a:xfrm>
            <a:off x="969881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" name="bk object 119"/>
          <p:cNvSpPr/>
          <p:nvPr/>
        </p:nvSpPr>
        <p:spPr>
          <a:xfrm>
            <a:off x="974371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" name="bk object 120"/>
          <p:cNvSpPr/>
          <p:nvPr/>
        </p:nvSpPr>
        <p:spPr>
          <a:xfrm>
            <a:off x="978861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" name="bk object 121"/>
          <p:cNvSpPr/>
          <p:nvPr/>
        </p:nvSpPr>
        <p:spPr>
          <a:xfrm>
            <a:off x="983351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" name="bk object 122"/>
          <p:cNvSpPr/>
          <p:nvPr/>
        </p:nvSpPr>
        <p:spPr>
          <a:xfrm>
            <a:off x="987840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" name="bk object 123"/>
          <p:cNvSpPr/>
          <p:nvPr/>
        </p:nvSpPr>
        <p:spPr>
          <a:xfrm>
            <a:off x="992331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" name="bk object 124"/>
          <p:cNvSpPr/>
          <p:nvPr/>
        </p:nvSpPr>
        <p:spPr>
          <a:xfrm>
            <a:off x="996821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" name="bk object 125"/>
          <p:cNvSpPr/>
          <p:nvPr/>
        </p:nvSpPr>
        <p:spPr>
          <a:xfrm>
            <a:off x="1001311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" name="bk object 126"/>
          <p:cNvSpPr/>
          <p:nvPr/>
        </p:nvSpPr>
        <p:spPr>
          <a:xfrm>
            <a:off x="10058012" y="12"/>
            <a:ext cx="94615" cy="134620"/>
          </a:xfrm>
          <a:custGeom>
            <a:avLst/>
            <a:gdLst/>
            <a:ahLst/>
            <a:cxnLst/>
            <a:rect l="l" t="t" r="r" b="b"/>
            <a:pathLst>
              <a:path w="94615" h="134620">
                <a:moveTo>
                  <a:pt x="0" y="0"/>
                </a:moveTo>
                <a:lnTo>
                  <a:pt x="93999" y="134541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" name="bk object 127"/>
          <p:cNvSpPr/>
          <p:nvPr/>
        </p:nvSpPr>
        <p:spPr>
          <a:xfrm>
            <a:off x="10102906" y="12"/>
            <a:ext cx="49530" cy="70485"/>
          </a:xfrm>
          <a:custGeom>
            <a:avLst/>
            <a:gdLst/>
            <a:ahLst/>
            <a:cxnLst/>
            <a:rect l="l" t="t" r="r" b="b"/>
            <a:pathLst>
              <a:path w="49529" h="70485">
                <a:moveTo>
                  <a:pt x="0" y="0"/>
                </a:moveTo>
                <a:lnTo>
                  <a:pt x="49105" y="70284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" name="bk object 128"/>
          <p:cNvSpPr/>
          <p:nvPr/>
        </p:nvSpPr>
        <p:spPr>
          <a:xfrm>
            <a:off x="540004" y="130264"/>
            <a:ext cx="34925" cy="50165"/>
          </a:xfrm>
          <a:custGeom>
            <a:avLst/>
            <a:gdLst/>
            <a:ahLst/>
            <a:cxnLst/>
            <a:rect l="l" t="t" r="r" b="b"/>
            <a:pathLst>
              <a:path w="34925" h="50164">
                <a:moveTo>
                  <a:pt x="0" y="0"/>
                </a:moveTo>
                <a:lnTo>
                  <a:pt x="34755" y="49745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" name="bk object 129"/>
          <p:cNvSpPr/>
          <p:nvPr/>
        </p:nvSpPr>
        <p:spPr>
          <a:xfrm>
            <a:off x="540004" y="66006"/>
            <a:ext cx="80010" cy="114300"/>
          </a:xfrm>
          <a:custGeom>
            <a:avLst/>
            <a:gdLst/>
            <a:ahLst/>
            <a:cxnLst/>
            <a:rect l="l" t="t" r="r" b="b"/>
            <a:pathLst>
              <a:path w="80009" h="114300">
                <a:moveTo>
                  <a:pt x="0" y="0"/>
                </a:moveTo>
                <a:lnTo>
                  <a:pt x="79649" y="114002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" name="bk object 130"/>
          <p:cNvSpPr/>
          <p:nvPr/>
        </p:nvSpPr>
        <p:spPr>
          <a:xfrm>
            <a:off x="540004" y="1740"/>
            <a:ext cx="125095" cy="178435"/>
          </a:xfrm>
          <a:custGeom>
            <a:avLst/>
            <a:gdLst/>
            <a:ahLst/>
            <a:cxnLst/>
            <a:rect l="l" t="t" r="r" b="b"/>
            <a:pathLst>
              <a:path w="125095" h="178435">
                <a:moveTo>
                  <a:pt x="0" y="0"/>
                </a:moveTo>
                <a:lnTo>
                  <a:pt x="124551" y="178269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" name="bk object 131"/>
          <p:cNvSpPr/>
          <p:nvPr/>
        </p:nvSpPr>
        <p:spPr>
          <a:xfrm>
            <a:off x="58369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" name="bk object 132"/>
          <p:cNvSpPr/>
          <p:nvPr/>
        </p:nvSpPr>
        <p:spPr>
          <a:xfrm>
            <a:off x="62859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" name="bk object 133"/>
          <p:cNvSpPr/>
          <p:nvPr/>
        </p:nvSpPr>
        <p:spPr>
          <a:xfrm>
            <a:off x="67349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" name="bk object 134"/>
          <p:cNvSpPr/>
          <p:nvPr/>
        </p:nvSpPr>
        <p:spPr>
          <a:xfrm>
            <a:off x="71839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5" name="bk object 135"/>
          <p:cNvSpPr/>
          <p:nvPr/>
        </p:nvSpPr>
        <p:spPr>
          <a:xfrm>
            <a:off x="76329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6" name="bk object 136"/>
          <p:cNvSpPr/>
          <p:nvPr/>
        </p:nvSpPr>
        <p:spPr>
          <a:xfrm>
            <a:off x="80819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7" name="bk object 137"/>
          <p:cNvSpPr/>
          <p:nvPr/>
        </p:nvSpPr>
        <p:spPr>
          <a:xfrm>
            <a:off x="85309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8" name="bk object 138"/>
          <p:cNvSpPr/>
          <p:nvPr/>
        </p:nvSpPr>
        <p:spPr>
          <a:xfrm>
            <a:off x="89799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9" name="bk object 139"/>
          <p:cNvSpPr/>
          <p:nvPr/>
        </p:nvSpPr>
        <p:spPr>
          <a:xfrm>
            <a:off x="94289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0" name="bk object 140"/>
          <p:cNvSpPr/>
          <p:nvPr/>
        </p:nvSpPr>
        <p:spPr>
          <a:xfrm>
            <a:off x="98779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1" name="bk object 141"/>
          <p:cNvSpPr/>
          <p:nvPr/>
        </p:nvSpPr>
        <p:spPr>
          <a:xfrm>
            <a:off x="103269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2" name="bk object 142"/>
          <p:cNvSpPr/>
          <p:nvPr/>
        </p:nvSpPr>
        <p:spPr>
          <a:xfrm>
            <a:off x="107758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3" name="bk object 143"/>
          <p:cNvSpPr/>
          <p:nvPr/>
        </p:nvSpPr>
        <p:spPr>
          <a:xfrm>
            <a:off x="112249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4" name="bk object 144"/>
          <p:cNvSpPr/>
          <p:nvPr/>
        </p:nvSpPr>
        <p:spPr>
          <a:xfrm>
            <a:off x="116738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5" name="bk object 145"/>
          <p:cNvSpPr/>
          <p:nvPr/>
        </p:nvSpPr>
        <p:spPr>
          <a:xfrm>
            <a:off x="121229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6" name="bk object 146"/>
          <p:cNvSpPr/>
          <p:nvPr/>
        </p:nvSpPr>
        <p:spPr>
          <a:xfrm>
            <a:off x="125719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7" name="bk object 147"/>
          <p:cNvSpPr/>
          <p:nvPr/>
        </p:nvSpPr>
        <p:spPr>
          <a:xfrm>
            <a:off x="130208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8" name="bk object 148"/>
          <p:cNvSpPr/>
          <p:nvPr/>
        </p:nvSpPr>
        <p:spPr>
          <a:xfrm>
            <a:off x="134699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9" name="bk object 149"/>
          <p:cNvSpPr/>
          <p:nvPr/>
        </p:nvSpPr>
        <p:spPr>
          <a:xfrm>
            <a:off x="139188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0" name="bk object 150"/>
          <p:cNvSpPr/>
          <p:nvPr/>
        </p:nvSpPr>
        <p:spPr>
          <a:xfrm>
            <a:off x="143678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1" name="bk object 151"/>
          <p:cNvSpPr/>
          <p:nvPr/>
        </p:nvSpPr>
        <p:spPr>
          <a:xfrm>
            <a:off x="148168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2" name="bk object 152"/>
          <p:cNvSpPr/>
          <p:nvPr/>
        </p:nvSpPr>
        <p:spPr>
          <a:xfrm>
            <a:off x="152658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3" name="bk object 153"/>
          <p:cNvSpPr/>
          <p:nvPr/>
        </p:nvSpPr>
        <p:spPr>
          <a:xfrm>
            <a:off x="157149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4" name="bk object 154"/>
          <p:cNvSpPr/>
          <p:nvPr/>
        </p:nvSpPr>
        <p:spPr>
          <a:xfrm>
            <a:off x="161638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5" name="bk object 155"/>
          <p:cNvSpPr/>
          <p:nvPr/>
        </p:nvSpPr>
        <p:spPr>
          <a:xfrm>
            <a:off x="166128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6" name="bk object 156"/>
          <p:cNvSpPr/>
          <p:nvPr/>
        </p:nvSpPr>
        <p:spPr>
          <a:xfrm>
            <a:off x="170618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7" name="bk object 157"/>
          <p:cNvSpPr/>
          <p:nvPr/>
        </p:nvSpPr>
        <p:spPr>
          <a:xfrm>
            <a:off x="17510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8" name="bk object 158"/>
          <p:cNvSpPr/>
          <p:nvPr/>
        </p:nvSpPr>
        <p:spPr>
          <a:xfrm>
            <a:off x="179598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9" name="bk object 159"/>
          <p:cNvSpPr/>
          <p:nvPr/>
        </p:nvSpPr>
        <p:spPr>
          <a:xfrm>
            <a:off x="18408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0" name="bk object 160"/>
          <p:cNvSpPr/>
          <p:nvPr/>
        </p:nvSpPr>
        <p:spPr>
          <a:xfrm>
            <a:off x="188578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1" name="bk object 161"/>
          <p:cNvSpPr/>
          <p:nvPr/>
        </p:nvSpPr>
        <p:spPr>
          <a:xfrm>
            <a:off x="193068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2" name="bk object 162"/>
          <p:cNvSpPr/>
          <p:nvPr/>
        </p:nvSpPr>
        <p:spPr>
          <a:xfrm>
            <a:off x="197557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3" name="bk object 163"/>
          <p:cNvSpPr/>
          <p:nvPr/>
        </p:nvSpPr>
        <p:spPr>
          <a:xfrm>
            <a:off x="202048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4" name="bk object 164"/>
          <p:cNvSpPr/>
          <p:nvPr/>
        </p:nvSpPr>
        <p:spPr>
          <a:xfrm>
            <a:off x="206538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5" name="bk object 165"/>
          <p:cNvSpPr/>
          <p:nvPr/>
        </p:nvSpPr>
        <p:spPr>
          <a:xfrm>
            <a:off x="21102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6" name="bk object 166"/>
          <p:cNvSpPr/>
          <p:nvPr/>
        </p:nvSpPr>
        <p:spPr>
          <a:xfrm>
            <a:off x="21551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7" name="bk object 167"/>
          <p:cNvSpPr/>
          <p:nvPr/>
        </p:nvSpPr>
        <p:spPr>
          <a:xfrm>
            <a:off x="22000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8" name="bk object 168"/>
          <p:cNvSpPr/>
          <p:nvPr/>
        </p:nvSpPr>
        <p:spPr>
          <a:xfrm>
            <a:off x="224498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9" name="bk object 169"/>
          <p:cNvSpPr/>
          <p:nvPr/>
        </p:nvSpPr>
        <p:spPr>
          <a:xfrm>
            <a:off x="22898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0" name="bk object 170"/>
          <p:cNvSpPr/>
          <p:nvPr/>
        </p:nvSpPr>
        <p:spPr>
          <a:xfrm>
            <a:off x="23347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1" name="bk object 171"/>
          <p:cNvSpPr/>
          <p:nvPr/>
        </p:nvSpPr>
        <p:spPr>
          <a:xfrm>
            <a:off x="23796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2" name="bk object 172"/>
          <p:cNvSpPr/>
          <p:nvPr/>
        </p:nvSpPr>
        <p:spPr>
          <a:xfrm>
            <a:off x="242458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3" name="bk object 173"/>
          <p:cNvSpPr/>
          <p:nvPr/>
        </p:nvSpPr>
        <p:spPr>
          <a:xfrm>
            <a:off x="246948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4" name="bk object 174"/>
          <p:cNvSpPr/>
          <p:nvPr/>
        </p:nvSpPr>
        <p:spPr>
          <a:xfrm>
            <a:off x="251437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5" name="bk object 175"/>
          <p:cNvSpPr/>
          <p:nvPr/>
        </p:nvSpPr>
        <p:spPr>
          <a:xfrm>
            <a:off x="255928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6" name="bk object 176"/>
          <p:cNvSpPr/>
          <p:nvPr/>
        </p:nvSpPr>
        <p:spPr>
          <a:xfrm>
            <a:off x="260418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7" name="bk object 177"/>
          <p:cNvSpPr/>
          <p:nvPr/>
        </p:nvSpPr>
        <p:spPr>
          <a:xfrm>
            <a:off x="26490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8" name="bk object 178"/>
          <p:cNvSpPr/>
          <p:nvPr/>
        </p:nvSpPr>
        <p:spPr>
          <a:xfrm>
            <a:off x="26939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9" name="bk object 179"/>
          <p:cNvSpPr/>
          <p:nvPr/>
        </p:nvSpPr>
        <p:spPr>
          <a:xfrm>
            <a:off x="273887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0" name="bk object 180"/>
          <p:cNvSpPr/>
          <p:nvPr/>
        </p:nvSpPr>
        <p:spPr>
          <a:xfrm>
            <a:off x="278377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1" name="bk object 181"/>
          <p:cNvSpPr/>
          <p:nvPr/>
        </p:nvSpPr>
        <p:spPr>
          <a:xfrm>
            <a:off x="282867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2" name="bk object 182"/>
          <p:cNvSpPr/>
          <p:nvPr/>
        </p:nvSpPr>
        <p:spPr>
          <a:xfrm>
            <a:off x="287358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3" name="bk object 183"/>
          <p:cNvSpPr/>
          <p:nvPr/>
        </p:nvSpPr>
        <p:spPr>
          <a:xfrm>
            <a:off x="291848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4" name="bk object 184"/>
          <p:cNvSpPr/>
          <p:nvPr/>
        </p:nvSpPr>
        <p:spPr>
          <a:xfrm>
            <a:off x="296337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5" name="bk object 185"/>
          <p:cNvSpPr/>
          <p:nvPr/>
        </p:nvSpPr>
        <p:spPr>
          <a:xfrm>
            <a:off x="300827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6" name="bk object 186"/>
          <p:cNvSpPr/>
          <p:nvPr/>
        </p:nvSpPr>
        <p:spPr>
          <a:xfrm>
            <a:off x="305317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7" name="bk object 187"/>
          <p:cNvSpPr/>
          <p:nvPr/>
        </p:nvSpPr>
        <p:spPr>
          <a:xfrm>
            <a:off x="309807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8" name="bk object 188"/>
          <p:cNvSpPr/>
          <p:nvPr/>
        </p:nvSpPr>
        <p:spPr>
          <a:xfrm>
            <a:off x="314297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9" name="bk object 189"/>
          <p:cNvSpPr/>
          <p:nvPr/>
        </p:nvSpPr>
        <p:spPr>
          <a:xfrm>
            <a:off x="318787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0" name="bk object 190"/>
          <p:cNvSpPr/>
          <p:nvPr/>
        </p:nvSpPr>
        <p:spPr>
          <a:xfrm>
            <a:off x="323277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1" name="bk object 191"/>
          <p:cNvSpPr/>
          <p:nvPr/>
        </p:nvSpPr>
        <p:spPr>
          <a:xfrm>
            <a:off x="327767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2" name="bk object 192"/>
          <p:cNvSpPr/>
          <p:nvPr/>
        </p:nvSpPr>
        <p:spPr>
          <a:xfrm>
            <a:off x="332257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3" name="bk object 193"/>
          <p:cNvSpPr/>
          <p:nvPr/>
        </p:nvSpPr>
        <p:spPr>
          <a:xfrm>
            <a:off x="336747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4" name="bk object 194"/>
          <p:cNvSpPr/>
          <p:nvPr/>
        </p:nvSpPr>
        <p:spPr>
          <a:xfrm>
            <a:off x="341237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5" name="bk object 195"/>
          <p:cNvSpPr/>
          <p:nvPr/>
        </p:nvSpPr>
        <p:spPr>
          <a:xfrm>
            <a:off x="345727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6" name="bk object 196"/>
          <p:cNvSpPr/>
          <p:nvPr/>
        </p:nvSpPr>
        <p:spPr>
          <a:xfrm>
            <a:off x="350217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7" name="bk object 197"/>
          <p:cNvSpPr/>
          <p:nvPr/>
        </p:nvSpPr>
        <p:spPr>
          <a:xfrm>
            <a:off x="354707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8" name="bk object 198"/>
          <p:cNvSpPr/>
          <p:nvPr/>
        </p:nvSpPr>
        <p:spPr>
          <a:xfrm>
            <a:off x="359197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9" name="bk object 199"/>
          <p:cNvSpPr/>
          <p:nvPr/>
        </p:nvSpPr>
        <p:spPr>
          <a:xfrm>
            <a:off x="363686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0" name="bk object 200"/>
          <p:cNvSpPr/>
          <p:nvPr/>
        </p:nvSpPr>
        <p:spPr>
          <a:xfrm>
            <a:off x="368177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1" name="bk object 201"/>
          <p:cNvSpPr/>
          <p:nvPr/>
        </p:nvSpPr>
        <p:spPr>
          <a:xfrm>
            <a:off x="372667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2" name="bk object 202"/>
          <p:cNvSpPr/>
          <p:nvPr/>
        </p:nvSpPr>
        <p:spPr>
          <a:xfrm>
            <a:off x="377157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3" name="bk object 203"/>
          <p:cNvSpPr/>
          <p:nvPr/>
        </p:nvSpPr>
        <p:spPr>
          <a:xfrm>
            <a:off x="381647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4" name="bk object 204"/>
          <p:cNvSpPr/>
          <p:nvPr/>
        </p:nvSpPr>
        <p:spPr>
          <a:xfrm>
            <a:off x="386136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5" name="bk object 205"/>
          <p:cNvSpPr/>
          <p:nvPr/>
        </p:nvSpPr>
        <p:spPr>
          <a:xfrm>
            <a:off x="390627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6" name="bk object 206"/>
          <p:cNvSpPr/>
          <p:nvPr/>
        </p:nvSpPr>
        <p:spPr>
          <a:xfrm>
            <a:off x="395116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7" name="bk object 207"/>
          <p:cNvSpPr/>
          <p:nvPr/>
        </p:nvSpPr>
        <p:spPr>
          <a:xfrm>
            <a:off x="399606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8" name="bk object 208"/>
          <p:cNvSpPr/>
          <p:nvPr/>
        </p:nvSpPr>
        <p:spPr>
          <a:xfrm>
            <a:off x="404097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9" name="bk object 209"/>
          <p:cNvSpPr/>
          <p:nvPr/>
        </p:nvSpPr>
        <p:spPr>
          <a:xfrm>
            <a:off x="408586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0" name="bk object 210"/>
          <p:cNvSpPr/>
          <p:nvPr/>
        </p:nvSpPr>
        <p:spPr>
          <a:xfrm>
            <a:off x="413077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1" name="bk object 211"/>
          <p:cNvSpPr/>
          <p:nvPr/>
        </p:nvSpPr>
        <p:spPr>
          <a:xfrm>
            <a:off x="417566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2" name="bk object 212"/>
          <p:cNvSpPr/>
          <p:nvPr/>
        </p:nvSpPr>
        <p:spPr>
          <a:xfrm>
            <a:off x="422056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3" name="bk object 213"/>
          <p:cNvSpPr/>
          <p:nvPr/>
        </p:nvSpPr>
        <p:spPr>
          <a:xfrm>
            <a:off x="426546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4" name="bk object 214"/>
          <p:cNvSpPr/>
          <p:nvPr/>
        </p:nvSpPr>
        <p:spPr>
          <a:xfrm>
            <a:off x="431036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5" name="bk object 215"/>
          <p:cNvSpPr/>
          <p:nvPr/>
        </p:nvSpPr>
        <p:spPr>
          <a:xfrm>
            <a:off x="435527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6" name="bk object 216"/>
          <p:cNvSpPr/>
          <p:nvPr/>
        </p:nvSpPr>
        <p:spPr>
          <a:xfrm>
            <a:off x="440016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7" name="bk object 217"/>
          <p:cNvSpPr/>
          <p:nvPr/>
        </p:nvSpPr>
        <p:spPr>
          <a:xfrm>
            <a:off x="444506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8" name="bk object 218"/>
          <p:cNvSpPr/>
          <p:nvPr/>
        </p:nvSpPr>
        <p:spPr>
          <a:xfrm>
            <a:off x="448996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9" name="bk object 219"/>
          <p:cNvSpPr/>
          <p:nvPr/>
        </p:nvSpPr>
        <p:spPr>
          <a:xfrm>
            <a:off x="453486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0" name="bk object 220"/>
          <p:cNvSpPr/>
          <p:nvPr/>
        </p:nvSpPr>
        <p:spPr>
          <a:xfrm>
            <a:off x="457976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1" name="bk object 221"/>
          <p:cNvSpPr/>
          <p:nvPr/>
        </p:nvSpPr>
        <p:spPr>
          <a:xfrm>
            <a:off x="462466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2" name="bk object 222"/>
          <p:cNvSpPr/>
          <p:nvPr/>
        </p:nvSpPr>
        <p:spPr>
          <a:xfrm>
            <a:off x="466956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3" name="bk object 223"/>
          <p:cNvSpPr/>
          <p:nvPr/>
        </p:nvSpPr>
        <p:spPr>
          <a:xfrm>
            <a:off x="471446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4" name="bk object 224"/>
          <p:cNvSpPr/>
          <p:nvPr/>
        </p:nvSpPr>
        <p:spPr>
          <a:xfrm>
            <a:off x="475936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5" name="bk object 225"/>
          <p:cNvSpPr/>
          <p:nvPr/>
        </p:nvSpPr>
        <p:spPr>
          <a:xfrm>
            <a:off x="480426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6" name="bk object 226"/>
          <p:cNvSpPr/>
          <p:nvPr/>
        </p:nvSpPr>
        <p:spPr>
          <a:xfrm>
            <a:off x="484916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7" name="bk object 227"/>
          <p:cNvSpPr/>
          <p:nvPr/>
        </p:nvSpPr>
        <p:spPr>
          <a:xfrm>
            <a:off x="489406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8" name="bk object 228"/>
          <p:cNvSpPr/>
          <p:nvPr/>
        </p:nvSpPr>
        <p:spPr>
          <a:xfrm>
            <a:off x="493896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9" name="bk object 229"/>
          <p:cNvSpPr/>
          <p:nvPr/>
        </p:nvSpPr>
        <p:spPr>
          <a:xfrm>
            <a:off x="498386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0" name="bk object 230"/>
          <p:cNvSpPr/>
          <p:nvPr/>
        </p:nvSpPr>
        <p:spPr>
          <a:xfrm>
            <a:off x="502876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1" name="bk object 231"/>
          <p:cNvSpPr/>
          <p:nvPr/>
        </p:nvSpPr>
        <p:spPr>
          <a:xfrm>
            <a:off x="507365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2" name="bk object 232"/>
          <p:cNvSpPr/>
          <p:nvPr/>
        </p:nvSpPr>
        <p:spPr>
          <a:xfrm>
            <a:off x="511856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3" name="bk object 233"/>
          <p:cNvSpPr/>
          <p:nvPr/>
        </p:nvSpPr>
        <p:spPr>
          <a:xfrm>
            <a:off x="516346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4" name="bk object 234"/>
          <p:cNvSpPr/>
          <p:nvPr/>
        </p:nvSpPr>
        <p:spPr>
          <a:xfrm>
            <a:off x="520836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5" name="bk object 235"/>
          <p:cNvSpPr/>
          <p:nvPr/>
        </p:nvSpPr>
        <p:spPr>
          <a:xfrm>
            <a:off x="525326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6" name="bk object 236"/>
          <p:cNvSpPr/>
          <p:nvPr/>
        </p:nvSpPr>
        <p:spPr>
          <a:xfrm>
            <a:off x="529815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8" name="bk object 238"/>
          <p:cNvSpPr/>
          <p:nvPr/>
        </p:nvSpPr>
        <p:spPr>
          <a:xfrm>
            <a:off x="3567942" y="0"/>
            <a:ext cx="3556635" cy="1080135"/>
          </a:xfrm>
          <a:custGeom>
            <a:avLst/>
            <a:gdLst/>
            <a:ahLst/>
            <a:cxnLst/>
            <a:rect l="l" t="t" r="r" b="b"/>
            <a:pathLst>
              <a:path w="3556634" h="1080135">
                <a:moveTo>
                  <a:pt x="3556128" y="0"/>
                </a:moveTo>
                <a:lnTo>
                  <a:pt x="0" y="0"/>
                </a:lnTo>
                <a:lnTo>
                  <a:pt x="15653" y="29729"/>
                </a:lnTo>
                <a:lnTo>
                  <a:pt x="38721" y="71129"/>
                </a:lnTo>
                <a:lnTo>
                  <a:pt x="62733" y="111919"/>
                </a:lnTo>
                <a:lnTo>
                  <a:pt x="87673" y="152086"/>
                </a:lnTo>
                <a:lnTo>
                  <a:pt x="113526" y="191613"/>
                </a:lnTo>
                <a:lnTo>
                  <a:pt x="140278" y="230487"/>
                </a:lnTo>
                <a:lnTo>
                  <a:pt x="167915" y="268692"/>
                </a:lnTo>
                <a:lnTo>
                  <a:pt x="196421" y="306214"/>
                </a:lnTo>
                <a:lnTo>
                  <a:pt x="225781" y="343038"/>
                </a:lnTo>
                <a:lnTo>
                  <a:pt x="255982" y="379150"/>
                </a:lnTo>
                <a:lnTo>
                  <a:pt x="287007" y="414533"/>
                </a:lnTo>
                <a:lnTo>
                  <a:pt x="318843" y="449175"/>
                </a:lnTo>
                <a:lnTo>
                  <a:pt x="351474" y="483059"/>
                </a:lnTo>
                <a:lnTo>
                  <a:pt x="384886" y="516172"/>
                </a:lnTo>
                <a:lnTo>
                  <a:pt x="419064" y="548498"/>
                </a:lnTo>
                <a:lnTo>
                  <a:pt x="453994" y="580023"/>
                </a:lnTo>
                <a:lnTo>
                  <a:pt x="489660" y="610732"/>
                </a:lnTo>
                <a:lnTo>
                  <a:pt x="526047" y="640610"/>
                </a:lnTo>
                <a:lnTo>
                  <a:pt x="563142" y="669643"/>
                </a:lnTo>
                <a:lnTo>
                  <a:pt x="600929" y="697815"/>
                </a:lnTo>
                <a:lnTo>
                  <a:pt x="639394" y="725112"/>
                </a:lnTo>
                <a:lnTo>
                  <a:pt x="678522" y="751520"/>
                </a:lnTo>
                <a:lnTo>
                  <a:pt x="718297" y="777023"/>
                </a:lnTo>
                <a:lnTo>
                  <a:pt x="758706" y="801606"/>
                </a:lnTo>
                <a:lnTo>
                  <a:pt x="799733" y="825256"/>
                </a:lnTo>
                <a:lnTo>
                  <a:pt x="841364" y="847957"/>
                </a:lnTo>
                <a:lnTo>
                  <a:pt x="883585" y="869694"/>
                </a:lnTo>
                <a:lnTo>
                  <a:pt x="926379" y="890453"/>
                </a:lnTo>
                <a:lnTo>
                  <a:pt x="969733" y="910219"/>
                </a:lnTo>
                <a:lnTo>
                  <a:pt x="1013632" y="928977"/>
                </a:lnTo>
                <a:lnTo>
                  <a:pt x="1058060" y="946713"/>
                </a:lnTo>
                <a:lnTo>
                  <a:pt x="1103004" y="963411"/>
                </a:lnTo>
                <a:lnTo>
                  <a:pt x="1148449" y="979057"/>
                </a:lnTo>
                <a:lnTo>
                  <a:pt x="1194379" y="993637"/>
                </a:lnTo>
                <a:lnTo>
                  <a:pt x="1240780" y="1007134"/>
                </a:lnTo>
                <a:lnTo>
                  <a:pt x="1287638" y="1019536"/>
                </a:lnTo>
                <a:lnTo>
                  <a:pt x="1334937" y="1030826"/>
                </a:lnTo>
                <a:lnTo>
                  <a:pt x="1382662" y="1040991"/>
                </a:lnTo>
                <a:lnTo>
                  <a:pt x="1430800" y="1050015"/>
                </a:lnTo>
                <a:lnTo>
                  <a:pt x="1479335" y="1057884"/>
                </a:lnTo>
                <a:lnTo>
                  <a:pt x="1528252" y="1064582"/>
                </a:lnTo>
                <a:lnTo>
                  <a:pt x="1577537" y="1070096"/>
                </a:lnTo>
                <a:lnTo>
                  <a:pt x="1627175" y="1074410"/>
                </a:lnTo>
                <a:lnTo>
                  <a:pt x="1677152" y="1077510"/>
                </a:lnTo>
                <a:lnTo>
                  <a:pt x="1727452" y="1079380"/>
                </a:lnTo>
                <a:lnTo>
                  <a:pt x="1778059" y="1080007"/>
                </a:lnTo>
                <a:lnTo>
                  <a:pt x="1828669" y="1079380"/>
                </a:lnTo>
                <a:lnTo>
                  <a:pt x="1878970" y="1077510"/>
                </a:lnTo>
                <a:lnTo>
                  <a:pt x="1928949" y="1074410"/>
                </a:lnTo>
                <a:lnTo>
                  <a:pt x="1978589" y="1070095"/>
                </a:lnTo>
                <a:lnTo>
                  <a:pt x="2027875" y="1064581"/>
                </a:lnTo>
                <a:lnTo>
                  <a:pt x="2076795" y="1057882"/>
                </a:lnTo>
                <a:lnTo>
                  <a:pt x="2125331" y="1050013"/>
                </a:lnTo>
                <a:lnTo>
                  <a:pt x="2173471" y="1040988"/>
                </a:lnTo>
                <a:lnTo>
                  <a:pt x="2221198" y="1030823"/>
                </a:lnTo>
                <a:lnTo>
                  <a:pt x="2268499" y="1019532"/>
                </a:lnTo>
                <a:lnTo>
                  <a:pt x="2315358" y="1007130"/>
                </a:lnTo>
                <a:lnTo>
                  <a:pt x="2361761" y="993631"/>
                </a:lnTo>
                <a:lnTo>
                  <a:pt x="2407692" y="979051"/>
                </a:lnTo>
                <a:lnTo>
                  <a:pt x="2453138" y="963403"/>
                </a:lnTo>
                <a:lnTo>
                  <a:pt x="2498084" y="946704"/>
                </a:lnTo>
                <a:lnTo>
                  <a:pt x="2542514" y="928968"/>
                </a:lnTo>
                <a:lnTo>
                  <a:pt x="2586414" y="910208"/>
                </a:lnTo>
                <a:lnTo>
                  <a:pt x="2629769" y="890441"/>
                </a:lnTo>
                <a:lnTo>
                  <a:pt x="2672564" y="869681"/>
                </a:lnTo>
                <a:lnTo>
                  <a:pt x="2714786" y="847942"/>
                </a:lnTo>
                <a:lnTo>
                  <a:pt x="2756418" y="825240"/>
                </a:lnTo>
                <a:lnTo>
                  <a:pt x="2797446" y="801589"/>
                </a:lnTo>
                <a:lnTo>
                  <a:pt x="2837856" y="777004"/>
                </a:lnTo>
                <a:lnTo>
                  <a:pt x="2877632" y="751500"/>
                </a:lnTo>
                <a:lnTo>
                  <a:pt x="2916760" y="725091"/>
                </a:lnTo>
                <a:lnTo>
                  <a:pt x="2955226" y="697792"/>
                </a:lnTo>
                <a:lnTo>
                  <a:pt x="2993014" y="669618"/>
                </a:lnTo>
                <a:lnTo>
                  <a:pt x="3030109" y="640584"/>
                </a:lnTo>
                <a:lnTo>
                  <a:pt x="3066498" y="610704"/>
                </a:lnTo>
                <a:lnTo>
                  <a:pt x="3102164" y="579994"/>
                </a:lnTo>
                <a:lnTo>
                  <a:pt x="3137094" y="548467"/>
                </a:lnTo>
                <a:lnTo>
                  <a:pt x="3171272" y="516139"/>
                </a:lnTo>
                <a:lnTo>
                  <a:pt x="3204685" y="483025"/>
                </a:lnTo>
                <a:lnTo>
                  <a:pt x="3237316" y="449139"/>
                </a:lnTo>
                <a:lnTo>
                  <a:pt x="3269152" y="414496"/>
                </a:lnTo>
                <a:lnTo>
                  <a:pt x="3300177" y="379110"/>
                </a:lnTo>
                <a:lnTo>
                  <a:pt x="3330377" y="342998"/>
                </a:lnTo>
                <a:lnTo>
                  <a:pt x="3359738" y="306172"/>
                </a:lnTo>
                <a:lnTo>
                  <a:pt x="3388244" y="268648"/>
                </a:lnTo>
                <a:lnTo>
                  <a:pt x="3415880" y="230441"/>
                </a:lnTo>
                <a:lnTo>
                  <a:pt x="3442632" y="191566"/>
                </a:lnTo>
                <a:lnTo>
                  <a:pt x="3468485" y="152037"/>
                </a:lnTo>
                <a:lnTo>
                  <a:pt x="3493425" y="111869"/>
                </a:lnTo>
                <a:lnTo>
                  <a:pt x="3517436" y="71076"/>
                </a:lnTo>
                <a:lnTo>
                  <a:pt x="3540504" y="29675"/>
                </a:lnTo>
                <a:lnTo>
                  <a:pt x="3556128" y="0"/>
                </a:lnTo>
                <a:close/>
              </a:path>
            </a:pathLst>
          </a:custGeom>
          <a:solidFill>
            <a:srgbClr val="007DC4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9" name="bk object 239"/>
          <p:cNvSpPr/>
          <p:nvPr/>
        </p:nvSpPr>
        <p:spPr>
          <a:xfrm>
            <a:off x="1033402" y="2113407"/>
            <a:ext cx="4269740" cy="2757805"/>
          </a:xfrm>
          <a:custGeom>
            <a:avLst/>
            <a:gdLst/>
            <a:ahLst/>
            <a:cxnLst/>
            <a:rect l="l" t="t" r="r" b="b"/>
            <a:pathLst>
              <a:path w="4269740" h="2757804">
                <a:moveTo>
                  <a:pt x="154597" y="0"/>
                </a:moveTo>
                <a:lnTo>
                  <a:pt x="107511" y="6942"/>
                </a:lnTo>
                <a:lnTo>
                  <a:pt x="71388" y="21339"/>
                </a:lnTo>
                <a:lnTo>
                  <a:pt x="36578" y="48171"/>
                </a:lnTo>
                <a:lnTo>
                  <a:pt x="10357" y="91303"/>
                </a:lnTo>
                <a:lnTo>
                  <a:pt x="0" y="154597"/>
                </a:lnTo>
                <a:lnTo>
                  <a:pt x="0" y="2602598"/>
                </a:lnTo>
                <a:lnTo>
                  <a:pt x="6933" y="2649683"/>
                </a:lnTo>
                <a:lnTo>
                  <a:pt x="21329" y="2685807"/>
                </a:lnTo>
                <a:lnTo>
                  <a:pt x="48163" y="2720617"/>
                </a:lnTo>
                <a:lnTo>
                  <a:pt x="91297" y="2746838"/>
                </a:lnTo>
                <a:lnTo>
                  <a:pt x="154597" y="2757195"/>
                </a:lnTo>
                <a:lnTo>
                  <a:pt x="4114596" y="2757195"/>
                </a:lnTo>
                <a:lnTo>
                  <a:pt x="4161682" y="2750261"/>
                </a:lnTo>
                <a:lnTo>
                  <a:pt x="4197805" y="2735865"/>
                </a:lnTo>
                <a:lnTo>
                  <a:pt x="4232615" y="2709032"/>
                </a:lnTo>
                <a:lnTo>
                  <a:pt x="4258836" y="2665897"/>
                </a:lnTo>
                <a:lnTo>
                  <a:pt x="4269193" y="2602598"/>
                </a:lnTo>
                <a:lnTo>
                  <a:pt x="4269193" y="154597"/>
                </a:lnTo>
                <a:lnTo>
                  <a:pt x="4262260" y="107517"/>
                </a:lnTo>
                <a:lnTo>
                  <a:pt x="4247864" y="71393"/>
                </a:lnTo>
                <a:lnTo>
                  <a:pt x="4221030" y="36581"/>
                </a:lnTo>
                <a:lnTo>
                  <a:pt x="4177896" y="10358"/>
                </a:lnTo>
                <a:lnTo>
                  <a:pt x="4114596" y="0"/>
                </a:lnTo>
                <a:lnTo>
                  <a:pt x="154597" y="0"/>
                </a:lnTo>
                <a:close/>
              </a:path>
            </a:pathLst>
          </a:custGeom>
          <a:ln w="50800">
            <a:solidFill>
              <a:srgbClr val="E6E7E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0" name="bk object 240"/>
          <p:cNvSpPr/>
          <p:nvPr/>
        </p:nvSpPr>
        <p:spPr>
          <a:xfrm>
            <a:off x="5525249" y="2113407"/>
            <a:ext cx="4269740" cy="2757805"/>
          </a:xfrm>
          <a:custGeom>
            <a:avLst/>
            <a:gdLst/>
            <a:ahLst/>
            <a:cxnLst/>
            <a:rect l="l" t="t" r="r" b="b"/>
            <a:pathLst>
              <a:path w="4269740" h="2757804">
                <a:moveTo>
                  <a:pt x="154597" y="0"/>
                </a:moveTo>
                <a:lnTo>
                  <a:pt x="107511" y="6942"/>
                </a:lnTo>
                <a:lnTo>
                  <a:pt x="71388" y="21339"/>
                </a:lnTo>
                <a:lnTo>
                  <a:pt x="36578" y="48171"/>
                </a:lnTo>
                <a:lnTo>
                  <a:pt x="10357" y="91303"/>
                </a:lnTo>
                <a:lnTo>
                  <a:pt x="0" y="154597"/>
                </a:lnTo>
                <a:lnTo>
                  <a:pt x="0" y="2602598"/>
                </a:lnTo>
                <a:lnTo>
                  <a:pt x="6933" y="2649683"/>
                </a:lnTo>
                <a:lnTo>
                  <a:pt x="21329" y="2685807"/>
                </a:lnTo>
                <a:lnTo>
                  <a:pt x="48163" y="2720617"/>
                </a:lnTo>
                <a:lnTo>
                  <a:pt x="91297" y="2746838"/>
                </a:lnTo>
                <a:lnTo>
                  <a:pt x="154597" y="2757195"/>
                </a:lnTo>
                <a:lnTo>
                  <a:pt x="4114596" y="2757195"/>
                </a:lnTo>
                <a:lnTo>
                  <a:pt x="4161682" y="2750261"/>
                </a:lnTo>
                <a:lnTo>
                  <a:pt x="4197805" y="2735865"/>
                </a:lnTo>
                <a:lnTo>
                  <a:pt x="4232615" y="2709032"/>
                </a:lnTo>
                <a:lnTo>
                  <a:pt x="4258836" y="2665897"/>
                </a:lnTo>
                <a:lnTo>
                  <a:pt x="4269193" y="2602598"/>
                </a:lnTo>
                <a:lnTo>
                  <a:pt x="4269193" y="154597"/>
                </a:lnTo>
                <a:lnTo>
                  <a:pt x="4262260" y="107517"/>
                </a:lnTo>
                <a:lnTo>
                  <a:pt x="4247864" y="71393"/>
                </a:lnTo>
                <a:lnTo>
                  <a:pt x="4221030" y="36581"/>
                </a:lnTo>
                <a:lnTo>
                  <a:pt x="4177896" y="10358"/>
                </a:lnTo>
                <a:lnTo>
                  <a:pt x="4114596" y="0"/>
                </a:lnTo>
                <a:lnTo>
                  <a:pt x="154597" y="0"/>
                </a:lnTo>
                <a:close/>
              </a:path>
            </a:pathLst>
          </a:custGeom>
          <a:ln w="50800">
            <a:solidFill>
              <a:srgbClr val="E6E7E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1" name="bk object 241"/>
          <p:cNvSpPr/>
          <p:nvPr/>
        </p:nvSpPr>
        <p:spPr>
          <a:xfrm>
            <a:off x="540004" y="7380008"/>
            <a:ext cx="9612630" cy="180340"/>
          </a:xfrm>
          <a:custGeom>
            <a:avLst/>
            <a:gdLst/>
            <a:ahLst/>
            <a:cxnLst/>
            <a:rect l="l" t="t" r="r" b="b"/>
            <a:pathLst>
              <a:path w="9612630" h="180340">
                <a:moveTo>
                  <a:pt x="0" y="179997"/>
                </a:moveTo>
                <a:lnTo>
                  <a:pt x="9612007" y="179997"/>
                </a:lnTo>
                <a:lnTo>
                  <a:pt x="9612007" y="0"/>
                </a:lnTo>
                <a:lnTo>
                  <a:pt x="0" y="0"/>
                </a:lnTo>
                <a:lnTo>
                  <a:pt x="0" y="179997"/>
                </a:lnTo>
                <a:close/>
              </a:path>
            </a:pathLst>
          </a:custGeom>
          <a:solidFill>
            <a:srgbClr val="007D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2" name="bk object 242"/>
          <p:cNvSpPr/>
          <p:nvPr/>
        </p:nvSpPr>
        <p:spPr>
          <a:xfrm>
            <a:off x="8437295" y="435254"/>
            <a:ext cx="501611" cy="100088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3" name="bk object 243"/>
          <p:cNvSpPr/>
          <p:nvPr/>
        </p:nvSpPr>
        <p:spPr>
          <a:xfrm>
            <a:off x="8126082" y="360006"/>
            <a:ext cx="249923" cy="242493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4" name="bk object 244"/>
          <p:cNvSpPr/>
          <p:nvPr/>
        </p:nvSpPr>
        <p:spPr>
          <a:xfrm>
            <a:off x="9103169" y="360006"/>
            <a:ext cx="1048829" cy="220662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5000" b="1" i="0">
                <a:solidFill>
                  <a:schemeClr val="bg1"/>
                </a:solidFill>
                <a:latin typeface="Malgun Gothic"/>
                <a:cs typeface="Malgun Gothic"/>
              </a:defRPr>
            </a:lvl1pPr>
          </a:lstStyle>
          <a:p>
            <a:endParaRPr dirty="0"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34670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532113" y="172402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 dirty="0"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1/13/2021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4804905" y="791798"/>
            <a:ext cx="5347093" cy="60452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5000" b="1" i="0">
                <a:solidFill>
                  <a:schemeClr val="bg1"/>
                </a:solidFill>
                <a:latin typeface="Malgun Gothic"/>
                <a:cs typeface="Malgun Gothic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1/13/2021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1/13/2021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394367" y="148310"/>
            <a:ext cx="3904665" cy="7874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5000" b="1" i="0">
                <a:solidFill>
                  <a:schemeClr val="bg1"/>
                </a:solidFill>
                <a:latin typeface="Malgun Gothic"/>
                <a:cs typeface="Malgun Gothic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479996" y="3170339"/>
            <a:ext cx="9733406" cy="201167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0" i="0">
                <a:solidFill>
                  <a:srgbClr val="231F20"/>
                </a:solidFill>
                <a:latin typeface="Gulim"/>
                <a:cs typeface="Gulim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635756" y="7033450"/>
            <a:ext cx="3421888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534670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1/13/2021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7699248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2.png"/><Relationship Id="rId11" Type="http://schemas.openxmlformats.org/officeDocument/2006/relationships/image" Target="../media/image17.jpeg"/><Relationship Id="rId5" Type="http://schemas.openxmlformats.org/officeDocument/2006/relationships/image" Target="../media/image11.png"/><Relationship Id="rId10" Type="http://schemas.openxmlformats.org/officeDocument/2006/relationships/image" Target="../media/image16.png"/><Relationship Id="rId4" Type="http://schemas.openxmlformats.org/officeDocument/2006/relationships/image" Target="../media/image10.png"/><Relationship Id="rId9" Type="http://schemas.openxmlformats.org/officeDocument/2006/relationships/image" Target="../media/image15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13" Type="http://schemas.openxmlformats.org/officeDocument/2006/relationships/image" Target="../media/image29.png"/><Relationship Id="rId18" Type="http://schemas.openxmlformats.org/officeDocument/2006/relationships/image" Target="../media/image34.png"/><Relationship Id="rId3" Type="http://schemas.openxmlformats.org/officeDocument/2006/relationships/image" Target="../media/image4.png"/><Relationship Id="rId21" Type="http://schemas.openxmlformats.org/officeDocument/2006/relationships/image" Target="../media/image37.png"/><Relationship Id="rId7" Type="http://schemas.openxmlformats.org/officeDocument/2006/relationships/image" Target="../media/image23.png"/><Relationship Id="rId12" Type="http://schemas.openxmlformats.org/officeDocument/2006/relationships/image" Target="../media/image28.png"/><Relationship Id="rId17" Type="http://schemas.openxmlformats.org/officeDocument/2006/relationships/image" Target="../media/image33.png"/><Relationship Id="rId2" Type="http://schemas.openxmlformats.org/officeDocument/2006/relationships/image" Target="../media/image20.jpg"/><Relationship Id="rId16" Type="http://schemas.openxmlformats.org/officeDocument/2006/relationships/image" Target="../media/image32.png"/><Relationship Id="rId20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11" Type="http://schemas.openxmlformats.org/officeDocument/2006/relationships/image" Target="../media/image27.png"/><Relationship Id="rId5" Type="http://schemas.openxmlformats.org/officeDocument/2006/relationships/image" Target="../media/image21.png"/><Relationship Id="rId15" Type="http://schemas.openxmlformats.org/officeDocument/2006/relationships/image" Target="../media/image31.png"/><Relationship Id="rId23" Type="http://schemas.openxmlformats.org/officeDocument/2006/relationships/image" Target="../media/image39.jpeg"/><Relationship Id="rId10" Type="http://schemas.openxmlformats.org/officeDocument/2006/relationships/image" Target="../media/image26.png"/><Relationship Id="rId19" Type="http://schemas.openxmlformats.org/officeDocument/2006/relationships/image" Target="../media/image35.png"/><Relationship Id="rId4" Type="http://schemas.openxmlformats.org/officeDocument/2006/relationships/image" Target="../media/image5.png"/><Relationship Id="rId9" Type="http://schemas.openxmlformats.org/officeDocument/2006/relationships/image" Target="../media/image25.png"/><Relationship Id="rId14" Type="http://schemas.openxmlformats.org/officeDocument/2006/relationships/image" Target="../media/image30.png"/><Relationship Id="rId22" Type="http://schemas.openxmlformats.org/officeDocument/2006/relationships/image" Target="../media/image3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13" Type="http://schemas.openxmlformats.org/officeDocument/2006/relationships/image" Target="../media/image49.png"/><Relationship Id="rId3" Type="http://schemas.openxmlformats.org/officeDocument/2006/relationships/image" Target="../media/image5.png"/><Relationship Id="rId7" Type="http://schemas.openxmlformats.org/officeDocument/2006/relationships/image" Target="../media/image43.png"/><Relationship Id="rId12" Type="http://schemas.openxmlformats.org/officeDocument/2006/relationships/image" Target="../media/image48.png"/><Relationship Id="rId2" Type="http://schemas.openxmlformats.org/officeDocument/2006/relationships/image" Target="../media/image4.png"/><Relationship Id="rId16" Type="http://schemas.openxmlformats.org/officeDocument/2006/relationships/image" Target="../media/image3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.png"/><Relationship Id="rId11" Type="http://schemas.openxmlformats.org/officeDocument/2006/relationships/image" Target="../media/image47.png"/><Relationship Id="rId5" Type="http://schemas.openxmlformats.org/officeDocument/2006/relationships/image" Target="../media/image41.png"/><Relationship Id="rId15" Type="http://schemas.openxmlformats.org/officeDocument/2006/relationships/image" Target="../media/image51.png"/><Relationship Id="rId10" Type="http://schemas.openxmlformats.org/officeDocument/2006/relationships/image" Target="../media/image46.png"/><Relationship Id="rId4" Type="http://schemas.openxmlformats.org/officeDocument/2006/relationships/image" Target="../media/image6.png"/><Relationship Id="rId9" Type="http://schemas.openxmlformats.org/officeDocument/2006/relationships/image" Target="../media/image45.png"/><Relationship Id="rId14" Type="http://schemas.openxmlformats.org/officeDocument/2006/relationships/image" Target="../media/image50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3" Type="http://schemas.openxmlformats.org/officeDocument/2006/relationships/image" Target="../media/image4.png"/><Relationship Id="rId7" Type="http://schemas.openxmlformats.org/officeDocument/2006/relationships/image" Target="../media/image55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4.png"/><Relationship Id="rId5" Type="http://schemas.openxmlformats.org/officeDocument/2006/relationships/image" Target="../media/image53.png"/><Relationship Id="rId4" Type="http://schemas.openxmlformats.org/officeDocument/2006/relationships/image" Target="../media/image5.png"/><Relationship Id="rId9" Type="http://schemas.openxmlformats.org/officeDocument/2006/relationships/image" Target="../media/image39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png"/><Relationship Id="rId3" Type="http://schemas.openxmlformats.org/officeDocument/2006/relationships/image" Target="../media/image58.png"/><Relationship Id="rId7" Type="http://schemas.openxmlformats.org/officeDocument/2006/relationships/image" Target="../media/image60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9.png"/><Relationship Id="rId5" Type="http://schemas.openxmlformats.org/officeDocument/2006/relationships/image" Target="../media/image5.png"/><Relationship Id="rId10" Type="http://schemas.openxmlformats.org/officeDocument/2006/relationships/image" Target="../media/image39.jpeg"/><Relationship Id="rId4" Type="http://schemas.openxmlformats.org/officeDocument/2006/relationships/image" Target="../media/image4.png"/><Relationship Id="rId9" Type="http://schemas.openxmlformats.org/officeDocument/2006/relationships/image" Target="../media/image6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jpeg"/><Relationship Id="rId5" Type="http://schemas.openxmlformats.org/officeDocument/2006/relationships/image" Target="../media/image19.png"/><Relationship Id="rId4" Type="http://schemas.openxmlformats.org/officeDocument/2006/relationships/image" Target="../media/image65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.png"/><Relationship Id="rId13" Type="http://schemas.openxmlformats.org/officeDocument/2006/relationships/image" Target="../media/image77.png"/><Relationship Id="rId18" Type="http://schemas.openxmlformats.org/officeDocument/2006/relationships/image" Target="../media/image5.png"/><Relationship Id="rId3" Type="http://schemas.openxmlformats.org/officeDocument/2006/relationships/image" Target="../media/image67.png"/><Relationship Id="rId7" Type="http://schemas.openxmlformats.org/officeDocument/2006/relationships/image" Target="../media/image71.png"/><Relationship Id="rId12" Type="http://schemas.openxmlformats.org/officeDocument/2006/relationships/image" Target="../media/image76.png"/><Relationship Id="rId17" Type="http://schemas.openxmlformats.org/officeDocument/2006/relationships/image" Target="../media/image4.png"/><Relationship Id="rId2" Type="http://schemas.openxmlformats.org/officeDocument/2006/relationships/image" Target="../media/image66.png"/><Relationship Id="rId16" Type="http://schemas.openxmlformats.org/officeDocument/2006/relationships/image" Target="../media/image80.png"/><Relationship Id="rId20" Type="http://schemas.openxmlformats.org/officeDocument/2006/relationships/image" Target="../media/image3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0.png"/><Relationship Id="rId11" Type="http://schemas.openxmlformats.org/officeDocument/2006/relationships/image" Target="../media/image75.png"/><Relationship Id="rId5" Type="http://schemas.openxmlformats.org/officeDocument/2006/relationships/image" Target="../media/image69.png"/><Relationship Id="rId15" Type="http://schemas.openxmlformats.org/officeDocument/2006/relationships/image" Target="../media/image79.png"/><Relationship Id="rId10" Type="http://schemas.openxmlformats.org/officeDocument/2006/relationships/image" Target="../media/image74.png"/><Relationship Id="rId19" Type="http://schemas.openxmlformats.org/officeDocument/2006/relationships/image" Target="../media/image81.png"/><Relationship Id="rId4" Type="http://schemas.openxmlformats.org/officeDocument/2006/relationships/image" Target="../media/image68.png"/><Relationship Id="rId9" Type="http://schemas.openxmlformats.org/officeDocument/2006/relationships/image" Target="../media/image73.png"/><Relationship Id="rId14" Type="http://schemas.openxmlformats.org/officeDocument/2006/relationships/image" Target="../media/image78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6.png"/><Relationship Id="rId3" Type="http://schemas.openxmlformats.org/officeDocument/2006/relationships/image" Target="../media/image83.png"/><Relationship Id="rId7" Type="http://schemas.openxmlformats.org/officeDocument/2006/relationships/image" Target="../media/image85.png"/><Relationship Id="rId2" Type="http://schemas.openxmlformats.org/officeDocument/2006/relationships/image" Target="../media/image82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84.png"/><Relationship Id="rId9" Type="http://schemas.openxmlformats.org/officeDocument/2006/relationships/image" Target="../media/image39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jpeg"/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jpeg"/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jpeg"/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jpeg"/><Relationship Id="rId2" Type="http://schemas.openxmlformats.org/officeDocument/2006/relationships/image" Target="../media/image91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jpeg"/><Relationship Id="rId7" Type="http://schemas.openxmlformats.org/officeDocument/2006/relationships/image" Target="../media/image88.jpe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4.png"/><Relationship Id="rId5" Type="http://schemas.openxmlformats.org/officeDocument/2006/relationships/chart" Target="../charts/chart2.xml"/><Relationship Id="rId4" Type="http://schemas.openxmlformats.org/officeDocument/2006/relationships/image" Target="../media/image9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image" Target="../media/image9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image" Target="../media/image9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8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jpeg"/><Relationship Id="rId2" Type="http://schemas.openxmlformats.org/officeDocument/2006/relationships/image" Target="../media/image98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2.png"/><Relationship Id="rId3" Type="http://schemas.openxmlformats.org/officeDocument/2006/relationships/image" Target="../media/image4.png"/><Relationship Id="rId7" Type="http://schemas.openxmlformats.org/officeDocument/2006/relationships/image" Target="../media/image10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0.png"/><Relationship Id="rId11" Type="http://schemas.openxmlformats.org/officeDocument/2006/relationships/image" Target="../media/image104.png"/><Relationship Id="rId5" Type="http://schemas.openxmlformats.org/officeDocument/2006/relationships/image" Target="../media/image99.png"/><Relationship Id="rId10" Type="http://schemas.openxmlformats.org/officeDocument/2006/relationships/image" Target="../media/image103.png"/><Relationship Id="rId4" Type="http://schemas.openxmlformats.org/officeDocument/2006/relationships/image" Target="../media/image5.png"/><Relationship Id="rId9" Type="http://schemas.openxmlformats.org/officeDocument/2006/relationships/image" Target="../media/image88.jpe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8.png"/><Relationship Id="rId3" Type="http://schemas.openxmlformats.org/officeDocument/2006/relationships/image" Target="../media/image4.png"/><Relationship Id="rId7" Type="http://schemas.openxmlformats.org/officeDocument/2006/relationships/image" Target="../media/image107.png"/><Relationship Id="rId2" Type="http://schemas.openxmlformats.org/officeDocument/2006/relationships/image" Target="../media/image105.jpe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06.png"/><Relationship Id="rId5" Type="http://schemas.openxmlformats.org/officeDocument/2006/relationships/image" Target="../media/image88.jpeg"/><Relationship Id="rId10" Type="http://schemas.openxmlformats.org/officeDocument/2006/relationships/image" Target="../media/image110.png"/><Relationship Id="rId4" Type="http://schemas.openxmlformats.org/officeDocument/2006/relationships/image" Target="../media/image5.png"/><Relationship Id="rId9" Type="http://schemas.openxmlformats.org/officeDocument/2006/relationships/image" Target="../media/image109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1.png"/><Relationship Id="rId13" Type="http://schemas.openxmlformats.org/officeDocument/2006/relationships/image" Target="../media/image88.jpeg"/><Relationship Id="rId3" Type="http://schemas.openxmlformats.org/officeDocument/2006/relationships/image" Target="../media/image57.png"/><Relationship Id="rId7" Type="http://schemas.openxmlformats.org/officeDocument/2006/relationships/image" Target="../media/image100.png"/><Relationship Id="rId12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99.png"/><Relationship Id="rId11" Type="http://schemas.openxmlformats.org/officeDocument/2006/relationships/image" Target="../media/image4.png"/><Relationship Id="rId5" Type="http://schemas.openxmlformats.org/officeDocument/2006/relationships/image" Target="../media/image112.png"/><Relationship Id="rId10" Type="http://schemas.openxmlformats.org/officeDocument/2006/relationships/image" Target="../media/image68.png"/><Relationship Id="rId4" Type="http://schemas.openxmlformats.org/officeDocument/2006/relationships/image" Target="../media/image111.png"/><Relationship Id="rId9" Type="http://schemas.openxmlformats.org/officeDocument/2006/relationships/image" Target="../media/image102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7.png"/><Relationship Id="rId3" Type="http://schemas.openxmlformats.org/officeDocument/2006/relationships/image" Target="../media/image5.png"/><Relationship Id="rId7" Type="http://schemas.openxmlformats.org/officeDocument/2006/relationships/image" Target="../media/image116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5.png"/><Relationship Id="rId5" Type="http://schemas.openxmlformats.org/officeDocument/2006/relationships/image" Target="../media/image114.jpg"/><Relationship Id="rId4" Type="http://schemas.openxmlformats.org/officeDocument/2006/relationships/image" Target="../media/image113.png"/><Relationship Id="rId9" Type="http://schemas.openxmlformats.org/officeDocument/2006/relationships/image" Target="../media/image88.jpe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1.png"/><Relationship Id="rId3" Type="http://schemas.openxmlformats.org/officeDocument/2006/relationships/image" Target="../media/image5.png"/><Relationship Id="rId7" Type="http://schemas.openxmlformats.org/officeDocument/2006/relationships/image" Target="../media/image120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9.jpg"/><Relationship Id="rId5" Type="http://schemas.openxmlformats.org/officeDocument/2006/relationships/image" Target="../media/image116.png"/><Relationship Id="rId4" Type="http://schemas.openxmlformats.org/officeDocument/2006/relationships/image" Target="../media/image118.png"/><Relationship Id="rId9" Type="http://schemas.openxmlformats.org/officeDocument/2006/relationships/image" Target="../media/image88.jpe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4.png"/><Relationship Id="rId3" Type="http://schemas.openxmlformats.org/officeDocument/2006/relationships/image" Target="../media/image5.png"/><Relationship Id="rId7" Type="http://schemas.openxmlformats.org/officeDocument/2006/relationships/image" Target="../media/image123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2.jpg"/><Relationship Id="rId5" Type="http://schemas.openxmlformats.org/officeDocument/2006/relationships/image" Target="../media/image116.png"/><Relationship Id="rId10" Type="http://schemas.openxmlformats.org/officeDocument/2006/relationships/image" Target="../media/image88.jpeg"/><Relationship Id="rId4" Type="http://schemas.openxmlformats.org/officeDocument/2006/relationships/image" Target="../media/image118.png"/><Relationship Id="rId9" Type="http://schemas.openxmlformats.org/officeDocument/2006/relationships/image" Target="../media/image125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jpeg"/><Relationship Id="rId5" Type="http://schemas.openxmlformats.org/officeDocument/2006/relationships/image" Target="../media/image19.png"/><Relationship Id="rId4" Type="http://schemas.openxmlformats.org/officeDocument/2006/relationships/image" Target="../media/image65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8.jpeg"/><Relationship Id="rId5" Type="http://schemas.openxmlformats.org/officeDocument/2006/relationships/image" Target="../media/image59.png"/><Relationship Id="rId4" Type="http://schemas.openxmlformats.org/officeDocument/2006/relationships/image" Target="../media/image5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openxmlformats.org/officeDocument/2006/relationships/image" Target="../media/image135.png"/><Relationship Id="rId3" Type="http://schemas.openxmlformats.org/officeDocument/2006/relationships/image" Target="../media/image127.png"/><Relationship Id="rId7" Type="http://schemas.openxmlformats.org/officeDocument/2006/relationships/image" Target="../media/image4.png"/><Relationship Id="rId12" Type="http://schemas.openxmlformats.org/officeDocument/2006/relationships/image" Target="../media/image134.png"/><Relationship Id="rId2" Type="http://schemas.openxmlformats.org/officeDocument/2006/relationships/image" Target="../media/image126.png"/><Relationship Id="rId16" Type="http://schemas.openxmlformats.org/officeDocument/2006/relationships/image" Target="../media/image8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0.png"/><Relationship Id="rId11" Type="http://schemas.openxmlformats.org/officeDocument/2006/relationships/image" Target="../media/image133.png"/><Relationship Id="rId5" Type="http://schemas.openxmlformats.org/officeDocument/2006/relationships/image" Target="../media/image129.png"/><Relationship Id="rId15" Type="http://schemas.openxmlformats.org/officeDocument/2006/relationships/image" Target="../media/image137.png"/><Relationship Id="rId10" Type="http://schemas.openxmlformats.org/officeDocument/2006/relationships/image" Target="../media/image132.png"/><Relationship Id="rId4" Type="http://schemas.openxmlformats.org/officeDocument/2006/relationships/image" Target="../media/image128.png"/><Relationship Id="rId9" Type="http://schemas.openxmlformats.org/officeDocument/2006/relationships/image" Target="../media/image131.png"/><Relationship Id="rId14" Type="http://schemas.openxmlformats.org/officeDocument/2006/relationships/image" Target="../media/image136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jpeg"/><Relationship Id="rId5" Type="http://schemas.openxmlformats.org/officeDocument/2006/relationships/image" Target="../media/image19.png"/><Relationship Id="rId4" Type="http://schemas.openxmlformats.org/officeDocument/2006/relationships/image" Target="../media/image65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2.png"/><Relationship Id="rId3" Type="http://schemas.openxmlformats.org/officeDocument/2006/relationships/image" Target="../media/image5.png"/><Relationship Id="rId7" Type="http://schemas.openxmlformats.org/officeDocument/2006/relationships/image" Target="../media/image14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0.jpg"/><Relationship Id="rId5" Type="http://schemas.openxmlformats.org/officeDocument/2006/relationships/image" Target="../media/image139.jpg"/><Relationship Id="rId10" Type="http://schemas.openxmlformats.org/officeDocument/2006/relationships/image" Target="../media/image88.jpeg"/><Relationship Id="rId4" Type="http://schemas.openxmlformats.org/officeDocument/2006/relationships/image" Target="../media/image138.jpg"/><Relationship Id="rId9" Type="http://schemas.openxmlformats.org/officeDocument/2006/relationships/image" Target="../media/image143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88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6.png"/><Relationship Id="rId5" Type="http://schemas.openxmlformats.org/officeDocument/2006/relationships/image" Target="../media/image145.png"/><Relationship Id="rId4" Type="http://schemas.openxmlformats.org/officeDocument/2006/relationships/image" Target="../media/image144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8.jpeg"/><Relationship Id="rId5" Type="http://schemas.openxmlformats.org/officeDocument/2006/relationships/image" Target="../media/image148.png"/><Relationship Id="rId4" Type="http://schemas.openxmlformats.org/officeDocument/2006/relationships/image" Target="../media/image147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8.jpeg"/><Relationship Id="rId4" Type="http://schemas.openxmlformats.org/officeDocument/2006/relationships/image" Target="../media/image149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8.jpeg"/><Relationship Id="rId4" Type="http://schemas.openxmlformats.org/officeDocument/2006/relationships/image" Target="../media/image149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6.png"/><Relationship Id="rId13" Type="http://schemas.openxmlformats.org/officeDocument/2006/relationships/image" Target="../media/image161.png"/><Relationship Id="rId18" Type="http://schemas.openxmlformats.org/officeDocument/2006/relationships/image" Target="../media/image164.png"/><Relationship Id="rId3" Type="http://schemas.openxmlformats.org/officeDocument/2006/relationships/image" Target="../media/image151.png"/><Relationship Id="rId21" Type="http://schemas.openxmlformats.org/officeDocument/2006/relationships/image" Target="../media/image167.png"/><Relationship Id="rId7" Type="http://schemas.openxmlformats.org/officeDocument/2006/relationships/image" Target="../media/image155.png"/><Relationship Id="rId12" Type="http://schemas.openxmlformats.org/officeDocument/2006/relationships/image" Target="../media/image160.png"/><Relationship Id="rId17" Type="http://schemas.openxmlformats.org/officeDocument/2006/relationships/image" Target="../media/image5.png"/><Relationship Id="rId25" Type="http://schemas.openxmlformats.org/officeDocument/2006/relationships/image" Target="../media/image170.jpeg"/><Relationship Id="rId2" Type="http://schemas.openxmlformats.org/officeDocument/2006/relationships/image" Target="../media/image150.png"/><Relationship Id="rId16" Type="http://schemas.openxmlformats.org/officeDocument/2006/relationships/image" Target="../media/image4.png"/><Relationship Id="rId20" Type="http://schemas.openxmlformats.org/officeDocument/2006/relationships/image" Target="../media/image16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4.png"/><Relationship Id="rId11" Type="http://schemas.openxmlformats.org/officeDocument/2006/relationships/image" Target="../media/image159.png"/><Relationship Id="rId24" Type="http://schemas.openxmlformats.org/officeDocument/2006/relationships/image" Target="../media/image88.jpeg"/><Relationship Id="rId5" Type="http://schemas.openxmlformats.org/officeDocument/2006/relationships/image" Target="../media/image153.png"/><Relationship Id="rId15" Type="http://schemas.openxmlformats.org/officeDocument/2006/relationships/image" Target="../media/image163.png"/><Relationship Id="rId23" Type="http://schemas.openxmlformats.org/officeDocument/2006/relationships/image" Target="../media/image169.png"/><Relationship Id="rId10" Type="http://schemas.openxmlformats.org/officeDocument/2006/relationships/image" Target="../media/image158.png"/><Relationship Id="rId19" Type="http://schemas.openxmlformats.org/officeDocument/2006/relationships/image" Target="../media/image165.png"/><Relationship Id="rId4" Type="http://schemas.openxmlformats.org/officeDocument/2006/relationships/image" Target="../media/image152.png"/><Relationship Id="rId9" Type="http://schemas.openxmlformats.org/officeDocument/2006/relationships/image" Target="../media/image157.png"/><Relationship Id="rId14" Type="http://schemas.openxmlformats.org/officeDocument/2006/relationships/image" Target="../media/image162.png"/><Relationship Id="rId22" Type="http://schemas.openxmlformats.org/officeDocument/2006/relationships/image" Target="../media/image168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5.png"/><Relationship Id="rId13" Type="http://schemas.openxmlformats.org/officeDocument/2006/relationships/image" Target="../media/image88.jpeg"/><Relationship Id="rId3" Type="http://schemas.openxmlformats.org/officeDocument/2006/relationships/image" Target="../media/image172.png"/><Relationship Id="rId7" Type="http://schemas.openxmlformats.org/officeDocument/2006/relationships/image" Target="../media/image174.png"/><Relationship Id="rId12" Type="http://schemas.openxmlformats.org/officeDocument/2006/relationships/image" Target="../media/image179.png"/><Relationship Id="rId2" Type="http://schemas.openxmlformats.org/officeDocument/2006/relationships/image" Target="../media/image17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3.png"/><Relationship Id="rId11" Type="http://schemas.openxmlformats.org/officeDocument/2006/relationships/image" Target="../media/image178.png"/><Relationship Id="rId5" Type="http://schemas.openxmlformats.org/officeDocument/2006/relationships/image" Target="../media/image5.png"/><Relationship Id="rId10" Type="http://schemas.openxmlformats.org/officeDocument/2006/relationships/image" Target="../media/image177.png"/><Relationship Id="rId4" Type="http://schemas.openxmlformats.org/officeDocument/2006/relationships/image" Target="../media/image4.png"/><Relationship Id="rId9" Type="http://schemas.openxmlformats.org/officeDocument/2006/relationships/image" Target="../media/image176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88.jpe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jpeg"/><Relationship Id="rId5" Type="http://schemas.openxmlformats.org/officeDocument/2006/relationships/image" Target="../media/image19.png"/><Relationship Id="rId4" Type="http://schemas.openxmlformats.org/officeDocument/2006/relationships/image" Target="../media/image65.pn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6.png"/><Relationship Id="rId13" Type="http://schemas.openxmlformats.org/officeDocument/2006/relationships/image" Target="../media/image191.png"/><Relationship Id="rId18" Type="http://schemas.openxmlformats.org/officeDocument/2006/relationships/image" Target="../media/image196.png"/><Relationship Id="rId26" Type="http://schemas.openxmlformats.org/officeDocument/2006/relationships/image" Target="../media/image202.png"/><Relationship Id="rId3" Type="http://schemas.openxmlformats.org/officeDocument/2006/relationships/image" Target="../media/image181.png"/><Relationship Id="rId21" Type="http://schemas.openxmlformats.org/officeDocument/2006/relationships/image" Target="../media/image199.png"/><Relationship Id="rId7" Type="http://schemas.openxmlformats.org/officeDocument/2006/relationships/image" Target="../media/image185.png"/><Relationship Id="rId12" Type="http://schemas.openxmlformats.org/officeDocument/2006/relationships/image" Target="../media/image190.png"/><Relationship Id="rId17" Type="http://schemas.openxmlformats.org/officeDocument/2006/relationships/image" Target="../media/image195.png"/><Relationship Id="rId25" Type="http://schemas.openxmlformats.org/officeDocument/2006/relationships/image" Target="../media/image201.png"/><Relationship Id="rId2" Type="http://schemas.openxmlformats.org/officeDocument/2006/relationships/image" Target="../media/image180.png"/><Relationship Id="rId16" Type="http://schemas.openxmlformats.org/officeDocument/2006/relationships/image" Target="../media/image194.png"/><Relationship Id="rId20" Type="http://schemas.openxmlformats.org/officeDocument/2006/relationships/image" Target="../media/image19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4.png"/><Relationship Id="rId11" Type="http://schemas.openxmlformats.org/officeDocument/2006/relationships/image" Target="../media/image189.png"/><Relationship Id="rId24" Type="http://schemas.openxmlformats.org/officeDocument/2006/relationships/image" Target="../media/image5.png"/><Relationship Id="rId5" Type="http://schemas.openxmlformats.org/officeDocument/2006/relationships/image" Target="../media/image183.png"/><Relationship Id="rId15" Type="http://schemas.openxmlformats.org/officeDocument/2006/relationships/image" Target="../media/image193.png"/><Relationship Id="rId23" Type="http://schemas.openxmlformats.org/officeDocument/2006/relationships/image" Target="../media/image4.png"/><Relationship Id="rId10" Type="http://schemas.openxmlformats.org/officeDocument/2006/relationships/image" Target="../media/image188.png"/><Relationship Id="rId19" Type="http://schemas.openxmlformats.org/officeDocument/2006/relationships/image" Target="../media/image197.png"/><Relationship Id="rId4" Type="http://schemas.openxmlformats.org/officeDocument/2006/relationships/image" Target="../media/image182.png"/><Relationship Id="rId9" Type="http://schemas.openxmlformats.org/officeDocument/2006/relationships/image" Target="../media/image187.png"/><Relationship Id="rId14" Type="http://schemas.openxmlformats.org/officeDocument/2006/relationships/image" Target="../media/image192.png"/><Relationship Id="rId22" Type="http://schemas.openxmlformats.org/officeDocument/2006/relationships/image" Target="../media/image200.png"/><Relationship Id="rId27" Type="http://schemas.openxmlformats.org/officeDocument/2006/relationships/image" Target="../media/image88.jpe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6.png"/><Relationship Id="rId13" Type="http://schemas.openxmlformats.org/officeDocument/2006/relationships/image" Target="../media/image191.png"/><Relationship Id="rId18" Type="http://schemas.openxmlformats.org/officeDocument/2006/relationships/image" Target="../media/image196.png"/><Relationship Id="rId26" Type="http://schemas.openxmlformats.org/officeDocument/2006/relationships/image" Target="../media/image206.png"/><Relationship Id="rId3" Type="http://schemas.openxmlformats.org/officeDocument/2006/relationships/image" Target="../media/image181.png"/><Relationship Id="rId21" Type="http://schemas.openxmlformats.org/officeDocument/2006/relationships/image" Target="../media/image199.png"/><Relationship Id="rId7" Type="http://schemas.openxmlformats.org/officeDocument/2006/relationships/image" Target="../media/image185.png"/><Relationship Id="rId12" Type="http://schemas.openxmlformats.org/officeDocument/2006/relationships/image" Target="../media/image190.png"/><Relationship Id="rId17" Type="http://schemas.openxmlformats.org/officeDocument/2006/relationships/image" Target="../media/image195.png"/><Relationship Id="rId25" Type="http://schemas.openxmlformats.org/officeDocument/2006/relationships/image" Target="../media/image205.png"/><Relationship Id="rId2" Type="http://schemas.openxmlformats.org/officeDocument/2006/relationships/image" Target="../media/image203.png"/><Relationship Id="rId16" Type="http://schemas.openxmlformats.org/officeDocument/2006/relationships/image" Target="../media/image194.png"/><Relationship Id="rId20" Type="http://schemas.openxmlformats.org/officeDocument/2006/relationships/image" Target="../media/image198.png"/><Relationship Id="rId29" Type="http://schemas.openxmlformats.org/officeDocument/2006/relationships/image" Target="../media/image20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4.png"/><Relationship Id="rId11" Type="http://schemas.openxmlformats.org/officeDocument/2006/relationships/image" Target="../media/image189.png"/><Relationship Id="rId24" Type="http://schemas.openxmlformats.org/officeDocument/2006/relationships/image" Target="../media/image5.png"/><Relationship Id="rId5" Type="http://schemas.openxmlformats.org/officeDocument/2006/relationships/image" Target="../media/image204.png"/><Relationship Id="rId15" Type="http://schemas.openxmlformats.org/officeDocument/2006/relationships/image" Target="../media/image193.png"/><Relationship Id="rId23" Type="http://schemas.openxmlformats.org/officeDocument/2006/relationships/image" Target="../media/image4.png"/><Relationship Id="rId28" Type="http://schemas.openxmlformats.org/officeDocument/2006/relationships/image" Target="../media/image208.png"/><Relationship Id="rId10" Type="http://schemas.openxmlformats.org/officeDocument/2006/relationships/image" Target="../media/image188.png"/><Relationship Id="rId19" Type="http://schemas.openxmlformats.org/officeDocument/2006/relationships/image" Target="../media/image197.png"/><Relationship Id="rId4" Type="http://schemas.openxmlformats.org/officeDocument/2006/relationships/image" Target="../media/image182.png"/><Relationship Id="rId9" Type="http://schemas.openxmlformats.org/officeDocument/2006/relationships/image" Target="../media/image187.png"/><Relationship Id="rId14" Type="http://schemas.openxmlformats.org/officeDocument/2006/relationships/image" Target="../media/image192.png"/><Relationship Id="rId22" Type="http://schemas.openxmlformats.org/officeDocument/2006/relationships/image" Target="../media/image200.png"/><Relationship Id="rId27" Type="http://schemas.openxmlformats.org/officeDocument/2006/relationships/image" Target="../media/image207.png"/><Relationship Id="rId30" Type="http://schemas.openxmlformats.org/officeDocument/2006/relationships/image" Target="../media/image88.jpe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6.png"/><Relationship Id="rId13" Type="http://schemas.openxmlformats.org/officeDocument/2006/relationships/image" Target="../media/image191.png"/><Relationship Id="rId18" Type="http://schemas.openxmlformats.org/officeDocument/2006/relationships/image" Target="../media/image196.png"/><Relationship Id="rId26" Type="http://schemas.openxmlformats.org/officeDocument/2006/relationships/image" Target="../media/image88.jpeg"/><Relationship Id="rId3" Type="http://schemas.openxmlformats.org/officeDocument/2006/relationships/image" Target="../media/image181.png"/><Relationship Id="rId21" Type="http://schemas.openxmlformats.org/officeDocument/2006/relationships/image" Target="../media/image199.png"/><Relationship Id="rId7" Type="http://schemas.openxmlformats.org/officeDocument/2006/relationships/image" Target="../media/image185.png"/><Relationship Id="rId12" Type="http://schemas.openxmlformats.org/officeDocument/2006/relationships/image" Target="../media/image190.png"/><Relationship Id="rId17" Type="http://schemas.openxmlformats.org/officeDocument/2006/relationships/image" Target="../media/image195.png"/><Relationship Id="rId25" Type="http://schemas.openxmlformats.org/officeDocument/2006/relationships/image" Target="../media/image213.png"/><Relationship Id="rId2" Type="http://schemas.openxmlformats.org/officeDocument/2006/relationships/image" Target="../media/image210.png"/><Relationship Id="rId16" Type="http://schemas.openxmlformats.org/officeDocument/2006/relationships/image" Target="../media/image194.png"/><Relationship Id="rId20" Type="http://schemas.openxmlformats.org/officeDocument/2006/relationships/image" Target="../media/image19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4.png"/><Relationship Id="rId11" Type="http://schemas.openxmlformats.org/officeDocument/2006/relationships/image" Target="../media/image189.png"/><Relationship Id="rId24" Type="http://schemas.openxmlformats.org/officeDocument/2006/relationships/image" Target="../media/image5.png"/><Relationship Id="rId5" Type="http://schemas.openxmlformats.org/officeDocument/2006/relationships/image" Target="../media/image212.png"/><Relationship Id="rId15" Type="http://schemas.openxmlformats.org/officeDocument/2006/relationships/image" Target="../media/image193.png"/><Relationship Id="rId23" Type="http://schemas.openxmlformats.org/officeDocument/2006/relationships/image" Target="../media/image4.png"/><Relationship Id="rId10" Type="http://schemas.openxmlformats.org/officeDocument/2006/relationships/image" Target="../media/image188.png"/><Relationship Id="rId19" Type="http://schemas.openxmlformats.org/officeDocument/2006/relationships/image" Target="../media/image197.png"/><Relationship Id="rId4" Type="http://schemas.openxmlformats.org/officeDocument/2006/relationships/image" Target="../media/image211.png"/><Relationship Id="rId9" Type="http://schemas.openxmlformats.org/officeDocument/2006/relationships/image" Target="../media/image187.png"/><Relationship Id="rId14" Type="http://schemas.openxmlformats.org/officeDocument/2006/relationships/image" Target="../media/image192.png"/><Relationship Id="rId22" Type="http://schemas.openxmlformats.org/officeDocument/2006/relationships/image" Target="../media/image200.pn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6.png"/><Relationship Id="rId13" Type="http://schemas.openxmlformats.org/officeDocument/2006/relationships/image" Target="../media/image191.png"/><Relationship Id="rId18" Type="http://schemas.openxmlformats.org/officeDocument/2006/relationships/image" Target="../media/image196.png"/><Relationship Id="rId26" Type="http://schemas.openxmlformats.org/officeDocument/2006/relationships/image" Target="../media/image219.png"/><Relationship Id="rId3" Type="http://schemas.openxmlformats.org/officeDocument/2006/relationships/image" Target="../media/image215.png"/><Relationship Id="rId21" Type="http://schemas.openxmlformats.org/officeDocument/2006/relationships/image" Target="../media/image199.png"/><Relationship Id="rId34" Type="http://schemas.openxmlformats.org/officeDocument/2006/relationships/image" Target="../media/image206.png"/><Relationship Id="rId7" Type="http://schemas.openxmlformats.org/officeDocument/2006/relationships/image" Target="../media/image185.png"/><Relationship Id="rId12" Type="http://schemas.openxmlformats.org/officeDocument/2006/relationships/image" Target="../media/image190.png"/><Relationship Id="rId17" Type="http://schemas.openxmlformats.org/officeDocument/2006/relationships/image" Target="../media/image195.png"/><Relationship Id="rId25" Type="http://schemas.openxmlformats.org/officeDocument/2006/relationships/image" Target="../media/image218.png"/><Relationship Id="rId33" Type="http://schemas.openxmlformats.org/officeDocument/2006/relationships/image" Target="../media/image205.png"/><Relationship Id="rId38" Type="http://schemas.openxmlformats.org/officeDocument/2006/relationships/image" Target="../media/image88.jpeg"/><Relationship Id="rId2" Type="http://schemas.openxmlformats.org/officeDocument/2006/relationships/image" Target="../media/image214.png"/><Relationship Id="rId16" Type="http://schemas.openxmlformats.org/officeDocument/2006/relationships/image" Target="../media/image194.png"/><Relationship Id="rId20" Type="http://schemas.openxmlformats.org/officeDocument/2006/relationships/image" Target="../media/image198.png"/><Relationship Id="rId29" Type="http://schemas.openxmlformats.org/officeDocument/2006/relationships/image" Target="../media/image22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4.png"/><Relationship Id="rId11" Type="http://schemas.openxmlformats.org/officeDocument/2006/relationships/image" Target="../media/image189.png"/><Relationship Id="rId24" Type="http://schemas.openxmlformats.org/officeDocument/2006/relationships/image" Target="../media/image5.png"/><Relationship Id="rId32" Type="http://schemas.openxmlformats.org/officeDocument/2006/relationships/image" Target="../media/image225.png"/><Relationship Id="rId37" Type="http://schemas.openxmlformats.org/officeDocument/2006/relationships/image" Target="../media/image227.png"/><Relationship Id="rId5" Type="http://schemas.openxmlformats.org/officeDocument/2006/relationships/image" Target="../media/image217.png"/><Relationship Id="rId15" Type="http://schemas.openxmlformats.org/officeDocument/2006/relationships/image" Target="../media/image193.png"/><Relationship Id="rId23" Type="http://schemas.openxmlformats.org/officeDocument/2006/relationships/image" Target="../media/image4.png"/><Relationship Id="rId28" Type="http://schemas.openxmlformats.org/officeDocument/2006/relationships/image" Target="../media/image221.png"/><Relationship Id="rId36" Type="http://schemas.openxmlformats.org/officeDocument/2006/relationships/image" Target="../media/image226.png"/><Relationship Id="rId10" Type="http://schemas.openxmlformats.org/officeDocument/2006/relationships/image" Target="../media/image188.png"/><Relationship Id="rId19" Type="http://schemas.openxmlformats.org/officeDocument/2006/relationships/image" Target="../media/image197.png"/><Relationship Id="rId31" Type="http://schemas.openxmlformats.org/officeDocument/2006/relationships/image" Target="../media/image224.png"/><Relationship Id="rId4" Type="http://schemas.openxmlformats.org/officeDocument/2006/relationships/image" Target="../media/image216.png"/><Relationship Id="rId9" Type="http://schemas.openxmlformats.org/officeDocument/2006/relationships/image" Target="../media/image187.png"/><Relationship Id="rId14" Type="http://schemas.openxmlformats.org/officeDocument/2006/relationships/image" Target="../media/image192.png"/><Relationship Id="rId22" Type="http://schemas.openxmlformats.org/officeDocument/2006/relationships/image" Target="../media/image200.png"/><Relationship Id="rId27" Type="http://schemas.openxmlformats.org/officeDocument/2006/relationships/image" Target="../media/image220.png"/><Relationship Id="rId30" Type="http://schemas.openxmlformats.org/officeDocument/2006/relationships/image" Target="../media/image223.png"/><Relationship Id="rId35" Type="http://schemas.openxmlformats.org/officeDocument/2006/relationships/image" Target="../media/image207.pn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2.png"/><Relationship Id="rId3" Type="http://schemas.openxmlformats.org/officeDocument/2006/relationships/image" Target="../media/image5.png"/><Relationship Id="rId7" Type="http://schemas.openxmlformats.org/officeDocument/2006/relationships/image" Target="../media/image23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0.jpg"/><Relationship Id="rId11" Type="http://schemas.openxmlformats.org/officeDocument/2006/relationships/image" Target="../media/image88.jpeg"/><Relationship Id="rId5" Type="http://schemas.openxmlformats.org/officeDocument/2006/relationships/image" Target="../media/image229.jpg"/><Relationship Id="rId10" Type="http://schemas.openxmlformats.org/officeDocument/2006/relationships/image" Target="../media/image234.jpeg"/><Relationship Id="rId4" Type="http://schemas.openxmlformats.org/officeDocument/2006/relationships/image" Target="../media/image228.jpg"/><Relationship Id="rId9" Type="http://schemas.openxmlformats.org/officeDocument/2006/relationships/image" Target="../media/image233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5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41537" y="973540"/>
            <a:ext cx="3207385" cy="285911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8255">
              <a:lnSpc>
                <a:spcPct val="100499"/>
              </a:lnSpc>
              <a:spcBef>
                <a:spcPts val="95"/>
              </a:spcBef>
            </a:pPr>
            <a:r>
              <a:rPr lang="en-US" altLang="ko-KR" sz="1500" b="0" spc="-530" dirty="0" smtClean="0">
                <a:solidFill>
                  <a:srgbClr val="231F20"/>
                </a:solidFill>
                <a:latin typeface="HY견고딕" panose="02030600000101010101" pitchFamily="18" charset="-127"/>
                <a:ea typeface="HY견고딕" panose="02030600000101010101" pitchFamily="18" charset="-127"/>
                <a:cs typeface="Gulim"/>
              </a:rPr>
              <a:t>                 </a:t>
            </a:r>
            <a:r>
              <a:rPr lang="ko-KR" altLang="en-US" sz="3000" b="0" spc="-530" dirty="0" smtClean="0">
                <a:solidFill>
                  <a:srgbClr val="231F20"/>
                </a:solidFill>
                <a:latin typeface="HY견고딕" panose="02030600000101010101" pitchFamily="18" charset="-127"/>
                <a:ea typeface="HY견고딕" panose="02030600000101010101" pitchFamily="18" charset="-127"/>
                <a:cs typeface="Gulim"/>
              </a:rPr>
              <a:t>공공부문</a:t>
            </a:r>
            <a:r>
              <a:rPr lang="en-US" altLang="ko-KR" sz="3000" b="0" spc="-530" dirty="0">
                <a:solidFill>
                  <a:srgbClr val="231F20"/>
                </a:solidFill>
                <a:latin typeface="HY견고딕" panose="02030600000101010101" pitchFamily="18" charset="-127"/>
                <a:ea typeface="HY견고딕" panose="02030600000101010101" pitchFamily="18" charset="-127"/>
                <a:cs typeface="Gulim"/>
              </a:rPr>
              <a:t/>
            </a:r>
            <a:br>
              <a:rPr lang="en-US" altLang="ko-KR" sz="3000" b="0" spc="-530" dirty="0">
                <a:solidFill>
                  <a:srgbClr val="231F20"/>
                </a:solidFill>
                <a:latin typeface="HY견고딕" panose="02030600000101010101" pitchFamily="18" charset="-127"/>
                <a:ea typeface="HY견고딕" panose="02030600000101010101" pitchFamily="18" charset="-127"/>
                <a:cs typeface="Gulim"/>
              </a:rPr>
            </a:br>
            <a:r>
              <a:rPr lang="ko-KR" altLang="en-US" sz="3000" b="0" spc="-530" dirty="0" smtClean="0">
                <a:solidFill>
                  <a:srgbClr val="231F20"/>
                </a:solidFill>
                <a:latin typeface="HY견고딕" panose="02030600000101010101" pitchFamily="18" charset="-127"/>
                <a:ea typeface="HY견고딕" panose="02030600000101010101" pitchFamily="18" charset="-127"/>
                <a:cs typeface="Gulim"/>
              </a:rPr>
              <a:t>아동학대예방교육</a:t>
            </a:r>
            <a:r>
              <a:rPr lang="en-US" altLang="ko-KR" sz="3000" b="0" spc="-530" dirty="0" smtClean="0">
                <a:solidFill>
                  <a:srgbClr val="231F20"/>
                </a:solidFill>
                <a:latin typeface="HY견고딕" panose="02030600000101010101" pitchFamily="18" charset="-127"/>
                <a:ea typeface="HY견고딕" panose="02030600000101010101" pitchFamily="18" charset="-127"/>
                <a:cs typeface="Gulim"/>
              </a:rPr>
              <a:t/>
            </a:r>
            <a:br>
              <a:rPr lang="en-US" altLang="ko-KR" sz="3000" b="0" spc="-530" dirty="0" smtClean="0">
                <a:solidFill>
                  <a:srgbClr val="231F20"/>
                </a:solidFill>
                <a:latin typeface="HY견고딕" panose="02030600000101010101" pitchFamily="18" charset="-127"/>
                <a:ea typeface="HY견고딕" panose="02030600000101010101" pitchFamily="18" charset="-127"/>
                <a:cs typeface="Gulim"/>
              </a:rPr>
            </a:br>
            <a:r>
              <a:rPr lang="en-US" altLang="ko-KR" sz="500" b="0" spc="-530" dirty="0">
                <a:solidFill>
                  <a:srgbClr val="231F20"/>
                </a:solidFill>
                <a:latin typeface="HY견고딕" panose="02030600000101010101" pitchFamily="18" charset="-127"/>
                <a:ea typeface="HY견고딕" panose="02030600000101010101" pitchFamily="18" charset="-127"/>
                <a:cs typeface="Gulim"/>
              </a:rPr>
              <a:t> </a:t>
            </a:r>
            <a:r>
              <a:rPr lang="en-US" altLang="ko-KR" sz="4000" b="0" spc="-530" dirty="0" smtClean="0">
                <a:solidFill>
                  <a:srgbClr val="231F20"/>
                </a:solidFill>
                <a:latin typeface="HY견고딕" panose="02030600000101010101" pitchFamily="18" charset="-127"/>
                <a:ea typeface="HY견고딕" panose="02030600000101010101" pitchFamily="18" charset="-127"/>
                <a:cs typeface="Gulim"/>
              </a:rPr>
              <a:t/>
            </a:r>
            <a:br>
              <a:rPr lang="en-US" altLang="ko-KR" sz="4000" b="0" spc="-530" dirty="0" smtClean="0">
                <a:solidFill>
                  <a:srgbClr val="231F20"/>
                </a:solidFill>
                <a:latin typeface="HY견고딕" panose="02030600000101010101" pitchFamily="18" charset="-127"/>
                <a:ea typeface="HY견고딕" panose="02030600000101010101" pitchFamily="18" charset="-127"/>
                <a:cs typeface="Gulim"/>
              </a:rPr>
            </a:br>
            <a:r>
              <a:rPr lang="ko-KR" altLang="en-US" sz="4000" b="0" spc="-530" dirty="0" smtClean="0">
                <a:solidFill>
                  <a:srgbClr val="231F20"/>
                </a:solidFill>
                <a:latin typeface="HY견고딕" panose="02030600000101010101" pitchFamily="18" charset="-127"/>
                <a:ea typeface="HY견고딕" panose="02030600000101010101" pitchFamily="18" charset="-127"/>
                <a:cs typeface="Gulim"/>
              </a:rPr>
              <a:t>우리 아이를</a:t>
            </a:r>
            <a:r>
              <a:rPr lang="en-US" altLang="ko-KR" sz="4000" b="0" spc="-530" dirty="0" smtClean="0">
                <a:solidFill>
                  <a:srgbClr val="231F20"/>
                </a:solidFill>
                <a:latin typeface="HY견고딕" panose="02030600000101010101" pitchFamily="18" charset="-127"/>
                <a:ea typeface="HY견고딕" panose="02030600000101010101" pitchFamily="18" charset="-127"/>
                <a:cs typeface="Gulim"/>
              </a:rPr>
              <a:t/>
            </a:r>
            <a:br>
              <a:rPr lang="en-US" altLang="ko-KR" sz="4000" b="0" spc="-530" dirty="0" smtClean="0">
                <a:solidFill>
                  <a:srgbClr val="231F20"/>
                </a:solidFill>
                <a:latin typeface="HY견고딕" panose="02030600000101010101" pitchFamily="18" charset="-127"/>
                <a:ea typeface="HY견고딕" panose="02030600000101010101" pitchFamily="18" charset="-127"/>
                <a:cs typeface="Gulim"/>
              </a:rPr>
            </a:br>
            <a:r>
              <a:rPr lang="ko-KR" altLang="en-US" sz="4000" b="0" spc="-530" dirty="0" smtClean="0">
                <a:solidFill>
                  <a:srgbClr val="231F20"/>
                </a:solidFill>
                <a:latin typeface="HY견고딕" panose="02030600000101010101" pitchFamily="18" charset="-127"/>
                <a:ea typeface="HY견고딕" panose="02030600000101010101" pitchFamily="18" charset="-127"/>
                <a:cs typeface="Gulim"/>
              </a:rPr>
              <a:t>함께</a:t>
            </a:r>
            <a:r>
              <a:rPr lang="en-US" altLang="ko-KR" sz="4000" b="0" spc="-530" dirty="0" smtClean="0">
                <a:solidFill>
                  <a:srgbClr val="231F20"/>
                </a:solidFill>
                <a:latin typeface="HY견고딕" panose="02030600000101010101" pitchFamily="18" charset="-127"/>
                <a:ea typeface="HY견고딕" panose="02030600000101010101" pitchFamily="18" charset="-127"/>
                <a:cs typeface="Gulim"/>
              </a:rPr>
              <a:t/>
            </a:r>
            <a:br>
              <a:rPr lang="en-US" altLang="ko-KR" sz="4000" b="0" spc="-530" dirty="0" smtClean="0">
                <a:solidFill>
                  <a:srgbClr val="231F20"/>
                </a:solidFill>
                <a:latin typeface="HY견고딕" panose="02030600000101010101" pitchFamily="18" charset="-127"/>
                <a:ea typeface="HY견고딕" panose="02030600000101010101" pitchFamily="18" charset="-127"/>
                <a:cs typeface="Gulim"/>
              </a:rPr>
            </a:br>
            <a:r>
              <a:rPr lang="ko-KR" altLang="en-US" sz="4000" b="0" spc="-530" dirty="0" smtClean="0">
                <a:solidFill>
                  <a:srgbClr val="231F20"/>
                </a:solidFill>
                <a:latin typeface="HY견고딕" panose="02030600000101010101" pitchFamily="18" charset="-127"/>
                <a:ea typeface="HY견고딕" panose="02030600000101010101" pitchFamily="18" charset="-127"/>
                <a:cs typeface="Gulim"/>
              </a:rPr>
              <a:t>지켜주세요</a:t>
            </a:r>
            <a:endParaRPr sz="3000" b="0" dirty="0">
              <a:latin typeface="HY견고딕" panose="02030600000101010101" pitchFamily="18" charset="-127"/>
              <a:ea typeface="HY견고딕" panose="02030600000101010101" pitchFamily="18" charset="-127"/>
              <a:cs typeface="Gulim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231836" y="6603765"/>
            <a:ext cx="312686" cy="16093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567878" y="6603766"/>
            <a:ext cx="313715" cy="16446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970989" y="6725550"/>
            <a:ext cx="20955" cy="42545"/>
          </a:xfrm>
          <a:custGeom>
            <a:avLst/>
            <a:gdLst/>
            <a:ahLst/>
            <a:cxnLst/>
            <a:rect l="l" t="t" r="r" b="b"/>
            <a:pathLst>
              <a:path w="20955" h="42545">
                <a:moveTo>
                  <a:pt x="20446" y="0"/>
                </a:moveTo>
                <a:lnTo>
                  <a:pt x="0" y="0"/>
                </a:lnTo>
                <a:lnTo>
                  <a:pt x="0" y="42354"/>
                </a:lnTo>
                <a:lnTo>
                  <a:pt x="20446" y="42354"/>
                </a:lnTo>
                <a:lnTo>
                  <a:pt x="20446" y="0"/>
                </a:lnTo>
                <a:close/>
              </a:path>
            </a:pathLst>
          </a:custGeom>
          <a:solidFill>
            <a:srgbClr val="58595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905812" y="6716527"/>
            <a:ext cx="151130" cy="0"/>
          </a:xfrm>
          <a:custGeom>
            <a:avLst/>
            <a:gdLst/>
            <a:ahLst/>
            <a:cxnLst/>
            <a:rect l="l" t="t" r="r" b="b"/>
            <a:pathLst>
              <a:path w="151130">
                <a:moveTo>
                  <a:pt x="0" y="0"/>
                </a:moveTo>
                <a:lnTo>
                  <a:pt x="150990" y="0"/>
                </a:lnTo>
              </a:path>
            </a:pathLst>
          </a:custGeom>
          <a:ln w="18046">
            <a:solidFill>
              <a:srgbClr val="58595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917966" y="6677023"/>
            <a:ext cx="127000" cy="0"/>
          </a:xfrm>
          <a:custGeom>
            <a:avLst/>
            <a:gdLst/>
            <a:ahLst/>
            <a:cxnLst/>
            <a:rect l="l" t="t" r="r" b="b"/>
            <a:pathLst>
              <a:path w="127000">
                <a:moveTo>
                  <a:pt x="0" y="0"/>
                </a:moveTo>
                <a:lnTo>
                  <a:pt x="126682" y="0"/>
                </a:lnTo>
              </a:path>
            </a:pathLst>
          </a:custGeom>
          <a:ln w="17779">
            <a:solidFill>
              <a:srgbClr val="58595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917966" y="6645273"/>
            <a:ext cx="20320" cy="22860"/>
          </a:xfrm>
          <a:custGeom>
            <a:avLst/>
            <a:gdLst/>
            <a:ahLst/>
            <a:cxnLst/>
            <a:rect l="l" t="t" r="r" b="b"/>
            <a:pathLst>
              <a:path w="20319" h="22859">
                <a:moveTo>
                  <a:pt x="0" y="22860"/>
                </a:moveTo>
                <a:lnTo>
                  <a:pt x="20066" y="22860"/>
                </a:lnTo>
                <a:lnTo>
                  <a:pt x="20066" y="0"/>
                </a:lnTo>
                <a:lnTo>
                  <a:pt x="0" y="0"/>
                </a:lnTo>
                <a:lnTo>
                  <a:pt x="0" y="22860"/>
                </a:lnTo>
                <a:close/>
              </a:path>
            </a:pathLst>
          </a:custGeom>
          <a:solidFill>
            <a:srgbClr val="58595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917966" y="6636384"/>
            <a:ext cx="127000" cy="0"/>
          </a:xfrm>
          <a:custGeom>
            <a:avLst/>
            <a:gdLst/>
            <a:ahLst/>
            <a:cxnLst/>
            <a:rect l="l" t="t" r="r" b="b"/>
            <a:pathLst>
              <a:path w="127000">
                <a:moveTo>
                  <a:pt x="0" y="0"/>
                </a:moveTo>
                <a:lnTo>
                  <a:pt x="126682" y="0"/>
                </a:lnTo>
              </a:path>
            </a:pathLst>
          </a:custGeom>
          <a:ln w="17779">
            <a:solidFill>
              <a:srgbClr val="58595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917966" y="6605903"/>
            <a:ext cx="20320" cy="21590"/>
          </a:xfrm>
          <a:custGeom>
            <a:avLst/>
            <a:gdLst/>
            <a:ahLst/>
            <a:cxnLst/>
            <a:rect l="l" t="t" r="r" b="b"/>
            <a:pathLst>
              <a:path w="20319" h="21590">
                <a:moveTo>
                  <a:pt x="0" y="21589"/>
                </a:moveTo>
                <a:lnTo>
                  <a:pt x="20066" y="21589"/>
                </a:lnTo>
                <a:lnTo>
                  <a:pt x="20066" y="0"/>
                </a:lnTo>
                <a:lnTo>
                  <a:pt x="0" y="0"/>
                </a:lnTo>
                <a:lnTo>
                  <a:pt x="0" y="21589"/>
                </a:lnTo>
                <a:close/>
              </a:path>
            </a:pathLst>
          </a:custGeom>
          <a:solidFill>
            <a:srgbClr val="58595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2024392" y="6644892"/>
            <a:ext cx="20320" cy="22860"/>
          </a:xfrm>
          <a:custGeom>
            <a:avLst/>
            <a:gdLst/>
            <a:ahLst/>
            <a:cxnLst/>
            <a:rect l="l" t="t" r="r" b="b"/>
            <a:pathLst>
              <a:path w="20319" h="22859">
                <a:moveTo>
                  <a:pt x="20256" y="0"/>
                </a:moveTo>
                <a:lnTo>
                  <a:pt x="0" y="0"/>
                </a:lnTo>
                <a:lnTo>
                  <a:pt x="0" y="22644"/>
                </a:lnTo>
                <a:lnTo>
                  <a:pt x="20256" y="22644"/>
                </a:lnTo>
                <a:lnTo>
                  <a:pt x="20256" y="0"/>
                </a:lnTo>
                <a:close/>
              </a:path>
            </a:pathLst>
          </a:custGeom>
          <a:solidFill>
            <a:srgbClr val="58595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2024392" y="6606411"/>
            <a:ext cx="20320" cy="20955"/>
          </a:xfrm>
          <a:custGeom>
            <a:avLst/>
            <a:gdLst/>
            <a:ahLst/>
            <a:cxnLst/>
            <a:rect l="l" t="t" r="r" b="b"/>
            <a:pathLst>
              <a:path w="20319" h="20954">
                <a:moveTo>
                  <a:pt x="20256" y="0"/>
                </a:moveTo>
                <a:lnTo>
                  <a:pt x="0" y="0"/>
                </a:lnTo>
                <a:lnTo>
                  <a:pt x="0" y="20802"/>
                </a:lnTo>
                <a:lnTo>
                  <a:pt x="20256" y="20802"/>
                </a:lnTo>
                <a:lnTo>
                  <a:pt x="20256" y="0"/>
                </a:lnTo>
                <a:close/>
              </a:path>
            </a:pathLst>
          </a:custGeom>
          <a:solidFill>
            <a:srgbClr val="58595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719997" y="6480009"/>
            <a:ext cx="401320" cy="394335"/>
          </a:xfrm>
          <a:custGeom>
            <a:avLst/>
            <a:gdLst/>
            <a:ahLst/>
            <a:cxnLst/>
            <a:rect l="l" t="t" r="r" b="b"/>
            <a:pathLst>
              <a:path w="401319" h="394334">
                <a:moveTo>
                  <a:pt x="205524" y="0"/>
                </a:moveTo>
                <a:lnTo>
                  <a:pt x="158405" y="5427"/>
                </a:lnTo>
                <a:lnTo>
                  <a:pt x="115148" y="20886"/>
                </a:lnTo>
                <a:lnTo>
                  <a:pt x="76987" y="45144"/>
                </a:lnTo>
                <a:lnTo>
                  <a:pt x="45157" y="76969"/>
                </a:lnTo>
                <a:lnTo>
                  <a:pt x="20893" y="115127"/>
                </a:lnTo>
                <a:lnTo>
                  <a:pt x="5429" y="158385"/>
                </a:lnTo>
                <a:lnTo>
                  <a:pt x="0" y="205511"/>
                </a:lnTo>
                <a:lnTo>
                  <a:pt x="5890" y="254684"/>
                </a:lnTo>
                <a:lnTo>
                  <a:pt x="22731" y="299418"/>
                </a:lnTo>
                <a:lnTo>
                  <a:pt x="49277" y="337705"/>
                </a:lnTo>
                <a:lnTo>
                  <a:pt x="84282" y="367538"/>
                </a:lnTo>
                <a:lnTo>
                  <a:pt x="126501" y="386910"/>
                </a:lnTo>
                <a:lnTo>
                  <a:pt x="174688" y="393814"/>
                </a:lnTo>
                <a:lnTo>
                  <a:pt x="230380" y="385742"/>
                </a:lnTo>
                <a:lnTo>
                  <a:pt x="275847" y="363294"/>
                </a:lnTo>
                <a:lnTo>
                  <a:pt x="310812" y="329118"/>
                </a:lnTo>
                <a:lnTo>
                  <a:pt x="335000" y="285864"/>
                </a:lnTo>
                <a:lnTo>
                  <a:pt x="340920" y="259477"/>
                </a:lnTo>
                <a:lnTo>
                  <a:pt x="339455" y="245033"/>
                </a:lnTo>
                <a:lnTo>
                  <a:pt x="145440" y="245033"/>
                </a:lnTo>
                <a:lnTo>
                  <a:pt x="119942" y="240540"/>
                </a:lnTo>
                <a:lnTo>
                  <a:pt x="84402" y="211665"/>
                </a:lnTo>
                <a:lnTo>
                  <a:pt x="75234" y="190944"/>
                </a:lnTo>
                <a:lnTo>
                  <a:pt x="75133" y="190652"/>
                </a:lnTo>
                <a:lnTo>
                  <a:pt x="73240" y="182801"/>
                </a:lnTo>
                <a:lnTo>
                  <a:pt x="72116" y="176302"/>
                </a:lnTo>
                <a:lnTo>
                  <a:pt x="71545" y="169673"/>
                </a:lnTo>
                <a:lnTo>
                  <a:pt x="71386" y="161747"/>
                </a:lnTo>
                <a:lnTo>
                  <a:pt x="79029" y="122801"/>
                </a:lnTo>
                <a:lnTo>
                  <a:pt x="100773" y="85900"/>
                </a:lnTo>
                <a:lnTo>
                  <a:pt x="134845" y="54841"/>
                </a:lnTo>
                <a:lnTo>
                  <a:pt x="179467" y="33421"/>
                </a:lnTo>
                <a:lnTo>
                  <a:pt x="232867" y="25438"/>
                </a:lnTo>
                <a:lnTo>
                  <a:pt x="304504" y="25438"/>
                </a:lnTo>
                <a:lnTo>
                  <a:pt x="257706" y="6686"/>
                </a:lnTo>
                <a:lnTo>
                  <a:pt x="205524" y="0"/>
                </a:lnTo>
                <a:close/>
              </a:path>
              <a:path w="401319" h="394334">
                <a:moveTo>
                  <a:pt x="280592" y="178763"/>
                </a:moveTo>
                <a:lnTo>
                  <a:pt x="252512" y="178946"/>
                </a:lnTo>
                <a:lnTo>
                  <a:pt x="226563" y="190182"/>
                </a:lnTo>
                <a:lnTo>
                  <a:pt x="205638" y="211785"/>
                </a:lnTo>
                <a:lnTo>
                  <a:pt x="189619" y="229458"/>
                </a:lnTo>
                <a:lnTo>
                  <a:pt x="172505" y="239501"/>
                </a:lnTo>
                <a:lnTo>
                  <a:pt x="156909" y="243998"/>
                </a:lnTo>
                <a:lnTo>
                  <a:pt x="145440" y="245033"/>
                </a:lnTo>
                <a:lnTo>
                  <a:pt x="339455" y="245033"/>
                </a:lnTo>
                <a:lnTo>
                  <a:pt x="338253" y="233187"/>
                </a:lnTo>
                <a:lnTo>
                  <a:pt x="327187" y="209351"/>
                </a:lnTo>
                <a:lnTo>
                  <a:pt x="307911" y="190322"/>
                </a:lnTo>
                <a:lnTo>
                  <a:pt x="280592" y="178763"/>
                </a:lnTo>
                <a:close/>
              </a:path>
              <a:path w="401319" h="394334">
                <a:moveTo>
                  <a:pt x="304504" y="25438"/>
                </a:moveTo>
                <a:lnTo>
                  <a:pt x="232867" y="25438"/>
                </a:lnTo>
                <a:lnTo>
                  <a:pt x="286418" y="33495"/>
                </a:lnTo>
                <a:lnTo>
                  <a:pt x="329962" y="54233"/>
                </a:lnTo>
                <a:lnTo>
                  <a:pt x="363513" y="82502"/>
                </a:lnTo>
                <a:lnTo>
                  <a:pt x="387087" y="113152"/>
                </a:lnTo>
                <a:lnTo>
                  <a:pt x="400697" y="141033"/>
                </a:lnTo>
                <a:lnTo>
                  <a:pt x="399973" y="138836"/>
                </a:lnTo>
                <a:lnTo>
                  <a:pt x="377764" y="93385"/>
                </a:lnTo>
                <a:lnTo>
                  <a:pt x="345521" y="55077"/>
                </a:lnTo>
                <a:lnTo>
                  <a:pt x="304937" y="25611"/>
                </a:lnTo>
                <a:lnTo>
                  <a:pt x="304504" y="25438"/>
                </a:lnTo>
                <a:close/>
              </a:path>
            </a:pathLst>
          </a:custGeom>
          <a:solidFill>
            <a:srgbClr val="00396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791382" y="6505439"/>
            <a:ext cx="339725" cy="373380"/>
          </a:xfrm>
          <a:custGeom>
            <a:avLst/>
            <a:gdLst/>
            <a:ahLst/>
            <a:cxnLst/>
            <a:rect l="l" t="t" r="r" b="b"/>
            <a:pathLst>
              <a:path w="339725" h="373379">
                <a:moveTo>
                  <a:pt x="268003" y="36525"/>
                </a:moveTo>
                <a:lnTo>
                  <a:pt x="138176" y="36525"/>
                </a:lnTo>
                <a:lnTo>
                  <a:pt x="183223" y="42578"/>
                </a:lnTo>
                <a:lnTo>
                  <a:pt x="223702" y="59660"/>
                </a:lnTo>
                <a:lnTo>
                  <a:pt x="257998" y="86156"/>
                </a:lnTo>
                <a:lnTo>
                  <a:pt x="284495" y="120450"/>
                </a:lnTo>
                <a:lnTo>
                  <a:pt x="301578" y="160926"/>
                </a:lnTo>
                <a:lnTo>
                  <a:pt x="307632" y="205968"/>
                </a:lnTo>
                <a:lnTo>
                  <a:pt x="300077" y="258781"/>
                </a:lnTo>
                <a:lnTo>
                  <a:pt x="278855" y="305723"/>
                </a:lnTo>
                <a:lnTo>
                  <a:pt x="246129" y="344632"/>
                </a:lnTo>
                <a:lnTo>
                  <a:pt x="204063" y="373341"/>
                </a:lnTo>
                <a:lnTo>
                  <a:pt x="248548" y="350823"/>
                </a:lnTo>
                <a:lnTo>
                  <a:pt x="285959" y="318588"/>
                </a:lnTo>
                <a:lnTo>
                  <a:pt x="314695" y="278302"/>
                </a:lnTo>
                <a:lnTo>
                  <a:pt x="333129" y="231592"/>
                </a:lnTo>
                <a:lnTo>
                  <a:pt x="339636" y="180085"/>
                </a:lnTo>
                <a:lnTo>
                  <a:pt x="339096" y="164687"/>
                </a:lnTo>
                <a:lnTo>
                  <a:pt x="330593" y="119608"/>
                </a:lnTo>
                <a:lnTo>
                  <a:pt x="294931" y="60103"/>
                </a:lnTo>
                <a:lnTo>
                  <a:pt x="268003" y="36525"/>
                </a:lnTo>
                <a:close/>
              </a:path>
              <a:path w="339725" h="373379">
                <a:moveTo>
                  <a:pt x="2383" y="159573"/>
                </a:moveTo>
                <a:lnTo>
                  <a:pt x="2438" y="159981"/>
                </a:lnTo>
                <a:lnTo>
                  <a:pt x="3670" y="164909"/>
                </a:lnTo>
                <a:lnTo>
                  <a:pt x="2383" y="159573"/>
                </a:lnTo>
                <a:close/>
              </a:path>
              <a:path w="339725" h="373379">
                <a:moveTo>
                  <a:pt x="161480" y="0"/>
                </a:moveTo>
                <a:lnTo>
                  <a:pt x="108081" y="7983"/>
                </a:lnTo>
                <a:lnTo>
                  <a:pt x="63458" y="29403"/>
                </a:lnTo>
                <a:lnTo>
                  <a:pt x="29387" y="60462"/>
                </a:lnTo>
                <a:lnTo>
                  <a:pt x="7642" y="97363"/>
                </a:lnTo>
                <a:lnTo>
                  <a:pt x="0" y="136309"/>
                </a:lnTo>
                <a:lnTo>
                  <a:pt x="159" y="144242"/>
                </a:lnTo>
                <a:lnTo>
                  <a:pt x="730" y="150875"/>
                </a:lnTo>
                <a:lnTo>
                  <a:pt x="1853" y="157376"/>
                </a:lnTo>
                <a:lnTo>
                  <a:pt x="2383" y="159573"/>
                </a:lnTo>
                <a:lnTo>
                  <a:pt x="1778" y="155054"/>
                </a:lnTo>
                <a:lnTo>
                  <a:pt x="1894" y="149775"/>
                </a:lnTo>
                <a:lnTo>
                  <a:pt x="13369" y="104135"/>
                </a:lnTo>
                <a:lnTo>
                  <a:pt x="44054" y="68194"/>
                </a:lnTo>
                <a:lnTo>
                  <a:pt x="87701" y="44847"/>
                </a:lnTo>
                <a:lnTo>
                  <a:pt x="138176" y="36525"/>
                </a:lnTo>
                <a:lnTo>
                  <a:pt x="268003" y="36525"/>
                </a:lnTo>
                <a:lnTo>
                  <a:pt x="261123" y="30500"/>
                </a:lnTo>
                <a:lnTo>
                  <a:pt x="216644" y="8571"/>
                </a:lnTo>
                <a:lnTo>
                  <a:pt x="161480" y="0"/>
                </a:lnTo>
                <a:close/>
              </a:path>
            </a:pathLst>
          </a:custGeom>
          <a:solidFill>
            <a:srgbClr val="ED1A3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0" y="901839"/>
            <a:ext cx="396240" cy="3035300"/>
          </a:xfrm>
          <a:custGeom>
            <a:avLst/>
            <a:gdLst/>
            <a:ahLst/>
            <a:cxnLst/>
            <a:rect l="l" t="t" r="r" b="b"/>
            <a:pathLst>
              <a:path w="396240" h="3035300">
                <a:moveTo>
                  <a:pt x="0" y="3034677"/>
                </a:moveTo>
                <a:lnTo>
                  <a:pt x="395998" y="3034677"/>
                </a:lnTo>
                <a:lnTo>
                  <a:pt x="395998" y="0"/>
                </a:lnTo>
                <a:lnTo>
                  <a:pt x="0" y="0"/>
                </a:lnTo>
                <a:lnTo>
                  <a:pt x="0" y="3034677"/>
                </a:lnTo>
                <a:close/>
              </a:path>
            </a:pathLst>
          </a:custGeom>
          <a:solidFill>
            <a:srgbClr val="007D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6953478" y="1506689"/>
            <a:ext cx="414020" cy="276225"/>
          </a:xfrm>
          <a:custGeom>
            <a:avLst/>
            <a:gdLst/>
            <a:ahLst/>
            <a:cxnLst/>
            <a:rect l="l" t="t" r="r" b="b"/>
            <a:pathLst>
              <a:path w="414020" h="276225">
                <a:moveTo>
                  <a:pt x="413867" y="275907"/>
                </a:moveTo>
                <a:lnTo>
                  <a:pt x="413867" y="188353"/>
                </a:lnTo>
                <a:lnTo>
                  <a:pt x="408500" y="149436"/>
                </a:lnTo>
                <a:lnTo>
                  <a:pt x="393161" y="111451"/>
                </a:lnTo>
                <a:lnTo>
                  <a:pt x="368994" y="76242"/>
                </a:lnTo>
                <a:lnTo>
                  <a:pt x="337144" y="45649"/>
                </a:lnTo>
                <a:lnTo>
                  <a:pt x="298754" y="21516"/>
                </a:lnTo>
                <a:lnTo>
                  <a:pt x="254969" y="5686"/>
                </a:lnTo>
                <a:lnTo>
                  <a:pt x="206933" y="0"/>
                </a:lnTo>
                <a:lnTo>
                  <a:pt x="158897" y="5686"/>
                </a:lnTo>
                <a:lnTo>
                  <a:pt x="115112" y="21516"/>
                </a:lnTo>
                <a:lnTo>
                  <a:pt x="76723" y="45649"/>
                </a:lnTo>
                <a:lnTo>
                  <a:pt x="44872" y="76242"/>
                </a:lnTo>
                <a:lnTo>
                  <a:pt x="20706" y="111451"/>
                </a:lnTo>
                <a:lnTo>
                  <a:pt x="5367" y="149436"/>
                </a:lnTo>
                <a:lnTo>
                  <a:pt x="0" y="188353"/>
                </a:lnTo>
                <a:lnTo>
                  <a:pt x="0" y="229920"/>
                </a:lnTo>
              </a:path>
            </a:pathLst>
          </a:custGeom>
          <a:ln w="33782">
            <a:solidFill>
              <a:srgbClr val="8DC63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7244613" y="1797926"/>
            <a:ext cx="61594" cy="152400"/>
          </a:xfrm>
          <a:custGeom>
            <a:avLst/>
            <a:gdLst/>
            <a:ahLst/>
            <a:cxnLst/>
            <a:rect l="l" t="t" r="r" b="b"/>
            <a:pathLst>
              <a:path w="61595" h="152400">
                <a:moveTo>
                  <a:pt x="61417" y="0"/>
                </a:moveTo>
                <a:lnTo>
                  <a:pt x="61417" y="31191"/>
                </a:lnTo>
                <a:lnTo>
                  <a:pt x="57916" y="64739"/>
                </a:lnTo>
                <a:lnTo>
                  <a:pt x="46963" y="97497"/>
                </a:lnTo>
                <a:lnTo>
                  <a:pt x="27882" y="127360"/>
                </a:lnTo>
                <a:lnTo>
                  <a:pt x="0" y="152222"/>
                </a:lnTo>
              </a:path>
            </a:pathLst>
          </a:custGeom>
          <a:ln w="33781">
            <a:solidFill>
              <a:srgbClr val="8DC63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7076109" y="1598650"/>
            <a:ext cx="260985" cy="199390"/>
          </a:xfrm>
          <a:custGeom>
            <a:avLst/>
            <a:gdLst/>
            <a:ahLst/>
            <a:cxnLst/>
            <a:rect l="l" t="t" r="r" b="b"/>
            <a:pathLst>
              <a:path w="260984" h="199389">
                <a:moveTo>
                  <a:pt x="0" y="0"/>
                </a:moveTo>
                <a:lnTo>
                  <a:pt x="9881" y="38114"/>
                </a:lnTo>
                <a:lnTo>
                  <a:pt x="36484" y="77112"/>
                </a:lnTo>
                <a:lnTo>
                  <a:pt x="75244" y="114533"/>
                </a:lnTo>
                <a:lnTo>
                  <a:pt x="121597" y="147919"/>
                </a:lnTo>
                <a:lnTo>
                  <a:pt x="170979" y="174811"/>
                </a:lnTo>
                <a:lnTo>
                  <a:pt x="218828" y="192749"/>
                </a:lnTo>
                <a:lnTo>
                  <a:pt x="260578" y="199275"/>
                </a:lnTo>
              </a:path>
            </a:pathLst>
          </a:custGeom>
          <a:ln w="33782">
            <a:solidFill>
              <a:srgbClr val="8DC63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6999465" y="1675295"/>
            <a:ext cx="102870" cy="288925"/>
          </a:xfrm>
          <a:custGeom>
            <a:avLst/>
            <a:gdLst/>
            <a:ahLst/>
            <a:cxnLst/>
            <a:rect l="l" t="t" r="r" b="b"/>
            <a:pathLst>
              <a:path w="102870" h="288925">
                <a:moveTo>
                  <a:pt x="76644" y="0"/>
                </a:moveTo>
                <a:lnTo>
                  <a:pt x="49120" y="16010"/>
                </a:lnTo>
                <a:lnTo>
                  <a:pt x="24501" y="40120"/>
                </a:lnTo>
                <a:lnTo>
                  <a:pt x="6792" y="70996"/>
                </a:lnTo>
                <a:lnTo>
                  <a:pt x="0" y="107302"/>
                </a:lnTo>
                <a:lnTo>
                  <a:pt x="0" y="153289"/>
                </a:lnTo>
                <a:lnTo>
                  <a:pt x="7382" y="193334"/>
                </a:lnTo>
                <a:lnTo>
                  <a:pt x="27970" y="230917"/>
                </a:lnTo>
                <a:lnTo>
                  <a:pt x="60195" y="263595"/>
                </a:lnTo>
                <a:lnTo>
                  <a:pt x="102488" y="288925"/>
                </a:lnTo>
              </a:path>
            </a:pathLst>
          </a:custGeom>
          <a:ln w="33782">
            <a:solidFill>
              <a:srgbClr val="8DC63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7137412" y="1981873"/>
            <a:ext cx="76835" cy="61594"/>
          </a:xfrm>
          <a:custGeom>
            <a:avLst/>
            <a:gdLst/>
            <a:ahLst/>
            <a:cxnLst/>
            <a:rect l="l" t="t" r="r" b="b"/>
            <a:pathLst>
              <a:path w="76834" h="61594">
                <a:moveTo>
                  <a:pt x="76644" y="30657"/>
                </a:moveTo>
                <a:lnTo>
                  <a:pt x="74236" y="42588"/>
                </a:lnTo>
                <a:lnTo>
                  <a:pt x="67668" y="52328"/>
                </a:lnTo>
                <a:lnTo>
                  <a:pt x="57924" y="58895"/>
                </a:lnTo>
                <a:lnTo>
                  <a:pt x="45986" y="61302"/>
                </a:lnTo>
                <a:lnTo>
                  <a:pt x="30657" y="61302"/>
                </a:lnTo>
                <a:lnTo>
                  <a:pt x="18725" y="58895"/>
                </a:lnTo>
                <a:lnTo>
                  <a:pt x="8980" y="52328"/>
                </a:lnTo>
                <a:lnTo>
                  <a:pt x="2409" y="42588"/>
                </a:lnTo>
                <a:lnTo>
                  <a:pt x="0" y="30657"/>
                </a:lnTo>
                <a:lnTo>
                  <a:pt x="2409" y="18720"/>
                </a:lnTo>
                <a:lnTo>
                  <a:pt x="8980" y="8975"/>
                </a:lnTo>
                <a:lnTo>
                  <a:pt x="18725" y="2407"/>
                </a:lnTo>
                <a:lnTo>
                  <a:pt x="30657" y="0"/>
                </a:lnTo>
                <a:lnTo>
                  <a:pt x="45986" y="0"/>
                </a:lnTo>
                <a:lnTo>
                  <a:pt x="57924" y="2407"/>
                </a:lnTo>
                <a:lnTo>
                  <a:pt x="67668" y="8975"/>
                </a:lnTo>
                <a:lnTo>
                  <a:pt x="74236" y="18720"/>
                </a:lnTo>
                <a:lnTo>
                  <a:pt x="76644" y="30657"/>
                </a:lnTo>
                <a:close/>
              </a:path>
            </a:pathLst>
          </a:custGeom>
          <a:ln w="33782">
            <a:solidFill>
              <a:srgbClr val="8DC63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7198728" y="1873707"/>
            <a:ext cx="168910" cy="139065"/>
          </a:xfrm>
          <a:custGeom>
            <a:avLst/>
            <a:gdLst/>
            <a:ahLst/>
            <a:cxnLst/>
            <a:rect l="l" t="t" r="r" b="b"/>
            <a:pathLst>
              <a:path w="168909" h="139064">
                <a:moveTo>
                  <a:pt x="0" y="138823"/>
                </a:moveTo>
                <a:lnTo>
                  <a:pt x="15824" y="138823"/>
                </a:lnTo>
                <a:lnTo>
                  <a:pt x="64093" y="132082"/>
                </a:lnTo>
                <a:lnTo>
                  <a:pt x="105970" y="113048"/>
                </a:lnTo>
                <a:lnTo>
                  <a:pt x="138966" y="83501"/>
                </a:lnTo>
                <a:lnTo>
                  <a:pt x="160589" y="45224"/>
                </a:lnTo>
                <a:lnTo>
                  <a:pt x="168351" y="0"/>
                </a:lnTo>
              </a:path>
            </a:pathLst>
          </a:custGeom>
          <a:ln w="33782">
            <a:solidFill>
              <a:srgbClr val="8DC63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7367346" y="1736610"/>
            <a:ext cx="61594" cy="138430"/>
          </a:xfrm>
          <a:custGeom>
            <a:avLst/>
            <a:gdLst/>
            <a:ahLst/>
            <a:cxnLst/>
            <a:rect l="l" t="t" r="r" b="b"/>
            <a:pathLst>
              <a:path w="61595" h="138430">
                <a:moveTo>
                  <a:pt x="30657" y="0"/>
                </a:moveTo>
                <a:lnTo>
                  <a:pt x="0" y="0"/>
                </a:lnTo>
                <a:lnTo>
                  <a:pt x="0" y="137960"/>
                </a:lnTo>
                <a:lnTo>
                  <a:pt x="30657" y="137960"/>
                </a:lnTo>
                <a:lnTo>
                  <a:pt x="42590" y="135550"/>
                </a:lnTo>
                <a:lnTo>
                  <a:pt x="52335" y="128979"/>
                </a:lnTo>
                <a:lnTo>
                  <a:pt x="58905" y="119234"/>
                </a:lnTo>
                <a:lnTo>
                  <a:pt x="61315" y="107302"/>
                </a:lnTo>
                <a:lnTo>
                  <a:pt x="61315" y="30657"/>
                </a:lnTo>
                <a:lnTo>
                  <a:pt x="58905" y="18725"/>
                </a:lnTo>
                <a:lnTo>
                  <a:pt x="52335" y="8980"/>
                </a:lnTo>
                <a:lnTo>
                  <a:pt x="42590" y="2409"/>
                </a:lnTo>
                <a:lnTo>
                  <a:pt x="30657" y="0"/>
                </a:lnTo>
                <a:close/>
              </a:path>
            </a:pathLst>
          </a:custGeom>
          <a:ln w="33781">
            <a:solidFill>
              <a:srgbClr val="8DC63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6875271" y="1719719"/>
            <a:ext cx="95097" cy="17174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7060780" y="1935886"/>
            <a:ext cx="0" cy="123189"/>
          </a:xfrm>
          <a:custGeom>
            <a:avLst/>
            <a:gdLst/>
            <a:ahLst/>
            <a:cxnLst/>
            <a:rect l="l" t="t" r="r" b="b"/>
            <a:pathLst>
              <a:path h="123189">
                <a:moveTo>
                  <a:pt x="0" y="0"/>
                </a:moveTo>
                <a:lnTo>
                  <a:pt x="0" y="122618"/>
                </a:lnTo>
              </a:path>
            </a:pathLst>
          </a:custGeom>
          <a:ln w="33782">
            <a:solidFill>
              <a:srgbClr val="8DC63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7014794" y="2043176"/>
            <a:ext cx="153670" cy="153670"/>
          </a:xfrm>
          <a:custGeom>
            <a:avLst/>
            <a:gdLst/>
            <a:ahLst/>
            <a:cxnLst/>
            <a:rect l="l" t="t" r="r" b="b"/>
            <a:pathLst>
              <a:path w="153670" h="153669">
                <a:moveTo>
                  <a:pt x="45986" y="0"/>
                </a:moveTo>
                <a:lnTo>
                  <a:pt x="153276" y="107302"/>
                </a:lnTo>
                <a:lnTo>
                  <a:pt x="107289" y="153288"/>
                </a:lnTo>
                <a:lnTo>
                  <a:pt x="0" y="45986"/>
                </a:lnTo>
                <a:lnTo>
                  <a:pt x="45986" y="0"/>
                </a:lnTo>
                <a:close/>
              </a:path>
            </a:pathLst>
          </a:custGeom>
          <a:ln w="33782">
            <a:solidFill>
              <a:srgbClr val="8DC63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7168070" y="2043176"/>
            <a:ext cx="153670" cy="153670"/>
          </a:xfrm>
          <a:custGeom>
            <a:avLst/>
            <a:gdLst/>
            <a:ahLst/>
            <a:cxnLst/>
            <a:rect l="l" t="t" r="r" b="b"/>
            <a:pathLst>
              <a:path w="153670" h="153669">
                <a:moveTo>
                  <a:pt x="107302" y="0"/>
                </a:moveTo>
                <a:lnTo>
                  <a:pt x="0" y="107302"/>
                </a:lnTo>
                <a:lnTo>
                  <a:pt x="45986" y="153288"/>
                </a:lnTo>
                <a:lnTo>
                  <a:pt x="153289" y="45986"/>
                </a:lnTo>
                <a:lnTo>
                  <a:pt x="107302" y="0"/>
                </a:lnTo>
                <a:close/>
              </a:path>
            </a:pathLst>
          </a:custGeom>
          <a:ln w="33782">
            <a:solidFill>
              <a:srgbClr val="8DC63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6846175" y="2089162"/>
            <a:ext cx="168910" cy="123189"/>
          </a:xfrm>
          <a:custGeom>
            <a:avLst/>
            <a:gdLst/>
            <a:ahLst/>
            <a:cxnLst/>
            <a:rect l="l" t="t" r="r" b="b"/>
            <a:pathLst>
              <a:path w="168909" h="123189">
                <a:moveTo>
                  <a:pt x="168617" y="0"/>
                </a:moveTo>
                <a:lnTo>
                  <a:pt x="81495" y="19367"/>
                </a:lnTo>
                <a:lnTo>
                  <a:pt x="39844" y="40851"/>
                </a:lnTo>
                <a:lnTo>
                  <a:pt x="14185" y="80060"/>
                </a:lnTo>
                <a:lnTo>
                  <a:pt x="0" y="122631"/>
                </a:lnTo>
              </a:path>
            </a:pathLst>
          </a:custGeom>
          <a:ln w="33782">
            <a:solidFill>
              <a:srgbClr val="8DC63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7321359" y="2089162"/>
            <a:ext cx="168910" cy="123189"/>
          </a:xfrm>
          <a:custGeom>
            <a:avLst/>
            <a:gdLst/>
            <a:ahLst/>
            <a:cxnLst/>
            <a:rect l="l" t="t" r="r" b="b"/>
            <a:pathLst>
              <a:path w="168909" h="123189">
                <a:moveTo>
                  <a:pt x="0" y="0"/>
                </a:moveTo>
                <a:lnTo>
                  <a:pt x="87121" y="19367"/>
                </a:lnTo>
                <a:lnTo>
                  <a:pt x="128766" y="40851"/>
                </a:lnTo>
                <a:lnTo>
                  <a:pt x="154419" y="80060"/>
                </a:lnTo>
                <a:lnTo>
                  <a:pt x="168617" y="122631"/>
                </a:lnTo>
              </a:path>
            </a:pathLst>
          </a:custGeom>
          <a:ln w="33782">
            <a:solidFill>
              <a:srgbClr val="8DC63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5691718" y="3673693"/>
            <a:ext cx="471805" cy="403225"/>
          </a:xfrm>
          <a:custGeom>
            <a:avLst/>
            <a:gdLst/>
            <a:ahLst/>
            <a:cxnLst/>
            <a:rect l="l" t="t" r="r" b="b"/>
            <a:pathLst>
              <a:path w="471804" h="403225">
                <a:moveTo>
                  <a:pt x="425159" y="25041"/>
                </a:moveTo>
                <a:lnTo>
                  <a:pt x="390955" y="7162"/>
                </a:lnTo>
                <a:lnTo>
                  <a:pt x="350289" y="0"/>
                </a:lnTo>
                <a:lnTo>
                  <a:pt x="307799" y="5258"/>
                </a:lnTo>
                <a:lnTo>
                  <a:pt x="268121" y="24641"/>
                </a:lnTo>
                <a:lnTo>
                  <a:pt x="235891" y="59852"/>
                </a:lnTo>
                <a:lnTo>
                  <a:pt x="203668" y="24641"/>
                </a:lnTo>
                <a:lnTo>
                  <a:pt x="163993" y="5258"/>
                </a:lnTo>
                <a:lnTo>
                  <a:pt x="121503" y="0"/>
                </a:lnTo>
                <a:lnTo>
                  <a:pt x="80834" y="7162"/>
                </a:lnTo>
                <a:lnTo>
                  <a:pt x="46623" y="25041"/>
                </a:lnTo>
                <a:lnTo>
                  <a:pt x="20265" y="53743"/>
                </a:lnTo>
                <a:lnTo>
                  <a:pt x="5453" y="86964"/>
                </a:lnTo>
                <a:lnTo>
                  <a:pt x="0" y="121326"/>
                </a:lnTo>
                <a:lnTo>
                  <a:pt x="1716" y="153451"/>
                </a:lnTo>
                <a:lnTo>
                  <a:pt x="25646" y="217107"/>
                </a:lnTo>
                <a:lnTo>
                  <a:pt x="48969" y="248331"/>
                </a:lnTo>
                <a:lnTo>
                  <a:pt x="80888" y="281091"/>
                </a:lnTo>
                <a:lnTo>
                  <a:pt x="122170" y="316841"/>
                </a:lnTo>
                <a:lnTo>
                  <a:pt x="173582" y="357037"/>
                </a:lnTo>
                <a:lnTo>
                  <a:pt x="235891" y="403133"/>
                </a:lnTo>
                <a:lnTo>
                  <a:pt x="298205" y="357037"/>
                </a:lnTo>
                <a:lnTo>
                  <a:pt x="349620" y="316841"/>
                </a:lnTo>
                <a:lnTo>
                  <a:pt x="390904" y="281091"/>
                </a:lnTo>
                <a:lnTo>
                  <a:pt x="422823" y="248331"/>
                </a:lnTo>
                <a:lnTo>
                  <a:pt x="446145" y="217107"/>
                </a:lnTo>
                <a:lnTo>
                  <a:pt x="470067" y="153451"/>
                </a:lnTo>
                <a:lnTo>
                  <a:pt x="471783" y="121326"/>
                </a:lnTo>
                <a:lnTo>
                  <a:pt x="466330" y="86964"/>
                </a:lnTo>
                <a:lnTo>
                  <a:pt x="451518" y="53743"/>
                </a:lnTo>
                <a:lnTo>
                  <a:pt x="425159" y="25041"/>
                </a:lnTo>
                <a:close/>
              </a:path>
            </a:pathLst>
          </a:custGeom>
          <a:ln w="41643">
            <a:solidFill>
              <a:srgbClr val="D1D3D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5764225" y="3746296"/>
            <a:ext cx="86360" cy="86360"/>
          </a:xfrm>
          <a:custGeom>
            <a:avLst/>
            <a:gdLst/>
            <a:ahLst/>
            <a:cxnLst/>
            <a:rect l="l" t="t" r="r" b="b"/>
            <a:pathLst>
              <a:path w="86360" h="86360">
                <a:moveTo>
                  <a:pt x="0" y="86296"/>
                </a:moveTo>
                <a:lnTo>
                  <a:pt x="6781" y="52704"/>
                </a:lnTo>
                <a:lnTo>
                  <a:pt x="25274" y="25274"/>
                </a:lnTo>
                <a:lnTo>
                  <a:pt x="52704" y="6781"/>
                </a:lnTo>
                <a:lnTo>
                  <a:pt x="86296" y="0"/>
                </a:lnTo>
              </a:path>
            </a:pathLst>
          </a:custGeom>
          <a:ln w="41643">
            <a:solidFill>
              <a:srgbClr val="D1D3D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5521934" y="3470833"/>
            <a:ext cx="811530" cy="811530"/>
          </a:xfrm>
          <a:custGeom>
            <a:avLst/>
            <a:gdLst/>
            <a:ahLst/>
            <a:cxnLst/>
            <a:rect l="l" t="t" r="r" b="b"/>
            <a:pathLst>
              <a:path w="811529" h="811529">
                <a:moveTo>
                  <a:pt x="405676" y="811352"/>
                </a:moveTo>
                <a:lnTo>
                  <a:pt x="452987" y="808622"/>
                </a:lnTo>
                <a:lnTo>
                  <a:pt x="498695" y="800638"/>
                </a:lnTo>
                <a:lnTo>
                  <a:pt x="542495" y="787702"/>
                </a:lnTo>
                <a:lnTo>
                  <a:pt x="584084" y="770119"/>
                </a:lnTo>
                <a:lnTo>
                  <a:pt x="623156" y="748194"/>
                </a:lnTo>
                <a:lnTo>
                  <a:pt x="659407" y="722231"/>
                </a:lnTo>
                <a:lnTo>
                  <a:pt x="692534" y="692534"/>
                </a:lnTo>
                <a:lnTo>
                  <a:pt x="722231" y="659407"/>
                </a:lnTo>
                <a:lnTo>
                  <a:pt x="748194" y="623156"/>
                </a:lnTo>
                <a:lnTo>
                  <a:pt x="770119" y="584084"/>
                </a:lnTo>
                <a:lnTo>
                  <a:pt x="787702" y="542495"/>
                </a:lnTo>
                <a:lnTo>
                  <a:pt x="800638" y="498695"/>
                </a:lnTo>
                <a:lnTo>
                  <a:pt x="808622" y="452987"/>
                </a:lnTo>
                <a:lnTo>
                  <a:pt x="811352" y="405676"/>
                </a:lnTo>
                <a:lnTo>
                  <a:pt x="808622" y="358367"/>
                </a:lnTo>
                <a:lnTo>
                  <a:pt x="800638" y="312660"/>
                </a:lnTo>
                <a:lnTo>
                  <a:pt x="787702" y="268861"/>
                </a:lnTo>
                <a:lnTo>
                  <a:pt x="770119" y="227273"/>
                </a:lnTo>
                <a:lnTo>
                  <a:pt x="748194" y="188201"/>
                </a:lnTo>
                <a:lnTo>
                  <a:pt x="722231" y="151949"/>
                </a:lnTo>
                <a:lnTo>
                  <a:pt x="692534" y="118822"/>
                </a:lnTo>
                <a:lnTo>
                  <a:pt x="659407" y="89125"/>
                </a:lnTo>
                <a:lnTo>
                  <a:pt x="623156" y="63160"/>
                </a:lnTo>
                <a:lnTo>
                  <a:pt x="584084" y="41234"/>
                </a:lnTo>
                <a:lnTo>
                  <a:pt x="542495" y="23651"/>
                </a:lnTo>
                <a:lnTo>
                  <a:pt x="498695" y="10714"/>
                </a:lnTo>
                <a:lnTo>
                  <a:pt x="452987" y="2729"/>
                </a:lnTo>
                <a:lnTo>
                  <a:pt x="405676" y="0"/>
                </a:lnTo>
                <a:lnTo>
                  <a:pt x="358364" y="2729"/>
                </a:lnTo>
                <a:lnTo>
                  <a:pt x="312656" y="10714"/>
                </a:lnTo>
                <a:lnTo>
                  <a:pt x="268856" y="23651"/>
                </a:lnTo>
                <a:lnTo>
                  <a:pt x="227267" y="41234"/>
                </a:lnTo>
                <a:lnTo>
                  <a:pt x="188195" y="63160"/>
                </a:lnTo>
                <a:lnTo>
                  <a:pt x="151944" y="89125"/>
                </a:lnTo>
                <a:lnTo>
                  <a:pt x="118818" y="118822"/>
                </a:lnTo>
                <a:lnTo>
                  <a:pt x="89121" y="151949"/>
                </a:lnTo>
                <a:lnTo>
                  <a:pt x="63157" y="188201"/>
                </a:lnTo>
                <a:lnTo>
                  <a:pt x="41232" y="227273"/>
                </a:lnTo>
                <a:lnTo>
                  <a:pt x="23649" y="268861"/>
                </a:lnTo>
                <a:lnTo>
                  <a:pt x="10713" y="312660"/>
                </a:lnTo>
                <a:lnTo>
                  <a:pt x="2729" y="358367"/>
                </a:lnTo>
                <a:lnTo>
                  <a:pt x="0" y="405676"/>
                </a:lnTo>
                <a:lnTo>
                  <a:pt x="2729" y="452987"/>
                </a:lnTo>
                <a:lnTo>
                  <a:pt x="10713" y="498695"/>
                </a:lnTo>
                <a:lnTo>
                  <a:pt x="23649" y="542495"/>
                </a:lnTo>
                <a:lnTo>
                  <a:pt x="41232" y="584084"/>
                </a:lnTo>
                <a:lnTo>
                  <a:pt x="63157" y="623156"/>
                </a:lnTo>
                <a:lnTo>
                  <a:pt x="89121" y="659407"/>
                </a:lnTo>
                <a:lnTo>
                  <a:pt x="118818" y="692534"/>
                </a:lnTo>
                <a:lnTo>
                  <a:pt x="151944" y="722231"/>
                </a:lnTo>
                <a:lnTo>
                  <a:pt x="188195" y="748194"/>
                </a:lnTo>
                <a:lnTo>
                  <a:pt x="227267" y="770119"/>
                </a:lnTo>
                <a:lnTo>
                  <a:pt x="268856" y="787702"/>
                </a:lnTo>
                <a:lnTo>
                  <a:pt x="312656" y="800638"/>
                </a:lnTo>
                <a:lnTo>
                  <a:pt x="358364" y="808622"/>
                </a:lnTo>
                <a:lnTo>
                  <a:pt x="405676" y="811352"/>
                </a:lnTo>
                <a:close/>
              </a:path>
            </a:pathLst>
          </a:custGeom>
          <a:ln w="62471">
            <a:solidFill>
              <a:srgbClr val="D1D3D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8546433" y="6181191"/>
            <a:ext cx="33020" cy="179705"/>
          </a:xfrm>
          <a:custGeom>
            <a:avLst/>
            <a:gdLst/>
            <a:ahLst/>
            <a:cxnLst/>
            <a:rect l="l" t="t" r="r" b="b"/>
            <a:pathLst>
              <a:path w="33020" h="179704">
                <a:moveTo>
                  <a:pt x="32619" y="0"/>
                </a:moveTo>
                <a:lnTo>
                  <a:pt x="30448" y="3340"/>
                </a:lnTo>
                <a:lnTo>
                  <a:pt x="28149" y="6984"/>
                </a:lnTo>
                <a:lnTo>
                  <a:pt x="26117" y="10147"/>
                </a:lnTo>
                <a:lnTo>
                  <a:pt x="7219" y="54084"/>
                </a:lnTo>
                <a:lnTo>
                  <a:pt x="0" y="101961"/>
                </a:lnTo>
                <a:lnTo>
                  <a:pt x="6457" y="146239"/>
                </a:lnTo>
                <a:lnTo>
                  <a:pt x="28594" y="179374"/>
                </a:lnTo>
                <a:lnTo>
                  <a:pt x="32619" y="0"/>
                </a:lnTo>
                <a:close/>
              </a:path>
            </a:pathLst>
          </a:custGeom>
          <a:solidFill>
            <a:srgbClr val="2197C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8552801" y="5589561"/>
            <a:ext cx="91579" cy="229971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8623617" y="6036221"/>
            <a:ext cx="85725" cy="342265"/>
          </a:xfrm>
          <a:custGeom>
            <a:avLst/>
            <a:gdLst/>
            <a:ahLst/>
            <a:cxnLst/>
            <a:rect l="l" t="t" r="r" b="b"/>
            <a:pathLst>
              <a:path w="85725" h="342264">
                <a:moveTo>
                  <a:pt x="47358" y="0"/>
                </a:moveTo>
                <a:lnTo>
                  <a:pt x="35354" y="19437"/>
                </a:lnTo>
                <a:lnTo>
                  <a:pt x="23402" y="38473"/>
                </a:lnTo>
                <a:lnTo>
                  <a:pt x="11589" y="57030"/>
                </a:lnTo>
                <a:lnTo>
                  <a:pt x="0" y="75031"/>
                </a:lnTo>
                <a:lnTo>
                  <a:pt x="10845" y="342176"/>
                </a:lnTo>
                <a:lnTo>
                  <a:pt x="31542" y="339431"/>
                </a:lnTo>
                <a:lnTo>
                  <a:pt x="50831" y="332535"/>
                </a:lnTo>
                <a:lnTo>
                  <a:pt x="68720" y="322036"/>
                </a:lnTo>
                <a:lnTo>
                  <a:pt x="85217" y="308483"/>
                </a:lnTo>
                <a:lnTo>
                  <a:pt x="47358" y="0"/>
                </a:lnTo>
                <a:close/>
              </a:path>
            </a:pathLst>
          </a:custGeom>
          <a:solidFill>
            <a:srgbClr val="2197C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8701061" y="5930303"/>
            <a:ext cx="102870" cy="352425"/>
          </a:xfrm>
          <a:custGeom>
            <a:avLst/>
            <a:gdLst/>
            <a:ahLst/>
            <a:cxnLst/>
            <a:rect l="l" t="t" r="r" b="b"/>
            <a:pathLst>
              <a:path w="102870" h="352425">
                <a:moveTo>
                  <a:pt x="30225" y="0"/>
                </a:moveTo>
                <a:lnTo>
                  <a:pt x="29273" y="2247"/>
                </a:lnTo>
                <a:lnTo>
                  <a:pt x="28447" y="4292"/>
                </a:lnTo>
                <a:lnTo>
                  <a:pt x="27406" y="6070"/>
                </a:lnTo>
                <a:lnTo>
                  <a:pt x="5727" y="45440"/>
                </a:lnTo>
                <a:lnTo>
                  <a:pt x="0" y="55422"/>
                </a:lnTo>
                <a:lnTo>
                  <a:pt x="55206" y="351929"/>
                </a:lnTo>
                <a:lnTo>
                  <a:pt x="66977" y="332019"/>
                </a:lnTo>
                <a:lnTo>
                  <a:pt x="78849" y="311738"/>
                </a:lnTo>
                <a:lnTo>
                  <a:pt x="90695" y="291313"/>
                </a:lnTo>
                <a:lnTo>
                  <a:pt x="102387" y="270967"/>
                </a:lnTo>
                <a:lnTo>
                  <a:pt x="30225" y="0"/>
                </a:lnTo>
                <a:close/>
              </a:path>
            </a:pathLst>
          </a:custGeom>
          <a:solidFill>
            <a:srgbClr val="2197C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8629218" y="5600496"/>
            <a:ext cx="76758" cy="234886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8657335" y="5604814"/>
            <a:ext cx="214629" cy="537210"/>
          </a:xfrm>
          <a:custGeom>
            <a:avLst/>
            <a:gdLst/>
            <a:ahLst/>
            <a:cxnLst/>
            <a:rect l="l" t="t" r="r" b="b"/>
            <a:pathLst>
              <a:path w="214629" h="537210">
                <a:moveTo>
                  <a:pt x="0" y="0"/>
                </a:moveTo>
                <a:lnTo>
                  <a:pt x="179590" y="537121"/>
                </a:lnTo>
                <a:lnTo>
                  <a:pt x="189901" y="518448"/>
                </a:lnTo>
                <a:lnTo>
                  <a:pt x="199272" y="501162"/>
                </a:lnTo>
                <a:lnTo>
                  <a:pt x="207562" y="485631"/>
                </a:lnTo>
                <a:lnTo>
                  <a:pt x="214629" y="472147"/>
                </a:lnTo>
                <a:lnTo>
                  <a:pt x="16700" y="2171"/>
                </a:lnTo>
                <a:lnTo>
                  <a:pt x="11366" y="1473"/>
                </a:lnTo>
                <a:lnTo>
                  <a:pt x="5676" y="825"/>
                </a:lnTo>
                <a:lnTo>
                  <a:pt x="0" y="0"/>
                </a:lnTo>
                <a:close/>
              </a:path>
            </a:pathLst>
          </a:custGeom>
          <a:solidFill>
            <a:srgbClr val="2197C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8925839" y="6210401"/>
            <a:ext cx="68694" cy="157556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8689099" y="5608332"/>
            <a:ext cx="413384" cy="749935"/>
          </a:xfrm>
          <a:custGeom>
            <a:avLst/>
            <a:gdLst/>
            <a:ahLst/>
            <a:cxnLst/>
            <a:rect l="l" t="t" r="r" b="b"/>
            <a:pathLst>
              <a:path w="413384" h="749935">
                <a:moveTo>
                  <a:pt x="264532" y="413179"/>
                </a:moveTo>
                <a:lnTo>
                  <a:pt x="230781" y="413179"/>
                </a:lnTo>
                <a:lnTo>
                  <a:pt x="241371" y="419214"/>
                </a:lnTo>
                <a:lnTo>
                  <a:pt x="248173" y="432698"/>
                </a:lnTo>
                <a:lnTo>
                  <a:pt x="249885" y="451980"/>
                </a:lnTo>
                <a:lnTo>
                  <a:pt x="248534" y="469915"/>
                </a:lnTo>
                <a:lnTo>
                  <a:pt x="246507" y="496176"/>
                </a:lnTo>
                <a:lnTo>
                  <a:pt x="372440" y="749668"/>
                </a:lnTo>
                <a:lnTo>
                  <a:pt x="389202" y="736261"/>
                </a:lnTo>
                <a:lnTo>
                  <a:pt x="400573" y="717315"/>
                </a:lnTo>
                <a:lnTo>
                  <a:pt x="408016" y="692739"/>
                </a:lnTo>
                <a:lnTo>
                  <a:pt x="412991" y="662444"/>
                </a:lnTo>
                <a:lnTo>
                  <a:pt x="264532" y="413179"/>
                </a:lnTo>
                <a:close/>
              </a:path>
              <a:path w="413384" h="749935">
                <a:moveTo>
                  <a:pt x="0" y="0"/>
                </a:moveTo>
                <a:lnTo>
                  <a:pt x="209905" y="422541"/>
                </a:lnTo>
                <a:lnTo>
                  <a:pt x="212585" y="420027"/>
                </a:lnTo>
                <a:lnTo>
                  <a:pt x="215150" y="417677"/>
                </a:lnTo>
                <a:lnTo>
                  <a:pt x="217703" y="416242"/>
                </a:lnTo>
                <a:lnTo>
                  <a:pt x="230781" y="413179"/>
                </a:lnTo>
                <a:lnTo>
                  <a:pt x="264532" y="413179"/>
                </a:lnTo>
                <a:lnTo>
                  <a:pt x="19303" y="1435"/>
                </a:lnTo>
                <a:lnTo>
                  <a:pt x="13309" y="1130"/>
                </a:lnTo>
                <a:lnTo>
                  <a:pt x="6769" y="647"/>
                </a:lnTo>
                <a:lnTo>
                  <a:pt x="0" y="0"/>
                </a:lnTo>
                <a:close/>
              </a:path>
            </a:pathLst>
          </a:custGeom>
          <a:solidFill>
            <a:srgbClr val="2197C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8725865" y="5610326"/>
            <a:ext cx="391160" cy="565150"/>
          </a:xfrm>
          <a:custGeom>
            <a:avLst/>
            <a:gdLst/>
            <a:ahLst/>
            <a:cxnLst/>
            <a:rect l="l" t="t" r="r" b="b"/>
            <a:pathLst>
              <a:path w="391159" h="565150">
                <a:moveTo>
                  <a:pt x="0" y="38"/>
                </a:moveTo>
                <a:lnTo>
                  <a:pt x="385673" y="564603"/>
                </a:lnTo>
                <a:lnTo>
                  <a:pt x="387162" y="540716"/>
                </a:lnTo>
                <a:lnTo>
                  <a:pt x="388466" y="515716"/>
                </a:lnTo>
                <a:lnTo>
                  <a:pt x="391096" y="460133"/>
                </a:lnTo>
                <a:lnTo>
                  <a:pt x="22580" y="253"/>
                </a:lnTo>
                <a:lnTo>
                  <a:pt x="8369" y="253"/>
                </a:lnTo>
                <a:lnTo>
                  <a:pt x="0" y="38"/>
                </a:lnTo>
                <a:close/>
              </a:path>
              <a:path w="391159" h="565150">
                <a:moveTo>
                  <a:pt x="22377" y="0"/>
                </a:moveTo>
                <a:lnTo>
                  <a:pt x="15824" y="253"/>
                </a:lnTo>
                <a:lnTo>
                  <a:pt x="22580" y="253"/>
                </a:lnTo>
                <a:lnTo>
                  <a:pt x="22377" y="0"/>
                </a:lnTo>
                <a:close/>
              </a:path>
            </a:pathLst>
          </a:custGeom>
          <a:solidFill>
            <a:srgbClr val="2197C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8767940" y="5603328"/>
            <a:ext cx="357505" cy="394335"/>
          </a:xfrm>
          <a:custGeom>
            <a:avLst/>
            <a:gdLst/>
            <a:ahLst/>
            <a:cxnLst/>
            <a:rect l="l" t="t" r="r" b="b"/>
            <a:pathLst>
              <a:path w="357504" h="394335">
                <a:moveTo>
                  <a:pt x="22732" y="0"/>
                </a:moveTo>
                <a:lnTo>
                  <a:pt x="18224" y="1523"/>
                </a:lnTo>
                <a:lnTo>
                  <a:pt x="13487" y="2857"/>
                </a:lnTo>
                <a:lnTo>
                  <a:pt x="8635" y="4076"/>
                </a:lnTo>
                <a:lnTo>
                  <a:pt x="7632" y="4419"/>
                </a:lnTo>
                <a:lnTo>
                  <a:pt x="6032" y="4724"/>
                </a:lnTo>
                <a:lnTo>
                  <a:pt x="4076" y="4991"/>
                </a:lnTo>
                <a:lnTo>
                  <a:pt x="2997" y="5206"/>
                </a:lnTo>
                <a:lnTo>
                  <a:pt x="1435" y="5333"/>
                </a:lnTo>
                <a:lnTo>
                  <a:pt x="0" y="5638"/>
                </a:lnTo>
                <a:lnTo>
                  <a:pt x="352805" y="393826"/>
                </a:lnTo>
                <a:lnTo>
                  <a:pt x="353237" y="386803"/>
                </a:lnTo>
                <a:lnTo>
                  <a:pt x="353720" y="379514"/>
                </a:lnTo>
                <a:lnTo>
                  <a:pt x="354152" y="372097"/>
                </a:lnTo>
                <a:lnTo>
                  <a:pt x="354329" y="369925"/>
                </a:lnTo>
                <a:lnTo>
                  <a:pt x="354406" y="367715"/>
                </a:lnTo>
                <a:lnTo>
                  <a:pt x="354672" y="365594"/>
                </a:lnTo>
                <a:lnTo>
                  <a:pt x="354926" y="359702"/>
                </a:lnTo>
                <a:lnTo>
                  <a:pt x="355282" y="353758"/>
                </a:lnTo>
                <a:lnTo>
                  <a:pt x="355587" y="347776"/>
                </a:lnTo>
                <a:lnTo>
                  <a:pt x="355663" y="344385"/>
                </a:lnTo>
                <a:lnTo>
                  <a:pt x="355930" y="341007"/>
                </a:lnTo>
                <a:lnTo>
                  <a:pt x="356107" y="337578"/>
                </a:lnTo>
                <a:lnTo>
                  <a:pt x="356539" y="330644"/>
                </a:lnTo>
                <a:lnTo>
                  <a:pt x="357060" y="323532"/>
                </a:lnTo>
                <a:lnTo>
                  <a:pt x="357441" y="316458"/>
                </a:lnTo>
                <a:lnTo>
                  <a:pt x="22732" y="0"/>
                </a:lnTo>
                <a:close/>
              </a:path>
            </a:pathLst>
          </a:custGeom>
          <a:solidFill>
            <a:srgbClr val="2197C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8808631" y="5581662"/>
            <a:ext cx="337820" cy="283845"/>
          </a:xfrm>
          <a:custGeom>
            <a:avLst/>
            <a:gdLst/>
            <a:ahLst/>
            <a:cxnLst/>
            <a:rect l="l" t="t" r="r" b="b"/>
            <a:pathLst>
              <a:path w="337820" h="283845">
                <a:moveTo>
                  <a:pt x="15824" y="0"/>
                </a:moveTo>
                <a:lnTo>
                  <a:pt x="12268" y="6083"/>
                </a:lnTo>
                <a:lnTo>
                  <a:pt x="6769" y="10845"/>
                </a:lnTo>
                <a:lnTo>
                  <a:pt x="0" y="14490"/>
                </a:lnTo>
                <a:lnTo>
                  <a:pt x="322707" y="283540"/>
                </a:lnTo>
                <a:lnTo>
                  <a:pt x="325336" y="268945"/>
                </a:lnTo>
                <a:lnTo>
                  <a:pt x="328590" y="254892"/>
                </a:lnTo>
                <a:lnTo>
                  <a:pt x="332543" y="241481"/>
                </a:lnTo>
                <a:lnTo>
                  <a:pt x="337273" y="228815"/>
                </a:lnTo>
                <a:lnTo>
                  <a:pt x="15824" y="0"/>
                </a:lnTo>
                <a:close/>
              </a:path>
            </a:pathLst>
          </a:custGeom>
          <a:solidFill>
            <a:srgbClr val="2197C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8822487" y="5536260"/>
            <a:ext cx="397510" cy="239395"/>
          </a:xfrm>
          <a:custGeom>
            <a:avLst/>
            <a:gdLst/>
            <a:ahLst/>
            <a:cxnLst/>
            <a:rect l="l" t="t" r="r" b="b"/>
            <a:pathLst>
              <a:path w="397509" h="239395">
                <a:moveTo>
                  <a:pt x="0" y="0"/>
                </a:moveTo>
                <a:lnTo>
                  <a:pt x="2626" y="7572"/>
                </a:lnTo>
                <a:lnTo>
                  <a:pt x="4449" y="14517"/>
                </a:lnTo>
                <a:lnTo>
                  <a:pt x="5556" y="20893"/>
                </a:lnTo>
                <a:lnTo>
                  <a:pt x="6032" y="26758"/>
                </a:lnTo>
                <a:lnTo>
                  <a:pt x="346684" y="238785"/>
                </a:lnTo>
                <a:lnTo>
                  <a:pt x="351116" y="234530"/>
                </a:lnTo>
                <a:lnTo>
                  <a:pt x="355841" y="230505"/>
                </a:lnTo>
                <a:lnTo>
                  <a:pt x="361353" y="227469"/>
                </a:lnTo>
                <a:lnTo>
                  <a:pt x="397217" y="206997"/>
                </a:lnTo>
                <a:lnTo>
                  <a:pt x="0" y="0"/>
                </a:lnTo>
                <a:close/>
              </a:path>
            </a:pathLst>
          </a:custGeom>
          <a:solidFill>
            <a:srgbClr val="2197C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8797264" y="5489168"/>
            <a:ext cx="532765" cy="227329"/>
          </a:xfrm>
          <a:custGeom>
            <a:avLst/>
            <a:gdLst/>
            <a:ahLst/>
            <a:cxnLst/>
            <a:rect l="l" t="t" r="r" b="b"/>
            <a:pathLst>
              <a:path w="532765" h="227329">
                <a:moveTo>
                  <a:pt x="0" y="0"/>
                </a:moveTo>
                <a:lnTo>
                  <a:pt x="4058" y="6527"/>
                </a:lnTo>
                <a:lnTo>
                  <a:pt x="7756" y="12734"/>
                </a:lnTo>
                <a:lnTo>
                  <a:pt x="11154" y="18680"/>
                </a:lnTo>
                <a:lnTo>
                  <a:pt x="14312" y="24422"/>
                </a:lnTo>
                <a:lnTo>
                  <a:pt x="470115" y="226860"/>
                </a:lnTo>
                <a:lnTo>
                  <a:pt x="502637" y="207894"/>
                </a:lnTo>
                <a:lnTo>
                  <a:pt x="517950" y="198679"/>
                </a:lnTo>
                <a:lnTo>
                  <a:pt x="532434" y="189699"/>
                </a:lnTo>
                <a:lnTo>
                  <a:pt x="0" y="0"/>
                </a:lnTo>
                <a:close/>
              </a:path>
            </a:pathLst>
          </a:custGeom>
          <a:solidFill>
            <a:srgbClr val="2197C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9133217" y="5542813"/>
            <a:ext cx="288925" cy="99695"/>
          </a:xfrm>
          <a:custGeom>
            <a:avLst/>
            <a:gdLst/>
            <a:ahLst/>
            <a:cxnLst/>
            <a:rect l="l" t="t" r="r" b="b"/>
            <a:pathLst>
              <a:path w="288925" h="99695">
                <a:moveTo>
                  <a:pt x="73685" y="0"/>
                </a:moveTo>
                <a:lnTo>
                  <a:pt x="51456" y="9759"/>
                </a:lnTo>
                <a:lnTo>
                  <a:pt x="31873" y="17668"/>
                </a:lnTo>
                <a:lnTo>
                  <a:pt x="14753" y="23877"/>
                </a:lnTo>
                <a:lnTo>
                  <a:pt x="0" y="28536"/>
                </a:lnTo>
                <a:lnTo>
                  <a:pt x="246900" y="99441"/>
                </a:lnTo>
                <a:lnTo>
                  <a:pt x="248767" y="98056"/>
                </a:lnTo>
                <a:lnTo>
                  <a:pt x="250634" y="96494"/>
                </a:lnTo>
                <a:lnTo>
                  <a:pt x="252234" y="95059"/>
                </a:lnTo>
                <a:lnTo>
                  <a:pt x="252488" y="94894"/>
                </a:lnTo>
                <a:lnTo>
                  <a:pt x="252755" y="94589"/>
                </a:lnTo>
                <a:lnTo>
                  <a:pt x="253098" y="94322"/>
                </a:lnTo>
                <a:lnTo>
                  <a:pt x="255092" y="92506"/>
                </a:lnTo>
                <a:lnTo>
                  <a:pt x="256654" y="90728"/>
                </a:lnTo>
                <a:lnTo>
                  <a:pt x="258521" y="88773"/>
                </a:lnTo>
                <a:lnTo>
                  <a:pt x="261467" y="85915"/>
                </a:lnTo>
                <a:lnTo>
                  <a:pt x="264680" y="82880"/>
                </a:lnTo>
                <a:lnTo>
                  <a:pt x="267322" y="79794"/>
                </a:lnTo>
                <a:lnTo>
                  <a:pt x="270357" y="76504"/>
                </a:lnTo>
                <a:lnTo>
                  <a:pt x="272834" y="72771"/>
                </a:lnTo>
                <a:lnTo>
                  <a:pt x="275348" y="69215"/>
                </a:lnTo>
                <a:lnTo>
                  <a:pt x="276390" y="67868"/>
                </a:lnTo>
                <a:lnTo>
                  <a:pt x="277736" y="66433"/>
                </a:lnTo>
                <a:lnTo>
                  <a:pt x="278511" y="65011"/>
                </a:lnTo>
                <a:lnTo>
                  <a:pt x="282816" y="58369"/>
                </a:lnTo>
                <a:lnTo>
                  <a:pt x="285927" y="51473"/>
                </a:lnTo>
                <a:lnTo>
                  <a:pt x="288658" y="44411"/>
                </a:lnTo>
                <a:lnTo>
                  <a:pt x="73685" y="0"/>
                </a:lnTo>
                <a:close/>
              </a:path>
            </a:pathLst>
          </a:custGeom>
          <a:solidFill>
            <a:srgbClr val="2197C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8772017" y="5453075"/>
            <a:ext cx="285115" cy="94615"/>
          </a:xfrm>
          <a:custGeom>
            <a:avLst/>
            <a:gdLst/>
            <a:ahLst/>
            <a:cxnLst/>
            <a:rect l="l" t="t" r="r" b="b"/>
            <a:pathLst>
              <a:path w="285115" h="94614">
                <a:moveTo>
                  <a:pt x="0" y="0"/>
                </a:moveTo>
                <a:lnTo>
                  <a:pt x="3987" y="6070"/>
                </a:lnTo>
                <a:lnTo>
                  <a:pt x="8242" y="12230"/>
                </a:lnTo>
                <a:lnTo>
                  <a:pt x="12966" y="17779"/>
                </a:lnTo>
                <a:lnTo>
                  <a:pt x="13055" y="18033"/>
                </a:lnTo>
                <a:lnTo>
                  <a:pt x="13233" y="18211"/>
                </a:lnTo>
                <a:lnTo>
                  <a:pt x="276910" y="94018"/>
                </a:lnTo>
                <a:lnTo>
                  <a:pt x="276910" y="89598"/>
                </a:lnTo>
                <a:lnTo>
                  <a:pt x="277431" y="84747"/>
                </a:lnTo>
                <a:lnTo>
                  <a:pt x="278422" y="79451"/>
                </a:lnTo>
                <a:lnTo>
                  <a:pt x="279768" y="73202"/>
                </a:lnTo>
                <a:lnTo>
                  <a:pt x="281812" y="66306"/>
                </a:lnTo>
                <a:lnTo>
                  <a:pt x="284619" y="58762"/>
                </a:lnTo>
                <a:lnTo>
                  <a:pt x="0" y="0"/>
                </a:lnTo>
                <a:close/>
              </a:path>
            </a:pathLst>
          </a:custGeom>
          <a:solidFill>
            <a:srgbClr val="2197C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8757958" y="5426532"/>
            <a:ext cx="327660" cy="57150"/>
          </a:xfrm>
          <a:custGeom>
            <a:avLst/>
            <a:gdLst/>
            <a:ahLst/>
            <a:cxnLst/>
            <a:rect l="l" t="t" r="r" b="b"/>
            <a:pathLst>
              <a:path w="327659" h="57150">
                <a:moveTo>
                  <a:pt x="0" y="0"/>
                </a:moveTo>
                <a:lnTo>
                  <a:pt x="787" y="1689"/>
                </a:lnTo>
                <a:lnTo>
                  <a:pt x="1435" y="3594"/>
                </a:lnTo>
                <a:lnTo>
                  <a:pt x="3479" y="8064"/>
                </a:lnTo>
                <a:lnTo>
                  <a:pt x="5080" y="10845"/>
                </a:lnTo>
                <a:lnTo>
                  <a:pt x="6515" y="13487"/>
                </a:lnTo>
                <a:lnTo>
                  <a:pt x="310781" y="56896"/>
                </a:lnTo>
                <a:lnTo>
                  <a:pt x="312813" y="52565"/>
                </a:lnTo>
                <a:lnTo>
                  <a:pt x="314515" y="48653"/>
                </a:lnTo>
                <a:lnTo>
                  <a:pt x="316979" y="43929"/>
                </a:lnTo>
                <a:lnTo>
                  <a:pt x="320929" y="35775"/>
                </a:lnTo>
                <a:lnTo>
                  <a:pt x="324269" y="28486"/>
                </a:lnTo>
                <a:lnTo>
                  <a:pt x="327215" y="21285"/>
                </a:lnTo>
                <a:lnTo>
                  <a:pt x="0" y="0"/>
                </a:lnTo>
                <a:close/>
              </a:path>
            </a:pathLst>
          </a:custGeom>
          <a:solidFill>
            <a:srgbClr val="2197C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9268459" y="5476683"/>
            <a:ext cx="160020" cy="58419"/>
          </a:xfrm>
          <a:custGeom>
            <a:avLst/>
            <a:gdLst/>
            <a:ahLst/>
            <a:cxnLst/>
            <a:rect l="l" t="t" r="r" b="b"/>
            <a:pathLst>
              <a:path w="160020" h="58420">
                <a:moveTo>
                  <a:pt x="81838" y="0"/>
                </a:moveTo>
                <a:lnTo>
                  <a:pt x="24066" y="22035"/>
                </a:lnTo>
                <a:lnTo>
                  <a:pt x="11852" y="28833"/>
                </a:lnTo>
                <a:lnTo>
                  <a:pt x="0" y="35307"/>
                </a:lnTo>
                <a:lnTo>
                  <a:pt x="159765" y="57989"/>
                </a:lnTo>
                <a:lnTo>
                  <a:pt x="148785" y="26046"/>
                </a:lnTo>
                <a:lnTo>
                  <a:pt x="123110" y="4027"/>
                </a:lnTo>
                <a:lnTo>
                  <a:pt x="81838" y="0"/>
                </a:lnTo>
                <a:close/>
              </a:path>
            </a:pathLst>
          </a:custGeom>
          <a:solidFill>
            <a:srgbClr val="2197C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8749601" y="5371960"/>
            <a:ext cx="354330" cy="45085"/>
          </a:xfrm>
          <a:custGeom>
            <a:avLst/>
            <a:gdLst/>
            <a:ahLst/>
            <a:cxnLst/>
            <a:rect l="l" t="t" r="r" b="b"/>
            <a:pathLst>
              <a:path w="354329" h="45085">
                <a:moveTo>
                  <a:pt x="354050" y="0"/>
                </a:moveTo>
                <a:lnTo>
                  <a:pt x="0" y="29883"/>
                </a:lnTo>
                <a:lnTo>
                  <a:pt x="1168" y="34645"/>
                </a:lnTo>
                <a:lnTo>
                  <a:pt x="2603" y="39243"/>
                </a:lnTo>
                <a:lnTo>
                  <a:pt x="4114" y="43802"/>
                </a:lnTo>
                <a:lnTo>
                  <a:pt x="346684" y="44881"/>
                </a:lnTo>
                <a:lnTo>
                  <a:pt x="348716" y="37680"/>
                </a:lnTo>
                <a:lnTo>
                  <a:pt x="350329" y="30657"/>
                </a:lnTo>
                <a:lnTo>
                  <a:pt x="351497" y="23761"/>
                </a:lnTo>
                <a:lnTo>
                  <a:pt x="352844" y="16090"/>
                </a:lnTo>
                <a:lnTo>
                  <a:pt x="353542" y="8191"/>
                </a:lnTo>
                <a:lnTo>
                  <a:pt x="354050" y="0"/>
                </a:lnTo>
                <a:close/>
              </a:path>
            </a:pathLst>
          </a:custGeom>
          <a:solidFill>
            <a:srgbClr val="2197C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8745423" y="5296471"/>
            <a:ext cx="358775" cy="95250"/>
          </a:xfrm>
          <a:custGeom>
            <a:avLst/>
            <a:gdLst/>
            <a:ahLst/>
            <a:cxnLst/>
            <a:rect l="l" t="t" r="r" b="b"/>
            <a:pathLst>
              <a:path w="358775" h="95250">
                <a:moveTo>
                  <a:pt x="350494" y="0"/>
                </a:moveTo>
                <a:lnTo>
                  <a:pt x="0" y="82003"/>
                </a:lnTo>
                <a:lnTo>
                  <a:pt x="520" y="86512"/>
                </a:lnTo>
                <a:lnTo>
                  <a:pt x="1041" y="90766"/>
                </a:lnTo>
                <a:lnTo>
                  <a:pt x="1854" y="95186"/>
                </a:lnTo>
                <a:lnTo>
                  <a:pt x="358216" y="42494"/>
                </a:lnTo>
                <a:lnTo>
                  <a:pt x="357172" y="31380"/>
                </a:lnTo>
                <a:lnTo>
                  <a:pt x="355541" y="20575"/>
                </a:lnTo>
                <a:lnTo>
                  <a:pt x="353317" y="10106"/>
                </a:lnTo>
                <a:lnTo>
                  <a:pt x="350494" y="0"/>
                </a:lnTo>
                <a:close/>
              </a:path>
            </a:pathLst>
          </a:custGeom>
          <a:solidFill>
            <a:srgbClr val="2197C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8743987" y="5229059"/>
            <a:ext cx="338455" cy="138430"/>
          </a:xfrm>
          <a:custGeom>
            <a:avLst/>
            <a:gdLst/>
            <a:ahLst/>
            <a:cxnLst/>
            <a:rect l="l" t="t" r="r" b="b"/>
            <a:pathLst>
              <a:path w="338454" h="138429">
                <a:moveTo>
                  <a:pt x="311035" y="0"/>
                </a:moveTo>
                <a:lnTo>
                  <a:pt x="254" y="123951"/>
                </a:lnTo>
                <a:lnTo>
                  <a:pt x="254" y="124421"/>
                </a:lnTo>
                <a:lnTo>
                  <a:pt x="0" y="124942"/>
                </a:lnTo>
                <a:lnTo>
                  <a:pt x="0" y="129806"/>
                </a:lnTo>
                <a:lnTo>
                  <a:pt x="254" y="133921"/>
                </a:lnTo>
                <a:lnTo>
                  <a:pt x="431" y="138264"/>
                </a:lnTo>
                <a:lnTo>
                  <a:pt x="338048" y="34912"/>
                </a:lnTo>
                <a:lnTo>
                  <a:pt x="332207" y="25431"/>
                </a:lnTo>
                <a:lnTo>
                  <a:pt x="325747" y="16446"/>
                </a:lnTo>
                <a:lnTo>
                  <a:pt x="318683" y="7966"/>
                </a:lnTo>
                <a:lnTo>
                  <a:pt x="311035" y="0"/>
                </a:lnTo>
                <a:close/>
              </a:path>
            </a:pathLst>
          </a:custGeom>
          <a:solidFill>
            <a:srgbClr val="2197C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8745499" y="5185193"/>
            <a:ext cx="273685" cy="152400"/>
          </a:xfrm>
          <a:custGeom>
            <a:avLst/>
            <a:gdLst/>
            <a:ahLst/>
            <a:cxnLst/>
            <a:rect l="l" t="t" r="r" b="b"/>
            <a:pathLst>
              <a:path w="273684" h="152400">
                <a:moveTo>
                  <a:pt x="224815" y="0"/>
                </a:moveTo>
                <a:lnTo>
                  <a:pt x="4152" y="132702"/>
                </a:lnTo>
                <a:lnTo>
                  <a:pt x="4076" y="133184"/>
                </a:lnTo>
                <a:lnTo>
                  <a:pt x="3898" y="133578"/>
                </a:lnTo>
                <a:lnTo>
                  <a:pt x="3721" y="134137"/>
                </a:lnTo>
                <a:lnTo>
                  <a:pt x="2641" y="138176"/>
                </a:lnTo>
                <a:lnTo>
                  <a:pt x="863" y="148056"/>
                </a:lnTo>
                <a:lnTo>
                  <a:pt x="342" y="149745"/>
                </a:lnTo>
                <a:lnTo>
                  <a:pt x="165" y="151523"/>
                </a:lnTo>
                <a:lnTo>
                  <a:pt x="76" y="151739"/>
                </a:lnTo>
                <a:lnTo>
                  <a:pt x="0" y="152349"/>
                </a:lnTo>
                <a:lnTo>
                  <a:pt x="273430" y="17602"/>
                </a:lnTo>
                <a:lnTo>
                  <a:pt x="262127" y="12164"/>
                </a:lnTo>
                <a:lnTo>
                  <a:pt x="250228" y="7386"/>
                </a:lnTo>
                <a:lnTo>
                  <a:pt x="237776" y="3316"/>
                </a:lnTo>
                <a:lnTo>
                  <a:pt x="224815" y="0"/>
                </a:lnTo>
                <a:close/>
              </a:path>
            </a:pathLst>
          </a:custGeom>
          <a:solidFill>
            <a:srgbClr val="2197C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8758118" y="5180609"/>
            <a:ext cx="163136" cy="11432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8287511" y="5539546"/>
            <a:ext cx="275983" cy="248008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5334761" y="1496720"/>
            <a:ext cx="716915" cy="716915"/>
          </a:xfrm>
          <a:custGeom>
            <a:avLst/>
            <a:gdLst/>
            <a:ahLst/>
            <a:cxnLst/>
            <a:rect l="l" t="t" r="r" b="b"/>
            <a:pathLst>
              <a:path w="716914" h="716914">
                <a:moveTo>
                  <a:pt x="358013" y="0"/>
                </a:moveTo>
                <a:lnTo>
                  <a:pt x="309515" y="3277"/>
                </a:lnTo>
                <a:lnTo>
                  <a:pt x="262981" y="12798"/>
                </a:lnTo>
                <a:lnTo>
                  <a:pt x="218839" y="28134"/>
                </a:lnTo>
                <a:lnTo>
                  <a:pt x="177519" y="48859"/>
                </a:lnTo>
                <a:lnTo>
                  <a:pt x="139449" y="74543"/>
                </a:lnTo>
                <a:lnTo>
                  <a:pt x="105059" y="104759"/>
                </a:lnTo>
                <a:lnTo>
                  <a:pt x="74746" y="139122"/>
                </a:lnTo>
                <a:lnTo>
                  <a:pt x="49031" y="177073"/>
                </a:lnTo>
                <a:lnTo>
                  <a:pt x="28252" y="218316"/>
                </a:lnTo>
                <a:lnTo>
                  <a:pt x="12867" y="262379"/>
                </a:lnTo>
                <a:lnTo>
                  <a:pt x="3307" y="308833"/>
                </a:lnTo>
                <a:lnTo>
                  <a:pt x="0" y="357250"/>
                </a:lnTo>
                <a:lnTo>
                  <a:pt x="3246" y="405956"/>
                </a:lnTo>
                <a:lnTo>
                  <a:pt x="12769" y="452691"/>
                </a:lnTo>
                <a:lnTo>
                  <a:pt x="28137" y="497025"/>
                </a:lnTo>
                <a:lnTo>
                  <a:pt x="48919" y="538526"/>
                </a:lnTo>
                <a:lnTo>
                  <a:pt x="74686" y="576761"/>
                </a:lnTo>
                <a:lnTo>
                  <a:pt x="105006" y="611300"/>
                </a:lnTo>
                <a:lnTo>
                  <a:pt x="139449" y="641709"/>
                </a:lnTo>
                <a:lnTo>
                  <a:pt x="177584" y="667559"/>
                </a:lnTo>
                <a:lnTo>
                  <a:pt x="218980" y="688415"/>
                </a:lnTo>
                <a:lnTo>
                  <a:pt x="263208" y="703847"/>
                </a:lnTo>
                <a:lnTo>
                  <a:pt x="309835" y="713423"/>
                </a:lnTo>
                <a:lnTo>
                  <a:pt x="358432" y="716711"/>
                </a:lnTo>
                <a:lnTo>
                  <a:pt x="407054" y="713423"/>
                </a:lnTo>
                <a:lnTo>
                  <a:pt x="453560" y="703904"/>
                </a:lnTo>
                <a:lnTo>
                  <a:pt x="497737" y="688537"/>
                </a:lnTo>
                <a:lnTo>
                  <a:pt x="539087" y="667765"/>
                </a:lnTo>
                <a:lnTo>
                  <a:pt x="577180" y="642018"/>
                </a:lnTo>
                <a:lnTo>
                  <a:pt x="611589" y="611722"/>
                </a:lnTo>
                <a:lnTo>
                  <a:pt x="641885" y="577306"/>
                </a:lnTo>
                <a:lnTo>
                  <a:pt x="667641" y="539199"/>
                </a:lnTo>
                <a:lnTo>
                  <a:pt x="688428" y="497829"/>
                </a:lnTo>
                <a:lnTo>
                  <a:pt x="703819" y="453623"/>
                </a:lnTo>
                <a:lnTo>
                  <a:pt x="713385" y="407010"/>
                </a:lnTo>
                <a:lnTo>
                  <a:pt x="716699" y="358419"/>
                </a:lnTo>
                <a:lnTo>
                  <a:pt x="713473" y="309653"/>
                </a:lnTo>
                <a:lnTo>
                  <a:pt x="703994" y="262920"/>
                </a:lnTo>
                <a:lnTo>
                  <a:pt x="688684" y="218639"/>
                </a:lnTo>
                <a:lnTo>
                  <a:pt x="667964" y="177233"/>
                </a:lnTo>
                <a:lnTo>
                  <a:pt x="642216" y="139078"/>
                </a:lnTo>
                <a:lnTo>
                  <a:pt x="611979" y="104728"/>
                </a:lnTo>
                <a:lnTo>
                  <a:pt x="577557" y="74472"/>
                </a:lnTo>
                <a:lnTo>
                  <a:pt x="539411" y="48775"/>
                </a:lnTo>
                <a:lnTo>
                  <a:pt x="497962" y="28058"/>
                </a:lnTo>
                <a:lnTo>
                  <a:pt x="453632" y="12742"/>
                </a:lnTo>
                <a:lnTo>
                  <a:pt x="406841" y="3249"/>
                </a:lnTo>
                <a:lnTo>
                  <a:pt x="358013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5354307" y="1516265"/>
            <a:ext cx="678180" cy="678180"/>
          </a:xfrm>
          <a:custGeom>
            <a:avLst/>
            <a:gdLst/>
            <a:ahLst/>
            <a:cxnLst/>
            <a:rect l="l" t="t" r="r" b="b"/>
            <a:pathLst>
              <a:path w="678179" h="678180">
                <a:moveTo>
                  <a:pt x="338480" y="0"/>
                </a:moveTo>
                <a:lnTo>
                  <a:pt x="292626" y="3096"/>
                </a:lnTo>
                <a:lnTo>
                  <a:pt x="248628" y="12096"/>
                </a:lnTo>
                <a:lnTo>
                  <a:pt x="206893" y="26596"/>
                </a:lnTo>
                <a:lnTo>
                  <a:pt x="167826" y="46190"/>
                </a:lnTo>
                <a:lnTo>
                  <a:pt x="131832" y="70474"/>
                </a:lnTo>
                <a:lnTo>
                  <a:pt x="99317" y="99042"/>
                </a:lnTo>
                <a:lnTo>
                  <a:pt x="70656" y="131535"/>
                </a:lnTo>
                <a:lnTo>
                  <a:pt x="46346" y="167415"/>
                </a:lnTo>
                <a:lnTo>
                  <a:pt x="26702" y="206409"/>
                </a:lnTo>
                <a:lnTo>
                  <a:pt x="12159" y="248070"/>
                </a:lnTo>
                <a:lnTo>
                  <a:pt x="3123" y="291991"/>
                </a:lnTo>
                <a:lnTo>
                  <a:pt x="0" y="337769"/>
                </a:lnTo>
                <a:lnTo>
                  <a:pt x="3067" y="383815"/>
                </a:lnTo>
                <a:lnTo>
                  <a:pt x="12070" y="428000"/>
                </a:lnTo>
                <a:lnTo>
                  <a:pt x="26599" y="469914"/>
                </a:lnTo>
                <a:lnTo>
                  <a:pt x="46248" y="509151"/>
                </a:lnTo>
                <a:lnTo>
                  <a:pt x="70609" y="545301"/>
                </a:lnTo>
                <a:lnTo>
                  <a:pt x="99275" y="577956"/>
                </a:lnTo>
                <a:lnTo>
                  <a:pt x="131840" y="606707"/>
                </a:lnTo>
                <a:lnTo>
                  <a:pt x="167894" y="631147"/>
                </a:lnTo>
                <a:lnTo>
                  <a:pt x="207033" y="650867"/>
                </a:lnTo>
                <a:lnTo>
                  <a:pt x="248847" y="665458"/>
                </a:lnTo>
                <a:lnTo>
                  <a:pt x="292929" y="674512"/>
                </a:lnTo>
                <a:lnTo>
                  <a:pt x="338874" y="677621"/>
                </a:lnTo>
                <a:lnTo>
                  <a:pt x="384846" y="674512"/>
                </a:lnTo>
                <a:lnTo>
                  <a:pt x="428815" y="665512"/>
                </a:lnTo>
                <a:lnTo>
                  <a:pt x="470584" y="650984"/>
                </a:lnTo>
                <a:lnTo>
                  <a:pt x="509678" y="631346"/>
                </a:lnTo>
                <a:lnTo>
                  <a:pt x="545693" y="607002"/>
                </a:lnTo>
                <a:lnTo>
                  <a:pt x="578224" y="578359"/>
                </a:lnTo>
                <a:lnTo>
                  <a:pt x="606867" y="545820"/>
                </a:lnTo>
                <a:lnTo>
                  <a:pt x="631217" y="509791"/>
                </a:lnTo>
                <a:lnTo>
                  <a:pt x="650870" y="470675"/>
                </a:lnTo>
                <a:lnTo>
                  <a:pt x="665420" y="428879"/>
                </a:lnTo>
                <a:lnTo>
                  <a:pt x="674463" y="384806"/>
                </a:lnTo>
                <a:lnTo>
                  <a:pt x="677595" y="338861"/>
                </a:lnTo>
                <a:lnTo>
                  <a:pt x="674547" y="292759"/>
                </a:lnTo>
                <a:lnTo>
                  <a:pt x="665587" y="248576"/>
                </a:lnTo>
                <a:lnTo>
                  <a:pt x="651112" y="206713"/>
                </a:lnTo>
                <a:lnTo>
                  <a:pt x="631522" y="167566"/>
                </a:lnTo>
                <a:lnTo>
                  <a:pt x="607176" y="131491"/>
                </a:lnTo>
                <a:lnTo>
                  <a:pt x="578589" y="99017"/>
                </a:lnTo>
                <a:lnTo>
                  <a:pt x="546044" y="70411"/>
                </a:lnTo>
                <a:lnTo>
                  <a:pt x="509979" y="46115"/>
                </a:lnTo>
                <a:lnTo>
                  <a:pt x="470791" y="26527"/>
                </a:lnTo>
                <a:lnTo>
                  <a:pt x="428879" y="12047"/>
                </a:lnTo>
                <a:lnTo>
                  <a:pt x="384643" y="3071"/>
                </a:lnTo>
                <a:lnTo>
                  <a:pt x="338480" y="0"/>
                </a:lnTo>
                <a:close/>
              </a:path>
            </a:pathLst>
          </a:custGeom>
          <a:solidFill>
            <a:srgbClr val="D1D3D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5411186" y="1573640"/>
            <a:ext cx="563245" cy="558165"/>
          </a:xfrm>
          <a:custGeom>
            <a:avLst/>
            <a:gdLst/>
            <a:ahLst/>
            <a:cxnLst/>
            <a:rect l="l" t="t" r="r" b="b"/>
            <a:pathLst>
              <a:path w="563245" h="558164">
                <a:moveTo>
                  <a:pt x="24588" y="200190"/>
                </a:moveTo>
                <a:lnTo>
                  <a:pt x="0" y="227442"/>
                </a:lnTo>
                <a:lnTo>
                  <a:pt x="1858" y="235524"/>
                </a:lnTo>
                <a:lnTo>
                  <a:pt x="25780" y="275445"/>
                </a:lnTo>
                <a:lnTo>
                  <a:pt x="53572" y="308994"/>
                </a:lnTo>
                <a:lnTo>
                  <a:pt x="69645" y="329941"/>
                </a:lnTo>
                <a:lnTo>
                  <a:pt x="83589" y="352061"/>
                </a:lnTo>
                <a:lnTo>
                  <a:pt x="95456" y="375393"/>
                </a:lnTo>
                <a:lnTo>
                  <a:pt x="105300" y="399977"/>
                </a:lnTo>
                <a:lnTo>
                  <a:pt x="111379" y="416597"/>
                </a:lnTo>
                <a:lnTo>
                  <a:pt x="118017" y="433047"/>
                </a:lnTo>
                <a:lnTo>
                  <a:pt x="162088" y="504560"/>
                </a:lnTo>
                <a:lnTo>
                  <a:pt x="197227" y="533763"/>
                </a:lnTo>
                <a:lnTo>
                  <a:pt x="239288" y="551801"/>
                </a:lnTo>
                <a:lnTo>
                  <a:pt x="288599" y="558079"/>
                </a:lnTo>
                <a:lnTo>
                  <a:pt x="318872" y="554456"/>
                </a:lnTo>
                <a:lnTo>
                  <a:pt x="385140" y="536110"/>
                </a:lnTo>
                <a:lnTo>
                  <a:pt x="437527" y="486503"/>
                </a:lnTo>
                <a:lnTo>
                  <a:pt x="468771" y="422679"/>
                </a:lnTo>
                <a:lnTo>
                  <a:pt x="483685" y="393357"/>
                </a:lnTo>
                <a:lnTo>
                  <a:pt x="499915" y="364764"/>
                </a:lnTo>
                <a:lnTo>
                  <a:pt x="517440" y="336832"/>
                </a:lnTo>
                <a:lnTo>
                  <a:pt x="525578" y="324235"/>
                </a:lnTo>
                <a:lnTo>
                  <a:pt x="533466" y="311466"/>
                </a:lnTo>
                <a:lnTo>
                  <a:pt x="537348" y="304813"/>
                </a:lnTo>
                <a:lnTo>
                  <a:pt x="437837" y="304813"/>
                </a:lnTo>
                <a:lnTo>
                  <a:pt x="426940" y="304130"/>
                </a:lnTo>
                <a:lnTo>
                  <a:pt x="399820" y="278476"/>
                </a:lnTo>
                <a:lnTo>
                  <a:pt x="131500" y="278476"/>
                </a:lnTo>
                <a:lnTo>
                  <a:pt x="57739" y="218011"/>
                </a:lnTo>
                <a:lnTo>
                  <a:pt x="51375" y="212118"/>
                </a:lnTo>
                <a:lnTo>
                  <a:pt x="45952" y="207686"/>
                </a:lnTo>
                <a:lnTo>
                  <a:pt x="40060" y="204282"/>
                </a:lnTo>
                <a:lnTo>
                  <a:pt x="32318" y="201023"/>
                </a:lnTo>
                <a:lnTo>
                  <a:pt x="24588" y="200190"/>
                </a:lnTo>
                <a:close/>
              </a:path>
              <a:path w="563245" h="558164">
                <a:moveTo>
                  <a:pt x="545238" y="214844"/>
                </a:moveTo>
                <a:lnTo>
                  <a:pt x="503201" y="234417"/>
                </a:lnTo>
                <a:lnTo>
                  <a:pt x="478694" y="266847"/>
                </a:lnTo>
                <a:lnTo>
                  <a:pt x="469348" y="282484"/>
                </a:lnTo>
                <a:lnTo>
                  <a:pt x="464392" y="290109"/>
                </a:lnTo>
                <a:lnTo>
                  <a:pt x="456817" y="298120"/>
                </a:lnTo>
                <a:lnTo>
                  <a:pt x="447880" y="302915"/>
                </a:lnTo>
                <a:lnTo>
                  <a:pt x="437837" y="304813"/>
                </a:lnTo>
                <a:lnTo>
                  <a:pt x="537348" y="304813"/>
                </a:lnTo>
                <a:lnTo>
                  <a:pt x="556640" y="266560"/>
                </a:lnTo>
                <a:lnTo>
                  <a:pt x="563182" y="231608"/>
                </a:lnTo>
                <a:lnTo>
                  <a:pt x="556840" y="220488"/>
                </a:lnTo>
                <a:lnTo>
                  <a:pt x="545238" y="214844"/>
                </a:lnTo>
                <a:close/>
              </a:path>
              <a:path w="563245" h="558164">
                <a:moveTo>
                  <a:pt x="114428" y="66143"/>
                </a:moveTo>
                <a:lnTo>
                  <a:pt x="100807" y="67556"/>
                </a:lnTo>
                <a:lnTo>
                  <a:pt x="90058" y="75563"/>
                </a:lnTo>
                <a:lnTo>
                  <a:pt x="85221" y="89119"/>
                </a:lnTo>
                <a:lnTo>
                  <a:pt x="85231" y="100458"/>
                </a:lnTo>
                <a:lnTo>
                  <a:pt x="102282" y="162587"/>
                </a:lnTo>
                <a:lnTo>
                  <a:pt x="124500" y="219754"/>
                </a:lnTo>
                <a:lnTo>
                  <a:pt x="135195" y="247183"/>
                </a:lnTo>
                <a:lnTo>
                  <a:pt x="137189" y="252352"/>
                </a:lnTo>
                <a:lnTo>
                  <a:pt x="139742" y="257838"/>
                </a:lnTo>
                <a:lnTo>
                  <a:pt x="139539" y="267808"/>
                </a:lnTo>
                <a:lnTo>
                  <a:pt x="137189" y="273701"/>
                </a:lnTo>
                <a:lnTo>
                  <a:pt x="131500" y="278476"/>
                </a:lnTo>
                <a:lnTo>
                  <a:pt x="399820" y="278476"/>
                </a:lnTo>
                <a:lnTo>
                  <a:pt x="398314" y="273154"/>
                </a:lnTo>
                <a:lnTo>
                  <a:pt x="396758" y="266560"/>
                </a:lnTo>
                <a:lnTo>
                  <a:pt x="396747" y="263922"/>
                </a:lnTo>
                <a:lnTo>
                  <a:pt x="398470" y="221270"/>
                </a:lnTo>
                <a:lnTo>
                  <a:pt x="212383" y="221270"/>
                </a:lnTo>
                <a:lnTo>
                  <a:pt x="175910" y="168775"/>
                </a:lnTo>
                <a:lnTo>
                  <a:pt x="152847" y="117129"/>
                </a:lnTo>
                <a:lnTo>
                  <a:pt x="141152" y="91379"/>
                </a:lnTo>
                <a:lnTo>
                  <a:pt x="137964" y="84420"/>
                </a:lnTo>
                <a:lnTo>
                  <a:pt x="133621" y="77181"/>
                </a:lnTo>
                <a:lnTo>
                  <a:pt x="127880" y="72367"/>
                </a:lnTo>
                <a:lnTo>
                  <a:pt x="114428" y="66143"/>
                </a:lnTo>
                <a:close/>
              </a:path>
              <a:path w="563245" h="558164">
                <a:moveTo>
                  <a:pt x="241835" y="0"/>
                </a:moveTo>
                <a:lnTo>
                  <a:pt x="212483" y="32736"/>
                </a:lnTo>
                <a:lnTo>
                  <a:pt x="211979" y="57293"/>
                </a:lnTo>
                <a:lnTo>
                  <a:pt x="212551" y="66525"/>
                </a:lnTo>
                <a:lnTo>
                  <a:pt x="215808" y="96370"/>
                </a:lnTo>
                <a:lnTo>
                  <a:pt x="220395" y="134166"/>
                </a:lnTo>
                <a:lnTo>
                  <a:pt x="223070" y="155987"/>
                </a:lnTo>
                <a:lnTo>
                  <a:pt x="226470" y="185817"/>
                </a:lnTo>
                <a:lnTo>
                  <a:pt x="226653" y="189181"/>
                </a:lnTo>
                <a:lnTo>
                  <a:pt x="226716" y="194567"/>
                </a:lnTo>
                <a:lnTo>
                  <a:pt x="226502" y="198979"/>
                </a:lnTo>
                <a:lnTo>
                  <a:pt x="225456" y="205517"/>
                </a:lnTo>
                <a:lnTo>
                  <a:pt x="223638" y="211712"/>
                </a:lnTo>
                <a:lnTo>
                  <a:pt x="218938" y="218588"/>
                </a:lnTo>
                <a:lnTo>
                  <a:pt x="212383" y="221270"/>
                </a:lnTo>
                <a:lnTo>
                  <a:pt x="398470" y="221270"/>
                </a:lnTo>
                <a:lnTo>
                  <a:pt x="399005" y="208842"/>
                </a:lnTo>
                <a:lnTo>
                  <a:pt x="312691" y="208842"/>
                </a:lnTo>
                <a:lnTo>
                  <a:pt x="307547" y="204486"/>
                </a:lnTo>
                <a:lnTo>
                  <a:pt x="294403" y="163630"/>
                </a:lnTo>
                <a:lnTo>
                  <a:pt x="286987" y="110518"/>
                </a:lnTo>
                <a:lnTo>
                  <a:pt x="280267" y="57293"/>
                </a:lnTo>
                <a:lnTo>
                  <a:pt x="278222" y="44852"/>
                </a:lnTo>
                <a:lnTo>
                  <a:pt x="256948" y="4733"/>
                </a:lnTo>
                <a:lnTo>
                  <a:pt x="249765" y="1217"/>
                </a:lnTo>
                <a:lnTo>
                  <a:pt x="241835" y="0"/>
                </a:lnTo>
                <a:close/>
              </a:path>
              <a:path w="563245" h="558164">
                <a:moveTo>
                  <a:pt x="377918" y="24476"/>
                </a:moveTo>
                <a:lnTo>
                  <a:pt x="345744" y="55422"/>
                </a:lnTo>
                <a:lnTo>
                  <a:pt x="337379" y="113041"/>
                </a:lnTo>
                <a:lnTo>
                  <a:pt x="335506" y="134166"/>
                </a:lnTo>
                <a:lnTo>
                  <a:pt x="333379" y="155159"/>
                </a:lnTo>
                <a:lnTo>
                  <a:pt x="324983" y="201886"/>
                </a:lnTo>
                <a:lnTo>
                  <a:pt x="312691" y="208842"/>
                </a:lnTo>
                <a:lnTo>
                  <a:pt x="399005" y="208842"/>
                </a:lnTo>
                <a:lnTo>
                  <a:pt x="402214" y="134116"/>
                </a:lnTo>
                <a:lnTo>
                  <a:pt x="403593" y="96370"/>
                </a:lnTo>
                <a:lnTo>
                  <a:pt x="403720" y="82178"/>
                </a:lnTo>
                <a:lnTo>
                  <a:pt x="403134" y="70164"/>
                </a:lnTo>
                <a:lnTo>
                  <a:pt x="393185" y="31664"/>
                </a:lnTo>
                <a:lnTo>
                  <a:pt x="386548" y="26924"/>
                </a:lnTo>
                <a:lnTo>
                  <a:pt x="377918" y="24476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5556986" y="1899958"/>
            <a:ext cx="286346" cy="100164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7109853" y="4829683"/>
            <a:ext cx="116839" cy="767080"/>
          </a:xfrm>
          <a:custGeom>
            <a:avLst/>
            <a:gdLst/>
            <a:ahLst/>
            <a:cxnLst/>
            <a:rect l="l" t="t" r="r" b="b"/>
            <a:pathLst>
              <a:path w="116840" h="767079">
                <a:moveTo>
                  <a:pt x="73075" y="153987"/>
                </a:moveTo>
                <a:lnTo>
                  <a:pt x="43345" y="153987"/>
                </a:lnTo>
                <a:lnTo>
                  <a:pt x="48336" y="158978"/>
                </a:lnTo>
                <a:lnTo>
                  <a:pt x="48336" y="766622"/>
                </a:lnTo>
                <a:lnTo>
                  <a:pt x="68084" y="766622"/>
                </a:lnTo>
                <a:lnTo>
                  <a:pt x="68084" y="158978"/>
                </a:lnTo>
                <a:lnTo>
                  <a:pt x="73075" y="153987"/>
                </a:lnTo>
                <a:close/>
              </a:path>
              <a:path w="116840" h="767079">
                <a:moveTo>
                  <a:pt x="116433" y="0"/>
                </a:moveTo>
                <a:lnTo>
                  <a:pt x="0" y="0"/>
                </a:lnTo>
                <a:lnTo>
                  <a:pt x="4978" y="4991"/>
                </a:lnTo>
                <a:lnTo>
                  <a:pt x="4978" y="128727"/>
                </a:lnTo>
                <a:lnTo>
                  <a:pt x="6975" y="138530"/>
                </a:lnTo>
                <a:lnTo>
                  <a:pt x="12409" y="146562"/>
                </a:lnTo>
                <a:lnTo>
                  <a:pt x="20446" y="151992"/>
                </a:lnTo>
                <a:lnTo>
                  <a:pt x="30251" y="153987"/>
                </a:lnTo>
                <a:lnTo>
                  <a:pt x="86182" y="153987"/>
                </a:lnTo>
                <a:lnTo>
                  <a:pt x="95979" y="151992"/>
                </a:lnTo>
                <a:lnTo>
                  <a:pt x="104013" y="146562"/>
                </a:lnTo>
                <a:lnTo>
                  <a:pt x="109445" y="138530"/>
                </a:lnTo>
                <a:lnTo>
                  <a:pt x="111442" y="128727"/>
                </a:lnTo>
                <a:lnTo>
                  <a:pt x="111442" y="4991"/>
                </a:lnTo>
                <a:lnTo>
                  <a:pt x="116433" y="0"/>
                </a:lnTo>
                <a:close/>
              </a:path>
            </a:pathLst>
          </a:custGeom>
          <a:solidFill>
            <a:srgbClr val="C6C8C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7109866" y="5959262"/>
            <a:ext cx="116839" cy="847725"/>
          </a:xfrm>
          <a:custGeom>
            <a:avLst/>
            <a:gdLst/>
            <a:ahLst/>
            <a:cxnLst/>
            <a:rect l="l" t="t" r="r" b="b"/>
            <a:pathLst>
              <a:path w="116840" h="847725">
                <a:moveTo>
                  <a:pt x="86182" y="693635"/>
                </a:moveTo>
                <a:lnTo>
                  <a:pt x="30251" y="693635"/>
                </a:lnTo>
                <a:lnTo>
                  <a:pt x="20453" y="695630"/>
                </a:lnTo>
                <a:lnTo>
                  <a:pt x="12420" y="701060"/>
                </a:lnTo>
                <a:lnTo>
                  <a:pt x="6987" y="709093"/>
                </a:lnTo>
                <a:lnTo>
                  <a:pt x="4991" y="718896"/>
                </a:lnTo>
                <a:lnTo>
                  <a:pt x="4991" y="842632"/>
                </a:lnTo>
                <a:lnTo>
                  <a:pt x="0" y="847623"/>
                </a:lnTo>
                <a:lnTo>
                  <a:pt x="116433" y="847623"/>
                </a:lnTo>
                <a:lnTo>
                  <a:pt x="111455" y="842632"/>
                </a:lnTo>
                <a:lnTo>
                  <a:pt x="111455" y="718896"/>
                </a:lnTo>
                <a:lnTo>
                  <a:pt x="109458" y="709093"/>
                </a:lnTo>
                <a:lnTo>
                  <a:pt x="104024" y="701060"/>
                </a:lnTo>
                <a:lnTo>
                  <a:pt x="95987" y="695630"/>
                </a:lnTo>
                <a:lnTo>
                  <a:pt x="86182" y="693635"/>
                </a:lnTo>
                <a:close/>
              </a:path>
              <a:path w="116840" h="847725">
                <a:moveTo>
                  <a:pt x="68097" y="0"/>
                </a:moveTo>
                <a:lnTo>
                  <a:pt x="48348" y="0"/>
                </a:lnTo>
                <a:lnTo>
                  <a:pt x="48348" y="688644"/>
                </a:lnTo>
                <a:lnTo>
                  <a:pt x="43357" y="693635"/>
                </a:lnTo>
                <a:lnTo>
                  <a:pt x="73088" y="693635"/>
                </a:lnTo>
                <a:lnTo>
                  <a:pt x="68097" y="688644"/>
                </a:lnTo>
                <a:lnTo>
                  <a:pt x="68097" y="0"/>
                </a:lnTo>
                <a:close/>
              </a:path>
            </a:pathLst>
          </a:custGeom>
          <a:solidFill>
            <a:srgbClr val="C6C8C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6894947" y="5447131"/>
            <a:ext cx="521334" cy="445770"/>
          </a:xfrm>
          <a:custGeom>
            <a:avLst/>
            <a:gdLst/>
            <a:ahLst/>
            <a:cxnLst/>
            <a:rect l="l" t="t" r="r" b="b"/>
            <a:pathLst>
              <a:path w="521334" h="445770">
                <a:moveTo>
                  <a:pt x="134207" y="0"/>
                </a:moveTo>
                <a:lnTo>
                  <a:pt x="89285" y="7912"/>
                </a:lnTo>
                <a:lnTo>
                  <a:pt x="51501" y="27665"/>
                </a:lnTo>
                <a:lnTo>
                  <a:pt x="22384" y="59369"/>
                </a:lnTo>
                <a:lnTo>
                  <a:pt x="6023" y="96062"/>
                </a:lnTo>
                <a:lnTo>
                  <a:pt x="0" y="134016"/>
                </a:lnTo>
                <a:lnTo>
                  <a:pt x="1894" y="169499"/>
                </a:lnTo>
                <a:lnTo>
                  <a:pt x="23263" y="231278"/>
                </a:lnTo>
                <a:lnTo>
                  <a:pt x="70471" y="292096"/>
                </a:lnTo>
                <a:lnTo>
                  <a:pt x="105184" y="324838"/>
                </a:lnTo>
                <a:lnTo>
                  <a:pt x="148059" y="360571"/>
                </a:lnTo>
                <a:lnTo>
                  <a:pt x="199665" y="400371"/>
                </a:lnTo>
                <a:lnTo>
                  <a:pt x="260568" y="445317"/>
                </a:lnTo>
                <a:lnTo>
                  <a:pt x="321471" y="400371"/>
                </a:lnTo>
                <a:lnTo>
                  <a:pt x="373077" y="360571"/>
                </a:lnTo>
                <a:lnTo>
                  <a:pt x="415952" y="324838"/>
                </a:lnTo>
                <a:lnTo>
                  <a:pt x="450665" y="292096"/>
                </a:lnTo>
                <a:lnTo>
                  <a:pt x="477782" y="261269"/>
                </a:lnTo>
                <a:lnTo>
                  <a:pt x="511503" y="201047"/>
                </a:lnTo>
                <a:lnTo>
                  <a:pt x="521142" y="134016"/>
                </a:lnTo>
                <a:lnTo>
                  <a:pt x="515117" y="96062"/>
                </a:lnTo>
                <a:lnTo>
                  <a:pt x="501759" y="66108"/>
                </a:lnTo>
                <a:lnTo>
                  <a:pt x="260568" y="66108"/>
                </a:lnTo>
                <a:lnTo>
                  <a:pt x="224972" y="27218"/>
                </a:lnTo>
                <a:lnTo>
                  <a:pt x="181144" y="5808"/>
                </a:lnTo>
                <a:lnTo>
                  <a:pt x="134207" y="0"/>
                </a:lnTo>
                <a:close/>
              </a:path>
              <a:path w="521334" h="445770">
                <a:moveTo>
                  <a:pt x="386933" y="0"/>
                </a:moveTo>
                <a:lnTo>
                  <a:pt x="339997" y="5808"/>
                </a:lnTo>
                <a:lnTo>
                  <a:pt x="296168" y="27218"/>
                </a:lnTo>
                <a:lnTo>
                  <a:pt x="260568" y="66108"/>
                </a:lnTo>
                <a:lnTo>
                  <a:pt x="501759" y="66108"/>
                </a:lnTo>
                <a:lnTo>
                  <a:pt x="498753" y="59369"/>
                </a:lnTo>
                <a:lnTo>
                  <a:pt x="469635" y="27665"/>
                </a:lnTo>
                <a:lnTo>
                  <a:pt x="431853" y="7912"/>
                </a:lnTo>
                <a:lnTo>
                  <a:pt x="386933" y="0"/>
                </a:lnTo>
                <a:close/>
              </a:path>
            </a:pathLst>
          </a:custGeom>
          <a:solidFill>
            <a:srgbClr val="B02A6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6979005" y="5605741"/>
            <a:ext cx="95885" cy="95885"/>
          </a:xfrm>
          <a:custGeom>
            <a:avLst/>
            <a:gdLst/>
            <a:ahLst/>
            <a:cxnLst/>
            <a:rect l="l" t="t" r="r" b="b"/>
            <a:pathLst>
              <a:path w="95884" h="95885">
                <a:moveTo>
                  <a:pt x="0" y="95326"/>
                </a:moveTo>
                <a:lnTo>
                  <a:pt x="7492" y="58217"/>
                </a:lnTo>
                <a:lnTo>
                  <a:pt x="27922" y="27917"/>
                </a:lnTo>
                <a:lnTo>
                  <a:pt x="58223" y="7490"/>
                </a:lnTo>
                <a:lnTo>
                  <a:pt x="95326" y="0"/>
                </a:lnTo>
              </a:path>
            </a:pathLst>
          </a:custGeom>
          <a:ln w="4599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64" name="그림 63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9741" y="6454518"/>
            <a:ext cx="1785679" cy="47522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95300" y="1639868"/>
            <a:ext cx="2422525" cy="78486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4950" b="0" spc="-65" dirty="0">
                <a:solidFill>
                  <a:srgbClr val="231F20"/>
                </a:solidFill>
                <a:latin typeface="Tahoma"/>
                <a:cs typeface="Tahoma"/>
              </a:rPr>
              <a:t>Contents</a:t>
            </a:r>
            <a:endParaRPr sz="4950">
              <a:latin typeface="Tahoma"/>
              <a:cs typeface="Tahoma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3606000" y="1440002"/>
            <a:ext cx="7086600" cy="900430"/>
          </a:xfrm>
          <a:custGeom>
            <a:avLst/>
            <a:gdLst/>
            <a:ahLst/>
            <a:cxnLst/>
            <a:rect l="l" t="t" r="r" b="b"/>
            <a:pathLst>
              <a:path w="7086600" h="900430">
                <a:moveTo>
                  <a:pt x="0" y="899998"/>
                </a:moveTo>
                <a:lnTo>
                  <a:pt x="7085990" y="899998"/>
                </a:lnTo>
                <a:lnTo>
                  <a:pt x="7085990" y="0"/>
                </a:lnTo>
                <a:lnTo>
                  <a:pt x="0" y="0"/>
                </a:lnTo>
                <a:lnTo>
                  <a:pt x="0" y="899998"/>
                </a:lnTo>
                <a:close/>
              </a:path>
            </a:pathLst>
          </a:custGeom>
          <a:solidFill>
            <a:srgbClr val="007D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854321" y="1440002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4" h="900430">
                <a:moveTo>
                  <a:pt x="0" y="0"/>
                </a:moveTo>
                <a:lnTo>
                  <a:pt x="628796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7899217" y="1440002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4" h="900430">
                <a:moveTo>
                  <a:pt x="0" y="0"/>
                </a:moveTo>
                <a:lnTo>
                  <a:pt x="628799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7944122" y="1440002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4" h="900430">
                <a:moveTo>
                  <a:pt x="0" y="0"/>
                </a:moveTo>
                <a:lnTo>
                  <a:pt x="628796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7989018" y="1440002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4" h="900430">
                <a:moveTo>
                  <a:pt x="0" y="0"/>
                </a:moveTo>
                <a:lnTo>
                  <a:pt x="628799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8033924" y="1440002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4" h="900430">
                <a:moveTo>
                  <a:pt x="0" y="0"/>
                </a:moveTo>
                <a:lnTo>
                  <a:pt x="628796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8078819" y="1440002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4" h="900430">
                <a:moveTo>
                  <a:pt x="0" y="0"/>
                </a:moveTo>
                <a:lnTo>
                  <a:pt x="628796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8123714" y="1440002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4" h="900430">
                <a:moveTo>
                  <a:pt x="0" y="0"/>
                </a:moveTo>
                <a:lnTo>
                  <a:pt x="628799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8168620" y="1440002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4" h="900430">
                <a:moveTo>
                  <a:pt x="0" y="0"/>
                </a:moveTo>
                <a:lnTo>
                  <a:pt x="628796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8213516" y="1440002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4" h="900430">
                <a:moveTo>
                  <a:pt x="0" y="0"/>
                </a:moveTo>
                <a:lnTo>
                  <a:pt x="628799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8258422" y="1440002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4" h="900430">
                <a:moveTo>
                  <a:pt x="0" y="0"/>
                </a:moveTo>
                <a:lnTo>
                  <a:pt x="628796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8303317" y="1440002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4" h="900430">
                <a:moveTo>
                  <a:pt x="0" y="0"/>
                </a:moveTo>
                <a:lnTo>
                  <a:pt x="628796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8348224" y="1440002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4" h="900430">
                <a:moveTo>
                  <a:pt x="0" y="0"/>
                </a:moveTo>
                <a:lnTo>
                  <a:pt x="628796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8393118" y="1440002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4" h="900430">
                <a:moveTo>
                  <a:pt x="0" y="0"/>
                </a:moveTo>
                <a:lnTo>
                  <a:pt x="628796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8438014" y="1440002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4" h="900430">
                <a:moveTo>
                  <a:pt x="0" y="0"/>
                </a:moveTo>
                <a:lnTo>
                  <a:pt x="628799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8482920" y="1440002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4" h="900430">
                <a:moveTo>
                  <a:pt x="0" y="0"/>
                </a:moveTo>
                <a:lnTo>
                  <a:pt x="628796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8527815" y="1440002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4" h="900430">
                <a:moveTo>
                  <a:pt x="0" y="0"/>
                </a:moveTo>
                <a:lnTo>
                  <a:pt x="628796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8572722" y="1440002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4" h="900430">
                <a:moveTo>
                  <a:pt x="0" y="0"/>
                </a:moveTo>
                <a:lnTo>
                  <a:pt x="628796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8617616" y="1440002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4" h="900430">
                <a:moveTo>
                  <a:pt x="0" y="0"/>
                </a:moveTo>
                <a:lnTo>
                  <a:pt x="628796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8662512" y="1440002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4" h="900430">
                <a:moveTo>
                  <a:pt x="0" y="0"/>
                </a:moveTo>
                <a:lnTo>
                  <a:pt x="628799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8707418" y="1440002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4" h="900430">
                <a:moveTo>
                  <a:pt x="0" y="0"/>
                </a:moveTo>
                <a:lnTo>
                  <a:pt x="628796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8752313" y="1440002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4" h="900430">
                <a:moveTo>
                  <a:pt x="0" y="0"/>
                </a:moveTo>
                <a:lnTo>
                  <a:pt x="628796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8797220" y="1440002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4" h="900430">
                <a:moveTo>
                  <a:pt x="0" y="0"/>
                </a:moveTo>
                <a:lnTo>
                  <a:pt x="628796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8842114" y="1440002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4" h="900430">
                <a:moveTo>
                  <a:pt x="0" y="0"/>
                </a:moveTo>
                <a:lnTo>
                  <a:pt x="628796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8887010" y="1440002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4" h="900430">
                <a:moveTo>
                  <a:pt x="0" y="0"/>
                </a:moveTo>
                <a:lnTo>
                  <a:pt x="628799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8931916" y="1440002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4" h="900430">
                <a:moveTo>
                  <a:pt x="0" y="0"/>
                </a:moveTo>
                <a:lnTo>
                  <a:pt x="628796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8976811" y="1440002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4" h="900430">
                <a:moveTo>
                  <a:pt x="0" y="0"/>
                </a:moveTo>
                <a:lnTo>
                  <a:pt x="628799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9021718" y="1440002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4" h="900430">
                <a:moveTo>
                  <a:pt x="0" y="0"/>
                </a:moveTo>
                <a:lnTo>
                  <a:pt x="628796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9066612" y="1440002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4" h="900430">
                <a:moveTo>
                  <a:pt x="0" y="0"/>
                </a:moveTo>
                <a:lnTo>
                  <a:pt x="628796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9111508" y="1440002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4" h="900430">
                <a:moveTo>
                  <a:pt x="0" y="0"/>
                </a:moveTo>
                <a:lnTo>
                  <a:pt x="628799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9156413" y="1440002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4" h="900430">
                <a:moveTo>
                  <a:pt x="0" y="0"/>
                </a:moveTo>
                <a:lnTo>
                  <a:pt x="628796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9201309" y="1440002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4" h="900430">
                <a:moveTo>
                  <a:pt x="0" y="0"/>
                </a:moveTo>
                <a:lnTo>
                  <a:pt x="628799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9246216" y="1440002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4" h="900430">
                <a:moveTo>
                  <a:pt x="0" y="0"/>
                </a:moveTo>
                <a:lnTo>
                  <a:pt x="628796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9291110" y="1440002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4" h="900430">
                <a:moveTo>
                  <a:pt x="0" y="0"/>
                </a:moveTo>
                <a:lnTo>
                  <a:pt x="628796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9336006" y="1440002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4" h="900430">
                <a:moveTo>
                  <a:pt x="0" y="0"/>
                </a:moveTo>
                <a:lnTo>
                  <a:pt x="628799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9380911" y="1440002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4" h="900430">
                <a:moveTo>
                  <a:pt x="0" y="0"/>
                </a:moveTo>
                <a:lnTo>
                  <a:pt x="628796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9425807" y="1440002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4" h="900430">
                <a:moveTo>
                  <a:pt x="0" y="0"/>
                </a:moveTo>
                <a:lnTo>
                  <a:pt x="628799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9470714" y="1440002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4" h="900430">
                <a:moveTo>
                  <a:pt x="0" y="0"/>
                </a:moveTo>
                <a:lnTo>
                  <a:pt x="628796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9515608" y="1440002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4" h="900430">
                <a:moveTo>
                  <a:pt x="0" y="0"/>
                </a:moveTo>
                <a:lnTo>
                  <a:pt x="628796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9560515" y="1440002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4" h="900430">
                <a:moveTo>
                  <a:pt x="0" y="0"/>
                </a:moveTo>
                <a:lnTo>
                  <a:pt x="628796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9605409" y="1440002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4" h="900430">
                <a:moveTo>
                  <a:pt x="0" y="0"/>
                </a:moveTo>
                <a:lnTo>
                  <a:pt x="628796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9650305" y="1440002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4" h="900430">
                <a:moveTo>
                  <a:pt x="0" y="0"/>
                </a:moveTo>
                <a:lnTo>
                  <a:pt x="628799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9695212" y="1440002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4" h="900430">
                <a:moveTo>
                  <a:pt x="0" y="0"/>
                </a:moveTo>
                <a:lnTo>
                  <a:pt x="628796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9740106" y="1440002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4" h="900430">
                <a:moveTo>
                  <a:pt x="0" y="0"/>
                </a:moveTo>
                <a:lnTo>
                  <a:pt x="628796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9785013" y="1440002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4" h="900430">
                <a:moveTo>
                  <a:pt x="0" y="0"/>
                </a:moveTo>
                <a:lnTo>
                  <a:pt x="628796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9829907" y="1440002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4" h="900430">
                <a:moveTo>
                  <a:pt x="0" y="0"/>
                </a:moveTo>
                <a:lnTo>
                  <a:pt x="628796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9874803" y="1440002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4" h="900430">
                <a:moveTo>
                  <a:pt x="0" y="0"/>
                </a:moveTo>
                <a:lnTo>
                  <a:pt x="628799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9919709" y="1440002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4" h="900430">
                <a:moveTo>
                  <a:pt x="0" y="0"/>
                </a:moveTo>
                <a:lnTo>
                  <a:pt x="628796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9964604" y="1440002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4" h="900430">
                <a:moveTo>
                  <a:pt x="0" y="0"/>
                </a:moveTo>
                <a:lnTo>
                  <a:pt x="628796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10009511" y="1440002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4" h="900430">
                <a:moveTo>
                  <a:pt x="0" y="0"/>
                </a:moveTo>
                <a:lnTo>
                  <a:pt x="628796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10054405" y="1440002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4" h="900430">
                <a:moveTo>
                  <a:pt x="0" y="0"/>
                </a:moveTo>
                <a:lnTo>
                  <a:pt x="628796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10099301" y="1440002"/>
            <a:ext cx="593090" cy="848360"/>
          </a:xfrm>
          <a:custGeom>
            <a:avLst/>
            <a:gdLst/>
            <a:ahLst/>
            <a:cxnLst/>
            <a:rect l="l" t="t" r="r" b="b"/>
            <a:pathLst>
              <a:path w="593090" h="848360">
                <a:moveTo>
                  <a:pt x="0" y="0"/>
                </a:moveTo>
                <a:lnTo>
                  <a:pt x="592688" y="848312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10144207" y="1440002"/>
            <a:ext cx="548005" cy="784225"/>
          </a:xfrm>
          <a:custGeom>
            <a:avLst/>
            <a:gdLst/>
            <a:ahLst/>
            <a:cxnLst/>
            <a:rect l="l" t="t" r="r" b="b"/>
            <a:pathLst>
              <a:path w="548004" h="784225">
                <a:moveTo>
                  <a:pt x="0" y="0"/>
                </a:moveTo>
                <a:lnTo>
                  <a:pt x="547782" y="784042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10189103" y="1440002"/>
            <a:ext cx="502920" cy="720090"/>
          </a:xfrm>
          <a:custGeom>
            <a:avLst/>
            <a:gdLst/>
            <a:ahLst/>
            <a:cxnLst/>
            <a:rect l="l" t="t" r="r" b="b"/>
            <a:pathLst>
              <a:path w="502920" h="720089">
                <a:moveTo>
                  <a:pt x="0" y="0"/>
                </a:moveTo>
                <a:lnTo>
                  <a:pt x="502886" y="719779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10234009" y="1440002"/>
            <a:ext cx="458470" cy="655955"/>
          </a:xfrm>
          <a:custGeom>
            <a:avLst/>
            <a:gdLst/>
            <a:ahLst/>
            <a:cxnLst/>
            <a:rect l="l" t="t" r="r" b="b"/>
            <a:pathLst>
              <a:path w="458470" h="655955">
                <a:moveTo>
                  <a:pt x="0" y="0"/>
                </a:moveTo>
                <a:lnTo>
                  <a:pt x="457980" y="655509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10278903" y="1440002"/>
            <a:ext cx="413384" cy="591820"/>
          </a:xfrm>
          <a:custGeom>
            <a:avLst/>
            <a:gdLst/>
            <a:ahLst/>
            <a:cxnLst/>
            <a:rect l="l" t="t" r="r" b="b"/>
            <a:pathLst>
              <a:path w="413384" h="591819">
                <a:moveTo>
                  <a:pt x="0" y="0"/>
                </a:moveTo>
                <a:lnTo>
                  <a:pt x="413086" y="591251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10323799" y="1440002"/>
            <a:ext cx="368300" cy="527050"/>
          </a:xfrm>
          <a:custGeom>
            <a:avLst/>
            <a:gdLst/>
            <a:ahLst/>
            <a:cxnLst/>
            <a:rect l="l" t="t" r="r" b="b"/>
            <a:pathLst>
              <a:path w="368300" h="527050">
                <a:moveTo>
                  <a:pt x="0" y="0"/>
                </a:moveTo>
                <a:lnTo>
                  <a:pt x="368190" y="526989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10368705" y="1440002"/>
            <a:ext cx="323850" cy="462915"/>
          </a:xfrm>
          <a:custGeom>
            <a:avLst/>
            <a:gdLst/>
            <a:ahLst/>
            <a:cxnLst/>
            <a:rect l="l" t="t" r="r" b="b"/>
            <a:pathLst>
              <a:path w="323850" h="462914">
                <a:moveTo>
                  <a:pt x="0" y="0"/>
                </a:moveTo>
                <a:lnTo>
                  <a:pt x="323284" y="46271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10413600" y="1440002"/>
            <a:ext cx="278765" cy="398780"/>
          </a:xfrm>
          <a:custGeom>
            <a:avLst/>
            <a:gdLst/>
            <a:ahLst/>
            <a:cxnLst/>
            <a:rect l="l" t="t" r="r" b="b"/>
            <a:pathLst>
              <a:path w="278765" h="398780">
                <a:moveTo>
                  <a:pt x="0" y="0"/>
                </a:moveTo>
                <a:lnTo>
                  <a:pt x="278388" y="398456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10458507" y="1440002"/>
            <a:ext cx="233679" cy="334645"/>
          </a:xfrm>
          <a:custGeom>
            <a:avLst/>
            <a:gdLst/>
            <a:ahLst/>
            <a:cxnLst/>
            <a:rect l="l" t="t" r="r" b="b"/>
            <a:pathLst>
              <a:path w="233679" h="334644">
                <a:moveTo>
                  <a:pt x="0" y="0"/>
                </a:moveTo>
                <a:lnTo>
                  <a:pt x="233482" y="334184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10503401" y="1440002"/>
            <a:ext cx="188595" cy="270510"/>
          </a:xfrm>
          <a:custGeom>
            <a:avLst/>
            <a:gdLst/>
            <a:ahLst/>
            <a:cxnLst/>
            <a:rect l="l" t="t" r="r" b="b"/>
            <a:pathLst>
              <a:path w="188595" h="270510">
                <a:moveTo>
                  <a:pt x="0" y="0"/>
                </a:moveTo>
                <a:lnTo>
                  <a:pt x="188588" y="26992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10548297" y="1440002"/>
            <a:ext cx="144145" cy="205740"/>
          </a:xfrm>
          <a:custGeom>
            <a:avLst/>
            <a:gdLst/>
            <a:ahLst/>
            <a:cxnLst/>
            <a:rect l="l" t="t" r="r" b="b"/>
            <a:pathLst>
              <a:path w="144145" h="205739">
                <a:moveTo>
                  <a:pt x="0" y="0"/>
                </a:moveTo>
                <a:lnTo>
                  <a:pt x="143692" y="205666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10593203" y="1440002"/>
            <a:ext cx="99060" cy="141605"/>
          </a:xfrm>
          <a:custGeom>
            <a:avLst/>
            <a:gdLst/>
            <a:ahLst/>
            <a:cxnLst/>
            <a:rect l="l" t="t" r="r" b="b"/>
            <a:pathLst>
              <a:path w="99059" h="141605">
                <a:moveTo>
                  <a:pt x="0" y="0"/>
                </a:moveTo>
                <a:lnTo>
                  <a:pt x="98786" y="141393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10638098" y="1440002"/>
            <a:ext cx="53975" cy="77470"/>
          </a:xfrm>
          <a:custGeom>
            <a:avLst/>
            <a:gdLst/>
            <a:ahLst/>
            <a:cxnLst/>
            <a:rect l="l" t="t" r="r" b="b"/>
            <a:pathLst>
              <a:path w="53975" h="77469">
                <a:moveTo>
                  <a:pt x="0" y="0"/>
                </a:moveTo>
                <a:lnTo>
                  <a:pt x="53891" y="77133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10683005" y="1440002"/>
            <a:ext cx="9525" cy="13335"/>
          </a:xfrm>
          <a:custGeom>
            <a:avLst/>
            <a:gdLst/>
            <a:ahLst/>
            <a:cxnLst/>
            <a:rect l="l" t="t" r="r" b="b"/>
            <a:pathLst>
              <a:path w="9525" h="13334">
                <a:moveTo>
                  <a:pt x="0" y="0"/>
                </a:moveTo>
                <a:lnTo>
                  <a:pt x="8985" y="12860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3605999" y="2300681"/>
            <a:ext cx="27940" cy="39370"/>
          </a:xfrm>
          <a:custGeom>
            <a:avLst/>
            <a:gdLst/>
            <a:ahLst/>
            <a:cxnLst/>
            <a:rect l="l" t="t" r="r" b="b"/>
            <a:pathLst>
              <a:path w="27939" h="39369">
                <a:moveTo>
                  <a:pt x="0" y="0"/>
                </a:moveTo>
                <a:lnTo>
                  <a:pt x="27470" y="3931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3605999" y="2236417"/>
            <a:ext cx="72390" cy="104139"/>
          </a:xfrm>
          <a:custGeom>
            <a:avLst/>
            <a:gdLst/>
            <a:ahLst/>
            <a:cxnLst/>
            <a:rect l="l" t="t" r="r" b="b"/>
            <a:pathLst>
              <a:path w="72389" h="104139">
                <a:moveTo>
                  <a:pt x="0" y="0"/>
                </a:moveTo>
                <a:lnTo>
                  <a:pt x="72369" y="103582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3605999" y="2172148"/>
            <a:ext cx="117475" cy="168275"/>
          </a:xfrm>
          <a:custGeom>
            <a:avLst/>
            <a:gdLst/>
            <a:ahLst/>
            <a:cxnLst/>
            <a:rect l="l" t="t" r="r" b="b"/>
            <a:pathLst>
              <a:path w="117475" h="168275">
                <a:moveTo>
                  <a:pt x="0" y="0"/>
                </a:moveTo>
                <a:lnTo>
                  <a:pt x="117272" y="167852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3605999" y="2107890"/>
            <a:ext cx="162560" cy="232410"/>
          </a:xfrm>
          <a:custGeom>
            <a:avLst/>
            <a:gdLst/>
            <a:ahLst/>
            <a:cxnLst/>
            <a:rect l="l" t="t" r="r" b="b"/>
            <a:pathLst>
              <a:path w="162560" h="232410">
                <a:moveTo>
                  <a:pt x="0" y="0"/>
                </a:moveTo>
                <a:lnTo>
                  <a:pt x="162166" y="232109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3605999" y="2043614"/>
            <a:ext cx="207645" cy="296545"/>
          </a:xfrm>
          <a:custGeom>
            <a:avLst/>
            <a:gdLst/>
            <a:ahLst/>
            <a:cxnLst/>
            <a:rect l="l" t="t" r="r" b="b"/>
            <a:pathLst>
              <a:path w="207645" h="296544">
                <a:moveTo>
                  <a:pt x="0" y="0"/>
                </a:moveTo>
                <a:lnTo>
                  <a:pt x="207074" y="296385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3605999" y="1979357"/>
            <a:ext cx="252095" cy="360680"/>
          </a:xfrm>
          <a:custGeom>
            <a:avLst/>
            <a:gdLst/>
            <a:ahLst/>
            <a:cxnLst/>
            <a:rect l="l" t="t" r="r" b="b"/>
            <a:pathLst>
              <a:path w="252095" h="360680">
                <a:moveTo>
                  <a:pt x="0" y="0"/>
                </a:moveTo>
                <a:lnTo>
                  <a:pt x="251968" y="360643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3605999" y="1915094"/>
            <a:ext cx="297180" cy="425450"/>
          </a:xfrm>
          <a:custGeom>
            <a:avLst/>
            <a:gdLst/>
            <a:ahLst/>
            <a:cxnLst/>
            <a:rect l="l" t="t" r="r" b="b"/>
            <a:pathLst>
              <a:path w="297179" h="425450">
                <a:moveTo>
                  <a:pt x="0" y="0"/>
                </a:moveTo>
                <a:lnTo>
                  <a:pt x="296867" y="424905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3605999" y="1850823"/>
            <a:ext cx="342265" cy="489584"/>
          </a:xfrm>
          <a:custGeom>
            <a:avLst/>
            <a:gdLst/>
            <a:ahLst/>
            <a:cxnLst/>
            <a:rect l="l" t="t" r="r" b="b"/>
            <a:pathLst>
              <a:path w="342264" h="489585">
                <a:moveTo>
                  <a:pt x="0" y="0"/>
                </a:moveTo>
                <a:lnTo>
                  <a:pt x="341770" y="489176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3605999" y="1786565"/>
            <a:ext cx="386715" cy="553720"/>
          </a:xfrm>
          <a:custGeom>
            <a:avLst/>
            <a:gdLst/>
            <a:ahLst/>
            <a:cxnLst/>
            <a:rect l="l" t="t" r="r" b="b"/>
            <a:pathLst>
              <a:path w="386714" h="553719">
                <a:moveTo>
                  <a:pt x="0" y="0"/>
                </a:moveTo>
                <a:lnTo>
                  <a:pt x="386664" y="553434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3605999" y="1722290"/>
            <a:ext cx="431800" cy="617855"/>
          </a:xfrm>
          <a:custGeom>
            <a:avLst/>
            <a:gdLst/>
            <a:ahLst/>
            <a:cxnLst/>
            <a:rect l="l" t="t" r="r" b="b"/>
            <a:pathLst>
              <a:path w="431800" h="617855">
                <a:moveTo>
                  <a:pt x="0" y="0"/>
                </a:moveTo>
                <a:lnTo>
                  <a:pt x="431571" y="617710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3605999" y="1658032"/>
            <a:ext cx="476884" cy="681990"/>
          </a:xfrm>
          <a:custGeom>
            <a:avLst/>
            <a:gdLst/>
            <a:ahLst/>
            <a:cxnLst/>
            <a:rect l="l" t="t" r="r" b="b"/>
            <a:pathLst>
              <a:path w="476885" h="681989">
                <a:moveTo>
                  <a:pt x="0" y="0"/>
                </a:moveTo>
                <a:lnTo>
                  <a:pt x="476466" y="68196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3605999" y="1593772"/>
            <a:ext cx="521970" cy="746760"/>
          </a:xfrm>
          <a:custGeom>
            <a:avLst/>
            <a:gdLst/>
            <a:ahLst/>
            <a:cxnLst/>
            <a:rect l="l" t="t" r="r" b="b"/>
            <a:pathLst>
              <a:path w="521970" h="746760">
                <a:moveTo>
                  <a:pt x="0" y="0"/>
                </a:moveTo>
                <a:lnTo>
                  <a:pt x="521365" y="74622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3605999" y="1529499"/>
            <a:ext cx="566420" cy="810895"/>
          </a:xfrm>
          <a:custGeom>
            <a:avLst/>
            <a:gdLst/>
            <a:ahLst/>
            <a:cxnLst/>
            <a:rect l="l" t="t" r="r" b="b"/>
            <a:pathLst>
              <a:path w="566420" h="810894">
                <a:moveTo>
                  <a:pt x="0" y="0"/>
                </a:moveTo>
                <a:lnTo>
                  <a:pt x="566268" y="810501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3605999" y="1465241"/>
            <a:ext cx="611505" cy="875030"/>
          </a:xfrm>
          <a:custGeom>
            <a:avLst/>
            <a:gdLst/>
            <a:ahLst/>
            <a:cxnLst/>
            <a:rect l="l" t="t" r="r" b="b"/>
            <a:pathLst>
              <a:path w="611504" h="875030">
                <a:moveTo>
                  <a:pt x="0" y="0"/>
                </a:moveTo>
                <a:lnTo>
                  <a:pt x="611162" y="87475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3633273" y="1440002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5" h="900430">
                <a:moveTo>
                  <a:pt x="0" y="0"/>
                </a:moveTo>
                <a:lnTo>
                  <a:pt x="628796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3678167" y="1440002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5" h="900430">
                <a:moveTo>
                  <a:pt x="0" y="0"/>
                </a:moveTo>
                <a:lnTo>
                  <a:pt x="628796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3723063" y="1440002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5" h="900430">
                <a:moveTo>
                  <a:pt x="0" y="0"/>
                </a:moveTo>
                <a:lnTo>
                  <a:pt x="628799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3767969" y="1440002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5" h="900430">
                <a:moveTo>
                  <a:pt x="0" y="0"/>
                </a:moveTo>
                <a:lnTo>
                  <a:pt x="628796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3812863" y="1440002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5" h="900430">
                <a:moveTo>
                  <a:pt x="0" y="0"/>
                </a:moveTo>
                <a:lnTo>
                  <a:pt x="628796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3857771" y="1440002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5" h="900430">
                <a:moveTo>
                  <a:pt x="0" y="0"/>
                </a:moveTo>
                <a:lnTo>
                  <a:pt x="628796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3902665" y="1440002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5" h="900430">
                <a:moveTo>
                  <a:pt x="0" y="0"/>
                </a:moveTo>
                <a:lnTo>
                  <a:pt x="628796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" name="object 89"/>
          <p:cNvSpPr/>
          <p:nvPr/>
        </p:nvSpPr>
        <p:spPr>
          <a:xfrm>
            <a:off x="3947561" y="1440002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5" h="900430">
                <a:moveTo>
                  <a:pt x="0" y="0"/>
                </a:moveTo>
                <a:lnTo>
                  <a:pt x="628799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" name="object 90"/>
          <p:cNvSpPr/>
          <p:nvPr/>
        </p:nvSpPr>
        <p:spPr>
          <a:xfrm>
            <a:off x="3992467" y="1440002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5" h="900430">
                <a:moveTo>
                  <a:pt x="0" y="0"/>
                </a:moveTo>
                <a:lnTo>
                  <a:pt x="628796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" name="object 91"/>
          <p:cNvSpPr/>
          <p:nvPr/>
        </p:nvSpPr>
        <p:spPr>
          <a:xfrm>
            <a:off x="4037361" y="1440002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5" h="900430">
                <a:moveTo>
                  <a:pt x="0" y="0"/>
                </a:moveTo>
                <a:lnTo>
                  <a:pt x="628796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" name="object 92"/>
          <p:cNvSpPr/>
          <p:nvPr/>
        </p:nvSpPr>
        <p:spPr>
          <a:xfrm>
            <a:off x="4082269" y="1440002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5" h="900430">
                <a:moveTo>
                  <a:pt x="0" y="0"/>
                </a:moveTo>
                <a:lnTo>
                  <a:pt x="628796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" name="object 93"/>
          <p:cNvSpPr/>
          <p:nvPr/>
        </p:nvSpPr>
        <p:spPr>
          <a:xfrm>
            <a:off x="4127163" y="1440002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5" h="900430">
                <a:moveTo>
                  <a:pt x="0" y="0"/>
                </a:moveTo>
                <a:lnTo>
                  <a:pt x="628796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" name="object 94"/>
          <p:cNvSpPr/>
          <p:nvPr/>
        </p:nvSpPr>
        <p:spPr>
          <a:xfrm>
            <a:off x="4172059" y="1440002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5" h="900430">
                <a:moveTo>
                  <a:pt x="0" y="0"/>
                </a:moveTo>
                <a:lnTo>
                  <a:pt x="628799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" name="object 95"/>
          <p:cNvSpPr/>
          <p:nvPr/>
        </p:nvSpPr>
        <p:spPr>
          <a:xfrm>
            <a:off x="4216965" y="1440002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5" h="900430">
                <a:moveTo>
                  <a:pt x="0" y="0"/>
                </a:moveTo>
                <a:lnTo>
                  <a:pt x="628796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" name="object 96"/>
          <p:cNvSpPr/>
          <p:nvPr/>
        </p:nvSpPr>
        <p:spPr>
          <a:xfrm>
            <a:off x="4261859" y="1440002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5" h="900430">
                <a:moveTo>
                  <a:pt x="0" y="0"/>
                </a:moveTo>
                <a:lnTo>
                  <a:pt x="628796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" name="object 97"/>
          <p:cNvSpPr/>
          <p:nvPr/>
        </p:nvSpPr>
        <p:spPr>
          <a:xfrm>
            <a:off x="4306766" y="1440002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5" h="900430">
                <a:moveTo>
                  <a:pt x="0" y="0"/>
                </a:moveTo>
                <a:lnTo>
                  <a:pt x="628796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" name="object 98"/>
          <p:cNvSpPr/>
          <p:nvPr/>
        </p:nvSpPr>
        <p:spPr>
          <a:xfrm>
            <a:off x="4351661" y="1440002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5" h="900430">
                <a:moveTo>
                  <a:pt x="0" y="0"/>
                </a:moveTo>
                <a:lnTo>
                  <a:pt x="628796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" name="object 99"/>
          <p:cNvSpPr/>
          <p:nvPr/>
        </p:nvSpPr>
        <p:spPr>
          <a:xfrm>
            <a:off x="4396557" y="1440002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5" h="900430">
                <a:moveTo>
                  <a:pt x="0" y="0"/>
                </a:moveTo>
                <a:lnTo>
                  <a:pt x="628799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" name="object 100"/>
          <p:cNvSpPr/>
          <p:nvPr/>
        </p:nvSpPr>
        <p:spPr>
          <a:xfrm>
            <a:off x="4441463" y="1440002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5" h="900430">
                <a:moveTo>
                  <a:pt x="0" y="0"/>
                </a:moveTo>
                <a:lnTo>
                  <a:pt x="628796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" name="object 101"/>
          <p:cNvSpPr/>
          <p:nvPr/>
        </p:nvSpPr>
        <p:spPr>
          <a:xfrm>
            <a:off x="4486357" y="1440002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5" h="900430">
                <a:moveTo>
                  <a:pt x="0" y="0"/>
                </a:moveTo>
                <a:lnTo>
                  <a:pt x="628796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" name="object 102"/>
          <p:cNvSpPr/>
          <p:nvPr/>
        </p:nvSpPr>
        <p:spPr>
          <a:xfrm>
            <a:off x="4531264" y="1440002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5" h="900430">
                <a:moveTo>
                  <a:pt x="0" y="0"/>
                </a:moveTo>
                <a:lnTo>
                  <a:pt x="628796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" name="object 103"/>
          <p:cNvSpPr/>
          <p:nvPr/>
        </p:nvSpPr>
        <p:spPr>
          <a:xfrm>
            <a:off x="4576159" y="1440002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5" h="900430">
                <a:moveTo>
                  <a:pt x="0" y="0"/>
                </a:moveTo>
                <a:lnTo>
                  <a:pt x="628796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" name="object 104"/>
          <p:cNvSpPr/>
          <p:nvPr/>
        </p:nvSpPr>
        <p:spPr>
          <a:xfrm>
            <a:off x="4621055" y="1440002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5" h="900430">
                <a:moveTo>
                  <a:pt x="0" y="0"/>
                </a:moveTo>
                <a:lnTo>
                  <a:pt x="628799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" name="object 105"/>
          <p:cNvSpPr/>
          <p:nvPr/>
        </p:nvSpPr>
        <p:spPr>
          <a:xfrm>
            <a:off x="4665960" y="1440002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5" h="900430">
                <a:moveTo>
                  <a:pt x="0" y="0"/>
                </a:moveTo>
                <a:lnTo>
                  <a:pt x="628796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" name="object 106"/>
          <p:cNvSpPr/>
          <p:nvPr/>
        </p:nvSpPr>
        <p:spPr>
          <a:xfrm>
            <a:off x="4710856" y="1440002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5" h="900430">
                <a:moveTo>
                  <a:pt x="0" y="0"/>
                </a:moveTo>
                <a:lnTo>
                  <a:pt x="628799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" name="object 107"/>
          <p:cNvSpPr/>
          <p:nvPr/>
        </p:nvSpPr>
        <p:spPr>
          <a:xfrm>
            <a:off x="4755762" y="1440002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5" h="900430">
                <a:moveTo>
                  <a:pt x="0" y="0"/>
                </a:moveTo>
                <a:lnTo>
                  <a:pt x="628796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" name="object 108"/>
          <p:cNvSpPr/>
          <p:nvPr/>
        </p:nvSpPr>
        <p:spPr>
          <a:xfrm>
            <a:off x="4800656" y="1440002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5" h="900430">
                <a:moveTo>
                  <a:pt x="0" y="0"/>
                </a:moveTo>
                <a:lnTo>
                  <a:pt x="628796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" name="object 109"/>
          <p:cNvSpPr/>
          <p:nvPr/>
        </p:nvSpPr>
        <p:spPr>
          <a:xfrm>
            <a:off x="4845553" y="1440002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5" h="900430">
                <a:moveTo>
                  <a:pt x="0" y="0"/>
                </a:moveTo>
                <a:lnTo>
                  <a:pt x="628799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" name="object 110"/>
          <p:cNvSpPr/>
          <p:nvPr/>
        </p:nvSpPr>
        <p:spPr>
          <a:xfrm>
            <a:off x="4890458" y="1440002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5" h="900430">
                <a:moveTo>
                  <a:pt x="0" y="0"/>
                </a:moveTo>
                <a:lnTo>
                  <a:pt x="628796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" name="object 111"/>
          <p:cNvSpPr/>
          <p:nvPr/>
        </p:nvSpPr>
        <p:spPr>
          <a:xfrm>
            <a:off x="4935354" y="1440002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5" h="900430">
                <a:moveTo>
                  <a:pt x="0" y="0"/>
                </a:moveTo>
                <a:lnTo>
                  <a:pt x="628799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" name="object 112"/>
          <p:cNvSpPr/>
          <p:nvPr/>
        </p:nvSpPr>
        <p:spPr>
          <a:xfrm>
            <a:off x="4980260" y="1440002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5" h="900430">
                <a:moveTo>
                  <a:pt x="0" y="0"/>
                </a:moveTo>
                <a:lnTo>
                  <a:pt x="628796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" name="object 113"/>
          <p:cNvSpPr/>
          <p:nvPr/>
        </p:nvSpPr>
        <p:spPr>
          <a:xfrm>
            <a:off x="5025154" y="1440002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5" h="900430">
                <a:moveTo>
                  <a:pt x="0" y="0"/>
                </a:moveTo>
                <a:lnTo>
                  <a:pt x="628796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" name="object 114"/>
          <p:cNvSpPr/>
          <p:nvPr/>
        </p:nvSpPr>
        <p:spPr>
          <a:xfrm>
            <a:off x="5070050" y="1440002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5" h="900430">
                <a:moveTo>
                  <a:pt x="0" y="0"/>
                </a:moveTo>
                <a:lnTo>
                  <a:pt x="628799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" name="object 115"/>
          <p:cNvSpPr/>
          <p:nvPr/>
        </p:nvSpPr>
        <p:spPr>
          <a:xfrm>
            <a:off x="5114956" y="1440002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5" h="900430">
                <a:moveTo>
                  <a:pt x="0" y="0"/>
                </a:moveTo>
                <a:lnTo>
                  <a:pt x="628796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" name="object 116"/>
          <p:cNvSpPr/>
          <p:nvPr/>
        </p:nvSpPr>
        <p:spPr>
          <a:xfrm>
            <a:off x="5159852" y="1440002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5" h="900430">
                <a:moveTo>
                  <a:pt x="0" y="0"/>
                </a:moveTo>
                <a:lnTo>
                  <a:pt x="628799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" name="object 117"/>
          <p:cNvSpPr/>
          <p:nvPr/>
        </p:nvSpPr>
        <p:spPr>
          <a:xfrm>
            <a:off x="5204758" y="1440002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5" h="900430">
                <a:moveTo>
                  <a:pt x="0" y="0"/>
                </a:moveTo>
                <a:lnTo>
                  <a:pt x="628796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" name="object 118"/>
          <p:cNvSpPr/>
          <p:nvPr/>
        </p:nvSpPr>
        <p:spPr>
          <a:xfrm>
            <a:off x="5249652" y="1440002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5" h="900430">
                <a:moveTo>
                  <a:pt x="0" y="0"/>
                </a:moveTo>
                <a:lnTo>
                  <a:pt x="628796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" name="object 119"/>
          <p:cNvSpPr/>
          <p:nvPr/>
        </p:nvSpPr>
        <p:spPr>
          <a:xfrm>
            <a:off x="5294548" y="1440002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5" h="900430">
                <a:moveTo>
                  <a:pt x="0" y="0"/>
                </a:moveTo>
                <a:lnTo>
                  <a:pt x="628799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" name="object 120"/>
          <p:cNvSpPr/>
          <p:nvPr/>
        </p:nvSpPr>
        <p:spPr>
          <a:xfrm>
            <a:off x="5339454" y="1440002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5" h="900430">
                <a:moveTo>
                  <a:pt x="0" y="0"/>
                </a:moveTo>
                <a:lnTo>
                  <a:pt x="628796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" name="object 121"/>
          <p:cNvSpPr/>
          <p:nvPr/>
        </p:nvSpPr>
        <p:spPr>
          <a:xfrm>
            <a:off x="5384350" y="1440002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5" h="900430">
                <a:moveTo>
                  <a:pt x="0" y="0"/>
                </a:moveTo>
                <a:lnTo>
                  <a:pt x="628799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" name="object 122"/>
          <p:cNvSpPr/>
          <p:nvPr/>
        </p:nvSpPr>
        <p:spPr>
          <a:xfrm>
            <a:off x="5429256" y="1440002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5" h="900430">
                <a:moveTo>
                  <a:pt x="0" y="0"/>
                </a:moveTo>
                <a:lnTo>
                  <a:pt x="628796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" name="object 123"/>
          <p:cNvSpPr/>
          <p:nvPr/>
        </p:nvSpPr>
        <p:spPr>
          <a:xfrm>
            <a:off x="5474150" y="1440002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5" h="900430">
                <a:moveTo>
                  <a:pt x="0" y="0"/>
                </a:moveTo>
                <a:lnTo>
                  <a:pt x="628796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" name="object 124"/>
          <p:cNvSpPr/>
          <p:nvPr/>
        </p:nvSpPr>
        <p:spPr>
          <a:xfrm>
            <a:off x="5519046" y="1440002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5" h="900430">
                <a:moveTo>
                  <a:pt x="0" y="0"/>
                </a:moveTo>
                <a:lnTo>
                  <a:pt x="628799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" name="object 125"/>
          <p:cNvSpPr/>
          <p:nvPr/>
        </p:nvSpPr>
        <p:spPr>
          <a:xfrm>
            <a:off x="5563952" y="1440002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5" h="900430">
                <a:moveTo>
                  <a:pt x="0" y="0"/>
                </a:moveTo>
                <a:lnTo>
                  <a:pt x="628796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" name="object 126"/>
          <p:cNvSpPr/>
          <p:nvPr/>
        </p:nvSpPr>
        <p:spPr>
          <a:xfrm>
            <a:off x="5608848" y="1440002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5" h="900430">
                <a:moveTo>
                  <a:pt x="0" y="0"/>
                </a:moveTo>
                <a:lnTo>
                  <a:pt x="628799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" name="object 127"/>
          <p:cNvSpPr/>
          <p:nvPr/>
        </p:nvSpPr>
        <p:spPr>
          <a:xfrm>
            <a:off x="5653754" y="1440002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5" h="900430">
                <a:moveTo>
                  <a:pt x="0" y="0"/>
                </a:moveTo>
                <a:lnTo>
                  <a:pt x="628796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" name="object 128"/>
          <p:cNvSpPr/>
          <p:nvPr/>
        </p:nvSpPr>
        <p:spPr>
          <a:xfrm>
            <a:off x="5698648" y="1440002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5" h="900430">
                <a:moveTo>
                  <a:pt x="0" y="0"/>
                </a:moveTo>
                <a:lnTo>
                  <a:pt x="628796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" name="object 129"/>
          <p:cNvSpPr/>
          <p:nvPr/>
        </p:nvSpPr>
        <p:spPr>
          <a:xfrm>
            <a:off x="5743544" y="1440002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5" h="900430">
                <a:moveTo>
                  <a:pt x="0" y="0"/>
                </a:moveTo>
                <a:lnTo>
                  <a:pt x="628799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" name="object 130"/>
          <p:cNvSpPr/>
          <p:nvPr/>
        </p:nvSpPr>
        <p:spPr>
          <a:xfrm>
            <a:off x="5788450" y="1440002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5" h="900430">
                <a:moveTo>
                  <a:pt x="0" y="0"/>
                </a:moveTo>
                <a:lnTo>
                  <a:pt x="628796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" name="object 131"/>
          <p:cNvSpPr/>
          <p:nvPr/>
        </p:nvSpPr>
        <p:spPr>
          <a:xfrm>
            <a:off x="5833346" y="1440002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5" h="900430">
                <a:moveTo>
                  <a:pt x="0" y="0"/>
                </a:moveTo>
                <a:lnTo>
                  <a:pt x="628799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" name="object 132"/>
          <p:cNvSpPr/>
          <p:nvPr/>
        </p:nvSpPr>
        <p:spPr>
          <a:xfrm>
            <a:off x="5878252" y="1440002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4" h="900430">
                <a:moveTo>
                  <a:pt x="0" y="0"/>
                </a:moveTo>
                <a:lnTo>
                  <a:pt x="628796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" name="object 133"/>
          <p:cNvSpPr/>
          <p:nvPr/>
        </p:nvSpPr>
        <p:spPr>
          <a:xfrm>
            <a:off x="5923146" y="1440002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4" h="900430">
                <a:moveTo>
                  <a:pt x="0" y="0"/>
                </a:moveTo>
                <a:lnTo>
                  <a:pt x="628796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" name="object 134"/>
          <p:cNvSpPr/>
          <p:nvPr/>
        </p:nvSpPr>
        <p:spPr>
          <a:xfrm>
            <a:off x="5968042" y="1440002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4" h="900430">
                <a:moveTo>
                  <a:pt x="0" y="0"/>
                </a:moveTo>
                <a:lnTo>
                  <a:pt x="628799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5" name="object 135"/>
          <p:cNvSpPr/>
          <p:nvPr/>
        </p:nvSpPr>
        <p:spPr>
          <a:xfrm>
            <a:off x="6012948" y="1440002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4" h="900430">
                <a:moveTo>
                  <a:pt x="0" y="0"/>
                </a:moveTo>
                <a:lnTo>
                  <a:pt x="628796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6" name="object 136"/>
          <p:cNvSpPr/>
          <p:nvPr/>
        </p:nvSpPr>
        <p:spPr>
          <a:xfrm>
            <a:off x="6057844" y="1440002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4" h="900430">
                <a:moveTo>
                  <a:pt x="0" y="0"/>
                </a:moveTo>
                <a:lnTo>
                  <a:pt x="628799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7" name="object 137"/>
          <p:cNvSpPr/>
          <p:nvPr/>
        </p:nvSpPr>
        <p:spPr>
          <a:xfrm>
            <a:off x="6102749" y="1440002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4" h="900430">
                <a:moveTo>
                  <a:pt x="0" y="0"/>
                </a:moveTo>
                <a:lnTo>
                  <a:pt x="628796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8" name="object 138"/>
          <p:cNvSpPr/>
          <p:nvPr/>
        </p:nvSpPr>
        <p:spPr>
          <a:xfrm>
            <a:off x="6147644" y="1440002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4" h="900430">
                <a:moveTo>
                  <a:pt x="0" y="0"/>
                </a:moveTo>
                <a:lnTo>
                  <a:pt x="628796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9" name="object 139"/>
          <p:cNvSpPr/>
          <p:nvPr/>
        </p:nvSpPr>
        <p:spPr>
          <a:xfrm>
            <a:off x="6192551" y="1440002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4" h="900430">
                <a:moveTo>
                  <a:pt x="0" y="0"/>
                </a:moveTo>
                <a:lnTo>
                  <a:pt x="628796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0" name="object 140"/>
          <p:cNvSpPr/>
          <p:nvPr/>
        </p:nvSpPr>
        <p:spPr>
          <a:xfrm>
            <a:off x="6237446" y="1440002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4" h="900430">
                <a:moveTo>
                  <a:pt x="0" y="0"/>
                </a:moveTo>
                <a:lnTo>
                  <a:pt x="628796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1" name="object 141"/>
          <p:cNvSpPr/>
          <p:nvPr/>
        </p:nvSpPr>
        <p:spPr>
          <a:xfrm>
            <a:off x="6282342" y="1440002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4" h="900430">
                <a:moveTo>
                  <a:pt x="0" y="0"/>
                </a:moveTo>
                <a:lnTo>
                  <a:pt x="628799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2" name="object 142"/>
          <p:cNvSpPr/>
          <p:nvPr/>
        </p:nvSpPr>
        <p:spPr>
          <a:xfrm>
            <a:off x="6327247" y="1440002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4" h="900430">
                <a:moveTo>
                  <a:pt x="0" y="0"/>
                </a:moveTo>
                <a:lnTo>
                  <a:pt x="628796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3" name="object 143"/>
          <p:cNvSpPr/>
          <p:nvPr/>
        </p:nvSpPr>
        <p:spPr>
          <a:xfrm>
            <a:off x="6372142" y="1440002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4" h="900430">
                <a:moveTo>
                  <a:pt x="0" y="0"/>
                </a:moveTo>
                <a:lnTo>
                  <a:pt x="628796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4" name="object 144"/>
          <p:cNvSpPr/>
          <p:nvPr/>
        </p:nvSpPr>
        <p:spPr>
          <a:xfrm>
            <a:off x="6417049" y="1440002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4" h="900430">
                <a:moveTo>
                  <a:pt x="0" y="0"/>
                </a:moveTo>
                <a:lnTo>
                  <a:pt x="628796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5" name="object 145"/>
          <p:cNvSpPr/>
          <p:nvPr/>
        </p:nvSpPr>
        <p:spPr>
          <a:xfrm>
            <a:off x="6461943" y="1440002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4" h="900430">
                <a:moveTo>
                  <a:pt x="0" y="0"/>
                </a:moveTo>
                <a:lnTo>
                  <a:pt x="628796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6" name="object 146"/>
          <p:cNvSpPr/>
          <p:nvPr/>
        </p:nvSpPr>
        <p:spPr>
          <a:xfrm>
            <a:off x="6506840" y="1440002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4" h="900430">
                <a:moveTo>
                  <a:pt x="0" y="0"/>
                </a:moveTo>
                <a:lnTo>
                  <a:pt x="628799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7" name="object 147"/>
          <p:cNvSpPr/>
          <p:nvPr/>
        </p:nvSpPr>
        <p:spPr>
          <a:xfrm>
            <a:off x="6551745" y="1440002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4" h="900430">
                <a:moveTo>
                  <a:pt x="0" y="0"/>
                </a:moveTo>
                <a:lnTo>
                  <a:pt x="628796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8" name="object 148"/>
          <p:cNvSpPr/>
          <p:nvPr/>
        </p:nvSpPr>
        <p:spPr>
          <a:xfrm>
            <a:off x="6596639" y="1440002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4" h="900430">
                <a:moveTo>
                  <a:pt x="0" y="0"/>
                </a:moveTo>
                <a:lnTo>
                  <a:pt x="628796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9" name="object 149"/>
          <p:cNvSpPr/>
          <p:nvPr/>
        </p:nvSpPr>
        <p:spPr>
          <a:xfrm>
            <a:off x="6641547" y="1440002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4" h="900430">
                <a:moveTo>
                  <a:pt x="0" y="0"/>
                </a:moveTo>
                <a:lnTo>
                  <a:pt x="628796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0" name="object 150"/>
          <p:cNvSpPr/>
          <p:nvPr/>
        </p:nvSpPr>
        <p:spPr>
          <a:xfrm>
            <a:off x="6686442" y="1440002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4" h="900430">
                <a:moveTo>
                  <a:pt x="0" y="0"/>
                </a:moveTo>
                <a:lnTo>
                  <a:pt x="628796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1" name="object 151"/>
          <p:cNvSpPr/>
          <p:nvPr/>
        </p:nvSpPr>
        <p:spPr>
          <a:xfrm>
            <a:off x="6731337" y="1440002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4" h="900430">
                <a:moveTo>
                  <a:pt x="0" y="0"/>
                </a:moveTo>
                <a:lnTo>
                  <a:pt x="628799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2" name="object 152"/>
          <p:cNvSpPr/>
          <p:nvPr/>
        </p:nvSpPr>
        <p:spPr>
          <a:xfrm>
            <a:off x="6776243" y="1440002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4" h="900430">
                <a:moveTo>
                  <a:pt x="0" y="0"/>
                </a:moveTo>
                <a:lnTo>
                  <a:pt x="628796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3" name="object 153"/>
          <p:cNvSpPr/>
          <p:nvPr/>
        </p:nvSpPr>
        <p:spPr>
          <a:xfrm>
            <a:off x="6821139" y="1440002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4" h="900430">
                <a:moveTo>
                  <a:pt x="0" y="0"/>
                </a:moveTo>
                <a:lnTo>
                  <a:pt x="628799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4" name="object 154"/>
          <p:cNvSpPr/>
          <p:nvPr/>
        </p:nvSpPr>
        <p:spPr>
          <a:xfrm>
            <a:off x="6866045" y="1440002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4" h="900430">
                <a:moveTo>
                  <a:pt x="0" y="0"/>
                </a:moveTo>
                <a:lnTo>
                  <a:pt x="628796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5" name="object 155"/>
          <p:cNvSpPr/>
          <p:nvPr/>
        </p:nvSpPr>
        <p:spPr>
          <a:xfrm>
            <a:off x="6910940" y="1440002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4" h="900430">
                <a:moveTo>
                  <a:pt x="0" y="0"/>
                </a:moveTo>
                <a:lnTo>
                  <a:pt x="628796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6" name="object 156"/>
          <p:cNvSpPr/>
          <p:nvPr/>
        </p:nvSpPr>
        <p:spPr>
          <a:xfrm>
            <a:off x="6955835" y="1440002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4" h="900430">
                <a:moveTo>
                  <a:pt x="0" y="0"/>
                </a:moveTo>
                <a:lnTo>
                  <a:pt x="628799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7" name="object 157"/>
          <p:cNvSpPr/>
          <p:nvPr/>
        </p:nvSpPr>
        <p:spPr>
          <a:xfrm>
            <a:off x="7000741" y="1440002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4" h="900430">
                <a:moveTo>
                  <a:pt x="0" y="0"/>
                </a:moveTo>
                <a:lnTo>
                  <a:pt x="628796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8" name="object 158"/>
          <p:cNvSpPr/>
          <p:nvPr/>
        </p:nvSpPr>
        <p:spPr>
          <a:xfrm>
            <a:off x="7045637" y="1440002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4" h="900430">
                <a:moveTo>
                  <a:pt x="0" y="0"/>
                </a:moveTo>
                <a:lnTo>
                  <a:pt x="628799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9" name="object 159"/>
          <p:cNvSpPr/>
          <p:nvPr/>
        </p:nvSpPr>
        <p:spPr>
          <a:xfrm>
            <a:off x="7090543" y="1440002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4" h="900430">
                <a:moveTo>
                  <a:pt x="0" y="0"/>
                </a:moveTo>
                <a:lnTo>
                  <a:pt x="628796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0" name="object 160"/>
          <p:cNvSpPr/>
          <p:nvPr/>
        </p:nvSpPr>
        <p:spPr>
          <a:xfrm>
            <a:off x="7135438" y="1440002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4" h="900430">
                <a:moveTo>
                  <a:pt x="0" y="0"/>
                </a:moveTo>
                <a:lnTo>
                  <a:pt x="628796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1" name="object 161"/>
          <p:cNvSpPr/>
          <p:nvPr/>
        </p:nvSpPr>
        <p:spPr>
          <a:xfrm>
            <a:off x="7180333" y="1440002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4" h="900430">
                <a:moveTo>
                  <a:pt x="0" y="0"/>
                </a:moveTo>
                <a:lnTo>
                  <a:pt x="628799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2" name="object 162"/>
          <p:cNvSpPr/>
          <p:nvPr/>
        </p:nvSpPr>
        <p:spPr>
          <a:xfrm>
            <a:off x="7225239" y="1440002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4" h="900430">
                <a:moveTo>
                  <a:pt x="0" y="0"/>
                </a:moveTo>
                <a:lnTo>
                  <a:pt x="628796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3" name="object 163"/>
          <p:cNvSpPr/>
          <p:nvPr/>
        </p:nvSpPr>
        <p:spPr>
          <a:xfrm>
            <a:off x="7270135" y="1440002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4" h="900430">
                <a:moveTo>
                  <a:pt x="0" y="0"/>
                </a:moveTo>
                <a:lnTo>
                  <a:pt x="628799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4" name="object 164"/>
          <p:cNvSpPr/>
          <p:nvPr/>
        </p:nvSpPr>
        <p:spPr>
          <a:xfrm>
            <a:off x="7315041" y="1440002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4" h="900430">
                <a:moveTo>
                  <a:pt x="0" y="0"/>
                </a:moveTo>
                <a:lnTo>
                  <a:pt x="628796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5" name="object 165"/>
          <p:cNvSpPr/>
          <p:nvPr/>
        </p:nvSpPr>
        <p:spPr>
          <a:xfrm>
            <a:off x="7359936" y="1440002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4" h="900430">
                <a:moveTo>
                  <a:pt x="0" y="0"/>
                </a:moveTo>
                <a:lnTo>
                  <a:pt x="628796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6" name="object 166"/>
          <p:cNvSpPr/>
          <p:nvPr/>
        </p:nvSpPr>
        <p:spPr>
          <a:xfrm>
            <a:off x="7404842" y="1440002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4" h="900430">
                <a:moveTo>
                  <a:pt x="0" y="0"/>
                </a:moveTo>
                <a:lnTo>
                  <a:pt x="628796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7" name="object 167"/>
          <p:cNvSpPr/>
          <p:nvPr/>
        </p:nvSpPr>
        <p:spPr>
          <a:xfrm>
            <a:off x="7449737" y="1440002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4" h="900430">
                <a:moveTo>
                  <a:pt x="0" y="0"/>
                </a:moveTo>
                <a:lnTo>
                  <a:pt x="628796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8" name="object 168"/>
          <p:cNvSpPr/>
          <p:nvPr/>
        </p:nvSpPr>
        <p:spPr>
          <a:xfrm>
            <a:off x="7494633" y="1440002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4" h="900430">
                <a:moveTo>
                  <a:pt x="0" y="0"/>
                </a:moveTo>
                <a:lnTo>
                  <a:pt x="628799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9" name="object 169"/>
          <p:cNvSpPr/>
          <p:nvPr/>
        </p:nvSpPr>
        <p:spPr>
          <a:xfrm>
            <a:off x="7539539" y="1440002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4" h="900430">
                <a:moveTo>
                  <a:pt x="0" y="0"/>
                </a:moveTo>
                <a:lnTo>
                  <a:pt x="628796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0" name="object 170"/>
          <p:cNvSpPr/>
          <p:nvPr/>
        </p:nvSpPr>
        <p:spPr>
          <a:xfrm>
            <a:off x="7584433" y="1440002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4" h="900430">
                <a:moveTo>
                  <a:pt x="0" y="0"/>
                </a:moveTo>
                <a:lnTo>
                  <a:pt x="628796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1" name="object 171"/>
          <p:cNvSpPr/>
          <p:nvPr/>
        </p:nvSpPr>
        <p:spPr>
          <a:xfrm>
            <a:off x="7629340" y="1440002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4" h="900430">
                <a:moveTo>
                  <a:pt x="0" y="0"/>
                </a:moveTo>
                <a:lnTo>
                  <a:pt x="628796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2" name="object 172"/>
          <p:cNvSpPr/>
          <p:nvPr/>
        </p:nvSpPr>
        <p:spPr>
          <a:xfrm>
            <a:off x="7674235" y="1440002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4" h="900430">
                <a:moveTo>
                  <a:pt x="0" y="0"/>
                </a:moveTo>
                <a:lnTo>
                  <a:pt x="628796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3" name="object 173"/>
          <p:cNvSpPr/>
          <p:nvPr/>
        </p:nvSpPr>
        <p:spPr>
          <a:xfrm>
            <a:off x="7719131" y="1440002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4" h="900430">
                <a:moveTo>
                  <a:pt x="0" y="0"/>
                </a:moveTo>
                <a:lnTo>
                  <a:pt x="628799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4" name="object 174"/>
          <p:cNvSpPr/>
          <p:nvPr/>
        </p:nvSpPr>
        <p:spPr>
          <a:xfrm>
            <a:off x="7764036" y="1440002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4" h="900430">
                <a:moveTo>
                  <a:pt x="0" y="0"/>
                </a:moveTo>
                <a:lnTo>
                  <a:pt x="628796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5" name="object 175"/>
          <p:cNvSpPr/>
          <p:nvPr/>
        </p:nvSpPr>
        <p:spPr>
          <a:xfrm>
            <a:off x="7808931" y="1440002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4" h="900430">
                <a:moveTo>
                  <a:pt x="0" y="0"/>
                </a:moveTo>
                <a:lnTo>
                  <a:pt x="628796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6" name="object 176"/>
          <p:cNvSpPr/>
          <p:nvPr/>
        </p:nvSpPr>
        <p:spPr>
          <a:xfrm>
            <a:off x="0" y="1440002"/>
            <a:ext cx="895985" cy="900430"/>
          </a:xfrm>
          <a:custGeom>
            <a:avLst/>
            <a:gdLst/>
            <a:ahLst/>
            <a:cxnLst/>
            <a:rect l="l" t="t" r="r" b="b"/>
            <a:pathLst>
              <a:path w="895985" h="900430">
                <a:moveTo>
                  <a:pt x="0" y="899998"/>
                </a:moveTo>
                <a:lnTo>
                  <a:pt x="895362" y="899998"/>
                </a:lnTo>
                <a:lnTo>
                  <a:pt x="895362" y="0"/>
                </a:lnTo>
                <a:lnTo>
                  <a:pt x="0" y="0"/>
                </a:lnTo>
                <a:lnTo>
                  <a:pt x="0" y="899998"/>
                </a:lnTo>
                <a:close/>
              </a:path>
            </a:pathLst>
          </a:custGeom>
          <a:solidFill>
            <a:srgbClr val="007D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7" name="object 177"/>
          <p:cNvSpPr/>
          <p:nvPr/>
        </p:nvSpPr>
        <p:spPr>
          <a:xfrm>
            <a:off x="0" y="2306425"/>
            <a:ext cx="23495" cy="33655"/>
          </a:xfrm>
          <a:custGeom>
            <a:avLst/>
            <a:gdLst/>
            <a:ahLst/>
            <a:cxnLst/>
            <a:rect l="l" t="t" r="r" b="b"/>
            <a:pathLst>
              <a:path w="23495" h="33655">
                <a:moveTo>
                  <a:pt x="0" y="0"/>
                </a:moveTo>
                <a:lnTo>
                  <a:pt x="23457" y="33574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8" name="object 178"/>
          <p:cNvSpPr/>
          <p:nvPr/>
        </p:nvSpPr>
        <p:spPr>
          <a:xfrm>
            <a:off x="0" y="2242162"/>
            <a:ext cx="68580" cy="98425"/>
          </a:xfrm>
          <a:custGeom>
            <a:avLst/>
            <a:gdLst/>
            <a:ahLst/>
            <a:cxnLst/>
            <a:rect l="l" t="t" r="r" b="b"/>
            <a:pathLst>
              <a:path w="68580" h="98425">
                <a:moveTo>
                  <a:pt x="0" y="0"/>
                </a:moveTo>
                <a:lnTo>
                  <a:pt x="68356" y="97838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9" name="object 179"/>
          <p:cNvSpPr/>
          <p:nvPr/>
        </p:nvSpPr>
        <p:spPr>
          <a:xfrm>
            <a:off x="0" y="2177892"/>
            <a:ext cx="113664" cy="162560"/>
          </a:xfrm>
          <a:custGeom>
            <a:avLst/>
            <a:gdLst/>
            <a:ahLst/>
            <a:cxnLst/>
            <a:rect l="l" t="t" r="r" b="b"/>
            <a:pathLst>
              <a:path w="113664" h="162560">
                <a:moveTo>
                  <a:pt x="0" y="0"/>
                </a:moveTo>
                <a:lnTo>
                  <a:pt x="113258" y="16210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0" name="object 180"/>
          <p:cNvSpPr/>
          <p:nvPr/>
        </p:nvSpPr>
        <p:spPr>
          <a:xfrm>
            <a:off x="0" y="2113634"/>
            <a:ext cx="158750" cy="226695"/>
          </a:xfrm>
          <a:custGeom>
            <a:avLst/>
            <a:gdLst/>
            <a:ahLst/>
            <a:cxnLst/>
            <a:rect l="l" t="t" r="r" b="b"/>
            <a:pathLst>
              <a:path w="158750" h="226694">
                <a:moveTo>
                  <a:pt x="0" y="0"/>
                </a:moveTo>
                <a:lnTo>
                  <a:pt x="158153" y="226365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1" name="object 181"/>
          <p:cNvSpPr/>
          <p:nvPr/>
        </p:nvSpPr>
        <p:spPr>
          <a:xfrm>
            <a:off x="0" y="2049372"/>
            <a:ext cx="203200" cy="290830"/>
          </a:xfrm>
          <a:custGeom>
            <a:avLst/>
            <a:gdLst/>
            <a:ahLst/>
            <a:cxnLst/>
            <a:rect l="l" t="t" r="r" b="b"/>
            <a:pathLst>
              <a:path w="203200" h="290830">
                <a:moveTo>
                  <a:pt x="0" y="0"/>
                </a:moveTo>
                <a:lnTo>
                  <a:pt x="203052" y="29062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2" name="object 182"/>
          <p:cNvSpPr/>
          <p:nvPr/>
        </p:nvSpPr>
        <p:spPr>
          <a:xfrm>
            <a:off x="0" y="1985101"/>
            <a:ext cx="248285" cy="354965"/>
          </a:xfrm>
          <a:custGeom>
            <a:avLst/>
            <a:gdLst/>
            <a:ahLst/>
            <a:cxnLst/>
            <a:rect l="l" t="t" r="r" b="b"/>
            <a:pathLst>
              <a:path w="248285" h="354964">
                <a:moveTo>
                  <a:pt x="0" y="0"/>
                </a:moveTo>
                <a:lnTo>
                  <a:pt x="247955" y="3548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3" name="object 183"/>
          <p:cNvSpPr/>
          <p:nvPr/>
        </p:nvSpPr>
        <p:spPr>
          <a:xfrm>
            <a:off x="0" y="1920839"/>
            <a:ext cx="293370" cy="419734"/>
          </a:xfrm>
          <a:custGeom>
            <a:avLst/>
            <a:gdLst/>
            <a:ahLst/>
            <a:cxnLst/>
            <a:rect l="l" t="t" r="r" b="b"/>
            <a:pathLst>
              <a:path w="293370" h="419735">
                <a:moveTo>
                  <a:pt x="0" y="0"/>
                </a:moveTo>
                <a:lnTo>
                  <a:pt x="292854" y="419160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4" name="object 184"/>
          <p:cNvSpPr/>
          <p:nvPr/>
        </p:nvSpPr>
        <p:spPr>
          <a:xfrm>
            <a:off x="0" y="1856568"/>
            <a:ext cx="337820" cy="483870"/>
          </a:xfrm>
          <a:custGeom>
            <a:avLst/>
            <a:gdLst/>
            <a:ahLst/>
            <a:cxnLst/>
            <a:rect l="l" t="t" r="r" b="b"/>
            <a:pathLst>
              <a:path w="337820" h="483869">
                <a:moveTo>
                  <a:pt x="0" y="0"/>
                </a:moveTo>
                <a:lnTo>
                  <a:pt x="337756" y="483432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5" name="object 185"/>
          <p:cNvSpPr/>
          <p:nvPr/>
        </p:nvSpPr>
        <p:spPr>
          <a:xfrm>
            <a:off x="0" y="1792310"/>
            <a:ext cx="382905" cy="548005"/>
          </a:xfrm>
          <a:custGeom>
            <a:avLst/>
            <a:gdLst/>
            <a:ahLst/>
            <a:cxnLst/>
            <a:rect l="l" t="t" r="r" b="b"/>
            <a:pathLst>
              <a:path w="382905" h="548005">
                <a:moveTo>
                  <a:pt x="0" y="0"/>
                </a:moveTo>
                <a:lnTo>
                  <a:pt x="382651" y="547689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6" name="object 186"/>
          <p:cNvSpPr/>
          <p:nvPr/>
        </p:nvSpPr>
        <p:spPr>
          <a:xfrm>
            <a:off x="0" y="1728034"/>
            <a:ext cx="427990" cy="612140"/>
          </a:xfrm>
          <a:custGeom>
            <a:avLst/>
            <a:gdLst/>
            <a:ahLst/>
            <a:cxnLst/>
            <a:rect l="l" t="t" r="r" b="b"/>
            <a:pathLst>
              <a:path w="427990" h="612139">
                <a:moveTo>
                  <a:pt x="0" y="0"/>
                </a:moveTo>
                <a:lnTo>
                  <a:pt x="427558" y="611965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7" name="object 187"/>
          <p:cNvSpPr/>
          <p:nvPr/>
        </p:nvSpPr>
        <p:spPr>
          <a:xfrm>
            <a:off x="0" y="1663776"/>
            <a:ext cx="473075" cy="676275"/>
          </a:xfrm>
          <a:custGeom>
            <a:avLst/>
            <a:gdLst/>
            <a:ahLst/>
            <a:cxnLst/>
            <a:rect l="l" t="t" r="r" b="b"/>
            <a:pathLst>
              <a:path w="473075" h="676275">
                <a:moveTo>
                  <a:pt x="0" y="0"/>
                </a:moveTo>
                <a:lnTo>
                  <a:pt x="472453" y="676223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8" name="object 188"/>
          <p:cNvSpPr/>
          <p:nvPr/>
        </p:nvSpPr>
        <p:spPr>
          <a:xfrm>
            <a:off x="0" y="1599516"/>
            <a:ext cx="517525" cy="741045"/>
          </a:xfrm>
          <a:custGeom>
            <a:avLst/>
            <a:gdLst/>
            <a:ahLst/>
            <a:cxnLst/>
            <a:rect l="l" t="t" r="r" b="b"/>
            <a:pathLst>
              <a:path w="517525" h="741044">
                <a:moveTo>
                  <a:pt x="0" y="0"/>
                </a:moveTo>
                <a:lnTo>
                  <a:pt x="517352" y="740483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9" name="object 189"/>
          <p:cNvSpPr/>
          <p:nvPr/>
        </p:nvSpPr>
        <p:spPr>
          <a:xfrm>
            <a:off x="0" y="1535243"/>
            <a:ext cx="562610" cy="805180"/>
          </a:xfrm>
          <a:custGeom>
            <a:avLst/>
            <a:gdLst/>
            <a:ahLst/>
            <a:cxnLst/>
            <a:rect l="l" t="t" r="r" b="b"/>
            <a:pathLst>
              <a:path w="562610" h="805180">
                <a:moveTo>
                  <a:pt x="0" y="0"/>
                </a:moveTo>
                <a:lnTo>
                  <a:pt x="562254" y="804756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0" name="object 190"/>
          <p:cNvSpPr/>
          <p:nvPr/>
        </p:nvSpPr>
        <p:spPr>
          <a:xfrm>
            <a:off x="0" y="1470985"/>
            <a:ext cx="607695" cy="869315"/>
          </a:xfrm>
          <a:custGeom>
            <a:avLst/>
            <a:gdLst/>
            <a:ahLst/>
            <a:cxnLst/>
            <a:rect l="l" t="t" r="r" b="b"/>
            <a:pathLst>
              <a:path w="607695" h="869314">
                <a:moveTo>
                  <a:pt x="0" y="0"/>
                </a:moveTo>
                <a:lnTo>
                  <a:pt x="607149" y="869014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1" name="object 191"/>
          <p:cNvSpPr/>
          <p:nvPr/>
        </p:nvSpPr>
        <p:spPr>
          <a:xfrm>
            <a:off x="23260" y="1440002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5" h="900430">
                <a:moveTo>
                  <a:pt x="0" y="0"/>
                </a:moveTo>
                <a:lnTo>
                  <a:pt x="628796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2" name="object 192"/>
          <p:cNvSpPr/>
          <p:nvPr/>
        </p:nvSpPr>
        <p:spPr>
          <a:xfrm>
            <a:off x="68154" y="1440002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5" h="900430">
                <a:moveTo>
                  <a:pt x="0" y="0"/>
                </a:moveTo>
                <a:lnTo>
                  <a:pt x="628796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3" name="object 193"/>
          <p:cNvSpPr/>
          <p:nvPr/>
        </p:nvSpPr>
        <p:spPr>
          <a:xfrm>
            <a:off x="113050" y="1440002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5" h="900430">
                <a:moveTo>
                  <a:pt x="0" y="0"/>
                </a:moveTo>
                <a:lnTo>
                  <a:pt x="628799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4" name="object 194"/>
          <p:cNvSpPr/>
          <p:nvPr/>
        </p:nvSpPr>
        <p:spPr>
          <a:xfrm>
            <a:off x="157956" y="1440002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5" h="900430">
                <a:moveTo>
                  <a:pt x="0" y="0"/>
                </a:moveTo>
                <a:lnTo>
                  <a:pt x="628796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5" name="object 195"/>
          <p:cNvSpPr/>
          <p:nvPr/>
        </p:nvSpPr>
        <p:spPr>
          <a:xfrm>
            <a:off x="202850" y="1440002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5" h="900430">
                <a:moveTo>
                  <a:pt x="0" y="0"/>
                </a:moveTo>
                <a:lnTo>
                  <a:pt x="628796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6" name="object 196"/>
          <p:cNvSpPr/>
          <p:nvPr/>
        </p:nvSpPr>
        <p:spPr>
          <a:xfrm>
            <a:off x="247757" y="1440002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5" h="900430">
                <a:moveTo>
                  <a:pt x="0" y="0"/>
                </a:moveTo>
                <a:lnTo>
                  <a:pt x="628796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7" name="object 197"/>
          <p:cNvSpPr/>
          <p:nvPr/>
        </p:nvSpPr>
        <p:spPr>
          <a:xfrm>
            <a:off x="292652" y="1440002"/>
            <a:ext cx="603250" cy="862965"/>
          </a:xfrm>
          <a:custGeom>
            <a:avLst/>
            <a:gdLst/>
            <a:ahLst/>
            <a:cxnLst/>
            <a:rect l="l" t="t" r="r" b="b"/>
            <a:pathLst>
              <a:path w="603250" h="862964">
                <a:moveTo>
                  <a:pt x="0" y="0"/>
                </a:moveTo>
                <a:lnTo>
                  <a:pt x="602710" y="862660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8" name="object 198"/>
          <p:cNvSpPr/>
          <p:nvPr/>
        </p:nvSpPr>
        <p:spPr>
          <a:xfrm>
            <a:off x="337548" y="1440002"/>
            <a:ext cx="558165" cy="798830"/>
          </a:xfrm>
          <a:custGeom>
            <a:avLst/>
            <a:gdLst/>
            <a:ahLst/>
            <a:cxnLst/>
            <a:rect l="l" t="t" r="r" b="b"/>
            <a:pathLst>
              <a:path w="558165" h="798830">
                <a:moveTo>
                  <a:pt x="0" y="0"/>
                </a:moveTo>
                <a:lnTo>
                  <a:pt x="557814" y="7983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9" name="object 199"/>
          <p:cNvSpPr/>
          <p:nvPr/>
        </p:nvSpPr>
        <p:spPr>
          <a:xfrm>
            <a:off x="382454" y="1440002"/>
            <a:ext cx="513080" cy="734695"/>
          </a:xfrm>
          <a:custGeom>
            <a:avLst/>
            <a:gdLst/>
            <a:ahLst/>
            <a:cxnLst/>
            <a:rect l="l" t="t" r="r" b="b"/>
            <a:pathLst>
              <a:path w="513080" h="734694">
                <a:moveTo>
                  <a:pt x="0" y="0"/>
                </a:moveTo>
                <a:lnTo>
                  <a:pt x="512908" y="73412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0" name="object 200"/>
          <p:cNvSpPr/>
          <p:nvPr/>
        </p:nvSpPr>
        <p:spPr>
          <a:xfrm>
            <a:off x="427349" y="1440002"/>
            <a:ext cx="468630" cy="669925"/>
          </a:xfrm>
          <a:custGeom>
            <a:avLst/>
            <a:gdLst/>
            <a:ahLst/>
            <a:cxnLst/>
            <a:rect l="l" t="t" r="r" b="b"/>
            <a:pathLst>
              <a:path w="468630" h="669925">
                <a:moveTo>
                  <a:pt x="0" y="0"/>
                </a:moveTo>
                <a:lnTo>
                  <a:pt x="468012" y="669864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1" name="object 201"/>
          <p:cNvSpPr/>
          <p:nvPr/>
        </p:nvSpPr>
        <p:spPr>
          <a:xfrm>
            <a:off x="472255" y="1440002"/>
            <a:ext cx="423545" cy="605790"/>
          </a:xfrm>
          <a:custGeom>
            <a:avLst/>
            <a:gdLst/>
            <a:ahLst/>
            <a:cxnLst/>
            <a:rect l="l" t="t" r="r" b="b"/>
            <a:pathLst>
              <a:path w="423544" h="605789">
                <a:moveTo>
                  <a:pt x="0" y="0"/>
                </a:moveTo>
                <a:lnTo>
                  <a:pt x="423106" y="605594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2" name="object 202"/>
          <p:cNvSpPr/>
          <p:nvPr/>
        </p:nvSpPr>
        <p:spPr>
          <a:xfrm>
            <a:off x="517150" y="1440002"/>
            <a:ext cx="378460" cy="541655"/>
          </a:xfrm>
          <a:custGeom>
            <a:avLst/>
            <a:gdLst/>
            <a:ahLst/>
            <a:cxnLst/>
            <a:rect l="l" t="t" r="r" b="b"/>
            <a:pathLst>
              <a:path w="378459" h="541655">
                <a:moveTo>
                  <a:pt x="0" y="0"/>
                </a:moveTo>
                <a:lnTo>
                  <a:pt x="378212" y="541336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3" name="object 203"/>
          <p:cNvSpPr/>
          <p:nvPr/>
        </p:nvSpPr>
        <p:spPr>
          <a:xfrm>
            <a:off x="562046" y="1440002"/>
            <a:ext cx="333375" cy="477520"/>
          </a:xfrm>
          <a:custGeom>
            <a:avLst/>
            <a:gdLst/>
            <a:ahLst/>
            <a:cxnLst/>
            <a:rect l="l" t="t" r="r" b="b"/>
            <a:pathLst>
              <a:path w="333375" h="477519">
                <a:moveTo>
                  <a:pt x="0" y="0"/>
                </a:moveTo>
                <a:lnTo>
                  <a:pt x="333316" y="477074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4" name="object 204"/>
          <p:cNvSpPr/>
          <p:nvPr/>
        </p:nvSpPr>
        <p:spPr>
          <a:xfrm>
            <a:off x="606952" y="1440002"/>
            <a:ext cx="288925" cy="413384"/>
          </a:xfrm>
          <a:custGeom>
            <a:avLst/>
            <a:gdLst/>
            <a:ahLst/>
            <a:cxnLst/>
            <a:rect l="l" t="t" r="r" b="b"/>
            <a:pathLst>
              <a:path w="288925" h="413385">
                <a:moveTo>
                  <a:pt x="0" y="0"/>
                </a:moveTo>
                <a:lnTo>
                  <a:pt x="288410" y="412803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5" name="object 205"/>
          <p:cNvSpPr/>
          <p:nvPr/>
        </p:nvSpPr>
        <p:spPr>
          <a:xfrm>
            <a:off x="651847" y="1440002"/>
            <a:ext cx="243840" cy="348615"/>
          </a:xfrm>
          <a:custGeom>
            <a:avLst/>
            <a:gdLst/>
            <a:ahLst/>
            <a:cxnLst/>
            <a:rect l="l" t="t" r="r" b="b"/>
            <a:pathLst>
              <a:path w="243840" h="348614">
                <a:moveTo>
                  <a:pt x="0" y="0"/>
                </a:moveTo>
                <a:lnTo>
                  <a:pt x="243514" y="348541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6" name="object 206"/>
          <p:cNvSpPr/>
          <p:nvPr/>
        </p:nvSpPr>
        <p:spPr>
          <a:xfrm>
            <a:off x="696753" y="1440002"/>
            <a:ext cx="198755" cy="284480"/>
          </a:xfrm>
          <a:custGeom>
            <a:avLst/>
            <a:gdLst/>
            <a:ahLst/>
            <a:cxnLst/>
            <a:rect l="l" t="t" r="r" b="b"/>
            <a:pathLst>
              <a:path w="198755" h="284480">
                <a:moveTo>
                  <a:pt x="0" y="0"/>
                </a:moveTo>
                <a:lnTo>
                  <a:pt x="198609" y="284269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7" name="object 207"/>
          <p:cNvSpPr/>
          <p:nvPr/>
        </p:nvSpPr>
        <p:spPr>
          <a:xfrm>
            <a:off x="741648" y="1440002"/>
            <a:ext cx="154305" cy="220345"/>
          </a:xfrm>
          <a:custGeom>
            <a:avLst/>
            <a:gdLst/>
            <a:ahLst/>
            <a:cxnLst/>
            <a:rect l="l" t="t" r="r" b="b"/>
            <a:pathLst>
              <a:path w="154305" h="220344">
                <a:moveTo>
                  <a:pt x="0" y="0"/>
                </a:moveTo>
                <a:lnTo>
                  <a:pt x="153714" y="220012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8" name="object 208"/>
          <p:cNvSpPr/>
          <p:nvPr/>
        </p:nvSpPr>
        <p:spPr>
          <a:xfrm>
            <a:off x="786543" y="1440002"/>
            <a:ext cx="109220" cy="156210"/>
          </a:xfrm>
          <a:custGeom>
            <a:avLst/>
            <a:gdLst/>
            <a:ahLst/>
            <a:cxnLst/>
            <a:rect l="l" t="t" r="r" b="b"/>
            <a:pathLst>
              <a:path w="109219" h="156209">
                <a:moveTo>
                  <a:pt x="0" y="0"/>
                </a:moveTo>
                <a:lnTo>
                  <a:pt x="108818" y="155751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9" name="object 209"/>
          <p:cNvSpPr/>
          <p:nvPr/>
        </p:nvSpPr>
        <p:spPr>
          <a:xfrm>
            <a:off x="831449" y="1440002"/>
            <a:ext cx="64135" cy="92075"/>
          </a:xfrm>
          <a:custGeom>
            <a:avLst/>
            <a:gdLst/>
            <a:ahLst/>
            <a:cxnLst/>
            <a:rect l="l" t="t" r="r" b="b"/>
            <a:pathLst>
              <a:path w="64134" h="92075">
                <a:moveTo>
                  <a:pt x="0" y="0"/>
                </a:moveTo>
                <a:lnTo>
                  <a:pt x="63912" y="9147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0" name="object 210"/>
          <p:cNvSpPr/>
          <p:nvPr/>
        </p:nvSpPr>
        <p:spPr>
          <a:xfrm>
            <a:off x="876345" y="1440002"/>
            <a:ext cx="19050" cy="27305"/>
          </a:xfrm>
          <a:custGeom>
            <a:avLst/>
            <a:gdLst/>
            <a:ahLst/>
            <a:cxnLst/>
            <a:rect l="l" t="t" r="r" b="b"/>
            <a:pathLst>
              <a:path w="19050" h="27305">
                <a:moveTo>
                  <a:pt x="0" y="0"/>
                </a:moveTo>
                <a:lnTo>
                  <a:pt x="19017" y="27219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1" name="object 211"/>
          <p:cNvSpPr/>
          <p:nvPr/>
        </p:nvSpPr>
        <p:spPr>
          <a:xfrm>
            <a:off x="7953006" y="1117587"/>
            <a:ext cx="118110" cy="0"/>
          </a:xfrm>
          <a:custGeom>
            <a:avLst/>
            <a:gdLst/>
            <a:ahLst/>
            <a:cxnLst/>
            <a:rect l="l" t="t" r="r" b="b"/>
            <a:pathLst>
              <a:path w="118109">
                <a:moveTo>
                  <a:pt x="0" y="0"/>
                </a:moveTo>
                <a:lnTo>
                  <a:pt x="117741" y="0"/>
                </a:lnTo>
              </a:path>
            </a:pathLst>
          </a:custGeom>
          <a:ln w="14071">
            <a:solidFill>
              <a:srgbClr val="58595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2" name="object 212"/>
          <p:cNvSpPr/>
          <p:nvPr/>
        </p:nvSpPr>
        <p:spPr>
          <a:xfrm>
            <a:off x="8003844" y="1084707"/>
            <a:ext cx="16510" cy="26034"/>
          </a:xfrm>
          <a:custGeom>
            <a:avLst/>
            <a:gdLst/>
            <a:ahLst/>
            <a:cxnLst/>
            <a:rect l="l" t="t" r="r" b="b"/>
            <a:pathLst>
              <a:path w="16509" h="26034">
                <a:moveTo>
                  <a:pt x="15925" y="0"/>
                </a:moveTo>
                <a:lnTo>
                  <a:pt x="0" y="0"/>
                </a:lnTo>
                <a:lnTo>
                  <a:pt x="0" y="25844"/>
                </a:lnTo>
                <a:lnTo>
                  <a:pt x="15925" y="25844"/>
                </a:lnTo>
                <a:lnTo>
                  <a:pt x="15925" y="0"/>
                </a:lnTo>
                <a:close/>
              </a:path>
            </a:pathLst>
          </a:custGeom>
          <a:solidFill>
            <a:srgbClr val="58595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3" name="object 213"/>
          <p:cNvSpPr/>
          <p:nvPr/>
        </p:nvSpPr>
        <p:spPr>
          <a:xfrm>
            <a:off x="7962493" y="1078166"/>
            <a:ext cx="99060" cy="0"/>
          </a:xfrm>
          <a:custGeom>
            <a:avLst/>
            <a:gdLst/>
            <a:ahLst/>
            <a:cxnLst/>
            <a:rect l="l" t="t" r="r" b="b"/>
            <a:pathLst>
              <a:path w="99059">
                <a:moveTo>
                  <a:pt x="0" y="0"/>
                </a:moveTo>
                <a:lnTo>
                  <a:pt x="98780" y="0"/>
                </a:lnTo>
              </a:path>
            </a:pathLst>
          </a:custGeom>
          <a:ln w="13970">
            <a:solidFill>
              <a:srgbClr val="58595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4" name="object 214"/>
          <p:cNvSpPr/>
          <p:nvPr/>
        </p:nvSpPr>
        <p:spPr>
          <a:xfrm>
            <a:off x="7962493" y="1044511"/>
            <a:ext cx="15875" cy="26670"/>
          </a:xfrm>
          <a:custGeom>
            <a:avLst/>
            <a:gdLst/>
            <a:ahLst/>
            <a:cxnLst/>
            <a:rect l="l" t="t" r="r" b="b"/>
            <a:pathLst>
              <a:path w="15875" h="26669">
                <a:moveTo>
                  <a:pt x="0" y="26670"/>
                </a:moveTo>
                <a:lnTo>
                  <a:pt x="15646" y="26670"/>
                </a:lnTo>
                <a:lnTo>
                  <a:pt x="15646" y="0"/>
                </a:lnTo>
                <a:lnTo>
                  <a:pt x="0" y="0"/>
                </a:lnTo>
                <a:lnTo>
                  <a:pt x="0" y="26670"/>
                </a:lnTo>
                <a:close/>
              </a:path>
            </a:pathLst>
          </a:custGeom>
          <a:solidFill>
            <a:srgbClr val="58595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5" name="object 215"/>
          <p:cNvSpPr/>
          <p:nvPr/>
        </p:nvSpPr>
        <p:spPr>
          <a:xfrm>
            <a:off x="7962493" y="1037526"/>
            <a:ext cx="99060" cy="0"/>
          </a:xfrm>
          <a:custGeom>
            <a:avLst/>
            <a:gdLst/>
            <a:ahLst/>
            <a:cxnLst/>
            <a:rect l="l" t="t" r="r" b="b"/>
            <a:pathLst>
              <a:path w="99059">
                <a:moveTo>
                  <a:pt x="0" y="0"/>
                </a:moveTo>
                <a:lnTo>
                  <a:pt x="98780" y="0"/>
                </a:lnTo>
              </a:path>
            </a:pathLst>
          </a:custGeom>
          <a:ln w="13969">
            <a:solidFill>
              <a:srgbClr val="58595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6" name="object 216"/>
          <p:cNvSpPr/>
          <p:nvPr/>
        </p:nvSpPr>
        <p:spPr>
          <a:xfrm>
            <a:off x="7962493" y="1011491"/>
            <a:ext cx="15875" cy="19050"/>
          </a:xfrm>
          <a:custGeom>
            <a:avLst/>
            <a:gdLst/>
            <a:ahLst/>
            <a:cxnLst/>
            <a:rect l="l" t="t" r="r" b="b"/>
            <a:pathLst>
              <a:path w="15875" h="19050">
                <a:moveTo>
                  <a:pt x="0" y="19049"/>
                </a:moveTo>
                <a:lnTo>
                  <a:pt x="15646" y="19049"/>
                </a:lnTo>
                <a:lnTo>
                  <a:pt x="15646" y="0"/>
                </a:lnTo>
                <a:lnTo>
                  <a:pt x="0" y="0"/>
                </a:lnTo>
                <a:lnTo>
                  <a:pt x="0" y="19049"/>
                </a:lnTo>
                <a:close/>
              </a:path>
            </a:pathLst>
          </a:custGeom>
          <a:solidFill>
            <a:srgbClr val="58595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7" name="object 217"/>
          <p:cNvSpPr/>
          <p:nvPr/>
        </p:nvSpPr>
        <p:spPr>
          <a:xfrm>
            <a:off x="8045475" y="1044066"/>
            <a:ext cx="15875" cy="27305"/>
          </a:xfrm>
          <a:custGeom>
            <a:avLst/>
            <a:gdLst/>
            <a:ahLst/>
            <a:cxnLst/>
            <a:rect l="l" t="t" r="r" b="b"/>
            <a:pathLst>
              <a:path w="15875" h="27305">
                <a:moveTo>
                  <a:pt x="15798" y="0"/>
                </a:moveTo>
                <a:lnTo>
                  <a:pt x="0" y="0"/>
                </a:lnTo>
                <a:lnTo>
                  <a:pt x="0" y="26847"/>
                </a:lnTo>
                <a:lnTo>
                  <a:pt x="15798" y="26847"/>
                </a:lnTo>
                <a:lnTo>
                  <a:pt x="15798" y="0"/>
                </a:lnTo>
                <a:close/>
              </a:path>
            </a:pathLst>
          </a:custGeom>
          <a:solidFill>
            <a:srgbClr val="58595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8" name="object 218"/>
          <p:cNvSpPr/>
          <p:nvPr/>
        </p:nvSpPr>
        <p:spPr>
          <a:xfrm>
            <a:off x="8045475" y="1011478"/>
            <a:ext cx="15875" cy="19050"/>
          </a:xfrm>
          <a:custGeom>
            <a:avLst/>
            <a:gdLst/>
            <a:ahLst/>
            <a:cxnLst/>
            <a:rect l="l" t="t" r="r" b="b"/>
            <a:pathLst>
              <a:path w="15875" h="19050">
                <a:moveTo>
                  <a:pt x="15798" y="0"/>
                </a:moveTo>
                <a:lnTo>
                  <a:pt x="0" y="0"/>
                </a:lnTo>
                <a:lnTo>
                  <a:pt x="0" y="18808"/>
                </a:lnTo>
                <a:lnTo>
                  <a:pt x="15798" y="18808"/>
                </a:lnTo>
                <a:lnTo>
                  <a:pt x="15798" y="0"/>
                </a:lnTo>
                <a:close/>
              </a:path>
            </a:pathLst>
          </a:custGeom>
          <a:solidFill>
            <a:srgbClr val="58595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9" name="object 219"/>
          <p:cNvSpPr/>
          <p:nvPr/>
        </p:nvSpPr>
        <p:spPr>
          <a:xfrm>
            <a:off x="8083410" y="1006017"/>
            <a:ext cx="113664" cy="125730"/>
          </a:xfrm>
          <a:custGeom>
            <a:avLst/>
            <a:gdLst/>
            <a:ahLst/>
            <a:cxnLst/>
            <a:rect l="l" t="t" r="r" b="b"/>
            <a:pathLst>
              <a:path w="113665" h="125730">
                <a:moveTo>
                  <a:pt x="62890" y="3733"/>
                </a:moveTo>
                <a:lnTo>
                  <a:pt x="0" y="3733"/>
                </a:lnTo>
                <a:lnTo>
                  <a:pt x="0" y="17945"/>
                </a:lnTo>
                <a:lnTo>
                  <a:pt x="46951" y="17945"/>
                </a:lnTo>
                <a:lnTo>
                  <a:pt x="46951" y="70789"/>
                </a:lnTo>
                <a:lnTo>
                  <a:pt x="62890" y="70789"/>
                </a:lnTo>
                <a:lnTo>
                  <a:pt x="62890" y="3733"/>
                </a:lnTo>
                <a:close/>
              </a:path>
              <a:path w="113665" h="125730">
                <a:moveTo>
                  <a:pt x="24409" y="78689"/>
                </a:moveTo>
                <a:lnTo>
                  <a:pt x="8470" y="78689"/>
                </a:lnTo>
                <a:lnTo>
                  <a:pt x="8470" y="125488"/>
                </a:lnTo>
                <a:lnTo>
                  <a:pt x="113436" y="125488"/>
                </a:lnTo>
                <a:lnTo>
                  <a:pt x="113436" y="111417"/>
                </a:lnTo>
                <a:lnTo>
                  <a:pt x="24409" y="111417"/>
                </a:lnTo>
                <a:lnTo>
                  <a:pt x="24409" y="78689"/>
                </a:lnTo>
                <a:close/>
              </a:path>
              <a:path w="113665" h="125730">
                <a:moveTo>
                  <a:pt x="110845" y="0"/>
                </a:moveTo>
                <a:lnTo>
                  <a:pt x="94907" y="0"/>
                </a:lnTo>
                <a:lnTo>
                  <a:pt x="94907" y="30581"/>
                </a:lnTo>
                <a:lnTo>
                  <a:pt x="73939" y="30581"/>
                </a:lnTo>
                <a:lnTo>
                  <a:pt x="73939" y="44513"/>
                </a:lnTo>
                <a:lnTo>
                  <a:pt x="94907" y="44513"/>
                </a:lnTo>
                <a:lnTo>
                  <a:pt x="94907" y="81991"/>
                </a:lnTo>
                <a:lnTo>
                  <a:pt x="110845" y="81991"/>
                </a:lnTo>
                <a:lnTo>
                  <a:pt x="110845" y="0"/>
                </a:lnTo>
                <a:close/>
              </a:path>
            </a:pathLst>
          </a:custGeom>
          <a:solidFill>
            <a:srgbClr val="58595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0" name="object 220"/>
          <p:cNvSpPr/>
          <p:nvPr/>
        </p:nvSpPr>
        <p:spPr>
          <a:xfrm>
            <a:off x="8215058" y="1075728"/>
            <a:ext cx="118110" cy="0"/>
          </a:xfrm>
          <a:custGeom>
            <a:avLst/>
            <a:gdLst/>
            <a:ahLst/>
            <a:cxnLst/>
            <a:rect l="l" t="t" r="r" b="b"/>
            <a:pathLst>
              <a:path w="118109">
                <a:moveTo>
                  <a:pt x="0" y="0"/>
                </a:moveTo>
                <a:lnTo>
                  <a:pt x="117728" y="0"/>
                </a:lnTo>
              </a:path>
            </a:pathLst>
          </a:custGeom>
          <a:ln w="13639">
            <a:solidFill>
              <a:srgbClr val="58595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1" name="object 221"/>
          <p:cNvSpPr/>
          <p:nvPr/>
        </p:nvSpPr>
        <p:spPr>
          <a:xfrm>
            <a:off x="8265883" y="1057706"/>
            <a:ext cx="16510" cy="11430"/>
          </a:xfrm>
          <a:custGeom>
            <a:avLst/>
            <a:gdLst/>
            <a:ahLst/>
            <a:cxnLst/>
            <a:rect l="l" t="t" r="r" b="b"/>
            <a:pathLst>
              <a:path w="16509" h="11430">
                <a:moveTo>
                  <a:pt x="15938" y="0"/>
                </a:moveTo>
                <a:lnTo>
                  <a:pt x="0" y="0"/>
                </a:lnTo>
                <a:lnTo>
                  <a:pt x="0" y="11201"/>
                </a:lnTo>
                <a:lnTo>
                  <a:pt x="15938" y="11201"/>
                </a:lnTo>
                <a:lnTo>
                  <a:pt x="15938" y="0"/>
                </a:lnTo>
                <a:close/>
              </a:path>
            </a:pathLst>
          </a:custGeom>
          <a:solidFill>
            <a:srgbClr val="58595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2" name="object 222"/>
          <p:cNvSpPr/>
          <p:nvPr/>
        </p:nvSpPr>
        <p:spPr>
          <a:xfrm>
            <a:off x="8224532" y="1051128"/>
            <a:ext cx="99060" cy="0"/>
          </a:xfrm>
          <a:custGeom>
            <a:avLst/>
            <a:gdLst/>
            <a:ahLst/>
            <a:cxnLst/>
            <a:rect l="l" t="t" r="r" b="b"/>
            <a:pathLst>
              <a:path w="99059">
                <a:moveTo>
                  <a:pt x="0" y="0"/>
                </a:moveTo>
                <a:lnTo>
                  <a:pt x="98780" y="0"/>
                </a:lnTo>
              </a:path>
            </a:pathLst>
          </a:custGeom>
          <a:ln w="12700">
            <a:solidFill>
              <a:srgbClr val="58595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3" name="object 223"/>
          <p:cNvSpPr/>
          <p:nvPr/>
        </p:nvSpPr>
        <p:spPr>
          <a:xfrm>
            <a:off x="8224532" y="1033348"/>
            <a:ext cx="15875" cy="11430"/>
          </a:xfrm>
          <a:custGeom>
            <a:avLst/>
            <a:gdLst/>
            <a:ahLst/>
            <a:cxnLst/>
            <a:rect l="l" t="t" r="r" b="b"/>
            <a:pathLst>
              <a:path w="15875" h="11430">
                <a:moveTo>
                  <a:pt x="0" y="11429"/>
                </a:moveTo>
                <a:lnTo>
                  <a:pt x="15646" y="11429"/>
                </a:lnTo>
                <a:lnTo>
                  <a:pt x="15646" y="0"/>
                </a:lnTo>
                <a:lnTo>
                  <a:pt x="0" y="0"/>
                </a:lnTo>
                <a:lnTo>
                  <a:pt x="0" y="11429"/>
                </a:lnTo>
                <a:close/>
              </a:path>
            </a:pathLst>
          </a:custGeom>
          <a:solidFill>
            <a:srgbClr val="58595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4" name="object 224"/>
          <p:cNvSpPr/>
          <p:nvPr/>
        </p:nvSpPr>
        <p:spPr>
          <a:xfrm>
            <a:off x="8224532" y="1026363"/>
            <a:ext cx="99060" cy="0"/>
          </a:xfrm>
          <a:custGeom>
            <a:avLst/>
            <a:gdLst/>
            <a:ahLst/>
            <a:cxnLst/>
            <a:rect l="l" t="t" r="r" b="b"/>
            <a:pathLst>
              <a:path w="99059">
                <a:moveTo>
                  <a:pt x="0" y="0"/>
                </a:moveTo>
                <a:lnTo>
                  <a:pt x="98780" y="0"/>
                </a:lnTo>
              </a:path>
            </a:pathLst>
          </a:custGeom>
          <a:ln w="13970">
            <a:solidFill>
              <a:srgbClr val="58595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5" name="object 225"/>
          <p:cNvSpPr/>
          <p:nvPr/>
        </p:nvSpPr>
        <p:spPr>
          <a:xfrm>
            <a:off x="8224532" y="1007948"/>
            <a:ext cx="15875" cy="11430"/>
          </a:xfrm>
          <a:custGeom>
            <a:avLst/>
            <a:gdLst/>
            <a:ahLst/>
            <a:cxnLst/>
            <a:rect l="l" t="t" r="r" b="b"/>
            <a:pathLst>
              <a:path w="15875" h="11430">
                <a:moveTo>
                  <a:pt x="0" y="11429"/>
                </a:moveTo>
                <a:lnTo>
                  <a:pt x="15646" y="11429"/>
                </a:lnTo>
                <a:lnTo>
                  <a:pt x="15646" y="0"/>
                </a:lnTo>
                <a:lnTo>
                  <a:pt x="0" y="0"/>
                </a:lnTo>
                <a:lnTo>
                  <a:pt x="0" y="11429"/>
                </a:lnTo>
                <a:close/>
              </a:path>
            </a:pathLst>
          </a:custGeom>
          <a:solidFill>
            <a:srgbClr val="58595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6" name="object 226"/>
          <p:cNvSpPr/>
          <p:nvPr/>
        </p:nvSpPr>
        <p:spPr>
          <a:xfrm>
            <a:off x="8307514" y="1032725"/>
            <a:ext cx="15875" cy="12065"/>
          </a:xfrm>
          <a:custGeom>
            <a:avLst/>
            <a:gdLst/>
            <a:ahLst/>
            <a:cxnLst/>
            <a:rect l="l" t="t" r="r" b="b"/>
            <a:pathLst>
              <a:path w="15875" h="12065">
                <a:moveTo>
                  <a:pt x="15798" y="0"/>
                </a:moveTo>
                <a:lnTo>
                  <a:pt x="0" y="0"/>
                </a:lnTo>
                <a:lnTo>
                  <a:pt x="0" y="11633"/>
                </a:lnTo>
                <a:lnTo>
                  <a:pt x="15798" y="11633"/>
                </a:lnTo>
                <a:lnTo>
                  <a:pt x="15798" y="0"/>
                </a:lnTo>
                <a:close/>
              </a:path>
            </a:pathLst>
          </a:custGeom>
          <a:solidFill>
            <a:srgbClr val="58595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7" name="object 227"/>
          <p:cNvSpPr/>
          <p:nvPr/>
        </p:nvSpPr>
        <p:spPr>
          <a:xfrm>
            <a:off x="8307514" y="1007605"/>
            <a:ext cx="15875" cy="12065"/>
          </a:xfrm>
          <a:custGeom>
            <a:avLst/>
            <a:gdLst/>
            <a:ahLst/>
            <a:cxnLst/>
            <a:rect l="l" t="t" r="r" b="b"/>
            <a:pathLst>
              <a:path w="15875" h="12065">
                <a:moveTo>
                  <a:pt x="15798" y="0"/>
                </a:moveTo>
                <a:lnTo>
                  <a:pt x="0" y="0"/>
                </a:lnTo>
                <a:lnTo>
                  <a:pt x="0" y="11912"/>
                </a:lnTo>
                <a:lnTo>
                  <a:pt x="15798" y="11912"/>
                </a:lnTo>
                <a:lnTo>
                  <a:pt x="15798" y="0"/>
                </a:lnTo>
                <a:close/>
              </a:path>
            </a:pathLst>
          </a:custGeom>
          <a:solidFill>
            <a:srgbClr val="58595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8" name="object 228"/>
          <p:cNvSpPr/>
          <p:nvPr/>
        </p:nvSpPr>
        <p:spPr>
          <a:xfrm>
            <a:off x="8307375" y="1107008"/>
            <a:ext cx="16510" cy="27940"/>
          </a:xfrm>
          <a:custGeom>
            <a:avLst/>
            <a:gdLst/>
            <a:ahLst/>
            <a:cxnLst/>
            <a:rect l="l" t="t" r="r" b="b"/>
            <a:pathLst>
              <a:path w="16509" h="27940">
                <a:moveTo>
                  <a:pt x="0" y="27940"/>
                </a:moveTo>
                <a:lnTo>
                  <a:pt x="15938" y="27940"/>
                </a:lnTo>
                <a:lnTo>
                  <a:pt x="15938" y="0"/>
                </a:lnTo>
                <a:lnTo>
                  <a:pt x="0" y="0"/>
                </a:lnTo>
                <a:lnTo>
                  <a:pt x="0" y="27940"/>
                </a:lnTo>
                <a:close/>
              </a:path>
            </a:pathLst>
          </a:custGeom>
          <a:solidFill>
            <a:srgbClr val="58595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9" name="object 229"/>
          <p:cNvSpPr/>
          <p:nvPr/>
        </p:nvSpPr>
        <p:spPr>
          <a:xfrm>
            <a:off x="8221509" y="1100023"/>
            <a:ext cx="102235" cy="0"/>
          </a:xfrm>
          <a:custGeom>
            <a:avLst/>
            <a:gdLst/>
            <a:ahLst/>
            <a:cxnLst/>
            <a:rect l="l" t="t" r="r" b="b"/>
            <a:pathLst>
              <a:path w="102234">
                <a:moveTo>
                  <a:pt x="0" y="0"/>
                </a:moveTo>
                <a:lnTo>
                  <a:pt x="101803" y="0"/>
                </a:lnTo>
              </a:path>
            </a:pathLst>
          </a:custGeom>
          <a:ln w="13970">
            <a:solidFill>
              <a:srgbClr val="58595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0" name="object 230"/>
          <p:cNvSpPr/>
          <p:nvPr/>
        </p:nvSpPr>
        <p:spPr>
          <a:xfrm>
            <a:off x="8345665" y="1006017"/>
            <a:ext cx="114300" cy="128270"/>
          </a:xfrm>
          <a:custGeom>
            <a:avLst/>
            <a:gdLst/>
            <a:ahLst/>
            <a:cxnLst/>
            <a:rect l="l" t="t" r="r" b="b"/>
            <a:pathLst>
              <a:path w="114300" h="128269">
                <a:moveTo>
                  <a:pt x="47243" y="21971"/>
                </a:moveTo>
                <a:lnTo>
                  <a:pt x="35750" y="21971"/>
                </a:lnTo>
                <a:lnTo>
                  <a:pt x="0" y="106680"/>
                </a:lnTo>
                <a:lnTo>
                  <a:pt x="14363" y="112712"/>
                </a:lnTo>
                <a:lnTo>
                  <a:pt x="41490" y="46240"/>
                </a:lnTo>
                <a:lnTo>
                  <a:pt x="57565" y="46240"/>
                </a:lnTo>
                <a:lnTo>
                  <a:pt x="47243" y="21971"/>
                </a:lnTo>
                <a:close/>
              </a:path>
              <a:path w="114300" h="128269">
                <a:moveTo>
                  <a:pt x="57565" y="46240"/>
                </a:moveTo>
                <a:lnTo>
                  <a:pt x="41490" y="46240"/>
                </a:lnTo>
                <a:lnTo>
                  <a:pt x="68770" y="111709"/>
                </a:lnTo>
                <a:lnTo>
                  <a:pt x="82842" y="105676"/>
                </a:lnTo>
                <a:lnTo>
                  <a:pt x="57565" y="46240"/>
                </a:lnTo>
                <a:close/>
              </a:path>
              <a:path w="114300" h="128269">
                <a:moveTo>
                  <a:pt x="79400" y="7899"/>
                </a:moveTo>
                <a:lnTo>
                  <a:pt x="3009" y="7899"/>
                </a:lnTo>
                <a:lnTo>
                  <a:pt x="3009" y="21971"/>
                </a:lnTo>
                <a:lnTo>
                  <a:pt x="79400" y="21971"/>
                </a:lnTo>
                <a:lnTo>
                  <a:pt x="79400" y="7899"/>
                </a:lnTo>
                <a:close/>
              </a:path>
              <a:path w="114300" h="128269">
                <a:moveTo>
                  <a:pt x="113995" y="0"/>
                </a:moveTo>
                <a:lnTo>
                  <a:pt x="98056" y="0"/>
                </a:lnTo>
                <a:lnTo>
                  <a:pt x="98056" y="128079"/>
                </a:lnTo>
                <a:lnTo>
                  <a:pt x="113995" y="128079"/>
                </a:lnTo>
                <a:lnTo>
                  <a:pt x="113995" y="0"/>
                </a:lnTo>
                <a:close/>
              </a:path>
            </a:pathLst>
          </a:custGeom>
          <a:solidFill>
            <a:srgbClr val="58595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1" name="object 231"/>
          <p:cNvSpPr/>
          <p:nvPr/>
        </p:nvSpPr>
        <p:spPr>
          <a:xfrm>
            <a:off x="8529383" y="1100988"/>
            <a:ext cx="16510" cy="33020"/>
          </a:xfrm>
          <a:custGeom>
            <a:avLst/>
            <a:gdLst/>
            <a:ahLst/>
            <a:cxnLst/>
            <a:rect l="l" t="t" r="r" b="b"/>
            <a:pathLst>
              <a:path w="16509" h="33019">
                <a:moveTo>
                  <a:pt x="15938" y="0"/>
                </a:moveTo>
                <a:lnTo>
                  <a:pt x="0" y="0"/>
                </a:lnTo>
                <a:lnTo>
                  <a:pt x="0" y="33019"/>
                </a:lnTo>
                <a:lnTo>
                  <a:pt x="15938" y="33019"/>
                </a:lnTo>
                <a:lnTo>
                  <a:pt x="15938" y="0"/>
                </a:lnTo>
                <a:close/>
              </a:path>
            </a:pathLst>
          </a:custGeom>
          <a:solidFill>
            <a:srgbClr val="58595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2" name="object 232"/>
          <p:cNvSpPr/>
          <p:nvPr/>
        </p:nvSpPr>
        <p:spPr>
          <a:xfrm>
            <a:off x="8478558" y="1093952"/>
            <a:ext cx="118110" cy="0"/>
          </a:xfrm>
          <a:custGeom>
            <a:avLst/>
            <a:gdLst/>
            <a:ahLst/>
            <a:cxnLst/>
            <a:rect l="l" t="t" r="r" b="b"/>
            <a:pathLst>
              <a:path w="118109">
                <a:moveTo>
                  <a:pt x="0" y="0"/>
                </a:moveTo>
                <a:lnTo>
                  <a:pt x="117728" y="0"/>
                </a:lnTo>
              </a:path>
            </a:pathLst>
          </a:custGeom>
          <a:ln w="14071">
            <a:solidFill>
              <a:srgbClr val="58595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3" name="object 233"/>
          <p:cNvSpPr/>
          <p:nvPr/>
        </p:nvSpPr>
        <p:spPr>
          <a:xfrm>
            <a:off x="8488032" y="1062151"/>
            <a:ext cx="99060" cy="0"/>
          </a:xfrm>
          <a:custGeom>
            <a:avLst/>
            <a:gdLst/>
            <a:ahLst/>
            <a:cxnLst/>
            <a:rect l="l" t="t" r="r" b="b"/>
            <a:pathLst>
              <a:path w="99059">
                <a:moveTo>
                  <a:pt x="0" y="0"/>
                </a:moveTo>
                <a:lnTo>
                  <a:pt x="98780" y="0"/>
                </a:lnTo>
              </a:path>
            </a:pathLst>
          </a:custGeom>
          <a:ln w="13970">
            <a:solidFill>
              <a:srgbClr val="58595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4" name="object 234"/>
          <p:cNvSpPr/>
          <p:nvPr/>
        </p:nvSpPr>
        <p:spPr>
          <a:xfrm>
            <a:off x="8488032" y="1038656"/>
            <a:ext cx="15875" cy="16510"/>
          </a:xfrm>
          <a:custGeom>
            <a:avLst/>
            <a:gdLst/>
            <a:ahLst/>
            <a:cxnLst/>
            <a:rect l="l" t="t" r="r" b="b"/>
            <a:pathLst>
              <a:path w="15875" h="16509">
                <a:moveTo>
                  <a:pt x="0" y="16509"/>
                </a:moveTo>
                <a:lnTo>
                  <a:pt x="15659" y="16509"/>
                </a:lnTo>
                <a:lnTo>
                  <a:pt x="15659" y="0"/>
                </a:lnTo>
                <a:lnTo>
                  <a:pt x="0" y="0"/>
                </a:lnTo>
                <a:lnTo>
                  <a:pt x="0" y="16509"/>
                </a:lnTo>
                <a:close/>
              </a:path>
            </a:pathLst>
          </a:custGeom>
          <a:solidFill>
            <a:srgbClr val="58595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5" name="object 235"/>
          <p:cNvSpPr/>
          <p:nvPr/>
        </p:nvSpPr>
        <p:spPr>
          <a:xfrm>
            <a:off x="8488032" y="1031671"/>
            <a:ext cx="99060" cy="0"/>
          </a:xfrm>
          <a:custGeom>
            <a:avLst/>
            <a:gdLst/>
            <a:ahLst/>
            <a:cxnLst/>
            <a:rect l="l" t="t" r="r" b="b"/>
            <a:pathLst>
              <a:path w="99059">
                <a:moveTo>
                  <a:pt x="0" y="0"/>
                </a:moveTo>
                <a:lnTo>
                  <a:pt x="98780" y="0"/>
                </a:lnTo>
              </a:path>
            </a:pathLst>
          </a:custGeom>
          <a:ln w="13970">
            <a:solidFill>
              <a:srgbClr val="58595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6" name="object 236"/>
          <p:cNvSpPr/>
          <p:nvPr/>
        </p:nvSpPr>
        <p:spPr>
          <a:xfrm>
            <a:off x="8488032" y="1008176"/>
            <a:ext cx="15875" cy="16510"/>
          </a:xfrm>
          <a:custGeom>
            <a:avLst/>
            <a:gdLst/>
            <a:ahLst/>
            <a:cxnLst/>
            <a:rect l="l" t="t" r="r" b="b"/>
            <a:pathLst>
              <a:path w="15875" h="16509">
                <a:moveTo>
                  <a:pt x="0" y="16510"/>
                </a:moveTo>
                <a:lnTo>
                  <a:pt x="15659" y="16510"/>
                </a:lnTo>
                <a:lnTo>
                  <a:pt x="15659" y="0"/>
                </a:lnTo>
                <a:lnTo>
                  <a:pt x="0" y="0"/>
                </a:lnTo>
                <a:lnTo>
                  <a:pt x="0" y="16510"/>
                </a:lnTo>
                <a:close/>
              </a:path>
            </a:pathLst>
          </a:custGeom>
          <a:solidFill>
            <a:srgbClr val="58595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7" name="object 237"/>
          <p:cNvSpPr/>
          <p:nvPr/>
        </p:nvSpPr>
        <p:spPr>
          <a:xfrm>
            <a:off x="8571026" y="1038097"/>
            <a:ext cx="15875" cy="17780"/>
          </a:xfrm>
          <a:custGeom>
            <a:avLst/>
            <a:gdLst/>
            <a:ahLst/>
            <a:cxnLst/>
            <a:rect l="l" t="t" r="r" b="b"/>
            <a:pathLst>
              <a:path w="15875" h="17780">
                <a:moveTo>
                  <a:pt x="15786" y="0"/>
                </a:moveTo>
                <a:lnTo>
                  <a:pt x="0" y="0"/>
                </a:lnTo>
                <a:lnTo>
                  <a:pt x="0" y="17653"/>
                </a:lnTo>
                <a:lnTo>
                  <a:pt x="15786" y="17653"/>
                </a:lnTo>
                <a:lnTo>
                  <a:pt x="15786" y="0"/>
                </a:lnTo>
                <a:close/>
              </a:path>
            </a:pathLst>
          </a:custGeom>
          <a:solidFill>
            <a:srgbClr val="58595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8" name="object 238"/>
          <p:cNvSpPr/>
          <p:nvPr/>
        </p:nvSpPr>
        <p:spPr>
          <a:xfrm>
            <a:off x="8571026" y="1008087"/>
            <a:ext cx="15875" cy="16510"/>
          </a:xfrm>
          <a:custGeom>
            <a:avLst/>
            <a:gdLst/>
            <a:ahLst/>
            <a:cxnLst/>
            <a:rect l="l" t="t" r="r" b="b"/>
            <a:pathLst>
              <a:path w="15875" h="16509">
                <a:moveTo>
                  <a:pt x="15786" y="0"/>
                </a:moveTo>
                <a:lnTo>
                  <a:pt x="0" y="0"/>
                </a:lnTo>
                <a:lnTo>
                  <a:pt x="0" y="16230"/>
                </a:lnTo>
                <a:lnTo>
                  <a:pt x="15786" y="16230"/>
                </a:lnTo>
                <a:lnTo>
                  <a:pt x="15786" y="0"/>
                </a:lnTo>
                <a:close/>
              </a:path>
            </a:pathLst>
          </a:custGeom>
          <a:solidFill>
            <a:srgbClr val="58595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9" name="object 239"/>
          <p:cNvSpPr/>
          <p:nvPr/>
        </p:nvSpPr>
        <p:spPr>
          <a:xfrm>
            <a:off x="7553909" y="909510"/>
            <a:ext cx="313055" cy="307340"/>
          </a:xfrm>
          <a:custGeom>
            <a:avLst/>
            <a:gdLst/>
            <a:ahLst/>
            <a:cxnLst/>
            <a:rect l="l" t="t" r="r" b="b"/>
            <a:pathLst>
              <a:path w="313054" h="307340">
                <a:moveTo>
                  <a:pt x="160248" y="0"/>
                </a:moveTo>
                <a:lnTo>
                  <a:pt x="109606" y="8169"/>
                </a:lnTo>
                <a:lnTo>
                  <a:pt x="65617" y="30918"/>
                </a:lnTo>
                <a:lnTo>
                  <a:pt x="30925" y="65609"/>
                </a:lnTo>
                <a:lnTo>
                  <a:pt x="8171" y="109602"/>
                </a:lnTo>
                <a:lnTo>
                  <a:pt x="0" y="160261"/>
                </a:lnTo>
                <a:lnTo>
                  <a:pt x="6567" y="205909"/>
                </a:lnTo>
                <a:lnTo>
                  <a:pt x="25150" y="246122"/>
                </a:lnTo>
                <a:lnTo>
                  <a:pt x="54071" y="278195"/>
                </a:lnTo>
                <a:lnTo>
                  <a:pt x="91649" y="299422"/>
                </a:lnTo>
                <a:lnTo>
                  <a:pt x="136207" y="307098"/>
                </a:lnTo>
                <a:lnTo>
                  <a:pt x="179637" y="300804"/>
                </a:lnTo>
                <a:lnTo>
                  <a:pt x="215088" y="283298"/>
                </a:lnTo>
                <a:lnTo>
                  <a:pt x="242351" y="256649"/>
                </a:lnTo>
                <a:lnTo>
                  <a:pt x="261213" y="222923"/>
                </a:lnTo>
                <a:lnTo>
                  <a:pt x="265828" y="202340"/>
                </a:lnTo>
                <a:lnTo>
                  <a:pt x="264687" y="191084"/>
                </a:lnTo>
                <a:lnTo>
                  <a:pt x="113410" y="191084"/>
                </a:lnTo>
                <a:lnTo>
                  <a:pt x="93526" y="187578"/>
                </a:lnTo>
                <a:lnTo>
                  <a:pt x="58877" y="149720"/>
                </a:lnTo>
                <a:lnTo>
                  <a:pt x="55651" y="135458"/>
                </a:lnTo>
                <a:lnTo>
                  <a:pt x="55651" y="126123"/>
                </a:lnTo>
                <a:lnTo>
                  <a:pt x="64873" y="88299"/>
                </a:lnTo>
                <a:lnTo>
                  <a:pt x="90736" y="54121"/>
                </a:lnTo>
                <a:lnTo>
                  <a:pt x="130537" y="29372"/>
                </a:lnTo>
                <a:lnTo>
                  <a:pt x="181571" y="19837"/>
                </a:lnTo>
                <a:lnTo>
                  <a:pt x="233514" y="19837"/>
                </a:lnTo>
                <a:lnTo>
                  <a:pt x="210563" y="8060"/>
                </a:lnTo>
                <a:lnTo>
                  <a:pt x="160248" y="0"/>
                </a:lnTo>
                <a:close/>
              </a:path>
              <a:path w="313054" h="307340">
                <a:moveTo>
                  <a:pt x="218787" y="139397"/>
                </a:moveTo>
                <a:lnTo>
                  <a:pt x="196891" y="139541"/>
                </a:lnTo>
                <a:lnTo>
                  <a:pt x="176656" y="148305"/>
                </a:lnTo>
                <a:lnTo>
                  <a:pt x="160337" y="165150"/>
                </a:lnTo>
                <a:lnTo>
                  <a:pt x="147854" y="178932"/>
                </a:lnTo>
                <a:lnTo>
                  <a:pt x="134512" y="186766"/>
                </a:lnTo>
                <a:lnTo>
                  <a:pt x="122350" y="190275"/>
                </a:lnTo>
                <a:lnTo>
                  <a:pt x="113410" y="191084"/>
                </a:lnTo>
                <a:lnTo>
                  <a:pt x="264687" y="191084"/>
                </a:lnTo>
                <a:lnTo>
                  <a:pt x="263750" y="181838"/>
                </a:lnTo>
                <a:lnTo>
                  <a:pt x="255123" y="163251"/>
                </a:lnTo>
                <a:lnTo>
                  <a:pt x="240093" y="148412"/>
                </a:lnTo>
                <a:lnTo>
                  <a:pt x="218787" y="139397"/>
                </a:lnTo>
                <a:close/>
              </a:path>
              <a:path w="313054" h="307340">
                <a:moveTo>
                  <a:pt x="233514" y="19837"/>
                </a:moveTo>
                <a:lnTo>
                  <a:pt x="181571" y="19837"/>
                </a:lnTo>
                <a:lnTo>
                  <a:pt x="232551" y="29393"/>
                </a:lnTo>
                <a:lnTo>
                  <a:pt x="271340" y="52830"/>
                </a:lnTo>
                <a:lnTo>
                  <a:pt x="297963" y="82304"/>
                </a:lnTo>
                <a:lnTo>
                  <a:pt x="312445" y="109969"/>
                </a:lnTo>
                <a:lnTo>
                  <a:pt x="311873" y="108267"/>
                </a:lnTo>
                <a:lnTo>
                  <a:pt x="288955" y="64781"/>
                </a:lnTo>
                <a:lnTo>
                  <a:pt x="254325" y="30516"/>
                </a:lnTo>
                <a:lnTo>
                  <a:pt x="233514" y="19837"/>
                </a:lnTo>
                <a:close/>
              </a:path>
            </a:pathLst>
          </a:custGeom>
          <a:solidFill>
            <a:srgbClr val="00396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0" name="object 240"/>
          <p:cNvSpPr/>
          <p:nvPr/>
        </p:nvSpPr>
        <p:spPr>
          <a:xfrm>
            <a:off x="7609573" y="929347"/>
            <a:ext cx="265430" cy="291465"/>
          </a:xfrm>
          <a:custGeom>
            <a:avLst/>
            <a:gdLst/>
            <a:ahLst/>
            <a:cxnLst/>
            <a:rect l="l" t="t" r="r" b="b"/>
            <a:pathLst>
              <a:path w="265429" h="291465">
                <a:moveTo>
                  <a:pt x="207661" y="28486"/>
                </a:moveTo>
                <a:lnTo>
                  <a:pt x="107746" y="28486"/>
                </a:lnTo>
                <a:lnTo>
                  <a:pt x="149510" y="35222"/>
                </a:lnTo>
                <a:lnTo>
                  <a:pt x="185781" y="53979"/>
                </a:lnTo>
                <a:lnTo>
                  <a:pt x="214384" y="82582"/>
                </a:lnTo>
                <a:lnTo>
                  <a:pt x="233141" y="118853"/>
                </a:lnTo>
                <a:lnTo>
                  <a:pt x="239877" y="160616"/>
                </a:lnTo>
                <a:lnTo>
                  <a:pt x="233986" y="201793"/>
                </a:lnTo>
                <a:lnTo>
                  <a:pt x="217438" y="238394"/>
                </a:lnTo>
                <a:lnTo>
                  <a:pt x="191919" y="268733"/>
                </a:lnTo>
                <a:lnTo>
                  <a:pt x="159118" y="291122"/>
                </a:lnTo>
                <a:lnTo>
                  <a:pt x="201669" y="267941"/>
                </a:lnTo>
                <a:lnTo>
                  <a:pt x="235110" y="233427"/>
                </a:lnTo>
                <a:lnTo>
                  <a:pt x="256989" y="190095"/>
                </a:lnTo>
                <a:lnTo>
                  <a:pt x="264833" y="140423"/>
                </a:lnTo>
                <a:lnTo>
                  <a:pt x="264414" y="128421"/>
                </a:lnTo>
                <a:lnTo>
                  <a:pt x="244296" y="65445"/>
                </a:lnTo>
                <a:lnTo>
                  <a:pt x="217836" y="34856"/>
                </a:lnTo>
                <a:lnTo>
                  <a:pt x="207661" y="28486"/>
                </a:lnTo>
                <a:close/>
              </a:path>
              <a:path w="265429" h="291465">
                <a:moveTo>
                  <a:pt x="125920" y="0"/>
                </a:moveTo>
                <a:lnTo>
                  <a:pt x="74886" y="9535"/>
                </a:lnTo>
                <a:lnTo>
                  <a:pt x="35085" y="34285"/>
                </a:lnTo>
                <a:lnTo>
                  <a:pt x="9221" y="68467"/>
                </a:lnTo>
                <a:lnTo>
                  <a:pt x="0" y="106299"/>
                </a:lnTo>
                <a:lnTo>
                  <a:pt x="0" y="115620"/>
                </a:lnTo>
                <a:lnTo>
                  <a:pt x="558" y="119811"/>
                </a:lnTo>
                <a:lnTo>
                  <a:pt x="2857" y="128587"/>
                </a:lnTo>
                <a:lnTo>
                  <a:pt x="1905" y="124752"/>
                </a:lnTo>
                <a:lnTo>
                  <a:pt x="1384" y="120904"/>
                </a:lnTo>
                <a:lnTo>
                  <a:pt x="10422" y="81206"/>
                </a:lnTo>
                <a:lnTo>
                  <a:pt x="68383" y="34975"/>
                </a:lnTo>
                <a:lnTo>
                  <a:pt x="107746" y="28486"/>
                </a:lnTo>
                <a:lnTo>
                  <a:pt x="207661" y="28486"/>
                </a:lnTo>
                <a:lnTo>
                  <a:pt x="178385" y="10156"/>
                </a:lnTo>
                <a:lnTo>
                  <a:pt x="125920" y="0"/>
                </a:lnTo>
                <a:close/>
              </a:path>
            </a:pathLst>
          </a:custGeom>
          <a:solidFill>
            <a:srgbClr val="ED1A3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2" name="object 242"/>
          <p:cNvSpPr txBox="1"/>
          <p:nvPr/>
        </p:nvSpPr>
        <p:spPr>
          <a:xfrm>
            <a:off x="3677297" y="2941028"/>
            <a:ext cx="5935345" cy="2855269"/>
          </a:xfrm>
          <a:prstGeom prst="rect">
            <a:avLst/>
          </a:prstGeom>
        </p:spPr>
        <p:txBody>
          <a:bodyPr vert="horz" wrap="square" lIns="0" tIns="9715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65"/>
              </a:spcBef>
              <a:tabLst>
                <a:tab pos="926465" algn="l"/>
              </a:tabLst>
            </a:pPr>
            <a:r>
              <a:rPr sz="2500" b="1" spc="-140" dirty="0">
                <a:solidFill>
                  <a:srgbClr val="231F20"/>
                </a:solidFill>
                <a:latin typeface="Malgun Gothic"/>
                <a:cs typeface="Malgun Gothic"/>
              </a:rPr>
              <a:t>1장	</a:t>
            </a:r>
            <a:r>
              <a:rPr sz="2500" spc="-300" dirty="0">
                <a:solidFill>
                  <a:srgbClr val="231F20"/>
                </a:solidFill>
                <a:latin typeface="Dotum"/>
                <a:cs typeface="Dotum"/>
              </a:rPr>
              <a:t>들어가며</a:t>
            </a:r>
            <a:endParaRPr sz="2500" dirty="0">
              <a:latin typeface="Dotum"/>
              <a:cs typeface="Dotum"/>
            </a:endParaRPr>
          </a:p>
          <a:p>
            <a:pPr marL="12700">
              <a:lnSpc>
                <a:spcPct val="100000"/>
              </a:lnSpc>
              <a:spcBef>
                <a:spcPts val="670"/>
              </a:spcBef>
              <a:tabLst>
                <a:tab pos="926465" algn="l"/>
              </a:tabLst>
            </a:pPr>
            <a:r>
              <a:rPr sz="2500" b="1" spc="-140" dirty="0">
                <a:solidFill>
                  <a:srgbClr val="231F20"/>
                </a:solidFill>
                <a:latin typeface="Malgun Gothic"/>
                <a:cs typeface="Malgun Gothic"/>
              </a:rPr>
              <a:t>2장	</a:t>
            </a:r>
            <a:r>
              <a:rPr sz="2500" spc="-285" dirty="0">
                <a:solidFill>
                  <a:srgbClr val="231F20"/>
                </a:solidFill>
                <a:latin typeface="Dotum"/>
                <a:cs typeface="Dotum"/>
              </a:rPr>
              <a:t>아동학대의</a:t>
            </a:r>
            <a:r>
              <a:rPr sz="2500" spc="-310" dirty="0">
                <a:solidFill>
                  <a:srgbClr val="231F20"/>
                </a:solidFill>
                <a:latin typeface="Dotum"/>
                <a:cs typeface="Dotum"/>
              </a:rPr>
              <a:t> </a:t>
            </a:r>
            <a:r>
              <a:rPr sz="2500" spc="-300" dirty="0">
                <a:solidFill>
                  <a:srgbClr val="231F20"/>
                </a:solidFill>
                <a:latin typeface="Dotum"/>
                <a:cs typeface="Dotum"/>
              </a:rPr>
              <a:t>이해</a:t>
            </a:r>
            <a:endParaRPr sz="2500" dirty="0">
              <a:latin typeface="Dotum"/>
              <a:cs typeface="Dotum"/>
            </a:endParaRPr>
          </a:p>
          <a:p>
            <a:pPr marL="12700">
              <a:lnSpc>
                <a:spcPct val="100000"/>
              </a:lnSpc>
              <a:spcBef>
                <a:spcPts val="665"/>
              </a:spcBef>
              <a:tabLst>
                <a:tab pos="926465" algn="l"/>
              </a:tabLst>
            </a:pPr>
            <a:r>
              <a:rPr sz="2500" b="1" spc="-140" dirty="0">
                <a:solidFill>
                  <a:srgbClr val="231F20"/>
                </a:solidFill>
                <a:latin typeface="Malgun Gothic"/>
                <a:cs typeface="Malgun Gothic"/>
              </a:rPr>
              <a:t>3장	</a:t>
            </a:r>
            <a:r>
              <a:rPr lang="ko-KR" altLang="en-US" sz="2500" spc="-290" dirty="0">
                <a:solidFill>
                  <a:srgbClr val="231F20"/>
                </a:solidFill>
                <a:latin typeface="Dotum"/>
                <a:cs typeface="Dotum"/>
              </a:rPr>
              <a:t> 아</a:t>
            </a:r>
            <a:r>
              <a:rPr lang="ko-KR" altLang="en-US" sz="2500" spc="-290" dirty="0">
                <a:solidFill>
                  <a:srgbClr val="231F20"/>
                </a:solidFill>
                <a:latin typeface="돋움" panose="020B0600000101010101" pitchFamily="50" charset="-127"/>
                <a:ea typeface="돋움" panose="020B0600000101010101" pitchFamily="50" charset="-127"/>
                <a:cs typeface="Dotum"/>
              </a:rPr>
              <a:t>동학대 대응체계 </a:t>
            </a:r>
            <a:r>
              <a:rPr sz="2500" spc="-225" dirty="0" smtClean="0">
                <a:solidFill>
                  <a:srgbClr val="231F20"/>
                </a:solidFill>
                <a:latin typeface="Dotum"/>
                <a:cs typeface="Dotum"/>
              </a:rPr>
              <a:t>및</a:t>
            </a:r>
            <a:r>
              <a:rPr sz="2500" spc="-400" dirty="0" smtClean="0">
                <a:solidFill>
                  <a:srgbClr val="231F20"/>
                </a:solidFill>
                <a:latin typeface="Dotum"/>
                <a:cs typeface="Dotum"/>
              </a:rPr>
              <a:t> </a:t>
            </a:r>
            <a:r>
              <a:rPr sz="2500" spc="-300" dirty="0">
                <a:solidFill>
                  <a:srgbClr val="231F20"/>
                </a:solidFill>
                <a:latin typeface="Dotum"/>
                <a:cs typeface="Dotum"/>
              </a:rPr>
              <a:t>사례개입과정</a:t>
            </a:r>
            <a:endParaRPr sz="2500" dirty="0">
              <a:latin typeface="Dotum"/>
              <a:cs typeface="Dotum"/>
            </a:endParaRPr>
          </a:p>
          <a:p>
            <a:pPr marL="12700">
              <a:lnSpc>
                <a:spcPct val="100000"/>
              </a:lnSpc>
              <a:spcBef>
                <a:spcPts val="670"/>
              </a:spcBef>
              <a:tabLst>
                <a:tab pos="926465" algn="l"/>
              </a:tabLst>
            </a:pPr>
            <a:r>
              <a:rPr sz="2500" b="1" spc="-140" dirty="0">
                <a:solidFill>
                  <a:srgbClr val="231F20"/>
                </a:solidFill>
                <a:latin typeface="Malgun Gothic"/>
                <a:cs typeface="Malgun Gothic"/>
              </a:rPr>
              <a:t>4장	</a:t>
            </a:r>
            <a:r>
              <a:rPr sz="2500" spc="-280" dirty="0" err="1">
                <a:solidFill>
                  <a:srgbClr val="231F20"/>
                </a:solidFill>
                <a:latin typeface="돋움" panose="020B0600000101010101" pitchFamily="50" charset="-127"/>
                <a:ea typeface="돋움" panose="020B0600000101010101" pitchFamily="50" charset="-127"/>
                <a:cs typeface="Dotum"/>
              </a:rPr>
              <a:t>아동학대</a:t>
            </a:r>
            <a:r>
              <a:rPr sz="2500" spc="-310" dirty="0">
                <a:solidFill>
                  <a:srgbClr val="231F20"/>
                </a:solidFill>
                <a:latin typeface="돋움" panose="020B0600000101010101" pitchFamily="50" charset="-127"/>
                <a:ea typeface="돋움" panose="020B0600000101010101" pitchFamily="50" charset="-127"/>
                <a:cs typeface="Dotum"/>
              </a:rPr>
              <a:t> </a:t>
            </a:r>
            <a:r>
              <a:rPr sz="2500" spc="-300" dirty="0" err="1" smtClean="0">
                <a:solidFill>
                  <a:srgbClr val="231F20"/>
                </a:solidFill>
                <a:latin typeface="돋움" panose="020B0600000101010101" pitchFamily="50" charset="-127"/>
                <a:ea typeface="돋움" panose="020B0600000101010101" pitchFamily="50" charset="-127"/>
                <a:cs typeface="Dotum"/>
              </a:rPr>
              <a:t>신고의무</a:t>
            </a:r>
            <a:r>
              <a:rPr lang="ko-KR" altLang="en-US" sz="2500" spc="-300" dirty="0" smtClean="0">
                <a:solidFill>
                  <a:srgbClr val="231F20"/>
                </a:solidFill>
                <a:latin typeface="돋움" panose="020B0600000101010101" pitchFamily="50" charset="-127"/>
                <a:ea typeface="돋움" panose="020B0600000101010101" pitchFamily="50" charset="-127"/>
                <a:cs typeface="Dotum"/>
              </a:rPr>
              <a:t>와 아동학대예방교육</a:t>
            </a:r>
            <a:endParaRPr dirty="0">
              <a:latin typeface="돋움" panose="020B0600000101010101" pitchFamily="50" charset="-127"/>
              <a:ea typeface="돋움" panose="020B0600000101010101" pitchFamily="50" charset="-127"/>
              <a:cs typeface="Dotum"/>
            </a:endParaRPr>
          </a:p>
          <a:p>
            <a:pPr marL="12700">
              <a:lnSpc>
                <a:spcPct val="100000"/>
              </a:lnSpc>
              <a:spcBef>
                <a:spcPts val="665"/>
              </a:spcBef>
              <a:tabLst>
                <a:tab pos="926465" algn="l"/>
              </a:tabLst>
            </a:pPr>
            <a:r>
              <a:rPr sz="2500" b="1" spc="-140" dirty="0">
                <a:solidFill>
                  <a:srgbClr val="231F20"/>
                </a:solidFill>
                <a:latin typeface="Malgun Gothic"/>
                <a:cs typeface="Malgun Gothic"/>
              </a:rPr>
              <a:t>5장	</a:t>
            </a:r>
            <a:r>
              <a:rPr sz="2500" spc="-285" dirty="0">
                <a:solidFill>
                  <a:srgbClr val="231F20"/>
                </a:solidFill>
                <a:latin typeface="Dotum"/>
                <a:cs typeface="Dotum"/>
              </a:rPr>
              <a:t>아동학대의 </a:t>
            </a:r>
            <a:r>
              <a:rPr sz="2500" spc="-260" dirty="0">
                <a:solidFill>
                  <a:srgbClr val="231F20"/>
                </a:solidFill>
                <a:latin typeface="Dotum"/>
                <a:cs typeface="Dotum"/>
              </a:rPr>
              <a:t>발견 </a:t>
            </a:r>
            <a:r>
              <a:rPr sz="2500" spc="-225" dirty="0">
                <a:solidFill>
                  <a:srgbClr val="231F20"/>
                </a:solidFill>
                <a:latin typeface="Dotum"/>
                <a:cs typeface="Dotum"/>
              </a:rPr>
              <a:t>및</a:t>
            </a:r>
            <a:r>
              <a:rPr sz="2500" spc="-380" dirty="0">
                <a:solidFill>
                  <a:srgbClr val="231F20"/>
                </a:solidFill>
                <a:latin typeface="Dotum"/>
                <a:cs typeface="Dotum"/>
              </a:rPr>
              <a:t> </a:t>
            </a:r>
            <a:r>
              <a:rPr sz="2500" spc="-300" dirty="0" err="1" smtClean="0">
                <a:solidFill>
                  <a:srgbClr val="231F20"/>
                </a:solidFill>
                <a:latin typeface="Dotum"/>
                <a:cs typeface="Dotum"/>
              </a:rPr>
              <a:t>신고</a:t>
            </a:r>
            <a:endParaRPr sz="2500" dirty="0">
              <a:latin typeface="Dotum"/>
              <a:cs typeface="Dotum"/>
            </a:endParaRPr>
          </a:p>
          <a:p>
            <a:pPr marL="12700">
              <a:lnSpc>
                <a:spcPct val="100000"/>
              </a:lnSpc>
              <a:spcBef>
                <a:spcPts val="670"/>
              </a:spcBef>
              <a:tabLst>
                <a:tab pos="926465" algn="l"/>
              </a:tabLst>
            </a:pPr>
            <a:r>
              <a:rPr sz="2500" b="1" spc="-140" dirty="0">
                <a:solidFill>
                  <a:srgbClr val="231F20"/>
                </a:solidFill>
                <a:latin typeface="Malgun Gothic"/>
                <a:cs typeface="Malgun Gothic"/>
              </a:rPr>
              <a:t>6장	</a:t>
            </a:r>
            <a:r>
              <a:rPr sz="2500" spc="25" dirty="0">
                <a:solidFill>
                  <a:srgbClr val="231F20"/>
                </a:solidFill>
                <a:latin typeface="Dotum"/>
                <a:cs typeface="Dotum"/>
              </a:rPr>
              <a:t>Q </a:t>
            </a:r>
            <a:r>
              <a:rPr sz="2500" spc="-10" dirty="0">
                <a:solidFill>
                  <a:srgbClr val="231F20"/>
                </a:solidFill>
                <a:latin typeface="Dotum"/>
                <a:cs typeface="Dotum"/>
              </a:rPr>
              <a:t>&amp;</a:t>
            </a:r>
            <a:r>
              <a:rPr sz="2500" spc="-645" dirty="0">
                <a:solidFill>
                  <a:srgbClr val="231F20"/>
                </a:solidFill>
                <a:latin typeface="Dotum"/>
                <a:cs typeface="Dotum"/>
              </a:rPr>
              <a:t> </a:t>
            </a:r>
            <a:r>
              <a:rPr sz="2500" spc="90" dirty="0">
                <a:solidFill>
                  <a:srgbClr val="231F20"/>
                </a:solidFill>
                <a:latin typeface="Dotum"/>
                <a:cs typeface="Dotum"/>
              </a:rPr>
              <a:t>A</a:t>
            </a:r>
            <a:endParaRPr sz="2500" dirty="0">
              <a:latin typeface="Dotum"/>
              <a:cs typeface="Dotum"/>
            </a:endParaRPr>
          </a:p>
        </p:txBody>
      </p:sp>
      <p:sp>
        <p:nvSpPr>
          <p:cNvPr id="243" name="object 243"/>
          <p:cNvSpPr/>
          <p:nvPr/>
        </p:nvSpPr>
        <p:spPr>
          <a:xfrm>
            <a:off x="540004" y="7380008"/>
            <a:ext cx="9612630" cy="180340"/>
          </a:xfrm>
          <a:custGeom>
            <a:avLst/>
            <a:gdLst/>
            <a:ahLst/>
            <a:cxnLst/>
            <a:rect l="l" t="t" r="r" b="b"/>
            <a:pathLst>
              <a:path w="9612630" h="180340">
                <a:moveTo>
                  <a:pt x="0" y="179997"/>
                </a:moveTo>
                <a:lnTo>
                  <a:pt x="9612007" y="179997"/>
                </a:lnTo>
                <a:lnTo>
                  <a:pt x="9612007" y="0"/>
                </a:lnTo>
                <a:lnTo>
                  <a:pt x="0" y="0"/>
                </a:lnTo>
                <a:lnTo>
                  <a:pt x="0" y="179997"/>
                </a:lnTo>
                <a:close/>
              </a:path>
            </a:pathLst>
          </a:custGeom>
          <a:solidFill>
            <a:srgbClr val="007DC4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44" name="그림 24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8998" y="879969"/>
            <a:ext cx="1407047" cy="37445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4" name="Picture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0692003" cy="7559929"/>
          </a:xfrm>
          <a:prstGeom prst="rect">
            <a:avLst/>
          </a:prstGeom>
        </p:spPr>
      </p:pic>
      <p:sp>
        <p:nvSpPr>
          <p:cNvPr id="5" name="FreeForm 3"/>
          <p:cNvSpPr/>
          <p:nvPr/>
        </p:nvSpPr>
        <p:spPr>
          <a:xfrm>
            <a:off x="3822010" y="678490"/>
            <a:ext cx="3484625" cy="3700907"/>
          </a:xfrm>
          <a:custGeom>
            <a:avLst/>
            <a:gdLst>
              <a:gd name="connsiteX0" fmla="*/ 0 w 0"/>
              <a:gd name="connsiteY0" fmla="*/ 0 w 0"/>
              <a:gd name="connsiteX1" fmla="*/ 0 w 0"/>
              <a:gd name="connsiteY1" fmla="*/ 0 w 0"/>
              <a:gd name="connsiteX2" fmla="*/ 0 w 0"/>
              <a:gd name="connsiteY2" fmla="*/ 0 w 0"/>
              <a:gd name="connsiteX3" fmla="*/ 0 w 0"/>
              <a:gd name="connsiteY3" fmla="*/ 0 w 0"/>
              <a:gd name="connsiteX4" fmla="*/ 0 w 0"/>
              <a:gd name="connsiteY4" fmla="*/ 0 w 0"/>
              <a:gd name="connsiteX5" fmla="*/ 0 w 0"/>
              <a:gd name="connsiteY5" fmla="*/ 0 w 0"/>
              <a:gd name="connsiteX6" fmla="*/ 0 w 0"/>
              <a:gd name="connsiteY6" fmla="*/ 0 w 0"/>
              <a:gd name="connsiteX7" fmla="*/ 0 w 0"/>
              <a:gd name="connsiteY7" fmla="*/ 0 w 0"/>
              <a:gd name="connsiteX8" fmla="*/ 0 w 0"/>
              <a:gd name="connsiteY8" fmla="*/ 0 w 0"/>
              <a:gd name="connsiteX9" fmla="*/ 0 w 0"/>
              <a:gd name="connsiteY9" fmla="*/ 0 w 0"/>
              <a:gd name="connsiteX10" fmla="*/ 0 w 0"/>
              <a:gd name="connsiteY10" fmla="*/ 0 w 0"/>
              <a:gd name="connsiteX11" fmla="*/ 0 w 0"/>
              <a:gd name="connsiteY11" fmla="*/ 0 w 0"/>
              <a:gd name="connsiteX12" fmla="*/ 0 w 0"/>
              <a:gd name="connsiteY12" fmla="*/ 0 w 0"/>
              <a:gd name="connsiteX13" fmla="*/ 0 w 0"/>
              <a:gd name="connsiteY13" fmla="*/ 0 w 0"/>
              <a:gd name="connsiteX14" fmla="*/ 0 w 0"/>
              <a:gd name="connsiteY14" fmla="*/ 0 w 0"/>
              <a:gd name="connsiteX15" fmla="*/ 0 w 0"/>
              <a:gd name="connsiteY15" fmla="*/ 0 w 0"/>
              <a:gd name="connsiteX16" fmla="*/ 0 w 0"/>
              <a:gd name="connsiteY16" fmla="*/ 0 w 0"/>
              <a:gd name="connsiteX17" fmla="*/ 0 w 0"/>
              <a:gd name="connsiteY17" fmla="*/ 0 w 0"/>
              <a:gd name="connsiteX18" fmla="*/ 0 w 0"/>
              <a:gd name="connsiteY18" fmla="*/ 0 w 0"/>
              <a:gd name="connsiteX19" fmla="*/ 0 w 0"/>
              <a:gd name="connsiteY19" fmla="*/ 0 w 0"/>
              <a:gd name="connsiteX20" fmla="*/ 0 w 0"/>
              <a:gd name="connsiteY20" fmla="*/ 0 w 0"/>
              <a:gd name="connsiteX21" fmla="*/ 0 w 0"/>
              <a:gd name="connsiteY21" fmla="*/ 0 w 0"/>
              <a:gd name="connsiteX22" fmla="*/ 0 w 0"/>
              <a:gd name="connsiteY22" fmla="*/ 0 w 0"/>
              <a:gd name="connsiteX23" fmla="*/ 0 w 0"/>
              <a:gd name="connsiteY23" fmla="*/ 0 w 0"/>
              <a:gd name="connsiteX24" fmla="*/ 0 w 0"/>
              <a:gd name="connsiteY24" fmla="*/ 0 w 0"/>
              <a:gd name="connsiteX25" fmla="*/ 0 w 0"/>
              <a:gd name="connsiteY25" fmla="*/ 0 w 0"/>
              <a:gd name="connsiteX26" fmla="*/ 0 w 0"/>
              <a:gd name="connsiteY26" fmla="*/ 0 w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3484625" h="3700907">
                <a:moveTo>
                  <a:pt x="1398017" y="541909"/>
                </a:moveTo>
                <a:cubicBezTo>
                  <a:pt x="1394715" y="679704"/>
                  <a:pt x="1442086" y="805688"/>
                  <a:pt x="1522350" y="903859"/>
                </a:cubicBezTo>
                <a:cubicBezTo>
                  <a:pt x="1751458" y="1238250"/>
                  <a:pt x="1646302" y="1288923"/>
                  <a:pt x="1496442" y="1328673"/>
                </a:cubicBezTo>
                <a:cubicBezTo>
                  <a:pt x="1442086" y="1343532"/>
                  <a:pt x="1057530" y="1371092"/>
                  <a:pt x="482473" y="1142746"/>
                </a:cubicBezTo>
                <a:cubicBezTo>
                  <a:pt x="353569" y="1091438"/>
                  <a:pt x="26162" y="1086612"/>
                  <a:pt x="0" y="1370329"/>
                </a:cubicBezTo>
                <a:cubicBezTo>
                  <a:pt x="-18923" y="1583817"/>
                  <a:pt x="170561" y="1709928"/>
                  <a:pt x="329693" y="1762887"/>
                </a:cubicBezTo>
                <a:cubicBezTo>
                  <a:pt x="433452" y="1797938"/>
                  <a:pt x="886842" y="1947418"/>
                  <a:pt x="1229487" y="2018664"/>
                </a:cubicBezTo>
                <a:cubicBezTo>
                  <a:pt x="1400430" y="2054098"/>
                  <a:pt x="1402208" y="2250059"/>
                  <a:pt x="1350011" y="2351405"/>
                </a:cubicBezTo>
                <a:cubicBezTo>
                  <a:pt x="1199262" y="2642235"/>
                  <a:pt x="989712" y="2953131"/>
                  <a:pt x="874777" y="3144520"/>
                </a:cubicBezTo>
                <a:cubicBezTo>
                  <a:pt x="765176" y="3327146"/>
                  <a:pt x="753238" y="3629787"/>
                  <a:pt x="932054" y="3700907"/>
                </a:cubicBezTo>
                <a:cubicBezTo>
                  <a:pt x="1153288" y="3789426"/>
                  <a:pt x="1313689" y="3633343"/>
                  <a:pt x="1421893" y="3448431"/>
                </a:cubicBezTo>
                <a:cubicBezTo>
                  <a:pt x="1581151" y="3176777"/>
                  <a:pt x="1767206" y="2838450"/>
                  <a:pt x="1814831" y="2732278"/>
                </a:cubicBezTo>
                <a:cubicBezTo>
                  <a:pt x="1896619" y="2547874"/>
                  <a:pt x="1999616" y="2606166"/>
                  <a:pt x="1991742" y="2736723"/>
                </a:cubicBezTo>
                <a:cubicBezTo>
                  <a:pt x="1985011" y="2835910"/>
                  <a:pt x="1949450" y="3238500"/>
                  <a:pt x="1951863" y="3422650"/>
                </a:cubicBezTo>
                <a:cubicBezTo>
                  <a:pt x="1954658" y="3603117"/>
                  <a:pt x="2076070" y="3697986"/>
                  <a:pt x="2201037" y="3696462"/>
                </a:cubicBezTo>
                <a:cubicBezTo>
                  <a:pt x="2470786" y="3694176"/>
                  <a:pt x="2473834" y="3545840"/>
                  <a:pt x="2505838" y="3233674"/>
                </a:cubicBezTo>
                <a:cubicBezTo>
                  <a:pt x="2528063" y="3021203"/>
                  <a:pt x="2526793" y="2833370"/>
                  <a:pt x="2550034" y="2472817"/>
                </a:cubicBezTo>
                <a:cubicBezTo>
                  <a:pt x="2565020" y="2235581"/>
                  <a:pt x="2564385" y="1916049"/>
                  <a:pt x="2738248" y="1814195"/>
                </a:cubicBezTo>
                <a:cubicBezTo>
                  <a:pt x="2916175" y="1709928"/>
                  <a:pt x="3109088" y="1603120"/>
                  <a:pt x="3240279" y="1511681"/>
                </a:cubicBezTo>
                <a:cubicBezTo>
                  <a:pt x="3419095" y="1387220"/>
                  <a:pt x="3493644" y="1282064"/>
                  <a:pt x="3484627" y="1117473"/>
                </a:cubicBezTo>
                <a:cubicBezTo>
                  <a:pt x="3476752" y="969518"/>
                  <a:pt x="3349118" y="828167"/>
                  <a:pt x="3069337" y="990600"/>
                </a:cubicBezTo>
                <a:cubicBezTo>
                  <a:pt x="2591563" y="1265301"/>
                  <a:pt x="2439289" y="1240790"/>
                  <a:pt x="2439289" y="1240790"/>
                </a:cubicBezTo>
                <a:cubicBezTo>
                  <a:pt x="2292478" y="1229613"/>
                  <a:pt x="2295145" y="1126617"/>
                  <a:pt x="2405888" y="902462"/>
                </a:cubicBezTo>
                <a:cubicBezTo>
                  <a:pt x="2479168" y="748411"/>
                  <a:pt x="2494535" y="667893"/>
                  <a:pt x="2495170" y="539242"/>
                </a:cubicBezTo>
                <a:cubicBezTo>
                  <a:pt x="2496821" y="228853"/>
                  <a:pt x="2290954" y="21971"/>
                  <a:pt x="1987297" y="762"/>
                </a:cubicBezTo>
                <a:cubicBezTo>
                  <a:pt x="1977391" y="381"/>
                  <a:pt x="1967611" y="0"/>
                  <a:pt x="1957833" y="0"/>
                </a:cubicBezTo>
                <a:cubicBezTo>
                  <a:pt x="1690244" y="0"/>
                  <a:pt x="1403986" y="249047"/>
                  <a:pt x="1398017" y="541909"/>
                </a:cubicBezTo>
              </a:path>
            </a:pathLst>
          </a:custGeom>
          <a:noFill/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wrap="none" lIns="0" tIns="0" rIns="0" bIns="0" rtlCol="0" anchor="ctr"/>
          <a:lstStyle/>
          <a:p>
            <a:pPr indent="0" algn="ctr">
              <a:lnSpc>
                <a:spcPts val="11500"/>
              </a:lnSpc>
            </a:pPr>
            <a:r>
              <a:rPr lang="en-US" altLang="ko-KR" sz="9000" b="1" dirty="0" smtClean="0">
                <a:solidFill>
                  <a:srgbClr val="127BC8"/>
                </a:solidFill>
              </a:rPr>
              <a:t>1</a:t>
            </a:r>
          </a:p>
        </p:txBody>
      </p:sp>
      <p:sp>
        <p:nvSpPr>
          <p:cNvPr id="6" name="object 2"/>
          <p:cNvSpPr txBox="1"/>
          <p:nvPr/>
        </p:nvSpPr>
        <p:spPr>
          <a:xfrm>
            <a:off x="4660900" y="4591100"/>
            <a:ext cx="2472055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ko-KR" altLang="en-US" sz="3000" b="1" spc="-340" dirty="0" smtClean="0">
                <a:solidFill>
                  <a:srgbClr val="FFFFFF"/>
                </a:solidFill>
                <a:latin typeface="Malgun Gothic"/>
                <a:cs typeface="Malgun Gothic"/>
              </a:rPr>
              <a:t>들어가며</a:t>
            </a:r>
            <a:endParaRPr sz="3000" dirty="0">
              <a:latin typeface="Malgun Gothic"/>
              <a:cs typeface="Malgun Gothic"/>
            </a:endParaRPr>
          </a:p>
        </p:txBody>
      </p:sp>
      <p:pic>
        <p:nvPicPr>
          <p:cNvPr id="7" name="그림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4300" y="6849687"/>
            <a:ext cx="1785679" cy="4752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01545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933317" y="11"/>
            <a:ext cx="3219102" cy="180417"/>
          </a:xfrm>
          <a:custGeom>
            <a:avLst/>
            <a:gdLst/>
            <a:ahLst/>
            <a:cxnLst/>
            <a:rect l="l" t="t" r="r" b="b"/>
            <a:pathLst>
              <a:path w="2858134" h="180340">
                <a:moveTo>
                  <a:pt x="0" y="179997"/>
                </a:moveTo>
                <a:lnTo>
                  <a:pt x="2857728" y="179997"/>
                </a:lnTo>
                <a:lnTo>
                  <a:pt x="2857728" y="0"/>
                </a:lnTo>
                <a:lnTo>
                  <a:pt x="0" y="0"/>
                </a:lnTo>
                <a:lnTo>
                  <a:pt x="0" y="179997"/>
                </a:lnTo>
                <a:close/>
              </a:path>
            </a:pathLst>
          </a:custGeom>
          <a:solidFill>
            <a:srgbClr val="007D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540003" y="11"/>
            <a:ext cx="3160047" cy="180417"/>
          </a:xfrm>
          <a:custGeom>
            <a:avLst/>
            <a:gdLst/>
            <a:ahLst/>
            <a:cxnLst/>
            <a:rect l="l" t="t" r="r" b="b"/>
            <a:pathLst>
              <a:path w="2854960" h="180340">
                <a:moveTo>
                  <a:pt x="0" y="179997"/>
                </a:moveTo>
                <a:lnTo>
                  <a:pt x="2854363" y="179997"/>
                </a:lnTo>
                <a:lnTo>
                  <a:pt x="2854363" y="0"/>
                </a:lnTo>
                <a:lnTo>
                  <a:pt x="0" y="0"/>
                </a:lnTo>
                <a:lnTo>
                  <a:pt x="0" y="179997"/>
                </a:lnTo>
                <a:close/>
              </a:path>
            </a:pathLst>
          </a:custGeom>
          <a:solidFill>
            <a:srgbClr val="007D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34354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38844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543334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547824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552314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556804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561294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565784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570274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574764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579253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583744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588234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592724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597214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601703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606194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610683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615173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619664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624153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628644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633133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637623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642113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646603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651094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655583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660073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664563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669053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673543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678033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682523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687013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691503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695993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700483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704973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709463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713953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718443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722932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727423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731912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736403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740893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74538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749873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754362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758852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763343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767833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772323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776812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78130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785792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790282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794772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799262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803752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80824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81273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817222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821712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826202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830692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835182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839672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844161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84865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853142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857632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862122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866611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871102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875591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880082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884572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889061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893552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898041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902531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907021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911511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" name="object 89"/>
          <p:cNvSpPr/>
          <p:nvPr/>
        </p:nvSpPr>
        <p:spPr>
          <a:xfrm>
            <a:off x="916002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" name="object 90"/>
          <p:cNvSpPr/>
          <p:nvPr/>
        </p:nvSpPr>
        <p:spPr>
          <a:xfrm>
            <a:off x="920491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" name="object 91"/>
          <p:cNvSpPr/>
          <p:nvPr/>
        </p:nvSpPr>
        <p:spPr>
          <a:xfrm>
            <a:off x="924981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" name="object 92"/>
          <p:cNvSpPr/>
          <p:nvPr/>
        </p:nvSpPr>
        <p:spPr>
          <a:xfrm>
            <a:off x="929471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" name="object 93"/>
          <p:cNvSpPr/>
          <p:nvPr/>
        </p:nvSpPr>
        <p:spPr>
          <a:xfrm>
            <a:off x="933961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" name="object 94"/>
          <p:cNvSpPr/>
          <p:nvPr/>
        </p:nvSpPr>
        <p:spPr>
          <a:xfrm>
            <a:off x="938451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" name="object 95"/>
          <p:cNvSpPr/>
          <p:nvPr/>
        </p:nvSpPr>
        <p:spPr>
          <a:xfrm>
            <a:off x="942941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" name="object 96"/>
          <p:cNvSpPr/>
          <p:nvPr/>
        </p:nvSpPr>
        <p:spPr>
          <a:xfrm>
            <a:off x="947431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" name="object 97"/>
          <p:cNvSpPr/>
          <p:nvPr/>
        </p:nvSpPr>
        <p:spPr>
          <a:xfrm>
            <a:off x="951921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" name="object 98"/>
          <p:cNvSpPr/>
          <p:nvPr/>
        </p:nvSpPr>
        <p:spPr>
          <a:xfrm>
            <a:off x="956411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" name="object 99"/>
          <p:cNvSpPr/>
          <p:nvPr/>
        </p:nvSpPr>
        <p:spPr>
          <a:xfrm>
            <a:off x="960901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" name="object 100"/>
          <p:cNvSpPr/>
          <p:nvPr/>
        </p:nvSpPr>
        <p:spPr>
          <a:xfrm>
            <a:off x="965391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" name="object 101"/>
          <p:cNvSpPr/>
          <p:nvPr/>
        </p:nvSpPr>
        <p:spPr>
          <a:xfrm>
            <a:off x="969881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" name="object 102"/>
          <p:cNvSpPr/>
          <p:nvPr/>
        </p:nvSpPr>
        <p:spPr>
          <a:xfrm>
            <a:off x="974371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" name="object 103"/>
          <p:cNvSpPr/>
          <p:nvPr/>
        </p:nvSpPr>
        <p:spPr>
          <a:xfrm>
            <a:off x="978861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" name="object 104"/>
          <p:cNvSpPr/>
          <p:nvPr/>
        </p:nvSpPr>
        <p:spPr>
          <a:xfrm>
            <a:off x="983351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" name="object 105"/>
          <p:cNvSpPr/>
          <p:nvPr/>
        </p:nvSpPr>
        <p:spPr>
          <a:xfrm>
            <a:off x="987840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" name="object 106"/>
          <p:cNvSpPr/>
          <p:nvPr/>
        </p:nvSpPr>
        <p:spPr>
          <a:xfrm>
            <a:off x="992331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" name="object 107"/>
          <p:cNvSpPr/>
          <p:nvPr/>
        </p:nvSpPr>
        <p:spPr>
          <a:xfrm>
            <a:off x="996821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" name="object 108"/>
          <p:cNvSpPr/>
          <p:nvPr/>
        </p:nvSpPr>
        <p:spPr>
          <a:xfrm>
            <a:off x="1001311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" name="object 109"/>
          <p:cNvSpPr/>
          <p:nvPr/>
        </p:nvSpPr>
        <p:spPr>
          <a:xfrm>
            <a:off x="10058012" y="12"/>
            <a:ext cx="94615" cy="134620"/>
          </a:xfrm>
          <a:custGeom>
            <a:avLst/>
            <a:gdLst/>
            <a:ahLst/>
            <a:cxnLst/>
            <a:rect l="l" t="t" r="r" b="b"/>
            <a:pathLst>
              <a:path w="94615" h="134620">
                <a:moveTo>
                  <a:pt x="0" y="0"/>
                </a:moveTo>
                <a:lnTo>
                  <a:pt x="93999" y="134541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" name="object 110"/>
          <p:cNvSpPr/>
          <p:nvPr/>
        </p:nvSpPr>
        <p:spPr>
          <a:xfrm>
            <a:off x="10102906" y="12"/>
            <a:ext cx="49530" cy="70485"/>
          </a:xfrm>
          <a:custGeom>
            <a:avLst/>
            <a:gdLst/>
            <a:ahLst/>
            <a:cxnLst/>
            <a:rect l="l" t="t" r="r" b="b"/>
            <a:pathLst>
              <a:path w="49529" h="70485">
                <a:moveTo>
                  <a:pt x="0" y="0"/>
                </a:moveTo>
                <a:lnTo>
                  <a:pt x="49105" y="70284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" name="object 111"/>
          <p:cNvSpPr/>
          <p:nvPr/>
        </p:nvSpPr>
        <p:spPr>
          <a:xfrm>
            <a:off x="10147813" y="12"/>
            <a:ext cx="4445" cy="6350"/>
          </a:xfrm>
          <a:custGeom>
            <a:avLst/>
            <a:gdLst/>
            <a:ahLst/>
            <a:cxnLst/>
            <a:rect l="l" t="t" r="r" b="b"/>
            <a:pathLst>
              <a:path w="4445" h="6350">
                <a:moveTo>
                  <a:pt x="0" y="0"/>
                </a:moveTo>
                <a:lnTo>
                  <a:pt x="4197" y="600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" name="object 112"/>
          <p:cNvSpPr/>
          <p:nvPr/>
        </p:nvSpPr>
        <p:spPr>
          <a:xfrm>
            <a:off x="540004" y="130264"/>
            <a:ext cx="34925" cy="50165"/>
          </a:xfrm>
          <a:custGeom>
            <a:avLst/>
            <a:gdLst/>
            <a:ahLst/>
            <a:cxnLst/>
            <a:rect l="l" t="t" r="r" b="b"/>
            <a:pathLst>
              <a:path w="34925" h="50164">
                <a:moveTo>
                  <a:pt x="0" y="0"/>
                </a:moveTo>
                <a:lnTo>
                  <a:pt x="34755" y="49745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" name="object 113"/>
          <p:cNvSpPr/>
          <p:nvPr/>
        </p:nvSpPr>
        <p:spPr>
          <a:xfrm>
            <a:off x="540004" y="66006"/>
            <a:ext cx="80010" cy="114300"/>
          </a:xfrm>
          <a:custGeom>
            <a:avLst/>
            <a:gdLst/>
            <a:ahLst/>
            <a:cxnLst/>
            <a:rect l="l" t="t" r="r" b="b"/>
            <a:pathLst>
              <a:path w="80009" h="114300">
                <a:moveTo>
                  <a:pt x="0" y="0"/>
                </a:moveTo>
                <a:lnTo>
                  <a:pt x="79649" y="114002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" name="object 114"/>
          <p:cNvSpPr/>
          <p:nvPr/>
        </p:nvSpPr>
        <p:spPr>
          <a:xfrm>
            <a:off x="540004" y="1740"/>
            <a:ext cx="125095" cy="178435"/>
          </a:xfrm>
          <a:custGeom>
            <a:avLst/>
            <a:gdLst/>
            <a:ahLst/>
            <a:cxnLst/>
            <a:rect l="l" t="t" r="r" b="b"/>
            <a:pathLst>
              <a:path w="125095" h="178435">
                <a:moveTo>
                  <a:pt x="0" y="0"/>
                </a:moveTo>
                <a:lnTo>
                  <a:pt x="124551" y="178269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" name="object 115"/>
          <p:cNvSpPr/>
          <p:nvPr/>
        </p:nvSpPr>
        <p:spPr>
          <a:xfrm>
            <a:off x="58369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" name="object 116"/>
          <p:cNvSpPr/>
          <p:nvPr/>
        </p:nvSpPr>
        <p:spPr>
          <a:xfrm>
            <a:off x="62859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" name="object 117"/>
          <p:cNvSpPr/>
          <p:nvPr/>
        </p:nvSpPr>
        <p:spPr>
          <a:xfrm>
            <a:off x="67349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" name="object 118"/>
          <p:cNvSpPr/>
          <p:nvPr/>
        </p:nvSpPr>
        <p:spPr>
          <a:xfrm>
            <a:off x="71839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" name="object 119"/>
          <p:cNvSpPr/>
          <p:nvPr/>
        </p:nvSpPr>
        <p:spPr>
          <a:xfrm>
            <a:off x="76329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" name="object 120"/>
          <p:cNvSpPr/>
          <p:nvPr/>
        </p:nvSpPr>
        <p:spPr>
          <a:xfrm>
            <a:off x="80819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" name="object 121"/>
          <p:cNvSpPr/>
          <p:nvPr/>
        </p:nvSpPr>
        <p:spPr>
          <a:xfrm>
            <a:off x="85309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" name="object 122"/>
          <p:cNvSpPr/>
          <p:nvPr/>
        </p:nvSpPr>
        <p:spPr>
          <a:xfrm>
            <a:off x="89799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" name="object 123"/>
          <p:cNvSpPr/>
          <p:nvPr/>
        </p:nvSpPr>
        <p:spPr>
          <a:xfrm>
            <a:off x="94289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" name="object 124"/>
          <p:cNvSpPr/>
          <p:nvPr/>
        </p:nvSpPr>
        <p:spPr>
          <a:xfrm>
            <a:off x="98779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" name="object 125"/>
          <p:cNvSpPr/>
          <p:nvPr/>
        </p:nvSpPr>
        <p:spPr>
          <a:xfrm>
            <a:off x="103269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" name="object 126"/>
          <p:cNvSpPr/>
          <p:nvPr/>
        </p:nvSpPr>
        <p:spPr>
          <a:xfrm>
            <a:off x="107758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" name="object 127"/>
          <p:cNvSpPr/>
          <p:nvPr/>
        </p:nvSpPr>
        <p:spPr>
          <a:xfrm>
            <a:off x="112249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" name="object 128"/>
          <p:cNvSpPr/>
          <p:nvPr/>
        </p:nvSpPr>
        <p:spPr>
          <a:xfrm>
            <a:off x="116738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" name="object 129"/>
          <p:cNvSpPr/>
          <p:nvPr/>
        </p:nvSpPr>
        <p:spPr>
          <a:xfrm>
            <a:off x="121229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" name="object 130"/>
          <p:cNvSpPr/>
          <p:nvPr/>
        </p:nvSpPr>
        <p:spPr>
          <a:xfrm>
            <a:off x="125719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" name="object 131"/>
          <p:cNvSpPr/>
          <p:nvPr/>
        </p:nvSpPr>
        <p:spPr>
          <a:xfrm>
            <a:off x="130208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" name="object 132"/>
          <p:cNvSpPr/>
          <p:nvPr/>
        </p:nvSpPr>
        <p:spPr>
          <a:xfrm>
            <a:off x="134699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" name="object 133"/>
          <p:cNvSpPr/>
          <p:nvPr/>
        </p:nvSpPr>
        <p:spPr>
          <a:xfrm>
            <a:off x="139188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" name="object 134"/>
          <p:cNvSpPr/>
          <p:nvPr/>
        </p:nvSpPr>
        <p:spPr>
          <a:xfrm>
            <a:off x="143678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5" name="object 135"/>
          <p:cNvSpPr/>
          <p:nvPr/>
        </p:nvSpPr>
        <p:spPr>
          <a:xfrm>
            <a:off x="148168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6" name="object 136"/>
          <p:cNvSpPr/>
          <p:nvPr/>
        </p:nvSpPr>
        <p:spPr>
          <a:xfrm>
            <a:off x="152658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7" name="object 137"/>
          <p:cNvSpPr/>
          <p:nvPr/>
        </p:nvSpPr>
        <p:spPr>
          <a:xfrm>
            <a:off x="157149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8" name="object 138"/>
          <p:cNvSpPr/>
          <p:nvPr/>
        </p:nvSpPr>
        <p:spPr>
          <a:xfrm>
            <a:off x="161638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9" name="object 139"/>
          <p:cNvSpPr/>
          <p:nvPr/>
        </p:nvSpPr>
        <p:spPr>
          <a:xfrm>
            <a:off x="166128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0" name="object 140"/>
          <p:cNvSpPr/>
          <p:nvPr/>
        </p:nvSpPr>
        <p:spPr>
          <a:xfrm>
            <a:off x="170618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1" name="object 141"/>
          <p:cNvSpPr/>
          <p:nvPr/>
        </p:nvSpPr>
        <p:spPr>
          <a:xfrm>
            <a:off x="17510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2" name="object 142"/>
          <p:cNvSpPr/>
          <p:nvPr/>
        </p:nvSpPr>
        <p:spPr>
          <a:xfrm>
            <a:off x="179598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3" name="object 143"/>
          <p:cNvSpPr/>
          <p:nvPr/>
        </p:nvSpPr>
        <p:spPr>
          <a:xfrm>
            <a:off x="18408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4" name="object 144"/>
          <p:cNvSpPr/>
          <p:nvPr/>
        </p:nvSpPr>
        <p:spPr>
          <a:xfrm>
            <a:off x="188578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5" name="object 145"/>
          <p:cNvSpPr/>
          <p:nvPr/>
        </p:nvSpPr>
        <p:spPr>
          <a:xfrm>
            <a:off x="193068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6" name="object 146"/>
          <p:cNvSpPr/>
          <p:nvPr/>
        </p:nvSpPr>
        <p:spPr>
          <a:xfrm>
            <a:off x="197557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7" name="object 147"/>
          <p:cNvSpPr/>
          <p:nvPr/>
        </p:nvSpPr>
        <p:spPr>
          <a:xfrm>
            <a:off x="202048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8" name="object 148"/>
          <p:cNvSpPr/>
          <p:nvPr/>
        </p:nvSpPr>
        <p:spPr>
          <a:xfrm>
            <a:off x="206538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9" name="object 149"/>
          <p:cNvSpPr/>
          <p:nvPr/>
        </p:nvSpPr>
        <p:spPr>
          <a:xfrm>
            <a:off x="21102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0" name="object 150"/>
          <p:cNvSpPr/>
          <p:nvPr/>
        </p:nvSpPr>
        <p:spPr>
          <a:xfrm>
            <a:off x="21551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1" name="object 151"/>
          <p:cNvSpPr/>
          <p:nvPr/>
        </p:nvSpPr>
        <p:spPr>
          <a:xfrm>
            <a:off x="22000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2" name="object 152"/>
          <p:cNvSpPr/>
          <p:nvPr/>
        </p:nvSpPr>
        <p:spPr>
          <a:xfrm>
            <a:off x="224498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3" name="object 153"/>
          <p:cNvSpPr/>
          <p:nvPr/>
        </p:nvSpPr>
        <p:spPr>
          <a:xfrm>
            <a:off x="22898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4" name="object 154"/>
          <p:cNvSpPr/>
          <p:nvPr/>
        </p:nvSpPr>
        <p:spPr>
          <a:xfrm>
            <a:off x="23347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5" name="object 155"/>
          <p:cNvSpPr/>
          <p:nvPr/>
        </p:nvSpPr>
        <p:spPr>
          <a:xfrm>
            <a:off x="23796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6" name="object 156"/>
          <p:cNvSpPr/>
          <p:nvPr/>
        </p:nvSpPr>
        <p:spPr>
          <a:xfrm>
            <a:off x="242458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7" name="object 157"/>
          <p:cNvSpPr/>
          <p:nvPr/>
        </p:nvSpPr>
        <p:spPr>
          <a:xfrm>
            <a:off x="246948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8" name="object 158"/>
          <p:cNvSpPr/>
          <p:nvPr/>
        </p:nvSpPr>
        <p:spPr>
          <a:xfrm>
            <a:off x="251437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9" name="object 159"/>
          <p:cNvSpPr/>
          <p:nvPr/>
        </p:nvSpPr>
        <p:spPr>
          <a:xfrm>
            <a:off x="255928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0" name="object 160"/>
          <p:cNvSpPr/>
          <p:nvPr/>
        </p:nvSpPr>
        <p:spPr>
          <a:xfrm>
            <a:off x="260418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1" name="object 161"/>
          <p:cNvSpPr/>
          <p:nvPr/>
        </p:nvSpPr>
        <p:spPr>
          <a:xfrm>
            <a:off x="26490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2" name="object 162"/>
          <p:cNvSpPr/>
          <p:nvPr/>
        </p:nvSpPr>
        <p:spPr>
          <a:xfrm>
            <a:off x="26939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3" name="object 163"/>
          <p:cNvSpPr/>
          <p:nvPr/>
        </p:nvSpPr>
        <p:spPr>
          <a:xfrm>
            <a:off x="273887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4" name="object 164"/>
          <p:cNvSpPr/>
          <p:nvPr/>
        </p:nvSpPr>
        <p:spPr>
          <a:xfrm>
            <a:off x="278377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5" name="object 165"/>
          <p:cNvSpPr/>
          <p:nvPr/>
        </p:nvSpPr>
        <p:spPr>
          <a:xfrm>
            <a:off x="282867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6" name="object 166"/>
          <p:cNvSpPr/>
          <p:nvPr/>
        </p:nvSpPr>
        <p:spPr>
          <a:xfrm>
            <a:off x="287358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7" name="object 167"/>
          <p:cNvSpPr/>
          <p:nvPr/>
        </p:nvSpPr>
        <p:spPr>
          <a:xfrm>
            <a:off x="291848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8" name="object 168"/>
          <p:cNvSpPr/>
          <p:nvPr/>
        </p:nvSpPr>
        <p:spPr>
          <a:xfrm>
            <a:off x="296337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9" name="object 169"/>
          <p:cNvSpPr/>
          <p:nvPr/>
        </p:nvSpPr>
        <p:spPr>
          <a:xfrm>
            <a:off x="300827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0" name="object 170"/>
          <p:cNvSpPr/>
          <p:nvPr/>
        </p:nvSpPr>
        <p:spPr>
          <a:xfrm>
            <a:off x="305317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1" name="object 171"/>
          <p:cNvSpPr/>
          <p:nvPr/>
        </p:nvSpPr>
        <p:spPr>
          <a:xfrm>
            <a:off x="309807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2" name="object 172"/>
          <p:cNvSpPr/>
          <p:nvPr/>
        </p:nvSpPr>
        <p:spPr>
          <a:xfrm>
            <a:off x="314297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3" name="object 173"/>
          <p:cNvSpPr/>
          <p:nvPr/>
        </p:nvSpPr>
        <p:spPr>
          <a:xfrm>
            <a:off x="318787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4" name="object 174"/>
          <p:cNvSpPr/>
          <p:nvPr/>
        </p:nvSpPr>
        <p:spPr>
          <a:xfrm>
            <a:off x="323277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5" name="object 175"/>
          <p:cNvSpPr/>
          <p:nvPr/>
        </p:nvSpPr>
        <p:spPr>
          <a:xfrm>
            <a:off x="327767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6" name="object 176"/>
          <p:cNvSpPr/>
          <p:nvPr/>
        </p:nvSpPr>
        <p:spPr>
          <a:xfrm>
            <a:off x="332257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7" name="object 177"/>
          <p:cNvSpPr/>
          <p:nvPr/>
        </p:nvSpPr>
        <p:spPr>
          <a:xfrm>
            <a:off x="336747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8" name="object 178"/>
          <p:cNvSpPr/>
          <p:nvPr/>
        </p:nvSpPr>
        <p:spPr>
          <a:xfrm>
            <a:off x="341237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9" name="object 179"/>
          <p:cNvSpPr/>
          <p:nvPr/>
        </p:nvSpPr>
        <p:spPr>
          <a:xfrm>
            <a:off x="345727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0" name="object 180"/>
          <p:cNvSpPr/>
          <p:nvPr/>
        </p:nvSpPr>
        <p:spPr>
          <a:xfrm>
            <a:off x="350217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1" name="object 181"/>
          <p:cNvSpPr/>
          <p:nvPr/>
        </p:nvSpPr>
        <p:spPr>
          <a:xfrm>
            <a:off x="354707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2" name="object 182"/>
          <p:cNvSpPr/>
          <p:nvPr/>
        </p:nvSpPr>
        <p:spPr>
          <a:xfrm>
            <a:off x="359197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3" name="object 183"/>
          <p:cNvSpPr/>
          <p:nvPr/>
        </p:nvSpPr>
        <p:spPr>
          <a:xfrm>
            <a:off x="363686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4" name="object 184"/>
          <p:cNvSpPr/>
          <p:nvPr/>
        </p:nvSpPr>
        <p:spPr>
          <a:xfrm>
            <a:off x="368177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5" name="object 185"/>
          <p:cNvSpPr/>
          <p:nvPr/>
        </p:nvSpPr>
        <p:spPr>
          <a:xfrm>
            <a:off x="372667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6" name="object 186"/>
          <p:cNvSpPr/>
          <p:nvPr/>
        </p:nvSpPr>
        <p:spPr>
          <a:xfrm>
            <a:off x="377157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7" name="object 187"/>
          <p:cNvSpPr/>
          <p:nvPr/>
        </p:nvSpPr>
        <p:spPr>
          <a:xfrm>
            <a:off x="381647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8" name="object 188"/>
          <p:cNvSpPr/>
          <p:nvPr/>
        </p:nvSpPr>
        <p:spPr>
          <a:xfrm>
            <a:off x="386136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9" name="object 189"/>
          <p:cNvSpPr/>
          <p:nvPr/>
        </p:nvSpPr>
        <p:spPr>
          <a:xfrm>
            <a:off x="390627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0" name="object 190"/>
          <p:cNvSpPr/>
          <p:nvPr/>
        </p:nvSpPr>
        <p:spPr>
          <a:xfrm>
            <a:off x="395116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1" name="object 191"/>
          <p:cNvSpPr/>
          <p:nvPr/>
        </p:nvSpPr>
        <p:spPr>
          <a:xfrm>
            <a:off x="399606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2" name="object 192"/>
          <p:cNvSpPr/>
          <p:nvPr/>
        </p:nvSpPr>
        <p:spPr>
          <a:xfrm>
            <a:off x="404097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3" name="object 193"/>
          <p:cNvSpPr/>
          <p:nvPr/>
        </p:nvSpPr>
        <p:spPr>
          <a:xfrm>
            <a:off x="408586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4" name="object 194"/>
          <p:cNvSpPr/>
          <p:nvPr/>
        </p:nvSpPr>
        <p:spPr>
          <a:xfrm>
            <a:off x="413077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5" name="object 195"/>
          <p:cNvSpPr/>
          <p:nvPr/>
        </p:nvSpPr>
        <p:spPr>
          <a:xfrm>
            <a:off x="417566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6" name="object 196"/>
          <p:cNvSpPr/>
          <p:nvPr/>
        </p:nvSpPr>
        <p:spPr>
          <a:xfrm>
            <a:off x="422056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7" name="object 197"/>
          <p:cNvSpPr/>
          <p:nvPr/>
        </p:nvSpPr>
        <p:spPr>
          <a:xfrm>
            <a:off x="426546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8" name="object 198"/>
          <p:cNvSpPr/>
          <p:nvPr/>
        </p:nvSpPr>
        <p:spPr>
          <a:xfrm>
            <a:off x="431036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9" name="object 199"/>
          <p:cNvSpPr/>
          <p:nvPr/>
        </p:nvSpPr>
        <p:spPr>
          <a:xfrm>
            <a:off x="435527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0" name="object 200"/>
          <p:cNvSpPr/>
          <p:nvPr/>
        </p:nvSpPr>
        <p:spPr>
          <a:xfrm>
            <a:off x="440016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1" name="object 201"/>
          <p:cNvSpPr/>
          <p:nvPr/>
        </p:nvSpPr>
        <p:spPr>
          <a:xfrm>
            <a:off x="444506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2" name="object 202"/>
          <p:cNvSpPr/>
          <p:nvPr/>
        </p:nvSpPr>
        <p:spPr>
          <a:xfrm>
            <a:off x="448996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3" name="object 203"/>
          <p:cNvSpPr/>
          <p:nvPr/>
        </p:nvSpPr>
        <p:spPr>
          <a:xfrm>
            <a:off x="453486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4" name="object 204"/>
          <p:cNvSpPr/>
          <p:nvPr/>
        </p:nvSpPr>
        <p:spPr>
          <a:xfrm>
            <a:off x="457976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5" name="object 205"/>
          <p:cNvSpPr/>
          <p:nvPr/>
        </p:nvSpPr>
        <p:spPr>
          <a:xfrm>
            <a:off x="462466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6" name="object 206"/>
          <p:cNvSpPr/>
          <p:nvPr/>
        </p:nvSpPr>
        <p:spPr>
          <a:xfrm>
            <a:off x="466956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7" name="object 207"/>
          <p:cNvSpPr/>
          <p:nvPr/>
        </p:nvSpPr>
        <p:spPr>
          <a:xfrm>
            <a:off x="471446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8" name="object 208"/>
          <p:cNvSpPr/>
          <p:nvPr/>
        </p:nvSpPr>
        <p:spPr>
          <a:xfrm>
            <a:off x="475936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9" name="object 209"/>
          <p:cNvSpPr/>
          <p:nvPr/>
        </p:nvSpPr>
        <p:spPr>
          <a:xfrm>
            <a:off x="480426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0" name="object 210"/>
          <p:cNvSpPr/>
          <p:nvPr/>
        </p:nvSpPr>
        <p:spPr>
          <a:xfrm>
            <a:off x="484916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1" name="object 211"/>
          <p:cNvSpPr/>
          <p:nvPr/>
        </p:nvSpPr>
        <p:spPr>
          <a:xfrm>
            <a:off x="489406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2" name="object 212"/>
          <p:cNvSpPr/>
          <p:nvPr/>
        </p:nvSpPr>
        <p:spPr>
          <a:xfrm>
            <a:off x="493896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3" name="object 213"/>
          <p:cNvSpPr/>
          <p:nvPr/>
        </p:nvSpPr>
        <p:spPr>
          <a:xfrm>
            <a:off x="498386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4" name="object 214"/>
          <p:cNvSpPr/>
          <p:nvPr/>
        </p:nvSpPr>
        <p:spPr>
          <a:xfrm>
            <a:off x="502876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5" name="object 215"/>
          <p:cNvSpPr/>
          <p:nvPr/>
        </p:nvSpPr>
        <p:spPr>
          <a:xfrm>
            <a:off x="507365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6" name="object 216"/>
          <p:cNvSpPr/>
          <p:nvPr/>
        </p:nvSpPr>
        <p:spPr>
          <a:xfrm>
            <a:off x="511856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7" name="object 217"/>
          <p:cNvSpPr/>
          <p:nvPr/>
        </p:nvSpPr>
        <p:spPr>
          <a:xfrm>
            <a:off x="516346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8" name="object 218"/>
          <p:cNvSpPr/>
          <p:nvPr/>
        </p:nvSpPr>
        <p:spPr>
          <a:xfrm>
            <a:off x="520836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9" name="object 219"/>
          <p:cNvSpPr/>
          <p:nvPr/>
        </p:nvSpPr>
        <p:spPr>
          <a:xfrm>
            <a:off x="525326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0" name="object 220"/>
          <p:cNvSpPr/>
          <p:nvPr/>
        </p:nvSpPr>
        <p:spPr>
          <a:xfrm>
            <a:off x="529815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2" name="object 222"/>
          <p:cNvSpPr/>
          <p:nvPr/>
        </p:nvSpPr>
        <p:spPr>
          <a:xfrm>
            <a:off x="3567942" y="0"/>
            <a:ext cx="3556635" cy="1080135"/>
          </a:xfrm>
          <a:custGeom>
            <a:avLst/>
            <a:gdLst/>
            <a:ahLst/>
            <a:cxnLst/>
            <a:rect l="l" t="t" r="r" b="b"/>
            <a:pathLst>
              <a:path w="3556634" h="1080135">
                <a:moveTo>
                  <a:pt x="3556128" y="0"/>
                </a:moveTo>
                <a:lnTo>
                  <a:pt x="0" y="0"/>
                </a:lnTo>
                <a:lnTo>
                  <a:pt x="15653" y="29729"/>
                </a:lnTo>
                <a:lnTo>
                  <a:pt x="38721" y="71129"/>
                </a:lnTo>
                <a:lnTo>
                  <a:pt x="62733" y="111919"/>
                </a:lnTo>
                <a:lnTo>
                  <a:pt x="87673" y="152086"/>
                </a:lnTo>
                <a:lnTo>
                  <a:pt x="113526" y="191613"/>
                </a:lnTo>
                <a:lnTo>
                  <a:pt x="140278" y="230487"/>
                </a:lnTo>
                <a:lnTo>
                  <a:pt x="167915" y="268692"/>
                </a:lnTo>
                <a:lnTo>
                  <a:pt x="196421" y="306214"/>
                </a:lnTo>
                <a:lnTo>
                  <a:pt x="225781" y="343038"/>
                </a:lnTo>
                <a:lnTo>
                  <a:pt x="255982" y="379150"/>
                </a:lnTo>
                <a:lnTo>
                  <a:pt x="287007" y="414533"/>
                </a:lnTo>
                <a:lnTo>
                  <a:pt x="318843" y="449175"/>
                </a:lnTo>
                <a:lnTo>
                  <a:pt x="351474" y="483059"/>
                </a:lnTo>
                <a:lnTo>
                  <a:pt x="384886" y="516172"/>
                </a:lnTo>
                <a:lnTo>
                  <a:pt x="419064" y="548498"/>
                </a:lnTo>
                <a:lnTo>
                  <a:pt x="453994" y="580023"/>
                </a:lnTo>
                <a:lnTo>
                  <a:pt x="489660" y="610732"/>
                </a:lnTo>
                <a:lnTo>
                  <a:pt x="526047" y="640610"/>
                </a:lnTo>
                <a:lnTo>
                  <a:pt x="563142" y="669643"/>
                </a:lnTo>
                <a:lnTo>
                  <a:pt x="600929" y="697815"/>
                </a:lnTo>
                <a:lnTo>
                  <a:pt x="639394" y="725112"/>
                </a:lnTo>
                <a:lnTo>
                  <a:pt x="678522" y="751520"/>
                </a:lnTo>
                <a:lnTo>
                  <a:pt x="718297" y="777023"/>
                </a:lnTo>
                <a:lnTo>
                  <a:pt x="758706" y="801606"/>
                </a:lnTo>
                <a:lnTo>
                  <a:pt x="799733" y="825256"/>
                </a:lnTo>
                <a:lnTo>
                  <a:pt x="841364" y="847957"/>
                </a:lnTo>
                <a:lnTo>
                  <a:pt x="883585" y="869694"/>
                </a:lnTo>
                <a:lnTo>
                  <a:pt x="926379" y="890453"/>
                </a:lnTo>
                <a:lnTo>
                  <a:pt x="969733" y="910219"/>
                </a:lnTo>
                <a:lnTo>
                  <a:pt x="1013632" y="928977"/>
                </a:lnTo>
                <a:lnTo>
                  <a:pt x="1058060" y="946713"/>
                </a:lnTo>
                <a:lnTo>
                  <a:pt x="1103004" y="963411"/>
                </a:lnTo>
                <a:lnTo>
                  <a:pt x="1148449" y="979057"/>
                </a:lnTo>
                <a:lnTo>
                  <a:pt x="1194379" y="993637"/>
                </a:lnTo>
                <a:lnTo>
                  <a:pt x="1240780" y="1007134"/>
                </a:lnTo>
                <a:lnTo>
                  <a:pt x="1287638" y="1019536"/>
                </a:lnTo>
                <a:lnTo>
                  <a:pt x="1334937" y="1030826"/>
                </a:lnTo>
                <a:lnTo>
                  <a:pt x="1382662" y="1040991"/>
                </a:lnTo>
                <a:lnTo>
                  <a:pt x="1430800" y="1050015"/>
                </a:lnTo>
                <a:lnTo>
                  <a:pt x="1479335" y="1057884"/>
                </a:lnTo>
                <a:lnTo>
                  <a:pt x="1528252" y="1064582"/>
                </a:lnTo>
                <a:lnTo>
                  <a:pt x="1577537" y="1070096"/>
                </a:lnTo>
                <a:lnTo>
                  <a:pt x="1627175" y="1074410"/>
                </a:lnTo>
                <a:lnTo>
                  <a:pt x="1677152" y="1077510"/>
                </a:lnTo>
                <a:lnTo>
                  <a:pt x="1727452" y="1079380"/>
                </a:lnTo>
                <a:lnTo>
                  <a:pt x="1778059" y="1080007"/>
                </a:lnTo>
                <a:lnTo>
                  <a:pt x="1828669" y="1079380"/>
                </a:lnTo>
                <a:lnTo>
                  <a:pt x="1878970" y="1077510"/>
                </a:lnTo>
                <a:lnTo>
                  <a:pt x="1928949" y="1074410"/>
                </a:lnTo>
                <a:lnTo>
                  <a:pt x="1978589" y="1070095"/>
                </a:lnTo>
                <a:lnTo>
                  <a:pt x="2027875" y="1064581"/>
                </a:lnTo>
                <a:lnTo>
                  <a:pt x="2076795" y="1057882"/>
                </a:lnTo>
                <a:lnTo>
                  <a:pt x="2125331" y="1050013"/>
                </a:lnTo>
                <a:lnTo>
                  <a:pt x="2173471" y="1040988"/>
                </a:lnTo>
                <a:lnTo>
                  <a:pt x="2221198" y="1030823"/>
                </a:lnTo>
                <a:lnTo>
                  <a:pt x="2268499" y="1019532"/>
                </a:lnTo>
                <a:lnTo>
                  <a:pt x="2315358" y="1007130"/>
                </a:lnTo>
                <a:lnTo>
                  <a:pt x="2361761" y="993631"/>
                </a:lnTo>
                <a:lnTo>
                  <a:pt x="2407692" y="979051"/>
                </a:lnTo>
                <a:lnTo>
                  <a:pt x="2453138" y="963403"/>
                </a:lnTo>
                <a:lnTo>
                  <a:pt x="2498084" y="946704"/>
                </a:lnTo>
                <a:lnTo>
                  <a:pt x="2542514" y="928968"/>
                </a:lnTo>
                <a:lnTo>
                  <a:pt x="2586414" y="910208"/>
                </a:lnTo>
                <a:lnTo>
                  <a:pt x="2629769" y="890441"/>
                </a:lnTo>
                <a:lnTo>
                  <a:pt x="2672564" y="869681"/>
                </a:lnTo>
                <a:lnTo>
                  <a:pt x="2714786" y="847942"/>
                </a:lnTo>
                <a:lnTo>
                  <a:pt x="2756418" y="825240"/>
                </a:lnTo>
                <a:lnTo>
                  <a:pt x="2797446" y="801589"/>
                </a:lnTo>
                <a:lnTo>
                  <a:pt x="2837856" y="777004"/>
                </a:lnTo>
                <a:lnTo>
                  <a:pt x="2877632" y="751500"/>
                </a:lnTo>
                <a:lnTo>
                  <a:pt x="2916760" y="725091"/>
                </a:lnTo>
                <a:lnTo>
                  <a:pt x="2955226" y="697792"/>
                </a:lnTo>
                <a:lnTo>
                  <a:pt x="2993014" y="669618"/>
                </a:lnTo>
                <a:lnTo>
                  <a:pt x="3030109" y="640584"/>
                </a:lnTo>
                <a:lnTo>
                  <a:pt x="3066498" y="610704"/>
                </a:lnTo>
                <a:lnTo>
                  <a:pt x="3102164" y="579994"/>
                </a:lnTo>
                <a:lnTo>
                  <a:pt x="3137094" y="548467"/>
                </a:lnTo>
                <a:lnTo>
                  <a:pt x="3171272" y="516139"/>
                </a:lnTo>
                <a:lnTo>
                  <a:pt x="3204685" y="483025"/>
                </a:lnTo>
                <a:lnTo>
                  <a:pt x="3237316" y="449139"/>
                </a:lnTo>
                <a:lnTo>
                  <a:pt x="3269152" y="414496"/>
                </a:lnTo>
                <a:lnTo>
                  <a:pt x="3300177" y="379110"/>
                </a:lnTo>
                <a:lnTo>
                  <a:pt x="3330377" y="342998"/>
                </a:lnTo>
                <a:lnTo>
                  <a:pt x="3359738" y="306172"/>
                </a:lnTo>
                <a:lnTo>
                  <a:pt x="3388244" y="268648"/>
                </a:lnTo>
                <a:lnTo>
                  <a:pt x="3415880" y="230441"/>
                </a:lnTo>
                <a:lnTo>
                  <a:pt x="3442632" y="191566"/>
                </a:lnTo>
                <a:lnTo>
                  <a:pt x="3468485" y="152037"/>
                </a:lnTo>
                <a:lnTo>
                  <a:pt x="3493425" y="111869"/>
                </a:lnTo>
                <a:lnTo>
                  <a:pt x="3517436" y="71076"/>
                </a:lnTo>
                <a:lnTo>
                  <a:pt x="3540504" y="29675"/>
                </a:lnTo>
                <a:lnTo>
                  <a:pt x="3556128" y="0"/>
                </a:lnTo>
                <a:close/>
              </a:path>
            </a:pathLst>
          </a:custGeom>
          <a:solidFill>
            <a:srgbClr val="007D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3" name="object 223"/>
          <p:cNvSpPr/>
          <p:nvPr/>
        </p:nvSpPr>
        <p:spPr>
          <a:xfrm>
            <a:off x="0" y="5840996"/>
            <a:ext cx="10692003" cy="171900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4" name="object 224"/>
          <p:cNvSpPr/>
          <p:nvPr/>
        </p:nvSpPr>
        <p:spPr>
          <a:xfrm>
            <a:off x="1393405" y="2113407"/>
            <a:ext cx="3909695" cy="2469515"/>
          </a:xfrm>
          <a:custGeom>
            <a:avLst/>
            <a:gdLst/>
            <a:ahLst/>
            <a:cxnLst/>
            <a:rect l="l" t="t" r="r" b="b"/>
            <a:pathLst>
              <a:path w="3909695" h="2469515">
                <a:moveTo>
                  <a:pt x="154597" y="0"/>
                </a:moveTo>
                <a:lnTo>
                  <a:pt x="107511" y="6942"/>
                </a:lnTo>
                <a:lnTo>
                  <a:pt x="71388" y="21339"/>
                </a:lnTo>
                <a:lnTo>
                  <a:pt x="36578" y="48171"/>
                </a:lnTo>
                <a:lnTo>
                  <a:pt x="10357" y="91303"/>
                </a:lnTo>
                <a:lnTo>
                  <a:pt x="0" y="154597"/>
                </a:lnTo>
                <a:lnTo>
                  <a:pt x="0" y="2314600"/>
                </a:lnTo>
                <a:lnTo>
                  <a:pt x="6933" y="2361685"/>
                </a:lnTo>
                <a:lnTo>
                  <a:pt x="21329" y="2397809"/>
                </a:lnTo>
                <a:lnTo>
                  <a:pt x="48163" y="2432619"/>
                </a:lnTo>
                <a:lnTo>
                  <a:pt x="91297" y="2458840"/>
                </a:lnTo>
                <a:lnTo>
                  <a:pt x="154597" y="2469197"/>
                </a:lnTo>
                <a:lnTo>
                  <a:pt x="3754602" y="2469197"/>
                </a:lnTo>
                <a:lnTo>
                  <a:pt x="3801682" y="2462260"/>
                </a:lnTo>
                <a:lnTo>
                  <a:pt x="3837806" y="2447863"/>
                </a:lnTo>
                <a:lnTo>
                  <a:pt x="3872618" y="2421028"/>
                </a:lnTo>
                <a:lnTo>
                  <a:pt x="3898841" y="2377895"/>
                </a:lnTo>
                <a:lnTo>
                  <a:pt x="3909199" y="2314600"/>
                </a:lnTo>
                <a:lnTo>
                  <a:pt x="3909199" y="154597"/>
                </a:lnTo>
                <a:lnTo>
                  <a:pt x="3902257" y="107517"/>
                </a:lnTo>
                <a:lnTo>
                  <a:pt x="3887860" y="71393"/>
                </a:lnTo>
                <a:lnTo>
                  <a:pt x="3861028" y="36581"/>
                </a:lnTo>
                <a:lnTo>
                  <a:pt x="3817896" y="10358"/>
                </a:lnTo>
                <a:lnTo>
                  <a:pt x="3754602" y="0"/>
                </a:lnTo>
                <a:lnTo>
                  <a:pt x="154597" y="0"/>
                </a:lnTo>
                <a:close/>
              </a:path>
            </a:pathLst>
          </a:custGeom>
          <a:ln w="50800">
            <a:solidFill>
              <a:srgbClr val="E6E7E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5" name="object 225"/>
          <p:cNvSpPr/>
          <p:nvPr/>
        </p:nvSpPr>
        <p:spPr>
          <a:xfrm>
            <a:off x="5525249" y="2113407"/>
            <a:ext cx="3909695" cy="2469515"/>
          </a:xfrm>
          <a:custGeom>
            <a:avLst/>
            <a:gdLst/>
            <a:ahLst/>
            <a:cxnLst/>
            <a:rect l="l" t="t" r="r" b="b"/>
            <a:pathLst>
              <a:path w="3909695" h="2469515">
                <a:moveTo>
                  <a:pt x="154597" y="0"/>
                </a:moveTo>
                <a:lnTo>
                  <a:pt x="107511" y="6942"/>
                </a:lnTo>
                <a:lnTo>
                  <a:pt x="71388" y="21339"/>
                </a:lnTo>
                <a:lnTo>
                  <a:pt x="36578" y="48171"/>
                </a:lnTo>
                <a:lnTo>
                  <a:pt x="10357" y="91303"/>
                </a:lnTo>
                <a:lnTo>
                  <a:pt x="0" y="154597"/>
                </a:lnTo>
                <a:lnTo>
                  <a:pt x="0" y="2314600"/>
                </a:lnTo>
                <a:lnTo>
                  <a:pt x="6933" y="2361685"/>
                </a:lnTo>
                <a:lnTo>
                  <a:pt x="21329" y="2397809"/>
                </a:lnTo>
                <a:lnTo>
                  <a:pt x="48163" y="2432619"/>
                </a:lnTo>
                <a:lnTo>
                  <a:pt x="91297" y="2458840"/>
                </a:lnTo>
                <a:lnTo>
                  <a:pt x="154597" y="2469197"/>
                </a:lnTo>
                <a:lnTo>
                  <a:pt x="3754602" y="2469197"/>
                </a:lnTo>
                <a:lnTo>
                  <a:pt x="3801682" y="2462260"/>
                </a:lnTo>
                <a:lnTo>
                  <a:pt x="3837806" y="2447863"/>
                </a:lnTo>
                <a:lnTo>
                  <a:pt x="3872618" y="2421028"/>
                </a:lnTo>
                <a:lnTo>
                  <a:pt x="3898841" y="2377895"/>
                </a:lnTo>
                <a:lnTo>
                  <a:pt x="3909199" y="2314600"/>
                </a:lnTo>
                <a:lnTo>
                  <a:pt x="3909199" y="154597"/>
                </a:lnTo>
                <a:lnTo>
                  <a:pt x="3902257" y="107517"/>
                </a:lnTo>
                <a:lnTo>
                  <a:pt x="3887860" y="71393"/>
                </a:lnTo>
                <a:lnTo>
                  <a:pt x="3861028" y="36581"/>
                </a:lnTo>
                <a:lnTo>
                  <a:pt x="3817896" y="10358"/>
                </a:lnTo>
                <a:lnTo>
                  <a:pt x="3754602" y="0"/>
                </a:lnTo>
                <a:lnTo>
                  <a:pt x="154597" y="0"/>
                </a:lnTo>
                <a:close/>
              </a:path>
            </a:pathLst>
          </a:custGeom>
          <a:ln w="50800">
            <a:solidFill>
              <a:srgbClr val="E6E7E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6" name="object 226"/>
          <p:cNvSpPr/>
          <p:nvPr/>
        </p:nvSpPr>
        <p:spPr>
          <a:xfrm>
            <a:off x="540004" y="7380008"/>
            <a:ext cx="9612630" cy="180340"/>
          </a:xfrm>
          <a:custGeom>
            <a:avLst/>
            <a:gdLst/>
            <a:ahLst/>
            <a:cxnLst/>
            <a:rect l="l" t="t" r="r" b="b"/>
            <a:pathLst>
              <a:path w="9612630" h="180340">
                <a:moveTo>
                  <a:pt x="0" y="179997"/>
                </a:moveTo>
                <a:lnTo>
                  <a:pt x="9612007" y="179997"/>
                </a:lnTo>
                <a:lnTo>
                  <a:pt x="9612007" y="0"/>
                </a:lnTo>
                <a:lnTo>
                  <a:pt x="0" y="0"/>
                </a:lnTo>
                <a:lnTo>
                  <a:pt x="0" y="179997"/>
                </a:lnTo>
                <a:close/>
              </a:path>
            </a:pathLst>
          </a:custGeom>
          <a:solidFill>
            <a:srgbClr val="007D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7" name="object 227"/>
          <p:cNvSpPr/>
          <p:nvPr/>
        </p:nvSpPr>
        <p:spPr>
          <a:xfrm>
            <a:off x="8437295" y="435254"/>
            <a:ext cx="501611" cy="10008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8" name="object 228"/>
          <p:cNvSpPr/>
          <p:nvPr/>
        </p:nvSpPr>
        <p:spPr>
          <a:xfrm>
            <a:off x="8126082" y="360006"/>
            <a:ext cx="249923" cy="24249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0" name="object 230"/>
          <p:cNvSpPr txBox="1">
            <a:spLocks noGrp="1"/>
          </p:cNvSpPr>
          <p:nvPr>
            <p:ph type="title"/>
          </p:nvPr>
        </p:nvSpPr>
        <p:spPr>
          <a:xfrm>
            <a:off x="4263847" y="1216168"/>
            <a:ext cx="2155825" cy="694055"/>
          </a:xfrm>
          <a:prstGeom prst="rect">
            <a:avLst/>
          </a:prstGeom>
        </p:spPr>
        <p:txBody>
          <a:bodyPr vert="horz" wrap="square" lIns="0" tIns="100965" rIns="0" bIns="0" rtlCol="0">
            <a:spAutoFit/>
          </a:bodyPr>
          <a:lstStyle/>
          <a:p>
            <a:pPr marL="635" algn="ctr">
              <a:lnSpc>
                <a:spcPct val="100000"/>
              </a:lnSpc>
              <a:spcBef>
                <a:spcPts val="795"/>
              </a:spcBef>
            </a:pPr>
            <a:r>
              <a:rPr sz="2000" spc="-180" dirty="0">
                <a:solidFill>
                  <a:srgbClr val="007DC4"/>
                </a:solidFill>
              </a:rPr>
              <a:t>들어가며</a:t>
            </a:r>
            <a:endParaRPr sz="2000" dirty="0"/>
          </a:p>
          <a:p>
            <a:pPr algn="ctr">
              <a:lnSpc>
                <a:spcPct val="100000"/>
              </a:lnSpc>
              <a:spcBef>
                <a:spcPts val="484"/>
              </a:spcBef>
            </a:pPr>
            <a:r>
              <a:rPr sz="1400" spc="-140" dirty="0">
                <a:solidFill>
                  <a:srgbClr val="6D6E71"/>
                </a:solidFill>
              </a:rPr>
              <a:t>아동복지법</a:t>
            </a:r>
            <a:r>
              <a:rPr sz="1400" spc="-305" dirty="0">
                <a:solidFill>
                  <a:srgbClr val="6D6E71"/>
                </a:solidFill>
              </a:rPr>
              <a:t> </a:t>
            </a:r>
            <a:r>
              <a:rPr sz="1400" spc="-95" dirty="0">
                <a:solidFill>
                  <a:srgbClr val="6D6E71"/>
                </a:solidFill>
              </a:rPr>
              <a:t>전부개정(2000년)</a:t>
            </a:r>
            <a:endParaRPr sz="1400" dirty="0"/>
          </a:p>
        </p:txBody>
      </p:sp>
      <p:sp>
        <p:nvSpPr>
          <p:cNvPr id="231" name="object 231"/>
          <p:cNvSpPr txBox="1"/>
          <p:nvPr/>
        </p:nvSpPr>
        <p:spPr>
          <a:xfrm>
            <a:off x="2975305" y="5002987"/>
            <a:ext cx="5711190" cy="558800"/>
          </a:xfrm>
          <a:prstGeom prst="rect">
            <a:avLst/>
          </a:prstGeom>
        </p:spPr>
        <p:txBody>
          <a:bodyPr vert="horz" wrap="square" lIns="0" tIns="3556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80"/>
              </a:spcBef>
            </a:pPr>
            <a:r>
              <a:rPr sz="1600" spc="-100" dirty="0">
                <a:solidFill>
                  <a:srgbClr val="231F20"/>
                </a:solidFill>
                <a:latin typeface="Dotum"/>
                <a:cs typeface="Dotum"/>
              </a:rPr>
              <a:t>두</a:t>
            </a:r>
            <a:r>
              <a:rPr sz="1600" spc="-254" dirty="0">
                <a:solidFill>
                  <a:srgbClr val="231F20"/>
                </a:solidFill>
                <a:latin typeface="Dotum"/>
                <a:cs typeface="Dotum"/>
              </a:rPr>
              <a:t> </a:t>
            </a:r>
            <a:r>
              <a:rPr sz="1600" spc="-150" dirty="0">
                <a:solidFill>
                  <a:srgbClr val="231F20"/>
                </a:solidFill>
                <a:latin typeface="Dotum"/>
                <a:cs typeface="Dotum"/>
              </a:rPr>
              <a:t>사건을</a:t>
            </a:r>
            <a:r>
              <a:rPr sz="1600" spc="-254" dirty="0">
                <a:solidFill>
                  <a:srgbClr val="231F20"/>
                </a:solidFill>
                <a:latin typeface="Dotum"/>
                <a:cs typeface="Dotum"/>
              </a:rPr>
              <a:t> </a:t>
            </a:r>
            <a:r>
              <a:rPr sz="1600" spc="-150" dirty="0">
                <a:solidFill>
                  <a:srgbClr val="231F20"/>
                </a:solidFill>
                <a:latin typeface="Dotum"/>
                <a:cs typeface="Dotum"/>
              </a:rPr>
              <a:t>계기로</a:t>
            </a:r>
            <a:r>
              <a:rPr sz="1600" spc="-254" dirty="0">
                <a:solidFill>
                  <a:srgbClr val="231F20"/>
                </a:solidFill>
                <a:latin typeface="Dotum"/>
                <a:cs typeface="Dotum"/>
              </a:rPr>
              <a:t> </a:t>
            </a:r>
            <a:r>
              <a:rPr sz="1600" b="1" spc="-50" dirty="0">
                <a:solidFill>
                  <a:srgbClr val="ED1A3A"/>
                </a:solidFill>
                <a:latin typeface="Malgun Gothic"/>
                <a:cs typeface="Malgun Gothic"/>
              </a:rPr>
              <a:t>2000년</a:t>
            </a:r>
            <a:r>
              <a:rPr sz="1600" b="1" spc="-280" dirty="0">
                <a:solidFill>
                  <a:srgbClr val="ED1A3A"/>
                </a:solidFill>
                <a:latin typeface="Malgun Gothic"/>
                <a:cs typeface="Malgun Gothic"/>
              </a:rPr>
              <a:t> </a:t>
            </a:r>
            <a:r>
              <a:rPr sz="1600" b="1" spc="-165" dirty="0">
                <a:solidFill>
                  <a:srgbClr val="ED1A3A"/>
                </a:solidFill>
                <a:latin typeface="Malgun Gothic"/>
                <a:cs typeface="Malgun Gothic"/>
              </a:rPr>
              <a:t>아동복지법을</a:t>
            </a:r>
            <a:r>
              <a:rPr sz="1600" b="1" spc="-280" dirty="0">
                <a:solidFill>
                  <a:srgbClr val="ED1A3A"/>
                </a:solidFill>
                <a:latin typeface="Malgun Gothic"/>
                <a:cs typeface="Malgun Gothic"/>
              </a:rPr>
              <a:t> </a:t>
            </a:r>
            <a:r>
              <a:rPr sz="1600" b="1" spc="-150" dirty="0">
                <a:solidFill>
                  <a:srgbClr val="ED1A3A"/>
                </a:solidFill>
                <a:latin typeface="Malgun Gothic"/>
                <a:cs typeface="Malgun Gothic"/>
              </a:rPr>
              <a:t>개정</a:t>
            </a:r>
            <a:r>
              <a:rPr sz="1600" spc="-150" dirty="0">
                <a:solidFill>
                  <a:srgbClr val="231F20"/>
                </a:solidFill>
                <a:latin typeface="Dotum"/>
                <a:cs typeface="Dotum"/>
              </a:rPr>
              <a:t>해</a:t>
            </a:r>
            <a:endParaRPr sz="1600">
              <a:latin typeface="Dotum"/>
              <a:cs typeface="Dotum"/>
            </a:endParaRPr>
          </a:p>
          <a:p>
            <a:pPr marL="12700">
              <a:lnSpc>
                <a:spcPct val="100000"/>
              </a:lnSpc>
              <a:spcBef>
                <a:spcPts val="175"/>
              </a:spcBef>
            </a:pPr>
            <a:r>
              <a:rPr sz="1600" spc="-160" dirty="0">
                <a:solidFill>
                  <a:srgbClr val="231F20"/>
                </a:solidFill>
                <a:latin typeface="Dotum"/>
                <a:cs typeface="Dotum"/>
              </a:rPr>
              <a:t>아동학대에</a:t>
            </a:r>
            <a:r>
              <a:rPr sz="1600" spc="-254" dirty="0">
                <a:solidFill>
                  <a:srgbClr val="231F20"/>
                </a:solidFill>
                <a:latin typeface="Dotum"/>
                <a:cs typeface="Dotum"/>
              </a:rPr>
              <a:t> </a:t>
            </a:r>
            <a:r>
              <a:rPr sz="1600" spc="-140" dirty="0">
                <a:solidFill>
                  <a:srgbClr val="231F20"/>
                </a:solidFill>
                <a:latin typeface="Dotum"/>
                <a:cs typeface="Dotum"/>
              </a:rPr>
              <a:t>대한</a:t>
            </a:r>
            <a:r>
              <a:rPr sz="1600" spc="-254" dirty="0">
                <a:solidFill>
                  <a:srgbClr val="231F20"/>
                </a:solidFill>
                <a:latin typeface="Dotum"/>
                <a:cs typeface="Dotum"/>
              </a:rPr>
              <a:t> </a:t>
            </a:r>
            <a:r>
              <a:rPr sz="1600" spc="-160" dirty="0">
                <a:solidFill>
                  <a:srgbClr val="231F20"/>
                </a:solidFill>
                <a:latin typeface="Dotum"/>
                <a:cs typeface="Dotum"/>
              </a:rPr>
              <a:t>정의,</a:t>
            </a:r>
            <a:r>
              <a:rPr sz="1600" spc="-254" dirty="0">
                <a:solidFill>
                  <a:srgbClr val="231F20"/>
                </a:solidFill>
                <a:latin typeface="Dotum"/>
                <a:cs typeface="Dotum"/>
              </a:rPr>
              <a:t> </a:t>
            </a:r>
            <a:r>
              <a:rPr sz="1600" spc="-140" dirty="0">
                <a:solidFill>
                  <a:srgbClr val="231F20"/>
                </a:solidFill>
                <a:latin typeface="Dotum"/>
                <a:cs typeface="Dotum"/>
              </a:rPr>
              <a:t>처벌</a:t>
            </a:r>
            <a:r>
              <a:rPr sz="1600" spc="-254" dirty="0">
                <a:solidFill>
                  <a:srgbClr val="231F20"/>
                </a:solidFill>
                <a:latin typeface="Dotum"/>
                <a:cs typeface="Dotum"/>
              </a:rPr>
              <a:t> </a:t>
            </a:r>
            <a:r>
              <a:rPr sz="1600" spc="-160" dirty="0">
                <a:solidFill>
                  <a:srgbClr val="231F20"/>
                </a:solidFill>
                <a:latin typeface="Dotum"/>
                <a:cs typeface="Dotum"/>
              </a:rPr>
              <a:t>근거,</a:t>
            </a:r>
            <a:r>
              <a:rPr sz="1600" spc="-254" dirty="0">
                <a:solidFill>
                  <a:srgbClr val="231F20"/>
                </a:solidFill>
                <a:latin typeface="Dotum"/>
                <a:cs typeface="Dotum"/>
              </a:rPr>
              <a:t> </a:t>
            </a:r>
            <a:r>
              <a:rPr sz="1600" spc="-140" dirty="0">
                <a:solidFill>
                  <a:srgbClr val="231F20"/>
                </a:solidFill>
                <a:latin typeface="Dotum"/>
                <a:cs typeface="Dotum"/>
              </a:rPr>
              <a:t>관련</a:t>
            </a:r>
            <a:r>
              <a:rPr sz="1600" spc="-254" dirty="0">
                <a:solidFill>
                  <a:srgbClr val="231F20"/>
                </a:solidFill>
                <a:latin typeface="Dotum"/>
                <a:cs typeface="Dotum"/>
              </a:rPr>
              <a:t> </a:t>
            </a:r>
            <a:r>
              <a:rPr sz="1600" spc="-150" dirty="0">
                <a:solidFill>
                  <a:srgbClr val="231F20"/>
                </a:solidFill>
                <a:latin typeface="Dotum"/>
                <a:cs typeface="Dotum"/>
              </a:rPr>
              <a:t>기관에</a:t>
            </a:r>
            <a:r>
              <a:rPr sz="1600" spc="-254" dirty="0">
                <a:solidFill>
                  <a:srgbClr val="231F20"/>
                </a:solidFill>
                <a:latin typeface="Dotum"/>
                <a:cs typeface="Dotum"/>
              </a:rPr>
              <a:t> </a:t>
            </a:r>
            <a:r>
              <a:rPr sz="1600" spc="-140" dirty="0">
                <a:solidFill>
                  <a:srgbClr val="231F20"/>
                </a:solidFill>
                <a:latin typeface="Dotum"/>
                <a:cs typeface="Dotum"/>
              </a:rPr>
              <a:t>대한</a:t>
            </a:r>
            <a:r>
              <a:rPr sz="1600" spc="-254" dirty="0">
                <a:solidFill>
                  <a:srgbClr val="231F20"/>
                </a:solidFill>
                <a:latin typeface="Dotum"/>
                <a:cs typeface="Dotum"/>
              </a:rPr>
              <a:t> </a:t>
            </a:r>
            <a:r>
              <a:rPr sz="1600" b="1" spc="-140" dirty="0">
                <a:solidFill>
                  <a:srgbClr val="ED1A3A"/>
                </a:solidFill>
                <a:latin typeface="Malgun Gothic"/>
                <a:cs typeface="Malgun Gothic"/>
              </a:rPr>
              <a:t>법적</a:t>
            </a:r>
            <a:r>
              <a:rPr sz="1600" b="1" spc="-280" dirty="0">
                <a:solidFill>
                  <a:srgbClr val="ED1A3A"/>
                </a:solidFill>
                <a:latin typeface="Malgun Gothic"/>
                <a:cs typeface="Malgun Gothic"/>
              </a:rPr>
              <a:t> </a:t>
            </a:r>
            <a:r>
              <a:rPr sz="1600" b="1" spc="-150" dirty="0">
                <a:solidFill>
                  <a:srgbClr val="ED1A3A"/>
                </a:solidFill>
                <a:latin typeface="Malgun Gothic"/>
                <a:cs typeface="Malgun Gothic"/>
              </a:rPr>
              <a:t>근거를</a:t>
            </a:r>
            <a:r>
              <a:rPr sz="1600" b="1" spc="-280" dirty="0">
                <a:solidFill>
                  <a:srgbClr val="ED1A3A"/>
                </a:solidFill>
                <a:latin typeface="Malgun Gothic"/>
                <a:cs typeface="Malgun Gothic"/>
              </a:rPr>
              <a:t> </a:t>
            </a:r>
            <a:r>
              <a:rPr sz="1600" b="1" spc="-185" dirty="0">
                <a:solidFill>
                  <a:srgbClr val="ED1A3A"/>
                </a:solidFill>
                <a:latin typeface="Malgun Gothic"/>
                <a:cs typeface="Malgun Gothic"/>
              </a:rPr>
              <a:t>마련</a:t>
            </a:r>
            <a:r>
              <a:rPr sz="1600" spc="-185" dirty="0">
                <a:solidFill>
                  <a:srgbClr val="231F20"/>
                </a:solidFill>
                <a:latin typeface="Dotum"/>
                <a:cs typeface="Dotum"/>
              </a:rPr>
              <a:t>함.</a:t>
            </a:r>
            <a:endParaRPr sz="1600">
              <a:latin typeface="Dotum"/>
              <a:cs typeface="Dotum"/>
            </a:endParaRPr>
          </a:p>
        </p:txBody>
      </p:sp>
      <p:sp>
        <p:nvSpPr>
          <p:cNvPr id="232" name="object 232"/>
          <p:cNvSpPr txBox="1"/>
          <p:nvPr/>
        </p:nvSpPr>
        <p:spPr>
          <a:xfrm>
            <a:off x="3394367" y="148310"/>
            <a:ext cx="3900170" cy="787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175" algn="ctr">
              <a:lnSpc>
                <a:spcPct val="100000"/>
              </a:lnSpc>
              <a:spcBef>
                <a:spcPts val="100"/>
              </a:spcBef>
            </a:pPr>
            <a:r>
              <a:rPr sz="5000" b="1" spc="125" dirty="0">
                <a:solidFill>
                  <a:srgbClr val="FFFFFF"/>
                </a:solidFill>
                <a:latin typeface="Malgun Gothic"/>
                <a:cs typeface="Malgun Gothic"/>
              </a:rPr>
              <a:t>1</a:t>
            </a:r>
            <a:endParaRPr sz="5000" dirty="0">
              <a:latin typeface="Malgun Gothic"/>
              <a:cs typeface="Malgun Gothic"/>
            </a:endParaRPr>
          </a:p>
        </p:txBody>
      </p:sp>
      <p:sp>
        <p:nvSpPr>
          <p:cNvPr id="233" name="object 233"/>
          <p:cNvSpPr txBox="1"/>
          <p:nvPr/>
        </p:nvSpPr>
        <p:spPr>
          <a:xfrm>
            <a:off x="5823648" y="2800667"/>
            <a:ext cx="1677035" cy="1397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701675">
              <a:lnSpc>
                <a:spcPct val="107200"/>
              </a:lnSpc>
              <a:spcBef>
                <a:spcPts val="100"/>
              </a:spcBef>
            </a:pPr>
            <a:r>
              <a:rPr sz="1400" b="1" spc="-190" dirty="0">
                <a:solidFill>
                  <a:srgbClr val="231F20"/>
                </a:solidFill>
                <a:latin typeface="Dotum"/>
                <a:cs typeface="Dotum"/>
              </a:rPr>
              <a:t>부모의</a:t>
            </a:r>
            <a:r>
              <a:rPr sz="1400" b="1" spc="-270" dirty="0">
                <a:solidFill>
                  <a:srgbClr val="231F20"/>
                </a:solidFill>
                <a:latin typeface="Dotum"/>
                <a:cs typeface="Dotum"/>
              </a:rPr>
              <a:t> </a:t>
            </a:r>
            <a:r>
              <a:rPr sz="1400" b="1" spc="-204" dirty="0">
                <a:solidFill>
                  <a:srgbClr val="231F20"/>
                </a:solidFill>
                <a:latin typeface="Dotum"/>
                <a:cs typeface="Dotum"/>
              </a:rPr>
              <a:t>잘못된  </a:t>
            </a:r>
            <a:r>
              <a:rPr sz="1400" b="1" spc="-195" dirty="0">
                <a:solidFill>
                  <a:srgbClr val="231F20"/>
                </a:solidFill>
                <a:latin typeface="Dotum"/>
                <a:cs typeface="Dotum"/>
              </a:rPr>
              <a:t>믿음으로</a:t>
            </a:r>
            <a:r>
              <a:rPr sz="1400" b="1" spc="-265" dirty="0">
                <a:solidFill>
                  <a:srgbClr val="231F20"/>
                </a:solidFill>
                <a:latin typeface="Dotum"/>
                <a:cs typeface="Dotum"/>
              </a:rPr>
              <a:t> </a:t>
            </a:r>
            <a:r>
              <a:rPr sz="1400" b="1" spc="-204" dirty="0">
                <a:solidFill>
                  <a:srgbClr val="231F20"/>
                </a:solidFill>
                <a:latin typeface="Dotum"/>
                <a:cs typeface="Dotum"/>
              </a:rPr>
              <a:t>인해</a:t>
            </a:r>
            <a:endParaRPr sz="1400" b="1" dirty="0">
              <a:latin typeface="Dotum"/>
              <a:cs typeface="Dotum"/>
            </a:endParaRPr>
          </a:p>
          <a:p>
            <a:pPr marL="12700" marR="5080">
              <a:lnSpc>
                <a:spcPct val="107200"/>
              </a:lnSpc>
            </a:pPr>
            <a:r>
              <a:rPr sz="1400" b="1" spc="-185" dirty="0">
                <a:solidFill>
                  <a:srgbClr val="231F20"/>
                </a:solidFill>
                <a:latin typeface="Dotum"/>
                <a:cs typeface="Dotum"/>
              </a:rPr>
              <a:t>병원 </a:t>
            </a:r>
            <a:r>
              <a:rPr sz="1400" b="1" spc="-190" dirty="0">
                <a:solidFill>
                  <a:srgbClr val="231F20"/>
                </a:solidFill>
                <a:latin typeface="Dotum"/>
                <a:cs typeface="Dotum"/>
              </a:rPr>
              <a:t>치료를 </a:t>
            </a:r>
            <a:r>
              <a:rPr sz="1400" b="1" spc="-195" dirty="0">
                <a:solidFill>
                  <a:srgbClr val="231F20"/>
                </a:solidFill>
                <a:latin typeface="Dotum"/>
                <a:cs typeface="Dotum"/>
              </a:rPr>
              <a:t>거부당한</a:t>
            </a:r>
            <a:r>
              <a:rPr sz="1400" b="1" spc="-250" dirty="0">
                <a:solidFill>
                  <a:srgbClr val="231F20"/>
                </a:solidFill>
                <a:latin typeface="Dotum"/>
                <a:cs typeface="Dotum"/>
              </a:rPr>
              <a:t> </a:t>
            </a:r>
            <a:r>
              <a:rPr sz="1400" b="1" spc="-165" dirty="0">
                <a:solidFill>
                  <a:srgbClr val="231F20"/>
                </a:solidFill>
                <a:latin typeface="Dotum"/>
                <a:cs typeface="Dotum"/>
              </a:rPr>
              <a:t>채  </a:t>
            </a:r>
            <a:r>
              <a:rPr sz="1400" b="1" spc="-200" dirty="0">
                <a:solidFill>
                  <a:srgbClr val="231F20"/>
                </a:solidFill>
                <a:latin typeface="Dotum"/>
                <a:cs typeface="Dotum"/>
              </a:rPr>
              <a:t>방치되어,</a:t>
            </a:r>
            <a:endParaRPr sz="1400" b="1" dirty="0">
              <a:latin typeface="Dotum"/>
              <a:cs typeface="Dotum"/>
            </a:endParaRPr>
          </a:p>
          <a:p>
            <a:pPr marL="12700" marR="51435">
              <a:lnSpc>
                <a:spcPct val="107200"/>
              </a:lnSpc>
            </a:pPr>
            <a:r>
              <a:rPr sz="1400" b="1" spc="-195" dirty="0">
                <a:solidFill>
                  <a:srgbClr val="231F20"/>
                </a:solidFill>
                <a:latin typeface="Dotum"/>
                <a:cs typeface="Dotum"/>
              </a:rPr>
              <a:t>죽음만을 기다리고</a:t>
            </a:r>
            <a:r>
              <a:rPr sz="1400" b="1" spc="-245" dirty="0">
                <a:solidFill>
                  <a:srgbClr val="231F20"/>
                </a:solidFill>
                <a:latin typeface="Dotum"/>
                <a:cs typeface="Dotum"/>
              </a:rPr>
              <a:t> </a:t>
            </a:r>
            <a:r>
              <a:rPr sz="1400" b="1" spc="-204" dirty="0">
                <a:solidFill>
                  <a:srgbClr val="231F20"/>
                </a:solidFill>
                <a:latin typeface="Dotum"/>
                <a:cs typeface="Dotum"/>
              </a:rPr>
              <a:t>있던  </a:t>
            </a:r>
            <a:r>
              <a:rPr sz="1400" b="1" spc="-190" dirty="0">
                <a:solidFill>
                  <a:srgbClr val="231F20"/>
                </a:solidFill>
                <a:latin typeface="Dotum"/>
                <a:cs typeface="Dotum"/>
              </a:rPr>
              <a:t>아이가 발견된 </a:t>
            </a:r>
            <a:r>
              <a:rPr sz="1400" b="1" spc="-204" dirty="0">
                <a:solidFill>
                  <a:srgbClr val="231F20"/>
                </a:solidFill>
                <a:latin typeface="Dotum"/>
                <a:cs typeface="Dotum"/>
              </a:rPr>
              <a:t>사건</a:t>
            </a:r>
            <a:endParaRPr sz="1400" b="1" dirty="0">
              <a:latin typeface="Dotum"/>
              <a:cs typeface="Dotum"/>
            </a:endParaRPr>
          </a:p>
        </p:txBody>
      </p:sp>
      <p:sp>
        <p:nvSpPr>
          <p:cNvPr id="234" name="object 234"/>
          <p:cNvSpPr txBox="1"/>
          <p:nvPr/>
        </p:nvSpPr>
        <p:spPr>
          <a:xfrm>
            <a:off x="5643854" y="2268016"/>
            <a:ext cx="3672204" cy="360045"/>
          </a:xfrm>
          <a:prstGeom prst="rect">
            <a:avLst/>
          </a:prstGeom>
          <a:solidFill>
            <a:srgbClr val="009EAC"/>
          </a:solidFill>
        </p:spPr>
        <p:txBody>
          <a:bodyPr vert="horz" wrap="square" lIns="0" tIns="55244" rIns="0" bIns="0" rtlCol="0">
            <a:spAutoFit/>
          </a:bodyPr>
          <a:lstStyle/>
          <a:p>
            <a:pPr marL="887094">
              <a:lnSpc>
                <a:spcPct val="100000"/>
              </a:lnSpc>
              <a:spcBef>
                <a:spcPts val="434"/>
              </a:spcBef>
            </a:pPr>
            <a:r>
              <a:rPr sz="1400" b="1" spc="-45" dirty="0">
                <a:solidFill>
                  <a:srgbClr val="FFFFFF"/>
                </a:solidFill>
                <a:latin typeface="Malgun Gothic"/>
                <a:cs typeface="Malgun Gothic"/>
              </a:rPr>
              <a:t>1999년 </a:t>
            </a:r>
            <a:r>
              <a:rPr sz="1400" b="1" spc="-110" dirty="0">
                <a:solidFill>
                  <a:srgbClr val="FFFFFF"/>
                </a:solidFill>
                <a:latin typeface="Malgun Gothic"/>
                <a:cs typeface="Malgun Gothic"/>
              </a:rPr>
              <a:t>OO아동학대</a:t>
            </a:r>
            <a:r>
              <a:rPr sz="1400" b="1" spc="-130" dirty="0">
                <a:solidFill>
                  <a:srgbClr val="FFFFFF"/>
                </a:solidFill>
                <a:latin typeface="Malgun Gothic"/>
                <a:cs typeface="Malgun Gothic"/>
              </a:rPr>
              <a:t> </a:t>
            </a:r>
            <a:r>
              <a:rPr sz="1400" b="1" spc="-155" dirty="0">
                <a:solidFill>
                  <a:srgbClr val="FFFFFF"/>
                </a:solidFill>
                <a:latin typeface="Malgun Gothic"/>
                <a:cs typeface="Malgun Gothic"/>
              </a:rPr>
              <a:t>사건</a:t>
            </a:r>
            <a:endParaRPr sz="1400">
              <a:latin typeface="Malgun Gothic"/>
              <a:cs typeface="Malgun Gothic"/>
            </a:endParaRPr>
          </a:p>
        </p:txBody>
      </p:sp>
      <p:sp>
        <p:nvSpPr>
          <p:cNvPr id="235" name="object 235"/>
          <p:cNvSpPr txBox="1"/>
          <p:nvPr/>
        </p:nvSpPr>
        <p:spPr>
          <a:xfrm>
            <a:off x="1513700" y="2268016"/>
            <a:ext cx="3672204" cy="360045"/>
          </a:xfrm>
          <a:prstGeom prst="rect">
            <a:avLst/>
          </a:prstGeom>
          <a:solidFill>
            <a:srgbClr val="009EAC"/>
          </a:solidFill>
        </p:spPr>
        <p:txBody>
          <a:bodyPr vert="horz" wrap="square" lIns="0" tIns="55244" rIns="0" bIns="0" rtlCol="0">
            <a:spAutoFit/>
          </a:bodyPr>
          <a:lstStyle/>
          <a:p>
            <a:pPr marL="887094">
              <a:lnSpc>
                <a:spcPct val="100000"/>
              </a:lnSpc>
              <a:spcBef>
                <a:spcPts val="434"/>
              </a:spcBef>
            </a:pPr>
            <a:r>
              <a:rPr sz="1400" b="1" spc="-45" dirty="0">
                <a:solidFill>
                  <a:srgbClr val="FFFFFF"/>
                </a:solidFill>
                <a:latin typeface="Malgun Gothic"/>
                <a:cs typeface="Malgun Gothic"/>
              </a:rPr>
              <a:t>1998년 </a:t>
            </a:r>
            <a:r>
              <a:rPr sz="1400" b="1" spc="-110" dirty="0">
                <a:solidFill>
                  <a:srgbClr val="FFFFFF"/>
                </a:solidFill>
                <a:latin typeface="Malgun Gothic"/>
                <a:cs typeface="Malgun Gothic"/>
              </a:rPr>
              <a:t>OO아동학대</a:t>
            </a:r>
            <a:r>
              <a:rPr sz="1400" b="1" spc="-130" dirty="0">
                <a:solidFill>
                  <a:srgbClr val="FFFFFF"/>
                </a:solidFill>
                <a:latin typeface="Malgun Gothic"/>
                <a:cs typeface="Malgun Gothic"/>
              </a:rPr>
              <a:t> </a:t>
            </a:r>
            <a:r>
              <a:rPr sz="1400" b="1" spc="-155" dirty="0">
                <a:solidFill>
                  <a:srgbClr val="FFFFFF"/>
                </a:solidFill>
                <a:latin typeface="Malgun Gothic"/>
                <a:cs typeface="Malgun Gothic"/>
              </a:rPr>
              <a:t>사건</a:t>
            </a:r>
            <a:endParaRPr sz="1400">
              <a:latin typeface="Malgun Gothic"/>
              <a:cs typeface="Malgun Gothic"/>
            </a:endParaRPr>
          </a:p>
        </p:txBody>
      </p:sp>
      <p:sp>
        <p:nvSpPr>
          <p:cNvPr id="236" name="object 236"/>
          <p:cNvSpPr txBox="1"/>
          <p:nvPr/>
        </p:nvSpPr>
        <p:spPr>
          <a:xfrm>
            <a:off x="1690103" y="2800667"/>
            <a:ext cx="1824355" cy="1397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350520">
              <a:lnSpc>
                <a:spcPct val="107200"/>
              </a:lnSpc>
              <a:spcBef>
                <a:spcPts val="100"/>
              </a:spcBef>
            </a:pPr>
            <a:r>
              <a:rPr sz="1400" b="1" spc="-190" dirty="0">
                <a:solidFill>
                  <a:srgbClr val="231F20"/>
                </a:solidFill>
                <a:latin typeface="Dotum"/>
                <a:cs typeface="Dotum"/>
              </a:rPr>
              <a:t>친부와 계모의</a:t>
            </a:r>
            <a:r>
              <a:rPr sz="1400" b="1" spc="-260" dirty="0">
                <a:solidFill>
                  <a:srgbClr val="231F20"/>
                </a:solidFill>
                <a:latin typeface="Dotum"/>
                <a:cs typeface="Dotum"/>
              </a:rPr>
              <a:t> </a:t>
            </a:r>
            <a:r>
              <a:rPr sz="1400" b="1" spc="-204" dirty="0">
                <a:solidFill>
                  <a:srgbClr val="231F20"/>
                </a:solidFill>
                <a:latin typeface="Dotum"/>
                <a:cs typeface="Dotum"/>
              </a:rPr>
              <a:t>구타와  </a:t>
            </a:r>
            <a:r>
              <a:rPr sz="1400" b="1" spc="-190" dirty="0">
                <a:solidFill>
                  <a:srgbClr val="231F20"/>
                </a:solidFill>
                <a:latin typeface="Dotum"/>
                <a:cs typeface="Dotum"/>
              </a:rPr>
              <a:t>학대에</a:t>
            </a:r>
            <a:r>
              <a:rPr sz="1400" b="1" spc="-185" dirty="0">
                <a:solidFill>
                  <a:srgbClr val="231F20"/>
                </a:solidFill>
                <a:latin typeface="Dotum"/>
                <a:cs typeface="Dotum"/>
              </a:rPr>
              <a:t> </a:t>
            </a:r>
            <a:r>
              <a:rPr sz="1400" b="1" spc="-204" dirty="0">
                <a:solidFill>
                  <a:srgbClr val="231F20"/>
                </a:solidFill>
                <a:latin typeface="Dotum"/>
                <a:cs typeface="Dotum"/>
              </a:rPr>
              <a:t>의해</a:t>
            </a:r>
            <a:endParaRPr sz="1400" b="1" dirty="0">
              <a:latin typeface="Dotum"/>
              <a:cs typeface="Dotum"/>
            </a:endParaRPr>
          </a:p>
          <a:p>
            <a:pPr marL="12700" marR="608965">
              <a:lnSpc>
                <a:spcPct val="107200"/>
              </a:lnSpc>
            </a:pPr>
            <a:r>
              <a:rPr sz="1400" b="1" spc="-190" dirty="0">
                <a:solidFill>
                  <a:srgbClr val="231F20"/>
                </a:solidFill>
                <a:latin typeface="Dotum"/>
                <a:cs typeface="Dotum"/>
              </a:rPr>
              <a:t>누나는 </a:t>
            </a:r>
            <a:r>
              <a:rPr sz="1400" b="1" spc="-204" dirty="0">
                <a:solidFill>
                  <a:srgbClr val="231F20"/>
                </a:solidFill>
                <a:latin typeface="Dotum"/>
                <a:cs typeface="Dotum"/>
              </a:rPr>
              <a:t>굶겨죽여  </a:t>
            </a:r>
            <a:r>
              <a:rPr sz="1400" b="1" spc="-165" dirty="0">
                <a:solidFill>
                  <a:srgbClr val="231F20"/>
                </a:solidFill>
                <a:latin typeface="Dotum"/>
                <a:cs typeface="Dotum"/>
              </a:rPr>
              <a:t>집 </a:t>
            </a:r>
            <a:r>
              <a:rPr sz="1400" b="1" spc="-195" dirty="0">
                <a:solidFill>
                  <a:srgbClr val="231F20"/>
                </a:solidFill>
                <a:latin typeface="Dotum"/>
                <a:cs typeface="Dotum"/>
              </a:rPr>
              <a:t>앞마당에</a:t>
            </a:r>
            <a:r>
              <a:rPr sz="1400" b="1" spc="-270" dirty="0">
                <a:solidFill>
                  <a:srgbClr val="231F20"/>
                </a:solidFill>
                <a:latin typeface="Dotum"/>
                <a:cs typeface="Dotum"/>
              </a:rPr>
              <a:t> </a:t>
            </a:r>
            <a:r>
              <a:rPr sz="1400" b="1" spc="-195" dirty="0">
                <a:solidFill>
                  <a:srgbClr val="231F20"/>
                </a:solidFill>
                <a:latin typeface="Dotum"/>
                <a:cs typeface="Dotum"/>
              </a:rPr>
              <a:t>묻고,</a:t>
            </a:r>
            <a:endParaRPr sz="1400" b="1" dirty="0">
              <a:latin typeface="Dotum"/>
              <a:cs typeface="Dotum"/>
            </a:endParaRPr>
          </a:p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1400" b="1" spc="-190" dirty="0">
                <a:solidFill>
                  <a:srgbClr val="231F20"/>
                </a:solidFill>
                <a:latin typeface="Dotum"/>
                <a:cs typeface="Dotum"/>
              </a:rPr>
              <a:t>동생은 </a:t>
            </a:r>
            <a:r>
              <a:rPr sz="1400" b="1" spc="-185" dirty="0">
                <a:solidFill>
                  <a:srgbClr val="231F20"/>
                </a:solidFill>
                <a:latin typeface="Dotum"/>
                <a:cs typeface="Dotum"/>
              </a:rPr>
              <a:t>뼈만 </a:t>
            </a:r>
            <a:r>
              <a:rPr sz="1400" b="1" spc="-204" dirty="0">
                <a:solidFill>
                  <a:srgbClr val="231F20"/>
                </a:solidFill>
                <a:latin typeface="Dotum"/>
                <a:cs typeface="Dotum"/>
              </a:rPr>
              <a:t>앙상하게</a:t>
            </a:r>
            <a:endParaRPr sz="1400" b="1" dirty="0">
              <a:latin typeface="Dotum"/>
              <a:cs typeface="Dotum"/>
            </a:endParaRPr>
          </a:p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1400" b="1" spc="-185" dirty="0">
                <a:solidFill>
                  <a:srgbClr val="231F20"/>
                </a:solidFill>
                <a:latin typeface="Dotum"/>
                <a:cs typeface="Dotum"/>
              </a:rPr>
              <a:t>남은 </a:t>
            </a:r>
            <a:r>
              <a:rPr sz="1400" b="1" spc="-195" dirty="0">
                <a:solidFill>
                  <a:srgbClr val="231F20"/>
                </a:solidFill>
                <a:latin typeface="Dotum"/>
                <a:cs typeface="Dotum"/>
              </a:rPr>
              <a:t>모습으로 </a:t>
            </a:r>
            <a:r>
              <a:rPr sz="1400" b="1" spc="-190" dirty="0">
                <a:solidFill>
                  <a:srgbClr val="231F20"/>
                </a:solidFill>
                <a:latin typeface="Dotum"/>
                <a:cs typeface="Dotum"/>
              </a:rPr>
              <a:t>발견된</a:t>
            </a:r>
            <a:r>
              <a:rPr sz="1400" b="1" spc="-235" dirty="0">
                <a:solidFill>
                  <a:srgbClr val="231F20"/>
                </a:solidFill>
                <a:latin typeface="Dotum"/>
                <a:cs typeface="Dotum"/>
              </a:rPr>
              <a:t> </a:t>
            </a:r>
            <a:r>
              <a:rPr sz="1400" b="1" spc="-204" dirty="0">
                <a:solidFill>
                  <a:srgbClr val="231F20"/>
                </a:solidFill>
                <a:latin typeface="Dotum"/>
                <a:cs typeface="Dotum"/>
              </a:rPr>
              <a:t>사건</a:t>
            </a:r>
            <a:endParaRPr sz="1400" b="1" dirty="0">
              <a:latin typeface="Dotum"/>
              <a:cs typeface="Dotum"/>
            </a:endParaRPr>
          </a:p>
        </p:txBody>
      </p:sp>
      <p:sp>
        <p:nvSpPr>
          <p:cNvPr id="237" name="object 237"/>
          <p:cNvSpPr/>
          <p:nvPr/>
        </p:nvSpPr>
        <p:spPr>
          <a:xfrm>
            <a:off x="2293339" y="4928369"/>
            <a:ext cx="516828" cy="77652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8" name="object 238"/>
          <p:cNvSpPr/>
          <p:nvPr/>
        </p:nvSpPr>
        <p:spPr>
          <a:xfrm>
            <a:off x="7964802" y="3021076"/>
            <a:ext cx="1231265" cy="1320800"/>
          </a:xfrm>
          <a:custGeom>
            <a:avLst/>
            <a:gdLst/>
            <a:ahLst/>
            <a:cxnLst/>
            <a:rect l="l" t="t" r="r" b="b"/>
            <a:pathLst>
              <a:path w="1231265" h="1320800">
                <a:moveTo>
                  <a:pt x="166078" y="1317084"/>
                </a:moveTo>
                <a:lnTo>
                  <a:pt x="155273" y="1320799"/>
                </a:lnTo>
                <a:lnTo>
                  <a:pt x="164974" y="1320799"/>
                </a:lnTo>
                <a:lnTo>
                  <a:pt x="166078" y="1317084"/>
                </a:lnTo>
                <a:close/>
              </a:path>
              <a:path w="1231265" h="1320800">
                <a:moveTo>
                  <a:pt x="887098" y="1308099"/>
                </a:moveTo>
                <a:lnTo>
                  <a:pt x="815170" y="1308099"/>
                </a:lnTo>
                <a:lnTo>
                  <a:pt x="831154" y="1320799"/>
                </a:lnTo>
                <a:lnTo>
                  <a:pt x="882716" y="1320799"/>
                </a:lnTo>
                <a:lnTo>
                  <a:pt x="887098" y="1308099"/>
                </a:lnTo>
                <a:close/>
              </a:path>
              <a:path w="1231265" h="1320800">
                <a:moveTo>
                  <a:pt x="192204" y="1308099"/>
                </a:moveTo>
                <a:lnTo>
                  <a:pt x="168748" y="1308099"/>
                </a:lnTo>
                <a:lnTo>
                  <a:pt x="166078" y="1317084"/>
                </a:lnTo>
                <a:lnTo>
                  <a:pt x="192204" y="1308099"/>
                </a:lnTo>
                <a:close/>
              </a:path>
              <a:path w="1231265" h="1320800">
                <a:moveTo>
                  <a:pt x="211762" y="1295399"/>
                </a:moveTo>
                <a:lnTo>
                  <a:pt x="183441" y="1295399"/>
                </a:lnTo>
                <a:lnTo>
                  <a:pt x="176901" y="1308099"/>
                </a:lnTo>
                <a:lnTo>
                  <a:pt x="207876" y="1308099"/>
                </a:lnTo>
                <a:lnTo>
                  <a:pt x="211762" y="1295399"/>
                </a:lnTo>
                <a:close/>
              </a:path>
              <a:path w="1231265" h="1320800">
                <a:moveTo>
                  <a:pt x="258638" y="1295399"/>
                </a:moveTo>
                <a:lnTo>
                  <a:pt x="243017" y="1295399"/>
                </a:lnTo>
                <a:lnTo>
                  <a:pt x="251704" y="1308099"/>
                </a:lnTo>
                <a:lnTo>
                  <a:pt x="258638" y="1295399"/>
                </a:lnTo>
                <a:close/>
              </a:path>
              <a:path w="1231265" h="1320800">
                <a:moveTo>
                  <a:pt x="601703" y="1295399"/>
                </a:moveTo>
                <a:lnTo>
                  <a:pt x="533936" y="1295399"/>
                </a:lnTo>
                <a:lnTo>
                  <a:pt x="541823" y="1308099"/>
                </a:lnTo>
                <a:lnTo>
                  <a:pt x="595290" y="1308099"/>
                </a:lnTo>
                <a:lnTo>
                  <a:pt x="601703" y="1295399"/>
                </a:lnTo>
                <a:close/>
              </a:path>
              <a:path w="1231265" h="1320800">
                <a:moveTo>
                  <a:pt x="899213" y="1295399"/>
                </a:moveTo>
                <a:lnTo>
                  <a:pt x="785454" y="1295399"/>
                </a:lnTo>
                <a:lnTo>
                  <a:pt x="800149" y="1308099"/>
                </a:lnTo>
                <a:lnTo>
                  <a:pt x="894471" y="1308099"/>
                </a:lnTo>
                <a:lnTo>
                  <a:pt x="899213" y="1295399"/>
                </a:lnTo>
                <a:close/>
              </a:path>
              <a:path w="1231265" h="1320800">
                <a:moveTo>
                  <a:pt x="295887" y="1282699"/>
                </a:moveTo>
                <a:lnTo>
                  <a:pt x="192687" y="1282699"/>
                </a:lnTo>
                <a:lnTo>
                  <a:pt x="189106" y="1295399"/>
                </a:lnTo>
                <a:lnTo>
                  <a:pt x="292369" y="1295399"/>
                </a:lnTo>
                <a:lnTo>
                  <a:pt x="295887" y="1282699"/>
                </a:lnTo>
                <a:close/>
              </a:path>
              <a:path w="1231265" h="1320800">
                <a:moveTo>
                  <a:pt x="637441" y="1282699"/>
                </a:moveTo>
                <a:lnTo>
                  <a:pt x="506509" y="1282699"/>
                </a:lnTo>
                <a:lnTo>
                  <a:pt x="512244" y="1295399"/>
                </a:lnTo>
                <a:lnTo>
                  <a:pt x="631790" y="1295399"/>
                </a:lnTo>
                <a:lnTo>
                  <a:pt x="637441" y="1282699"/>
                </a:lnTo>
                <a:close/>
              </a:path>
              <a:path w="1231265" h="1320800">
                <a:moveTo>
                  <a:pt x="913323" y="1282699"/>
                </a:moveTo>
                <a:lnTo>
                  <a:pt x="763572" y="1282699"/>
                </a:lnTo>
                <a:lnTo>
                  <a:pt x="770448" y="1295399"/>
                </a:lnTo>
                <a:lnTo>
                  <a:pt x="905118" y="1295399"/>
                </a:lnTo>
                <a:lnTo>
                  <a:pt x="913323" y="1282699"/>
                </a:lnTo>
                <a:close/>
              </a:path>
              <a:path w="1231265" h="1320800">
                <a:moveTo>
                  <a:pt x="330711" y="1269999"/>
                </a:moveTo>
                <a:lnTo>
                  <a:pt x="206325" y="1269999"/>
                </a:lnTo>
                <a:lnTo>
                  <a:pt x="199294" y="1282699"/>
                </a:lnTo>
                <a:lnTo>
                  <a:pt x="323510" y="1282699"/>
                </a:lnTo>
                <a:lnTo>
                  <a:pt x="330711" y="1269999"/>
                </a:lnTo>
                <a:close/>
              </a:path>
              <a:path w="1231265" h="1320800">
                <a:moveTo>
                  <a:pt x="931592" y="1269999"/>
                </a:moveTo>
                <a:lnTo>
                  <a:pt x="483517" y="1269999"/>
                </a:lnTo>
                <a:lnTo>
                  <a:pt x="486171" y="1282699"/>
                </a:lnTo>
                <a:lnTo>
                  <a:pt x="922350" y="1282699"/>
                </a:lnTo>
                <a:lnTo>
                  <a:pt x="931592" y="1269999"/>
                </a:lnTo>
                <a:close/>
              </a:path>
              <a:path w="1231265" h="1320800">
                <a:moveTo>
                  <a:pt x="349164" y="1257299"/>
                </a:moveTo>
                <a:lnTo>
                  <a:pt x="224907" y="1257299"/>
                </a:lnTo>
                <a:lnTo>
                  <a:pt x="219230" y="1269999"/>
                </a:lnTo>
                <a:lnTo>
                  <a:pt x="343360" y="1269999"/>
                </a:lnTo>
                <a:lnTo>
                  <a:pt x="349164" y="1257299"/>
                </a:lnTo>
                <a:close/>
              </a:path>
              <a:path w="1231265" h="1320800">
                <a:moveTo>
                  <a:pt x="986120" y="1244599"/>
                </a:moveTo>
                <a:lnTo>
                  <a:pt x="459844" y="1244599"/>
                </a:lnTo>
                <a:lnTo>
                  <a:pt x="470398" y="1257299"/>
                </a:lnTo>
                <a:lnTo>
                  <a:pt x="467820" y="1257299"/>
                </a:lnTo>
                <a:lnTo>
                  <a:pt x="474233" y="1269999"/>
                </a:lnTo>
                <a:lnTo>
                  <a:pt x="949632" y="1269999"/>
                </a:lnTo>
                <a:lnTo>
                  <a:pt x="986120" y="1244599"/>
                </a:lnTo>
                <a:close/>
              </a:path>
              <a:path w="1231265" h="1320800">
                <a:moveTo>
                  <a:pt x="1032253" y="1219199"/>
                </a:moveTo>
                <a:lnTo>
                  <a:pt x="228920" y="1219199"/>
                </a:lnTo>
                <a:lnTo>
                  <a:pt x="229454" y="1231899"/>
                </a:lnTo>
                <a:lnTo>
                  <a:pt x="228831" y="1257299"/>
                </a:lnTo>
                <a:lnTo>
                  <a:pt x="371643" y="1257299"/>
                </a:lnTo>
                <a:lnTo>
                  <a:pt x="377078" y="1244599"/>
                </a:lnTo>
                <a:lnTo>
                  <a:pt x="1004464" y="1244599"/>
                </a:lnTo>
                <a:lnTo>
                  <a:pt x="1023216" y="1231899"/>
                </a:lnTo>
                <a:lnTo>
                  <a:pt x="1032253" y="1219199"/>
                </a:lnTo>
                <a:close/>
              </a:path>
              <a:path w="1231265" h="1320800">
                <a:moveTo>
                  <a:pt x="1055690" y="1206499"/>
                </a:moveTo>
                <a:lnTo>
                  <a:pt x="211458" y="1206499"/>
                </a:lnTo>
                <a:lnTo>
                  <a:pt x="221275" y="1219199"/>
                </a:lnTo>
                <a:lnTo>
                  <a:pt x="1049132" y="1219199"/>
                </a:lnTo>
                <a:lnTo>
                  <a:pt x="1055690" y="1206499"/>
                </a:lnTo>
                <a:close/>
              </a:path>
              <a:path w="1231265" h="1320800">
                <a:moveTo>
                  <a:pt x="1058662" y="1181099"/>
                </a:moveTo>
                <a:lnTo>
                  <a:pt x="148567" y="1181099"/>
                </a:lnTo>
                <a:lnTo>
                  <a:pt x="150472" y="1193799"/>
                </a:lnTo>
                <a:lnTo>
                  <a:pt x="170094" y="1193799"/>
                </a:lnTo>
                <a:lnTo>
                  <a:pt x="177688" y="1206499"/>
                </a:lnTo>
                <a:lnTo>
                  <a:pt x="1061354" y="1206499"/>
                </a:lnTo>
                <a:lnTo>
                  <a:pt x="1058662" y="1193799"/>
                </a:lnTo>
                <a:lnTo>
                  <a:pt x="1058662" y="1181099"/>
                </a:lnTo>
                <a:close/>
              </a:path>
              <a:path w="1231265" h="1320800">
                <a:moveTo>
                  <a:pt x="1059005" y="1168399"/>
                </a:moveTo>
                <a:lnTo>
                  <a:pt x="138509" y="1168399"/>
                </a:lnTo>
                <a:lnTo>
                  <a:pt x="138268" y="1181099"/>
                </a:lnTo>
                <a:lnTo>
                  <a:pt x="1059754" y="1181099"/>
                </a:lnTo>
                <a:lnTo>
                  <a:pt x="1059005" y="1168399"/>
                </a:lnTo>
                <a:close/>
              </a:path>
              <a:path w="1231265" h="1320800">
                <a:moveTo>
                  <a:pt x="1048324" y="1155699"/>
                </a:moveTo>
                <a:lnTo>
                  <a:pt x="138509" y="1155699"/>
                </a:lnTo>
                <a:lnTo>
                  <a:pt x="138649" y="1168399"/>
                </a:lnTo>
                <a:lnTo>
                  <a:pt x="1053404" y="1168399"/>
                </a:lnTo>
                <a:lnTo>
                  <a:pt x="1048324" y="1155699"/>
                </a:lnTo>
                <a:close/>
              </a:path>
              <a:path w="1231265" h="1320800">
                <a:moveTo>
                  <a:pt x="1043892" y="1142999"/>
                </a:moveTo>
                <a:lnTo>
                  <a:pt x="138471" y="1142999"/>
                </a:lnTo>
                <a:lnTo>
                  <a:pt x="138471" y="1155699"/>
                </a:lnTo>
                <a:lnTo>
                  <a:pt x="1046000" y="1155699"/>
                </a:lnTo>
                <a:lnTo>
                  <a:pt x="1043892" y="1142999"/>
                </a:lnTo>
                <a:close/>
              </a:path>
              <a:path w="1231265" h="1320800">
                <a:moveTo>
                  <a:pt x="128438" y="1130299"/>
                </a:moveTo>
                <a:lnTo>
                  <a:pt x="113083" y="1130299"/>
                </a:lnTo>
                <a:lnTo>
                  <a:pt x="125606" y="1142999"/>
                </a:lnTo>
                <a:lnTo>
                  <a:pt x="128438" y="1130299"/>
                </a:lnTo>
                <a:close/>
              </a:path>
              <a:path w="1231265" h="1320800">
                <a:moveTo>
                  <a:pt x="1060859" y="1066799"/>
                </a:moveTo>
                <a:lnTo>
                  <a:pt x="5496" y="1066799"/>
                </a:lnTo>
                <a:lnTo>
                  <a:pt x="8245" y="1079499"/>
                </a:lnTo>
                <a:lnTo>
                  <a:pt x="10713" y="1092199"/>
                </a:lnTo>
                <a:lnTo>
                  <a:pt x="13804" y="1092199"/>
                </a:lnTo>
                <a:lnTo>
                  <a:pt x="18110" y="1104899"/>
                </a:lnTo>
                <a:lnTo>
                  <a:pt x="27371" y="1104899"/>
                </a:lnTo>
                <a:lnTo>
                  <a:pt x="30381" y="1117599"/>
                </a:lnTo>
                <a:lnTo>
                  <a:pt x="48771" y="1117599"/>
                </a:lnTo>
                <a:lnTo>
                  <a:pt x="54194" y="1130299"/>
                </a:lnTo>
                <a:lnTo>
                  <a:pt x="128438" y="1130299"/>
                </a:lnTo>
                <a:lnTo>
                  <a:pt x="141455" y="1142999"/>
                </a:lnTo>
                <a:lnTo>
                  <a:pt x="1045213" y="1142999"/>
                </a:lnTo>
                <a:lnTo>
                  <a:pt x="1045166" y="1117599"/>
                </a:lnTo>
                <a:lnTo>
                  <a:pt x="1046002" y="1104899"/>
                </a:lnTo>
                <a:lnTo>
                  <a:pt x="1049154" y="1092199"/>
                </a:lnTo>
                <a:lnTo>
                  <a:pt x="1056058" y="1079499"/>
                </a:lnTo>
                <a:lnTo>
                  <a:pt x="1060859" y="1066799"/>
                </a:lnTo>
                <a:close/>
              </a:path>
              <a:path w="1231265" h="1320800">
                <a:moveTo>
                  <a:pt x="1081954" y="1028699"/>
                </a:moveTo>
                <a:lnTo>
                  <a:pt x="469" y="1028699"/>
                </a:lnTo>
                <a:lnTo>
                  <a:pt x="790" y="1041399"/>
                </a:lnTo>
                <a:lnTo>
                  <a:pt x="1432" y="1054099"/>
                </a:lnTo>
                <a:lnTo>
                  <a:pt x="3113" y="1066799"/>
                </a:lnTo>
                <a:lnTo>
                  <a:pt x="1063437" y="1066799"/>
                </a:lnTo>
                <a:lnTo>
                  <a:pt x="1068631" y="1054099"/>
                </a:lnTo>
                <a:lnTo>
                  <a:pt x="1073369" y="1054099"/>
                </a:lnTo>
                <a:lnTo>
                  <a:pt x="1075959" y="1041399"/>
                </a:lnTo>
                <a:lnTo>
                  <a:pt x="1078842" y="1041399"/>
                </a:lnTo>
                <a:lnTo>
                  <a:pt x="1081954" y="1028699"/>
                </a:lnTo>
                <a:close/>
              </a:path>
              <a:path w="1231265" h="1320800">
                <a:moveTo>
                  <a:pt x="1099550" y="1003299"/>
                </a:moveTo>
                <a:lnTo>
                  <a:pt x="1476" y="1003299"/>
                </a:lnTo>
                <a:lnTo>
                  <a:pt x="97" y="1015999"/>
                </a:lnTo>
                <a:lnTo>
                  <a:pt x="0" y="1028699"/>
                </a:lnTo>
                <a:lnTo>
                  <a:pt x="1083897" y="1028699"/>
                </a:lnTo>
                <a:lnTo>
                  <a:pt x="1090387" y="1015999"/>
                </a:lnTo>
                <a:lnTo>
                  <a:pt x="1095655" y="1015999"/>
                </a:lnTo>
                <a:lnTo>
                  <a:pt x="1099550" y="1003299"/>
                </a:lnTo>
                <a:close/>
              </a:path>
              <a:path w="1231265" h="1320800">
                <a:moveTo>
                  <a:pt x="1121770" y="965199"/>
                </a:moveTo>
                <a:lnTo>
                  <a:pt x="31854" y="965199"/>
                </a:lnTo>
                <a:lnTo>
                  <a:pt x="25212" y="977899"/>
                </a:lnTo>
                <a:lnTo>
                  <a:pt x="16830" y="977899"/>
                </a:lnTo>
                <a:lnTo>
                  <a:pt x="12406" y="990599"/>
                </a:lnTo>
                <a:lnTo>
                  <a:pt x="7915" y="990599"/>
                </a:lnTo>
                <a:lnTo>
                  <a:pt x="4043" y="1003299"/>
                </a:lnTo>
                <a:lnTo>
                  <a:pt x="1102892" y="1003299"/>
                </a:lnTo>
                <a:lnTo>
                  <a:pt x="1106503" y="990599"/>
                </a:lnTo>
                <a:lnTo>
                  <a:pt x="1114087" y="977899"/>
                </a:lnTo>
                <a:lnTo>
                  <a:pt x="1121770" y="965199"/>
                </a:lnTo>
                <a:close/>
              </a:path>
              <a:path w="1231265" h="1320800">
                <a:moveTo>
                  <a:pt x="1144153" y="939799"/>
                </a:moveTo>
                <a:lnTo>
                  <a:pt x="54371" y="939799"/>
                </a:lnTo>
                <a:lnTo>
                  <a:pt x="51349" y="952499"/>
                </a:lnTo>
                <a:lnTo>
                  <a:pt x="42014" y="952499"/>
                </a:lnTo>
                <a:lnTo>
                  <a:pt x="39233" y="965199"/>
                </a:lnTo>
                <a:lnTo>
                  <a:pt x="1130036" y="965199"/>
                </a:lnTo>
                <a:lnTo>
                  <a:pt x="1144153" y="939799"/>
                </a:lnTo>
                <a:close/>
              </a:path>
              <a:path w="1231265" h="1320800">
                <a:moveTo>
                  <a:pt x="1152847" y="927099"/>
                </a:moveTo>
                <a:lnTo>
                  <a:pt x="67846" y="927099"/>
                </a:lnTo>
                <a:lnTo>
                  <a:pt x="65624" y="939799"/>
                </a:lnTo>
                <a:lnTo>
                  <a:pt x="1148514" y="939799"/>
                </a:lnTo>
                <a:lnTo>
                  <a:pt x="1152847" y="927099"/>
                </a:lnTo>
                <a:close/>
              </a:path>
              <a:path w="1231265" h="1320800">
                <a:moveTo>
                  <a:pt x="1163030" y="914399"/>
                </a:moveTo>
                <a:lnTo>
                  <a:pt x="78793" y="914399"/>
                </a:lnTo>
                <a:lnTo>
                  <a:pt x="77498" y="927099"/>
                </a:lnTo>
                <a:lnTo>
                  <a:pt x="1157544" y="927099"/>
                </a:lnTo>
                <a:lnTo>
                  <a:pt x="1163030" y="914399"/>
                </a:lnTo>
                <a:close/>
              </a:path>
              <a:path w="1231265" h="1320800">
                <a:moveTo>
                  <a:pt x="1174620" y="901699"/>
                </a:moveTo>
                <a:lnTo>
                  <a:pt x="87226" y="901699"/>
                </a:lnTo>
                <a:lnTo>
                  <a:pt x="85944" y="914399"/>
                </a:lnTo>
                <a:lnTo>
                  <a:pt x="1168957" y="914399"/>
                </a:lnTo>
                <a:lnTo>
                  <a:pt x="1174620" y="901699"/>
                </a:lnTo>
                <a:close/>
              </a:path>
              <a:path w="1231265" h="1320800">
                <a:moveTo>
                  <a:pt x="1189688" y="787399"/>
                </a:moveTo>
                <a:lnTo>
                  <a:pt x="114527" y="787399"/>
                </a:lnTo>
                <a:lnTo>
                  <a:pt x="108575" y="800099"/>
                </a:lnTo>
                <a:lnTo>
                  <a:pt x="107610" y="800099"/>
                </a:lnTo>
                <a:lnTo>
                  <a:pt x="106340" y="812799"/>
                </a:lnTo>
                <a:lnTo>
                  <a:pt x="104371" y="812799"/>
                </a:lnTo>
                <a:lnTo>
                  <a:pt x="102555" y="825499"/>
                </a:lnTo>
                <a:lnTo>
                  <a:pt x="97402" y="838199"/>
                </a:lnTo>
                <a:lnTo>
                  <a:pt x="95508" y="850899"/>
                </a:lnTo>
                <a:lnTo>
                  <a:pt x="94821" y="863599"/>
                </a:lnTo>
                <a:lnTo>
                  <a:pt x="96167" y="876299"/>
                </a:lnTo>
                <a:lnTo>
                  <a:pt x="94021" y="888999"/>
                </a:lnTo>
                <a:lnTo>
                  <a:pt x="90960" y="901699"/>
                </a:lnTo>
                <a:lnTo>
                  <a:pt x="1179312" y="901699"/>
                </a:lnTo>
                <a:lnTo>
                  <a:pt x="1186837" y="888999"/>
                </a:lnTo>
                <a:lnTo>
                  <a:pt x="1189734" y="863599"/>
                </a:lnTo>
                <a:lnTo>
                  <a:pt x="1190004" y="850899"/>
                </a:lnTo>
                <a:lnTo>
                  <a:pt x="1189650" y="825499"/>
                </a:lnTo>
                <a:lnTo>
                  <a:pt x="1189688" y="787399"/>
                </a:lnTo>
                <a:close/>
              </a:path>
              <a:path w="1231265" h="1320800">
                <a:moveTo>
                  <a:pt x="1184718" y="761999"/>
                </a:moveTo>
                <a:lnTo>
                  <a:pt x="166268" y="761999"/>
                </a:lnTo>
                <a:lnTo>
                  <a:pt x="157853" y="774699"/>
                </a:lnTo>
                <a:lnTo>
                  <a:pt x="141366" y="774699"/>
                </a:lnTo>
                <a:lnTo>
                  <a:pt x="132914" y="787399"/>
                </a:lnTo>
                <a:lnTo>
                  <a:pt x="1189044" y="787399"/>
                </a:lnTo>
                <a:lnTo>
                  <a:pt x="1187213" y="774699"/>
                </a:lnTo>
                <a:lnTo>
                  <a:pt x="1184718" y="761999"/>
                </a:lnTo>
                <a:close/>
              </a:path>
              <a:path w="1231265" h="1320800">
                <a:moveTo>
                  <a:pt x="1178897" y="749299"/>
                </a:moveTo>
                <a:lnTo>
                  <a:pt x="188626" y="749299"/>
                </a:lnTo>
                <a:lnTo>
                  <a:pt x="181753" y="761999"/>
                </a:lnTo>
                <a:lnTo>
                  <a:pt x="1182081" y="761999"/>
                </a:lnTo>
                <a:lnTo>
                  <a:pt x="1178897" y="749299"/>
                </a:lnTo>
                <a:close/>
              </a:path>
              <a:path w="1231265" h="1320800">
                <a:moveTo>
                  <a:pt x="1163513" y="723899"/>
                </a:moveTo>
                <a:lnTo>
                  <a:pt x="240501" y="723899"/>
                </a:lnTo>
                <a:lnTo>
                  <a:pt x="233327" y="736599"/>
                </a:lnTo>
                <a:lnTo>
                  <a:pt x="210601" y="736599"/>
                </a:lnTo>
                <a:lnTo>
                  <a:pt x="203038" y="749299"/>
                </a:lnTo>
                <a:lnTo>
                  <a:pt x="1174883" y="749299"/>
                </a:lnTo>
                <a:lnTo>
                  <a:pt x="1169825" y="736599"/>
                </a:lnTo>
                <a:lnTo>
                  <a:pt x="1163513" y="723899"/>
                </a:lnTo>
                <a:close/>
              </a:path>
              <a:path w="1231265" h="1320800">
                <a:moveTo>
                  <a:pt x="1147297" y="711199"/>
                </a:moveTo>
                <a:lnTo>
                  <a:pt x="253697" y="711199"/>
                </a:lnTo>
                <a:lnTo>
                  <a:pt x="247440" y="723899"/>
                </a:lnTo>
                <a:lnTo>
                  <a:pt x="1152994" y="723899"/>
                </a:lnTo>
                <a:lnTo>
                  <a:pt x="1147297" y="711199"/>
                </a:lnTo>
                <a:close/>
              </a:path>
              <a:path w="1231265" h="1320800">
                <a:moveTo>
                  <a:pt x="1133567" y="698499"/>
                </a:moveTo>
                <a:lnTo>
                  <a:pt x="264010" y="698499"/>
                </a:lnTo>
                <a:lnTo>
                  <a:pt x="263134" y="711199"/>
                </a:lnTo>
                <a:lnTo>
                  <a:pt x="1141847" y="711199"/>
                </a:lnTo>
                <a:lnTo>
                  <a:pt x="1133567" y="698499"/>
                </a:lnTo>
                <a:close/>
              </a:path>
              <a:path w="1231265" h="1320800">
                <a:moveTo>
                  <a:pt x="1118962" y="673099"/>
                </a:moveTo>
                <a:lnTo>
                  <a:pt x="276901" y="673099"/>
                </a:lnTo>
                <a:lnTo>
                  <a:pt x="274780" y="685799"/>
                </a:lnTo>
                <a:lnTo>
                  <a:pt x="271960" y="685799"/>
                </a:lnTo>
                <a:lnTo>
                  <a:pt x="268468" y="698499"/>
                </a:lnTo>
                <a:lnTo>
                  <a:pt x="1126099" y="698499"/>
                </a:lnTo>
                <a:lnTo>
                  <a:pt x="1120784" y="685799"/>
                </a:lnTo>
                <a:lnTo>
                  <a:pt x="1118962" y="673099"/>
                </a:lnTo>
                <a:close/>
              </a:path>
              <a:path w="1231265" h="1320800">
                <a:moveTo>
                  <a:pt x="1118900" y="660399"/>
                </a:moveTo>
                <a:lnTo>
                  <a:pt x="288521" y="660399"/>
                </a:lnTo>
                <a:lnTo>
                  <a:pt x="284140" y="673099"/>
                </a:lnTo>
                <a:lnTo>
                  <a:pt x="1119046" y="673099"/>
                </a:lnTo>
                <a:lnTo>
                  <a:pt x="1118900" y="660399"/>
                </a:lnTo>
                <a:close/>
              </a:path>
              <a:path w="1231265" h="1320800">
                <a:moveTo>
                  <a:pt x="1119406" y="634999"/>
                </a:moveTo>
                <a:lnTo>
                  <a:pt x="293868" y="634999"/>
                </a:lnTo>
                <a:lnTo>
                  <a:pt x="290909" y="647699"/>
                </a:lnTo>
                <a:lnTo>
                  <a:pt x="289550" y="647699"/>
                </a:lnTo>
                <a:lnTo>
                  <a:pt x="289474" y="660399"/>
                </a:lnTo>
                <a:lnTo>
                  <a:pt x="1118785" y="660399"/>
                </a:lnTo>
                <a:lnTo>
                  <a:pt x="1118962" y="647699"/>
                </a:lnTo>
                <a:lnTo>
                  <a:pt x="1119406" y="634999"/>
                </a:lnTo>
                <a:close/>
              </a:path>
              <a:path w="1231265" h="1320800">
                <a:moveTo>
                  <a:pt x="1136322" y="609599"/>
                </a:moveTo>
                <a:lnTo>
                  <a:pt x="294414" y="609599"/>
                </a:lnTo>
                <a:lnTo>
                  <a:pt x="292979" y="622299"/>
                </a:lnTo>
                <a:lnTo>
                  <a:pt x="292979" y="634999"/>
                </a:lnTo>
                <a:lnTo>
                  <a:pt x="1122086" y="634999"/>
                </a:lnTo>
                <a:lnTo>
                  <a:pt x="1129452" y="622299"/>
                </a:lnTo>
                <a:lnTo>
                  <a:pt x="1132843" y="622299"/>
                </a:lnTo>
                <a:lnTo>
                  <a:pt x="1136322" y="609599"/>
                </a:lnTo>
                <a:close/>
              </a:path>
              <a:path w="1231265" h="1320800">
                <a:moveTo>
                  <a:pt x="1231141" y="520699"/>
                </a:moveTo>
                <a:lnTo>
                  <a:pt x="252339" y="520699"/>
                </a:lnTo>
                <a:lnTo>
                  <a:pt x="257293" y="533399"/>
                </a:lnTo>
                <a:lnTo>
                  <a:pt x="263626" y="546099"/>
                </a:lnTo>
                <a:lnTo>
                  <a:pt x="270688" y="558799"/>
                </a:lnTo>
                <a:lnTo>
                  <a:pt x="282158" y="584199"/>
                </a:lnTo>
                <a:lnTo>
                  <a:pt x="286723" y="584199"/>
                </a:lnTo>
                <a:lnTo>
                  <a:pt x="290685" y="596899"/>
                </a:lnTo>
                <a:lnTo>
                  <a:pt x="293208" y="609599"/>
                </a:lnTo>
                <a:lnTo>
                  <a:pt x="1146843" y="609599"/>
                </a:lnTo>
                <a:lnTo>
                  <a:pt x="1158235" y="596899"/>
                </a:lnTo>
                <a:lnTo>
                  <a:pt x="1170357" y="584199"/>
                </a:lnTo>
                <a:lnTo>
                  <a:pt x="1183071" y="571499"/>
                </a:lnTo>
                <a:lnTo>
                  <a:pt x="1189675" y="571499"/>
                </a:lnTo>
                <a:lnTo>
                  <a:pt x="1197232" y="558799"/>
                </a:lnTo>
                <a:lnTo>
                  <a:pt x="1207227" y="546099"/>
                </a:lnTo>
                <a:lnTo>
                  <a:pt x="1210681" y="546099"/>
                </a:lnTo>
                <a:lnTo>
                  <a:pt x="1221451" y="533399"/>
                </a:lnTo>
                <a:lnTo>
                  <a:pt x="1227483" y="533399"/>
                </a:lnTo>
                <a:lnTo>
                  <a:pt x="1231141" y="520699"/>
                </a:lnTo>
                <a:close/>
              </a:path>
              <a:path w="1231265" h="1320800">
                <a:moveTo>
                  <a:pt x="1230272" y="482599"/>
                </a:moveTo>
                <a:lnTo>
                  <a:pt x="236312" y="482599"/>
                </a:lnTo>
                <a:lnTo>
                  <a:pt x="237963" y="495299"/>
                </a:lnTo>
                <a:lnTo>
                  <a:pt x="246141" y="495299"/>
                </a:lnTo>
                <a:lnTo>
                  <a:pt x="248087" y="507999"/>
                </a:lnTo>
                <a:lnTo>
                  <a:pt x="249426" y="507999"/>
                </a:lnTo>
                <a:lnTo>
                  <a:pt x="250672" y="520699"/>
                </a:lnTo>
                <a:lnTo>
                  <a:pt x="1229921" y="520699"/>
                </a:lnTo>
                <a:lnTo>
                  <a:pt x="1229896" y="507999"/>
                </a:lnTo>
                <a:lnTo>
                  <a:pt x="1230119" y="495299"/>
                </a:lnTo>
                <a:lnTo>
                  <a:pt x="1230272" y="482599"/>
                </a:lnTo>
                <a:close/>
              </a:path>
              <a:path w="1231265" h="1320800">
                <a:moveTo>
                  <a:pt x="1177064" y="304799"/>
                </a:moveTo>
                <a:lnTo>
                  <a:pt x="161918" y="304799"/>
                </a:lnTo>
                <a:lnTo>
                  <a:pt x="162207" y="317499"/>
                </a:lnTo>
                <a:lnTo>
                  <a:pt x="163030" y="330199"/>
                </a:lnTo>
                <a:lnTo>
                  <a:pt x="164607" y="330199"/>
                </a:lnTo>
                <a:lnTo>
                  <a:pt x="166017" y="342899"/>
                </a:lnTo>
                <a:lnTo>
                  <a:pt x="165001" y="342899"/>
                </a:lnTo>
                <a:lnTo>
                  <a:pt x="165725" y="355599"/>
                </a:lnTo>
                <a:lnTo>
                  <a:pt x="172227" y="355599"/>
                </a:lnTo>
                <a:lnTo>
                  <a:pt x="175453" y="368299"/>
                </a:lnTo>
                <a:lnTo>
                  <a:pt x="174983" y="368299"/>
                </a:lnTo>
                <a:lnTo>
                  <a:pt x="180178" y="380999"/>
                </a:lnTo>
                <a:lnTo>
                  <a:pt x="189982" y="380999"/>
                </a:lnTo>
                <a:lnTo>
                  <a:pt x="194325" y="393699"/>
                </a:lnTo>
                <a:lnTo>
                  <a:pt x="191011" y="393699"/>
                </a:lnTo>
                <a:lnTo>
                  <a:pt x="193462" y="406399"/>
                </a:lnTo>
                <a:lnTo>
                  <a:pt x="199881" y="419099"/>
                </a:lnTo>
                <a:lnTo>
                  <a:pt x="207017" y="431799"/>
                </a:lnTo>
                <a:lnTo>
                  <a:pt x="214209" y="444499"/>
                </a:lnTo>
                <a:lnTo>
                  <a:pt x="220792" y="457199"/>
                </a:lnTo>
                <a:lnTo>
                  <a:pt x="223662" y="469899"/>
                </a:lnTo>
                <a:lnTo>
                  <a:pt x="226609" y="469899"/>
                </a:lnTo>
                <a:lnTo>
                  <a:pt x="236997" y="482599"/>
                </a:lnTo>
                <a:lnTo>
                  <a:pt x="1229409" y="482599"/>
                </a:lnTo>
                <a:lnTo>
                  <a:pt x="1226581" y="469899"/>
                </a:lnTo>
                <a:lnTo>
                  <a:pt x="1225438" y="457199"/>
                </a:lnTo>
                <a:lnTo>
                  <a:pt x="1220993" y="457199"/>
                </a:lnTo>
                <a:lnTo>
                  <a:pt x="1215355" y="444499"/>
                </a:lnTo>
                <a:lnTo>
                  <a:pt x="1212141" y="444499"/>
                </a:lnTo>
                <a:lnTo>
                  <a:pt x="1213310" y="431799"/>
                </a:lnTo>
                <a:lnTo>
                  <a:pt x="1211443" y="431799"/>
                </a:lnTo>
                <a:lnTo>
                  <a:pt x="1209614" y="419099"/>
                </a:lnTo>
                <a:lnTo>
                  <a:pt x="1209703" y="355599"/>
                </a:lnTo>
                <a:lnTo>
                  <a:pt x="1209894" y="342899"/>
                </a:lnTo>
                <a:lnTo>
                  <a:pt x="1197016" y="317499"/>
                </a:lnTo>
                <a:lnTo>
                  <a:pt x="1191974" y="317499"/>
                </a:lnTo>
                <a:lnTo>
                  <a:pt x="1177064" y="304799"/>
                </a:lnTo>
                <a:close/>
              </a:path>
              <a:path w="1231265" h="1320800">
                <a:moveTo>
                  <a:pt x="1121415" y="292099"/>
                </a:moveTo>
                <a:lnTo>
                  <a:pt x="162017" y="292099"/>
                </a:lnTo>
                <a:lnTo>
                  <a:pt x="161940" y="304799"/>
                </a:lnTo>
                <a:lnTo>
                  <a:pt x="1131185" y="304799"/>
                </a:lnTo>
                <a:lnTo>
                  <a:pt x="1121415" y="292099"/>
                </a:lnTo>
                <a:close/>
              </a:path>
              <a:path w="1231265" h="1320800">
                <a:moveTo>
                  <a:pt x="1088563" y="279399"/>
                </a:moveTo>
                <a:lnTo>
                  <a:pt x="175110" y="279399"/>
                </a:lnTo>
                <a:lnTo>
                  <a:pt x="166944" y="292099"/>
                </a:lnTo>
                <a:lnTo>
                  <a:pt x="1095865" y="292099"/>
                </a:lnTo>
                <a:lnTo>
                  <a:pt x="1088563" y="279399"/>
                </a:lnTo>
                <a:close/>
              </a:path>
              <a:path w="1231265" h="1320800">
                <a:moveTo>
                  <a:pt x="1062396" y="253999"/>
                </a:moveTo>
                <a:lnTo>
                  <a:pt x="294066" y="253999"/>
                </a:lnTo>
                <a:lnTo>
                  <a:pt x="284800" y="266699"/>
                </a:lnTo>
                <a:lnTo>
                  <a:pt x="209416" y="266699"/>
                </a:lnTo>
                <a:lnTo>
                  <a:pt x="197346" y="279399"/>
                </a:lnTo>
                <a:lnTo>
                  <a:pt x="1076937" y="279399"/>
                </a:lnTo>
                <a:lnTo>
                  <a:pt x="1072772" y="266699"/>
                </a:lnTo>
                <a:lnTo>
                  <a:pt x="1062396" y="253999"/>
                </a:lnTo>
                <a:close/>
              </a:path>
              <a:path w="1231265" h="1320800">
                <a:moveTo>
                  <a:pt x="1055131" y="241299"/>
                </a:moveTo>
                <a:lnTo>
                  <a:pt x="336540" y="241299"/>
                </a:lnTo>
                <a:lnTo>
                  <a:pt x="328780" y="253999"/>
                </a:lnTo>
                <a:lnTo>
                  <a:pt x="1058979" y="253999"/>
                </a:lnTo>
                <a:lnTo>
                  <a:pt x="1055131" y="241299"/>
                </a:lnTo>
                <a:close/>
              </a:path>
              <a:path w="1231265" h="1320800">
                <a:moveTo>
                  <a:pt x="1047469" y="228599"/>
                </a:moveTo>
                <a:lnTo>
                  <a:pt x="350954" y="228599"/>
                </a:lnTo>
                <a:lnTo>
                  <a:pt x="343662" y="241299"/>
                </a:lnTo>
                <a:lnTo>
                  <a:pt x="1051195" y="241299"/>
                </a:lnTo>
                <a:lnTo>
                  <a:pt x="1047469" y="228599"/>
                </a:lnTo>
                <a:close/>
              </a:path>
              <a:path w="1231265" h="1320800">
                <a:moveTo>
                  <a:pt x="1039434" y="215899"/>
                </a:moveTo>
                <a:lnTo>
                  <a:pt x="364975" y="215899"/>
                </a:lnTo>
                <a:lnTo>
                  <a:pt x="358232" y="228599"/>
                </a:lnTo>
                <a:lnTo>
                  <a:pt x="1043650" y="228599"/>
                </a:lnTo>
                <a:lnTo>
                  <a:pt x="1039434" y="215899"/>
                </a:lnTo>
                <a:close/>
              </a:path>
              <a:path w="1231265" h="1320800">
                <a:moveTo>
                  <a:pt x="1021156" y="177799"/>
                </a:moveTo>
                <a:lnTo>
                  <a:pt x="381041" y="177799"/>
                </a:lnTo>
                <a:lnTo>
                  <a:pt x="375986" y="190499"/>
                </a:lnTo>
                <a:lnTo>
                  <a:pt x="376812" y="203199"/>
                </a:lnTo>
                <a:lnTo>
                  <a:pt x="370932" y="215899"/>
                </a:lnTo>
                <a:lnTo>
                  <a:pt x="1036754" y="215899"/>
                </a:lnTo>
                <a:lnTo>
                  <a:pt x="1032792" y="203199"/>
                </a:lnTo>
                <a:lnTo>
                  <a:pt x="1028525" y="203199"/>
                </a:lnTo>
                <a:lnTo>
                  <a:pt x="1029350" y="190499"/>
                </a:lnTo>
                <a:lnTo>
                  <a:pt x="1025771" y="190499"/>
                </a:lnTo>
                <a:lnTo>
                  <a:pt x="1021156" y="177799"/>
                </a:lnTo>
                <a:close/>
              </a:path>
              <a:path w="1231265" h="1320800">
                <a:moveTo>
                  <a:pt x="999645" y="139699"/>
                </a:moveTo>
                <a:lnTo>
                  <a:pt x="387403" y="139699"/>
                </a:lnTo>
                <a:lnTo>
                  <a:pt x="386349" y="152399"/>
                </a:lnTo>
                <a:lnTo>
                  <a:pt x="387784" y="165099"/>
                </a:lnTo>
                <a:lnTo>
                  <a:pt x="386413" y="165099"/>
                </a:lnTo>
                <a:lnTo>
                  <a:pt x="385130" y="177799"/>
                </a:lnTo>
                <a:lnTo>
                  <a:pt x="1016184" y="177799"/>
                </a:lnTo>
                <a:lnTo>
                  <a:pt x="1012383" y="165099"/>
                </a:lnTo>
                <a:lnTo>
                  <a:pt x="1009653" y="152399"/>
                </a:lnTo>
                <a:lnTo>
                  <a:pt x="1007189" y="152399"/>
                </a:lnTo>
                <a:lnTo>
                  <a:pt x="999645" y="139699"/>
                </a:lnTo>
                <a:close/>
              </a:path>
              <a:path w="1231265" h="1320800">
                <a:moveTo>
                  <a:pt x="986793" y="126999"/>
                </a:moveTo>
                <a:lnTo>
                  <a:pt x="396141" y="126999"/>
                </a:lnTo>
                <a:lnTo>
                  <a:pt x="390782" y="139699"/>
                </a:lnTo>
                <a:lnTo>
                  <a:pt x="997169" y="139699"/>
                </a:lnTo>
                <a:lnTo>
                  <a:pt x="986793" y="126999"/>
                </a:lnTo>
                <a:close/>
              </a:path>
              <a:path w="1231265" h="1320800">
                <a:moveTo>
                  <a:pt x="968256" y="114299"/>
                </a:moveTo>
                <a:lnTo>
                  <a:pt x="421935" y="114299"/>
                </a:lnTo>
                <a:lnTo>
                  <a:pt x="409108" y="126999"/>
                </a:lnTo>
                <a:lnTo>
                  <a:pt x="973775" y="126999"/>
                </a:lnTo>
                <a:lnTo>
                  <a:pt x="968256" y="114299"/>
                </a:lnTo>
                <a:close/>
              </a:path>
              <a:path w="1231265" h="1320800">
                <a:moveTo>
                  <a:pt x="943983" y="88899"/>
                </a:moveTo>
                <a:lnTo>
                  <a:pt x="470431" y="88899"/>
                </a:lnTo>
                <a:lnTo>
                  <a:pt x="460246" y="101599"/>
                </a:lnTo>
                <a:lnTo>
                  <a:pt x="448711" y="114299"/>
                </a:lnTo>
                <a:lnTo>
                  <a:pt x="962758" y="114299"/>
                </a:lnTo>
                <a:lnTo>
                  <a:pt x="957498" y="101599"/>
                </a:lnTo>
                <a:lnTo>
                  <a:pt x="948337" y="101599"/>
                </a:lnTo>
                <a:lnTo>
                  <a:pt x="943983" y="88899"/>
                </a:lnTo>
                <a:close/>
              </a:path>
              <a:path w="1231265" h="1320800">
                <a:moveTo>
                  <a:pt x="936234" y="76199"/>
                </a:moveTo>
                <a:lnTo>
                  <a:pt x="486870" y="76199"/>
                </a:lnTo>
                <a:lnTo>
                  <a:pt x="480545" y="88899"/>
                </a:lnTo>
                <a:lnTo>
                  <a:pt x="939868" y="88899"/>
                </a:lnTo>
                <a:lnTo>
                  <a:pt x="936234" y="76199"/>
                </a:lnTo>
                <a:close/>
              </a:path>
              <a:path w="1231265" h="1320800">
                <a:moveTo>
                  <a:pt x="922227" y="63499"/>
                </a:moveTo>
                <a:lnTo>
                  <a:pt x="492826" y="63499"/>
                </a:lnTo>
                <a:lnTo>
                  <a:pt x="488394" y="76199"/>
                </a:lnTo>
                <a:lnTo>
                  <a:pt x="929943" y="76199"/>
                </a:lnTo>
                <a:lnTo>
                  <a:pt x="922227" y="63499"/>
                </a:lnTo>
                <a:close/>
              </a:path>
              <a:path w="1231265" h="1320800">
                <a:moveTo>
                  <a:pt x="904078" y="50799"/>
                </a:moveTo>
                <a:lnTo>
                  <a:pt x="502364" y="50799"/>
                </a:lnTo>
                <a:lnTo>
                  <a:pt x="500091" y="63499"/>
                </a:lnTo>
                <a:lnTo>
                  <a:pt x="913476" y="63499"/>
                </a:lnTo>
                <a:lnTo>
                  <a:pt x="904078" y="50799"/>
                </a:lnTo>
                <a:close/>
              </a:path>
              <a:path w="1231265" h="1320800">
                <a:moveTo>
                  <a:pt x="891779" y="38099"/>
                </a:moveTo>
                <a:lnTo>
                  <a:pt x="504370" y="38099"/>
                </a:lnTo>
                <a:lnTo>
                  <a:pt x="501907" y="50799"/>
                </a:lnTo>
                <a:lnTo>
                  <a:pt x="897565" y="50799"/>
                </a:lnTo>
                <a:lnTo>
                  <a:pt x="891779" y="38099"/>
                </a:lnTo>
                <a:close/>
              </a:path>
              <a:path w="1231265" h="1320800">
                <a:moveTo>
                  <a:pt x="874504" y="25399"/>
                </a:moveTo>
                <a:lnTo>
                  <a:pt x="544718" y="25399"/>
                </a:lnTo>
                <a:lnTo>
                  <a:pt x="534481" y="38099"/>
                </a:lnTo>
                <a:lnTo>
                  <a:pt x="880557" y="38099"/>
                </a:lnTo>
                <a:lnTo>
                  <a:pt x="874504" y="25399"/>
                </a:lnTo>
                <a:close/>
              </a:path>
              <a:path w="1231265" h="1320800">
                <a:moveTo>
                  <a:pt x="853874" y="12699"/>
                </a:moveTo>
                <a:lnTo>
                  <a:pt x="678983" y="12699"/>
                </a:lnTo>
                <a:lnTo>
                  <a:pt x="665927" y="25399"/>
                </a:lnTo>
                <a:lnTo>
                  <a:pt x="861778" y="25399"/>
                </a:lnTo>
                <a:lnTo>
                  <a:pt x="853874" y="12699"/>
                </a:lnTo>
                <a:close/>
              </a:path>
              <a:path w="1231265" h="1320800">
                <a:moveTo>
                  <a:pt x="824372" y="0"/>
                </a:moveTo>
                <a:lnTo>
                  <a:pt x="713578" y="0"/>
                </a:lnTo>
                <a:lnTo>
                  <a:pt x="706708" y="12699"/>
                </a:lnTo>
                <a:lnTo>
                  <a:pt x="829516" y="12699"/>
                </a:lnTo>
                <a:lnTo>
                  <a:pt x="824372" y="0"/>
                </a:lnTo>
                <a:close/>
              </a:path>
            </a:pathLst>
          </a:custGeom>
          <a:solidFill>
            <a:srgbClr val="EDEAD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9" name="object 239"/>
          <p:cNvSpPr/>
          <p:nvPr/>
        </p:nvSpPr>
        <p:spPr>
          <a:xfrm>
            <a:off x="8360556" y="2789834"/>
            <a:ext cx="0" cy="1400810"/>
          </a:xfrm>
          <a:custGeom>
            <a:avLst/>
            <a:gdLst/>
            <a:ahLst/>
            <a:cxnLst/>
            <a:rect l="l" t="t" r="r" b="b"/>
            <a:pathLst>
              <a:path h="1400810">
                <a:moveTo>
                  <a:pt x="0" y="0"/>
                </a:moveTo>
                <a:lnTo>
                  <a:pt x="0" y="1400276"/>
                </a:lnTo>
              </a:path>
            </a:pathLst>
          </a:custGeom>
          <a:ln w="12941">
            <a:solidFill>
              <a:srgbClr val="3B3B3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0" name="object 240"/>
          <p:cNvSpPr/>
          <p:nvPr/>
        </p:nvSpPr>
        <p:spPr>
          <a:xfrm>
            <a:off x="7945208" y="4184332"/>
            <a:ext cx="416559" cy="248920"/>
          </a:xfrm>
          <a:custGeom>
            <a:avLst/>
            <a:gdLst/>
            <a:ahLst/>
            <a:cxnLst/>
            <a:rect l="l" t="t" r="r" b="b"/>
            <a:pathLst>
              <a:path w="416559" h="248920">
                <a:moveTo>
                  <a:pt x="411365" y="0"/>
                </a:moveTo>
                <a:lnTo>
                  <a:pt x="0" y="240093"/>
                </a:lnTo>
                <a:lnTo>
                  <a:pt x="5041" y="248729"/>
                </a:lnTo>
                <a:lnTo>
                  <a:pt x="416420" y="8635"/>
                </a:lnTo>
                <a:lnTo>
                  <a:pt x="411365" y="0"/>
                </a:lnTo>
                <a:close/>
              </a:path>
            </a:pathLst>
          </a:custGeom>
          <a:solidFill>
            <a:srgbClr val="3B3B3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1" name="object 241"/>
          <p:cNvSpPr/>
          <p:nvPr/>
        </p:nvSpPr>
        <p:spPr>
          <a:xfrm>
            <a:off x="8360359" y="4206208"/>
            <a:ext cx="720725" cy="0"/>
          </a:xfrm>
          <a:custGeom>
            <a:avLst/>
            <a:gdLst/>
            <a:ahLst/>
            <a:cxnLst/>
            <a:rect l="l" t="t" r="r" b="b"/>
            <a:pathLst>
              <a:path w="720725">
                <a:moveTo>
                  <a:pt x="0" y="0"/>
                </a:moveTo>
                <a:lnTo>
                  <a:pt x="720712" y="0"/>
                </a:lnTo>
              </a:path>
            </a:pathLst>
          </a:custGeom>
          <a:ln w="42202">
            <a:solidFill>
              <a:srgbClr val="3B3B3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2" name="object 242"/>
          <p:cNvSpPr/>
          <p:nvPr/>
        </p:nvSpPr>
        <p:spPr>
          <a:xfrm>
            <a:off x="8540394" y="3847833"/>
            <a:ext cx="267881" cy="303314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3" name="object 243"/>
          <p:cNvSpPr/>
          <p:nvPr/>
        </p:nvSpPr>
        <p:spPr>
          <a:xfrm>
            <a:off x="8549830" y="4061485"/>
            <a:ext cx="217741" cy="82349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4" name="object 244"/>
          <p:cNvSpPr/>
          <p:nvPr/>
        </p:nvSpPr>
        <p:spPr>
          <a:xfrm>
            <a:off x="8479650" y="3976150"/>
            <a:ext cx="431800" cy="379095"/>
          </a:xfrm>
          <a:custGeom>
            <a:avLst/>
            <a:gdLst/>
            <a:ahLst/>
            <a:cxnLst/>
            <a:rect l="l" t="t" r="r" b="b"/>
            <a:pathLst>
              <a:path w="431800" h="379095">
                <a:moveTo>
                  <a:pt x="77324" y="146602"/>
                </a:moveTo>
                <a:lnTo>
                  <a:pt x="25849" y="183102"/>
                </a:lnTo>
                <a:lnTo>
                  <a:pt x="0" y="256251"/>
                </a:lnTo>
                <a:lnTo>
                  <a:pt x="75" y="291577"/>
                </a:lnTo>
                <a:lnTo>
                  <a:pt x="25425" y="339906"/>
                </a:lnTo>
                <a:lnTo>
                  <a:pt x="93973" y="368303"/>
                </a:lnTo>
                <a:lnTo>
                  <a:pt x="142604" y="376303"/>
                </a:lnTo>
                <a:lnTo>
                  <a:pt x="193878" y="378908"/>
                </a:lnTo>
                <a:lnTo>
                  <a:pt x="245304" y="376910"/>
                </a:lnTo>
                <a:lnTo>
                  <a:pt x="294020" y="371842"/>
                </a:lnTo>
                <a:lnTo>
                  <a:pt x="334360" y="363804"/>
                </a:lnTo>
                <a:lnTo>
                  <a:pt x="379118" y="339852"/>
                </a:lnTo>
                <a:lnTo>
                  <a:pt x="415422" y="297652"/>
                </a:lnTo>
                <a:lnTo>
                  <a:pt x="428485" y="260760"/>
                </a:lnTo>
                <a:lnTo>
                  <a:pt x="431315" y="218204"/>
                </a:lnTo>
                <a:lnTo>
                  <a:pt x="422692" y="178508"/>
                </a:lnTo>
                <a:lnTo>
                  <a:pt x="414715" y="159007"/>
                </a:lnTo>
                <a:lnTo>
                  <a:pt x="120967" y="159007"/>
                </a:lnTo>
                <a:lnTo>
                  <a:pt x="101616" y="156501"/>
                </a:lnTo>
                <a:lnTo>
                  <a:pt x="88676" y="150387"/>
                </a:lnTo>
                <a:lnTo>
                  <a:pt x="77324" y="146602"/>
                </a:lnTo>
                <a:close/>
              </a:path>
              <a:path w="431800" h="379095">
                <a:moveTo>
                  <a:pt x="327108" y="0"/>
                </a:moveTo>
                <a:lnTo>
                  <a:pt x="323900" y="1857"/>
                </a:lnTo>
                <a:lnTo>
                  <a:pt x="320944" y="11019"/>
                </a:lnTo>
                <a:lnTo>
                  <a:pt x="314221" y="26441"/>
                </a:lnTo>
                <a:lnTo>
                  <a:pt x="303153" y="47802"/>
                </a:lnTo>
                <a:lnTo>
                  <a:pt x="287159" y="74781"/>
                </a:lnTo>
                <a:lnTo>
                  <a:pt x="274815" y="101826"/>
                </a:lnTo>
                <a:lnTo>
                  <a:pt x="254569" y="138532"/>
                </a:lnTo>
                <a:lnTo>
                  <a:pt x="163582" y="154986"/>
                </a:lnTo>
                <a:lnTo>
                  <a:pt x="120967" y="159007"/>
                </a:lnTo>
                <a:lnTo>
                  <a:pt x="414715" y="159007"/>
                </a:lnTo>
                <a:lnTo>
                  <a:pt x="407495" y="141355"/>
                </a:lnTo>
                <a:lnTo>
                  <a:pt x="390601" y="106429"/>
                </a:lnTo>
                <a:lnTo>
                  <a:pt x="375521" y="73773"/>
                </a:lnTo>
                <a:lnTo>
                  <a:pt x="362775" y="45671"/>
                </a:lnTo>
                <a:lnTo>
                  <a:pt x="352782" y="25196"/>
                </a:lnTo>
                <a:lnTo>
                  <a:pt x="345960" y="15421"/>
                </a:lnTo>
                <a:lnTo>
                  <a:pt x="339881" y="10285"/>
                </a:lnTo>
                <a:lnTo>
                  <a:pt x="333016" y="3977"/>
                </a:lnTo>
                <a:lnTo>
                  <a:pt x="327108" y="0"/>
                </a:lnTo>
                <a:close/>
              </a:path>
            </a:pathLst>
          </a:custGeom>
          <a:solidFill>
            <a:srgbClr val="5B737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5" name="object 245"/>
          <p:cNvSpPr/>
          <p:nvPr/>
        </p:nvSpPr>
        <p:spPr>
          <a:xfrm>
            <a:off x="8196998" y="3804792"/>
            <a:ext cx="157707" cy="255181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6" name="object 246"/>
          <p:cNvSpPr/>
          <p:nvPr/>
        </p:nvSpPr>
        <p:spPr>
          <a:xfrm>
            <a:off x="8260753" y="3783825"/>
            <a:ext cx="5080" cy="10795"/>
          </a:xfrm>
          <a:custGeom>
            <a:avLst/>
            <a:gdLst/>
            <a:ahLst/>
            <a:cxnLst/>
            <a:rect l="l" t="t" r="r" b="b"/>
            <a:pathLst>
              <a:path w="5079" h="10795">
                <a:moveTo>
                  <a:pt x="4660" y="0"/>
                </a:moveTo>
                <a:lnTo>
                  <a:pt x="2260" y="5118"/>
                </a:lnTo>
                <a:lnTo>
                  <a:pt x="0" y="10553"/>
                </a:lnTo>
                <a:lnTo>
                  <a:pt x="2273" y="5105"/>
                </a:lnTo>
                <a:lnTo>
                  <a:pt x="4660" y="0"/>
                </a:lnTo>
                <a:close/>
              </a:path>
            </a:pathLst>
          </a:custGeom>
          <a:solidFill>
            <a:srgbClr val="D7D2C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7" name="object 247"/>
          <p:cNvSpPr/>
          <p:nvPr/>
        </p:nvSpPr>
        <p:spPr>
          <a:xfrm>
            <a:off x="7949961" y="3783825"/>
            <a:ext cx="620938" cy="509547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8" name="object 248"/>
          <p:cNvSpPr/>
          <p:nvPr/>
        </p:nvSpPr>
        <p:spPr>
          <a:xfrm>
            <a:off x="8184946" y="3316427"/>
            <a:ext cx="706755" cy="486409"/>
          </a:xfrm>
          <a:custGeom>
            <a:avLst/>
            <a:gdLst/>
            <a:ahLst/>
            <a:cxnLst/>
            <a:rect l="l" t="t" r="r" b="b"/>
            <a:pathLst>
              <a:path w="706754" h="486410">
                <a:moveTo>
                  <a:pt x="223100" y="0"/>
                </a:moveTo>
                <a:lnTo>
                  <a:pt x="184266" y="1788"/>
                </a:lnTo>
                <a:lnTo>
                  <a:pt x="133745" y="15253"/>
                </a:lnTo>
                <a:lnTo>
                  <a:pt x="93903" y="36920"/>
                </a:lnTo>
                <a:lnTo>
                  <a:pt x="58775" y="66319"/>
                </a:lnTo>
                <a:lnTo>
                  <a:pt x="67068" y="73101"/>
                </a:lnTo>
                <a:lnTo>
                  <a:pt x="63322" y="74612"/>
                </a:lnTo>
                <a:lnTo>
                  <a:pt x="30519" y="101066"/>
                </a:lnTo>
                <a:lnTo>
                  <a:pt x="26291" y="114452"/>
                </a:lnTo>
                <a:lnTo>
                  <a:pt x="24001" y="120307"/>
                </a:lnTo>
                <a:lnTo>
                  <a:pt x="20442" y="126866"/>
                </a:lnTo>
                <a:lnTo>
                  <a:pt x="15824" y="134912"/>
                </a:lnTo>
                <a:lnTo>
                  <a:pt x="13381" y="144293"/>
                </a:lnTo>
                <a:lnTo>
                  <a:pt x="14404" y="154597"/>
                </a:lnTo>
                <a:lnTo>
                  <a:pt x="16138" y="166176"/>
                </a:lnTo>
                <a:lnTo>
                  <a:pt x="15824" y="179387"/>
                </a:lnTo>
                <a:lnTo>
                  <a:pt x="12387" y="195959"/>
                </a:lnTo>
                <a:lnTo>
                  <a:pt x="7616" y="219324"/>
                </a:lnTo>
                <a:lnTo>
                  <a:pt x="2994" y="252301"/>
                </a:lnTo>
                <a:lnTo>
                  <a:pt x="0" y="297713"/>
                </a:lnTo>
                <a:lnTo>
                  <a:pt x="1496" y="334526"/>
                </a:lnTo>
                <a:lnTo>
                  <a:pt x="8008" y="350286"/>
                </a:lnTo>
                <a:lnTo>
                  <a:pt x="17486" y="360676"/>
                </a:lnTo>
                <a:lnTo>
                  <a:pt x="27876" y="381381"/>
                </a:lnTo>
                <a:lnTo>
                  <a:pt x="45407" y="424153"/>
                </a:lnTo>
                <a:lnTo>
                  <a:pt x="86664" y="474840"/>
                </a:lnTo>
                <a:lnTo>
                  <a:pt x="169536" y="486379"/>
                </a:lnTo>
                <a:lnTo>
                  <a:pt x="226105" y="484316"/>
                </a:lnTo>
                <a:lnTo>
                  <a:pt x="261363" y="473318"/>
                </a:lnTo>
                <a:lnTo>
                  <a:pt x="280304" y="458054"/>
                </a:lnTo>
                <a:lnTo>
                  <a:pt x="287921" y="443191"/>
                </a:lnTo>
                <a:lnTo>
                  <a:pt x="300987" y="417888"/>
                </a:lnTo>
                <a:lnTo>
                  <a:pt x="326915" y="382695"/>
                </a:lnTo>
                <a:lnTo>
                  <a:pt x="359346" y="349483"/>
                </a:lnTo>
                <a:lnTo>
                  <a:pt x="391921" y="330123"/>
                </a:lnTo>
                <a:lnTo>
                  <a:pt x="406367" y="329053"/>
                </a:lnTo>
                <a:lnTo>
                  <a:pt x="484304" y="329053"/>
                </a:lnTo>
                <a:lnTo>
                  <a:pt x="482750" y="320409"/>
                </a:lnTo>
                <a:lnTo>
                  <a:pt x="491413" y="247218"/>
                </a:lnTo>
                <a:lnTo>
                  <a:pt x="514579" y="212520"/>
                </a:lnTo>
                <a:lnTo>
                  <a:pt x="582669" y="194006"/>
                </a:lnTo>
                <a:lnTo>
                  <a:pt x="649150" y="194006"/>
                </a:lnTo>
                <a:lnTo>
                  <a:pt x="648944" y="193700"/>
                </a:lnTo>
                <a:lnTo>
                  <a:pt x="647802" y="187827"/>
                </a:lnTo>
                <a:lnTo>
                  <a:pt x="645380" y="183435"/>
                </a:lnTo>
                <a:lnTo>
                  <a:pt x="639841" y="178334"/>
                </a:lnTo>
                <a:lnTo>
                  <a:pt x="629348" y="170332"/>
                </a:lnTo>
                <a:lnTo>
                  <a:pt x="626074" y="156768"/>
                </a:lnTo>
                <a:lnTo>
                  <a:pt x="561505" y="156768"/>
                </a:lnTo>
                <a:lnTo>
                  <a:pt x="530037" y="149368"/>
                </a:lnTo>
                <a:lnTo>
                  <a:pt x="489520" y="129595"/>
                </a:lnTo>
                <a:lnTo>
                  <a:pt x="444838" y="102444"/>
                </a:lnTo>
                <a:lnTo>
                  <a:pt x="400877" y="72906"/>
                </a:lnTo>
                <a:lnTo>
                  <a:pt x="362521" y="45974"/>
                </a:lnTo>
                <a:lnTo>
                  <a:pt x="325479" y="21934"/>
                </a:lnTo>
                <a:lnTo>
                  <a:pt x="294511" y="8004"/>
                </a:lnTo>
                <a:lnTo>
                  <a:pt x="262692" y="1564"/>
                </a:lnTo>
                <a:lnTo>
                  <a:pt x="223100" y="0"/>
                </a:lnTo>
                <a:close/>
              </a:path>
              <a:path w="706754" h="486410">
                <a:moveTo>
                  <a:pt x="484304" y="329053"/>
                </a:moveTo>
                <a:lnTo>
                  <a:pt x="406367" y="329053"/>
                </a:lnTo>
                <a:lnTo>
                  <a:pt x="420443" y="332841"/>
                </a:lnTo>
                <a:lnTo>
                  <a:pt x="433895" y="339867"/>
                </a:lnTo>
                <a:lnTo>
                  <a:pt x="446468" y="348513"/>
                </a:lnTo>
                <a:lnTo>
                  <a:pt x="458965" y="357956"/>
                </a:lnTo>
                <a:lnTo>
                  <a:pt x="469750" y="365247"/>
                </a:lnTo>
                <a:lnTo>
                  <a:pt x="478483" y="368235"/>
                </a:lnTo>
                <a:lnTo>
                  <a:pt x="484822" y="364769"/>
                </a:lnTo>
                <a:lnTo>
                  <a:pt x="487443" y="346510"/>
                </a:lnTo>
                <a:lnTo>
                  <a:pt x="484304" y="329053"/>
                </a:lnTo>
                <a:close/>
              </a:path>
              <a:path w="706754" h="486410">
                <a:moveTo>
                  <a:pt x="701166" y="259899"/>
                </a:moveTo>
                <a:lnTo>
                  <a:pt x="701713" y="272846"/>
                </a:lnTo>
                <a:lnTo>
                  <a:pt x="706234" y="272097"/>
                </a:lnTo>
                <a:lnTo>
                  <a:pt x="702462" y="262293"/>
                </a:lnTo>
                <a:lnTo>
                  <a:pt x="701166" y="259899"/>
                </a:lnTo>
                <a:close/>
              </a:path>
              <a:path w="706754" h="486410">
                <a:moveTo>
                  <a:pt x="690223" y="242764"/>
                </a:moveTo>
                <a:lnTo>
                  <a:pt x="692178" y="245710"/>
                </a:lnTo>
                <a:lnTo>
                  <a:pt x="698201" y="254424"/>
                </a:lnTo>
                <a:lnTo>
                  <a:pt x="701166" y="259899"/>
                </a:lnTo>
                <a:lnTo>
                  <a:pt x="701027" y="256614"/>
                </a:lnTo>
                <a:lnTo>
                  <a:pt x="693418" y="244765"/>
                </a:lnTo>
                <a:lnTo>
                  <a:pt x="690223" y="242764"/>
                </a:lnTo>
                <a:close/>
              </a:path>
              <a:path w="706754" h="486410">
                <a:moveTo>
                  <a:pt x="649150" y="194006"/>
                </a:moveTo>
                <a:lnTo>
                  <a:pt x="582669" y="194006"/>
                </a:lnTo>
                <a:lnTo>
                  <a:pt x="630859" y="211035"/>
                </a:lnTo>
                <a:lnTo>
                  <a:pt x="672243" y="231504"/>
                </a:lnTo>
                <a:lnTo>
                  <a:pt x="690223" y="242764"/>
                </a:lnTo>
                <a:lnTo>
                  <a:pt x="686017" y="236429"/>
                </a:lnTo>
                <a:lnTo>
                  <a:pt x="681342" y="226860"/>
                </a:lnTo>
                <a:lnTo>
                  <a:pt x="674592" y="217651"/>
                </a:lnTo>
                <a:lnTo>
                  <a:pt x="664024" y="209151"/>
                </a:lnTo>
                <a:lnTo>
                  <a:pt x="654015" y="201215"/>
                </a:lnTo>
                <a:lnTo>
                  <a:pt x="649150" y="194006"/>
                </a:lnTo>
                <a:close/>
              </a:path>
              <a:path w="706754" h="486410">
                <a:moveTo>
                  <a:pt x="579531" y="118183"/>
                </a:moveTo>
                <a:lnTo>
                  <a:pt x="525335" y="119075"/>
                </a:lnTo>
                <a:lnTo>
                  <a:pt x="559501" y="126448"/>
                </a:lnTo>
                <a:lnTo>
                  <a:pt x="579320" y="139050"/>
                </a:lnTo>
                <a:lnTo>
                  <a:pt x="581188" y="151088"/>
                </a:lnTo>
                <a:lnTo>
                  <a:pt x="561505" y="156768"/>
                </a:lnTo>
                <a:lnTo>
                  <a:pt x="626074" y="156768"/>
                </a:lnTo>
                <a:lnTo>
                  <a:pt x="621786" y="139006"/>
                </a:lnTo>
                <a:lnTo>
                  <a:pt x="608431" y="123224"/>
                </a:lnTo>
                <a:lnTo>
                  <a:pt x="579531" y="118183"/>
                </a:lnTo>
                <a:close/>
              </a:path>
            </a:pathLst>
          </a:custGeom>
          <a:solidFill>
            <a:srgbClr val="32241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9" name="object 249"/>
          <p:cNvSpPr/>
          <p:nvPr/>
        </p:nvSpPr>
        <p:spPr>
          <a:xfrm>
            <a:off x="8238375" y="3747147"/>
            <a:ext cx="59855" cy="40678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0" name="object 250"/>
          <p:cNvSpPr/>
          <p:nvPr/>
        </p:nvSpPr>
        <p:spPr>
          <a:xfrm>
            <a:off x="8238464" y="3653510"/>
            <a:ext cx="299529" cy="134315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1" name="object 251"/>
          <p:cNvSpPr/>
          <p:nvPr/>
        </p:nvSpPr>
        <p:spPr>
          <a:xfrm>
            <a:off x="8210168" y="3867277"/>
            <a:ext cx="13970" cy="24765"/>
          </a:xfrm>
          <a:custGeom>
            <a:avLst/>
            <a:gdLst/>
            <a:ahLst/>
            <a:cxnLst/>
            <a:rect l="l" t="t" r="r" b="b"/>
            <a:pathLst>
              <a:path w="13970" h="24764">
                <a:moveTo>
                  <a:pt x="13500" y="0"/>
                </a:moveTo>
                <a:lnTo>
                  <a:pt x="12179" y="228"/>
                </a:lnTo>
                <a:lnTo>
                  <a:pt x="10452" y="2908"/>
                </a:lnTo>
                <a:lnTo>
                  <a:pt x="9652" y="3949"/>
                </a:lnTo>
                <a:lnTo>
                  <a:pt x="7099" y="7035"/>
                </a:lnTo>
                <a:lnTo>
                  <a:pt x="4902" y="9601"/>
                </a:lnTo>
                <a:lnTo>
                  <a:pt x="3251" y="11899"/>
                </a:lnTo>
                <a:lnTo>
                  <a:pt x="1663" y="14350"/>
                </a:lnTo>
                <a:lnTo>
                  <a:pt x="1219" y="16852"/>
                </a:lnTo>
                <a:lnTo>
                  <a:pt x="1104" y="22847"/>
                </a:lnTo>
                <a:lnTo>
                  <a:pt x="0" y="23710"/>
                </a:lnTo>
                <a:lnTo>
                  <a:pt x="825" y="24764"/>
                </a:lnTo>
                <a:lnTo>
                  <a:pt x="2425" y="23507"/>
                </a:lnTo>
                <a:lnTo>
                  <a:pt x="2527" y="17081"/>
                </a:lnTo>
                <a:lnTo>
                  <a:pt x="2933" y="14846"/>
                </a:lnTo>
                <a:lnTo>
                  <a:pt x="4432" y="12547"/>
                </a:lnTo>
                <a:lnTo>
                  <a:pt x="5981" y="10401"/>
                </a:lnTo>
                <a:lnTo>
                  <a:pt x="8089" y="7950"/>
                </a:lnTo>
                <a:lnTo>
                  <a:pt x="10769" y="4673"/>
                </a:lnTo>
                <a:lnTo>
                  <a:pt x="11493" y="3746"/>
                </a:lnTo>
                <a:lnTo>
                  <a:pt x="12738" y="2222"/>
                </a:lnTo>
                <a:lnTo>
                  <a:pt x="13677" y="977"/>
                </a:lnTo>
                <a:lnTo>
                  <a:pt x="13500" y="0"/>
                </a:lnTo>
                <a:close/>
              </a:path>
            </a:pathLst>
          </a:custGeom>
          <a:solidFill>
            <a:srgbClr val="05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2" name="object 252"/>
          <p:cNvSpPr/>
          <p:nvPr/>
        </p:nvSpPr>
        <p:spPr>
          <a:xfrm>
            <a:off x="8225701" y="3889184"/>
            <a:ext cx="9525" cy="33020"/>
          </a:xfrm>
          <a:custGeom>
            <a:avLst/>
            <a:gdLst/>
            <a:ahLst/>
            <a:cxnLst/>
            <a:rect l="l" t="t" r="r" b="b"/>
            <a:pathLst>
              <a:path w="9525" h="33020">
                <a:moveTo>
                  <a:pt x="8902" y="0"/>
                </a:moveTo>
                <a:lnTo>
                  <a:pt x="7569" y="139"/>
                </a:lnTo>
                <a:lnTo>
                  <a:pt x="7874" y="3314"/>
                </a:lnTo>
                <a:lnTo>
                  <a:pt x="6197" y="6388"/>
                </a:lnTo>
                <a:lnTo>
                  <a:pt x="4546" y="9359"/>
                </a:lnTo>
                <a:lnTo>
                  <a:pt x="2984" y="12344"/>
                </a:lnTo>
                <a:lnTo>
                  <a:pt x="0" y="18618"/>
                </a:lnTo>
                <a:lnTo>
                  <a:pt x="0" y="23672"/>
                </a:lnTo>
                <a:lnTo>
                  <a:pt x="228" y="29590"/>
                </a:lnTo>
                <a:lnTo>
                  <a:pt x="2806" y="32892"/>
                </a:lnTo>
                <a:lnTo>
                  <a:pt x="3848" y="32067"/>
                </a:lnTo>
                <a:lnTo>
                  <a:pt x="1536" y="29095"/>
                </a:lnTo>
                <a:lnTo>
                  <a:pt x="1362" y="23672"/>
                </a:lnTo>
                <a:lnTo>
                  <a:pt x="1346" y="18935"/>
                </a:lnTo>
                <a:lnTo>
                  <a:pt x="3670" y="14071"/>
                </a:lnTo>
                <a:lnTo>
                  <a:pt x="4203" y="12915"/>
                </a:lnTo>
                <a:lnTo>
                  <a:pt x="5727" y="10020"/>
                </a:lnTo>
                <a:lnTo>
                  <a:pt x="9245" y="3581"/>
                </a:lnTo>
                <a:lnTo>
                  <a:pt x="8902" y="0"/>
                </a:lnTo>
                <a:close/>
              </a:path>
            </a:pathLst>
          </a:custGeom>
          <a:solidFill>
            <a:srgbClr val="05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3" name="object 253"/>
          <p:cNvSpPr/>
          <p:nvPr/>
        </p:nvSpPr>
        <p:spPr>
          <a:xfrm>
            <a:off x="8246338" y="3907320"/>
            <a:ext cx="6985" cy="30480"/>
          </a:xfrm>
          <a:custGeom>
            <a:avLst/>
            <a:gdLst/>
            <a:ahLst/>
            <a:cxnLst/>
            <a:rect l="l" t="t" r="r" b="b"/>
            <a:pathLst>
              <a:path w="6984" h="30479">
                <a:moveTo>
                  <a:pt x="2374" y="0"/>
                </a:moveTo>
                <a:lnTo>
                  <a:pt x="2288" y="2921"/>
                </a:lnTo>
                <a:lnTo>
                  <a:pt x="1739" y="8153"/>
                </a:lnTo>
                <a:lnTo>
                  <a:pt x="965" y="11506"/>
                </a:lnTo>
                <a:lnTo>
                  <a:pt x="190" y="14147"/>
                </a:lnTo>
                <a:lnTo>
                  <a:pt x="0" y="17767"/>
                </a:lnTo>
                <a:lnTo>
                  <a:pt x="1689" y="24612"/>
                </a:lnTo>
                <a:lnTo>
                  <a:pt x="3898" y="30162"/>
                </a:lnTo>
                <a:lnTo>
                  <a:pt x="6743" y="30454"/>
                </a:lnTo>
                <a:lnTo>
                  <a:pt x="6883" y="29121"/>
                </a:lnTo>
                <a:lnTo>
                  <a:pt x="5156" y="28943"/>
                </a:lnTo>
                <a:lnTo>
                  <a:pt x="3060" y="24612"/>
                </a:lnTo>
                <a:lnTo>
                  <a:pt x="2285" y="21361"/>
                </a:lnTo>
                <a:lnTo>
                  <a:pt x="1790" y="19456"/>
                </a:lnTo>
                <a:lnTo>
                  <a:pt x="1377" y="17767"/>
                </a:lnTo>
                <a:lnTo>
                  <a:pt x="1460" y="15646"/>
                </a:lnTo>
                <a:lnTo>
                  <a:pt x="1575" y="14147"/>
                </a:lnTo>
                <a:lnTo>
                  <a:pt x="2933" y="9550"/>
                </a:lnTo>
                <a:lnTo>
                  <a:pt x="3340" y="5638"/>
                </a:lnTo>
                <a:lnTo>
                  <a:pt x="3644" y="2921"/>
                </a:lnTo>
                <a:lnTo>
                  <a:pt x="3721" y="25"/>
                </a:lnTo>
                <a:lnTo>
                  <a:pt x="2374" y="0"/>
                </a:lnTo>
                <a:close/>
              </a:path>
            </a:pathLst>
          </a:custGeom>
          <a:solidFill>
            <a:srgbClr val="05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4" name="object 254"/>
          <p:cNvSpPr/>
          <p:nvPr/>
        </p:nvSpPr>
        <p:spPr>
          <a:xfrm>
            <a:off x="8262505" y="3917759"/>
            <a:ext cx="19050" cy="6985"/>
          </a:xfrm>
          <a:custGeom>
            <a:avLst/>
            <a:gdLst/>
            <a:ahLst/>
            <a:cxnLst/>
            <a:rect l="l" t="t" r="r" b="b"/>
            <a:pathLst>
              <a:path w="19050" h="6985">
                <a:moveTo>
                  <a:pt x="4936" y="1384"/>
                </a:moveTo>
                <a:lnTo>
                  <a:pt x="2120" y="1384"/>
                </a:lnTo>
                <a:lnTo>
                  <a:pt x="4216" y="2527"/>
                </a:lnTo>
                <a:lnTo>
                  <a:pt x="6299" y="3619"/>
                </a:lnTo>
                <a:lnTo>
                  <a:pt x="7518" y="4305"/>
                </a:lnTo>
                <a:lnTo>
                  <a:pt x="8686" y="4927"/>
                </a:lnTo>
                <a:lnTo>
                  <a:pt x="9909" y="5321"/>
                </a:lnTo>
                <a:lnTo>
                  <a:pt x="11353" y="5867"/>
                </a:lnTo>
                <a:lnTo>
                  <a:pt x="13423" y="6616"/>
                </a:lnTo>
                <a:lnTo>
                  <a:pt x="15849" y="6883"/>
                </a:lnTo>
                <a:lnTo>
                  <a:pt x="18529" y="6832"/>
                </a:lnTo>
                <a:lnTo>
                  <a:pt x="18541" y="5511"/>
                </a:lnTo>
                <a:lnTo>
                  <a:pt x="17081" y="5511"/>
                </a:lnTo>
                <a:lnTo>
                  <a:pt x="13792" y="5321"/>
                </a:lnTo>
                <a:lnTo>
                  <a:pt x="11861" y="4622"/>
                </a:lnTo>
                <a:lnTo>
                  <a:pt x="10261" y="4013"/>
                </a:lnTo>
                <a:lnTo>
                  <a:pt x="6934" y="2451"/>
                </a:lnTo>
                <a:lnTo>
                  <a:pt x="4936" y="1384"/>
                </a:lnTo>
                <a:close/>
              </a:path>
              <a:path w="19050" h="6985">
                <a:moveTo>
                  <a:pt x="18542" y="5473"/>
                </a:moveTo>
                <a:lnTo>
                  <a:pt x="17081" y="5511"/>
                </a:lnTo>
                <a:lnTo>
                  <a:pt x="18541" y="5511"/>
                </a:lnTo>
                <a:close/>
              </a:path>
              <a:path w="19050" h="6985">
                <a:moveTo>
                  <a:pt x="2413" y="0"/>
                </a:moveTo>
                <a:lnTo>
                  <a:pt x="0" y="203"/>
                </a:lnTo>
                <a:lnTo>
                  <a:pt x="127" y="1562"/>
                </a:lnTo>
                <a:lnTo>
                  <a:pt x="2120" y="1384"/>
                </a:lnTo>
                <a:lnTo>
                  <a:pt x="4936" y="1384"/>
                </a:lnTo>
                <a:lnTo>
                  <a:pt x="2413" y="0"/>
                </a:lnTo>
                <a:close/>
              </a:path>
            </a:pathLst>
          </a:custGeom>
          <a:solidFill>
            <a:srgbClr val="05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5" name="object 255"/>
          <p:cNvSpPr/>
          <p:nvPr/>
        </p:nvSpPr>
        <p:spPr>
          <a:xfrm>
            <a:off x="8303044" y="3856570"/>
            <a:ext cx="34925" cy="20955"/>
          </a:xfrm>
          <a:custGeom>
            <a:avLst/>
            <a:gdLst/>
            <a:ahLst/>
            <a:cxnLst/>
            <a:rect l="l" t="t" r="r" b="b"/>
            <a:pathLst>
              <a:path w="34925" h="20954">
                <a:moveTo>
                  <a:pt x="29625" y="20154"/>
                </a:moveTo>
                <a:lnTo>
                  <a:pt x="28483" y="20154"/>
                </a:lnTo>
                <a:lnTo>
                  <a:pt x="29298" y="20370"/>
                </a:lnTo>
                <a:lnTo>
                  <a:pt x="29625" y="20154"/>
                </a:lnTo>
                <a:close/>
              </a:path>
              <a:path w="34925" h="20954">
                <a:moveTo>
                  <a:pt x="1206" y="0"/>
                </a:moveTo>
                <a:lnTo>
                  <a:pt x="0" y="546"/>
                </a:lnTo>
                <a:lnTo>
                  <a:pt x="2298" y="3784"/>
                </a:lnTo>
                <a:lnTo>
                  <a:pt x="3416" y="5118"/>
                </a:lnTo>
                <a:lnTo>
                  <a:pt x="9245" y="12433"/>
                </a:lnTo>
                <a:lnTo>
                  <a:pt x="12166" y="14376"/>
                </a:lnTo>
                <a:lnTo>
                  <a:pt x="18516" y="18326"/>
                </a:lnTo>
                <a:lnTo>
                  <a:pt x="23634" y="20154"/>
                </a:lnTo>
                <a:lnTo>
                  <a:pt x="28483" y="20154"/>
                </a:lnTo>
                <a:lnTo>
                  <a:pt x="20662" y="18084"/>
                </a:lnTo>
                <a:lnTo>
                  <a:pt x="12865" y="13233"/>
                </a:lnTo>
                <a:lnTo>
                  <a:pt x="10172" y="11442"/>
                </a:lnTo>
                <a:lnTo>
                  <a:pt x="8026" y="8712"/>
                </a:lnTo>
                <a:lnTo>
                  <a:pt x="4483" y="4305"/>
                </a:lnTo>
                <a:lnTo>
                  <a:pt x="3327" y="2908"/>
                </a:lnTo>
                <a:lnTo>
                  <a:pt x="1206" y="0"/>
                </a:lnTo>
                <a:close/>
              </a:path>
              <a:path w="34925" h="20954">
                <a:moveTo>
                  <a:pt x="33782" y="17411"/>
                </a:moveTo>
                <a:lnTo>
                  <a:pt x="29625" y="20154"/>
                </a:lnTo>
                <a:lnTo>
                  <a:pt x="30581" y="20154"/>
                </a:lnTo>
                <a:lnTo>
                  <a:pt x="32778" y="19684"/>
                </a:lnTo>
                <a:lnTo>
                  <a:pt x="34531" y="18541"/>
                </a:lnTo>
                <a:lnTo>
                  <a:pt x="33782" y="17411"/>
                </a:lnTo>
                <a:close/>
              </a:path>
            </a:pathLst>
          </a:custGeom>
          <a:solidFill>
            <a:srgbClr val="05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6" name="object 256"/>
          <p:cNvSpPr/>
          <p:nvPr/>
        </p:nvSpPr>
        <p:spPr>
          <a:xfrm>
            <a:off x="8315414" y="3866426"/>
            <a:ext cx="22860" cy="8890"/>
          </a:xfrm>
          <a:custGeom>
            <a:avLst/>
            <a:gdLst/>
            <a:ahLst/>
            <a:cxnLst/>
            <a:rect l="l" t="t" r="r" b="b"/>
            <a:pathLst>
              <a:path w="22859" h="8889">
                <a:moveTo>
                  <a:pt x="596" y="0"/>
                </a:moveTo>
                <a:lnTo>
                  <a:pt x="0" y="1168"/>
                </a:lnTo>
                <a:lnTo>
                  <a:pt x="1358" y="2324"/>
                </a:lnTo>
                <a:lnTo>
                  <a:pt x="2095" y="3073"/>
                </a:lnTo>
                <a:lnTo>
                  <a:pt x="4241" y="4229"/>
                </a:lnTo>
                <a:lnTo>
                  <a:pt x="5295" y="4635"/>
                </a:lnTo>
                <a:lnTo>
                  <a:pt x="7112" y="5740"/>
                </a:lnTo>
                <a:lnTo>
                  <a:pt x="10160" y="7353"/>
                </a:lnTo>
                <a:lnTo>
                  <a:pt x="13195" y="8318"/>
                </a:lnTo>
                <a:lnTo>
                  <a:pt x="16421" y="8420"/>
                </a:lnTo>
                <a:lnTo>
                  <a:pt x="22529" y="8420"/>
                </a:lnTo>
                <a:lnTo>
                  <a:pt x="22542" y="7112"/>
                </a:lnTo>
                <a:lnTo>
                  <a:pt x="13754" y="7112"/>
                </a:lnTo>
                <a:lnTo>
                  <a:pt x="10566" y="6070"/>
                </a:lnTo>
                <a:lnTo>
                  <a:pt x="7823" y="4610"/>
                </a:lnTo>
                <a:lnTo>
                  <a:pt x="5918" y="3441"/>
                </a:lnTo>
                <a:lnTo>
                  <a:pt x="4673" y="2959"/>
                </a:lnTo>
                <a:lnTo>
                  <a:pt x="2984" y="2070"/>
                </a:lnTo>
                <a:lnTo>
                  <a:pt x="2311" y="1409"/>
                </a:lnTo>
                <a:lnTo>
                  <a:pt x="596" y="0"/>
                </a:lnTo>
                <a:close/>
              </a:path>
              <a:path w="22859" h="8889">
                <a:moveTo>
                  <a:pt x="22542" y="7073"/>
                </a:moveTo>
                <a:lnTo>
                  <a:pt x="13754" y="7112"/>
                </a:lnTo>
                <a:lnTo>
                  <a:pt x="22542" y="7112"/>
                </a:lnTo>
                <a:close/>
              </a:path>
            </a:pathLst>
          </a:custGeom>
          <a:solidFill>
            <a:srgbClr val="05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7" name="object 257"/>
          <p:cNvSpPr/>
          <p:nvPr/>
        </p:nvSpPr>
        <p:spPr>
          <a:xfrm>
            <a:off x="8607170" y="3795407"/>
            <a:ext cx="17780" cy="13970"/>
          </a:xfrm>
          <a:custGeom>
            <a:avLst/>
            <a:gdLst/>
            <a:ahLst/>
            <a:cxnLst/>
            <a:rect l="l" t="t" r="r" b="b"/>
            <a:pathLst>
              <a:path w="17779" h="13970">
                <a:moveTo>
                  <a:pt x="6090" y="1714"/>
                </a:moveTo>
                <a:lnTo>
                  <a:pt x="1435" y="1714"/>
                </a:lnTo>
                <a:lnTo>
                  <a:pt x="2349" y="1739"/>
                </a:lnTo>
                <a:lnTo>
                  <a:pt x="8331" y="3975"/>
                </a:lnTo>
                <a:lnTo>
                  <a:pt x="15697" y="10490"/>
                </a:lnTo>
                <a:lnTo>
                  <a:pt x="15024" y="13017"/>
                </a:lnTo>
                <a:lnTo>
                  <a:pt x="16332" y="13347"/>
                </a:lnTo>
                <a:lnTo>
                  <a:pt x="17297" y="9575"/>
                </a:lnTo>
                <a:lnTo>
                  <a:pt x="8635" y="2654"/>
                </a:lnTo>
                <a:lnTo>
                  <a:pt x="6090" y="1714"/>
                </a:lnTo>
                <a:close/>
              </a:path>
              <a:path w="17779" h="13970">
                <a:moveTo>
                  <a:pt x="1447" y="0"/>
                </a:moveTo>
                <a:lnTo>
                  <a:pt x="419" y="749"/>
                </a:lnTo>
                <a:lnTo>
                  <a:pt x="0" y="1587"/>
                </a:lnTo>
                <a:lnTo>
                  <a:pt x="1206" y="2171"/>
                </a:lnTo>
                <a:lnTo>
                  <a:pt x="1435" y="1714"/>
                </a:lnTo>
                <a:lnTo>
                  <a:pt x="6090" y="1714"/>
                </a:lnTo>
                <a:lnTo>
                  <a:pt x="1447" y="0"/>
                </a:lnTo>
                <a:close/>
              </a:path>
            </a:pathLst>
          </a:custGeom>
          <a:solidFill>
            <a:srgbClr val="05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8" name="object 258"/>
          <p:cNvSpPr/>
          <p:nvPr/>
        </p:nvSpPr>
        <p:spPr>
          <a:xfrm>
            <a:off x="8185516" y="3750489"/>
            <a:ext cx="184150" cy="194310"/>
          </a:xfrm>
          <a:custGeom>
            <a:avLst/>
            <a:gdLst/>
            <a:ahLst/>
            <a:cxnLst/>
            <a:rect l="l" t="t" r="r" b="b"/>
            <a:pathLst>
              <a:path w="184150" h="194310">
                <a:moveTo>
                  <a:pt x="77257" y="0"/>
                </a:moveTo>
                <a:lnTo>
                  <a:pt x="63501" y="6856"/>
                </a:lnTo>
                <a:lnTo>
                  <a:pt x="19172" y="59476"/>
                </a:lnTo>
                <a:lnTo>
                  <a:pt x="0" y="88637"/>
                </a:lnTo>
                <a:lnTo>
                  <a:pt x="2027" y="104796"/>
                </a:lnTo>
                <a:lnTo>
                  <a:pt x="21299" y="118412"/>
                </a:lnTo>
                <a:lnTo>
                  <a:pt x="82663" y="165713"/>
                </a:lnTo>
                <a:lnTo>
                  <a:pt x="116541" y="188783"/>
                </a:lnTo>
                <a:lnTo>
                  <a:pt x="135015" y="194193"/>
                </a:lnTo>
                <a:lnTo>
                  <a:pt x="150166" y="188516"/>
                </a:lnTo>
                <a:lnTo>
                  <a:pt x="156590" y="186366"/>
                </a:lnTo>
                <a:lnTo>
                  <a:pt x="158742" y="184027"/>
                </a:lnTo>
                <a:lnTo>
                  <a:pt x="156631" y="180040"/>
                </a:lnTo>
                <a:lnTo>
                  <a:pt x="150267" y="172946"/>
                </a:lnTo>
                <a:lnTo>
                  <a:pt x="176285" y="172946"/>
                </a:lnTo>
                <a:lnTo>
                  <a:pt x="178812" y="169939"/>
                </a:lnTo>
                <a:lnTo>
                  <a:pt x="178937" y="164148"/>
                </a:lnTo>
                <a:lnTo>
                  <a:pt x="172772" y="158354"/>
                </a:lnTo>
                <a:lnTo>
                  <a:pt x="163348" y="154582"/>
                </a:lnTo>
                <a:lnTo>
                  <a:pt x="182966" y="154582"/>
                </a:lnTo>
                <a:lnTo>
                  <a:pt x="184089" y="153160"/>
                </a:lnTo>
                <a:lnTo>
                  <a:pt x="183351" y="148181"/>
                </a:lnTo>
                <a:lnTo>
                  <a:pt x="180131" y="142360"/>
                </a:lnTo>
                <a:lnTo>
                  <a:pt x="174301" y="137853"/>
                </a:lnTo>
                <a:lnTo>
                  <a:pt x="167344" y="134551"/>
                </a:lnTo>
                <a:lnTo>
                  <a:pt x="160745" y="132344"/>
                </a:lnTo>
                <a:lnTo>
                  <a:pt x="124472" y="115775"/>
                </a:lnTo>
                <a:lnTo>
                  <a:pt x="106687" y="104325"/>
                </a:lnTo>
                <a:lnTo>
                  <a:pt x="102266" y="92661"/>
                </a:lnTo>
                <a:lnTo>
                  <a:pt x="106084" y="75448"/>
                </a:lnTo>
                <a:lnTo>
                  <a:pt x="115469" y="56074"/>
                </a:lnTo>
                <a:lnTo>
                  <a:pt x="128042" y="41758"/>
                </a:lnTo>
                <a:lnTo>
                  <a:pt x="139063" y="32886"/>
                </a:lnTo>
                <a:lnTo>
                  <a:pt x="143790" y="29843"/>
                </a:lnTo>
                <a:lnTo>
                  <a:pt x="109875" y="9338"/>
                </a:lnTo>
                <a:lnTo>
                  <a:pt x="90206" y="109"/>
                </a:lnTo>
                <a:lnTo>
                  <a:pt x="77257" y="0"/>
                </a:lnTo>
                <a:close/>
              </a:path>
              <a:path w="184150" h="194310">
                <a:moveTo>
                  <a:pt x="176285" y="172946"/>
                </a:moveTo>
                <a:lnTo>
                  <a:pt x="150267" y="172946"/>
                </a:lnTo>
                <a:lnTo>
                  <a:pt x="164123" y="176820"/>
                </a:lnTo>
                <a:lnTo>
                  <a:pt x="170156" y="176439"/>
                </a:lnTo>
                <a:lnTo>
                  <a:pt x="175013" y="174459"/>
                </a:lnTo>
                <a:lnTo>
                  <a:pt x="176285" y="172946"/>
                </a:lnTo>
                <a:close/>
              </a:path>
              <a:path w="184150" h="194310">
                <a:moveTo>
                  <a:pt x="182966" y="154582"/>
                </a:moveTo>
                <a:lnTo>
                  <a:pt x="163348" y="154582"/>
                </a:lnTo>
                <a:lnTo>
                  <a:pt x="175963" y="155761"/>
                </a:lnTo>
                <a:lnTo>
                  <a:pt x="182251" y="155487"/>
                </a:lnTo>
                <a:lnTo>
                  <a:pt x="182966" y="154582"/>
                </a:lnTo>
                <a:close/>
              </a:path>
            </a:pathLst>
          </a:custGeom>
          <a:solidFill>
            <a:srgbClr val="E8BE9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9" name="object 259"/>
          <p:cNvSpPr/>
          <p:nvPr/>
        </p:nvSpPr>
        <p:spPr>
          <a:xfrm>
            <a:off x="8570900" y="3946766"/>
            <a:ext cx="68783" cy="22174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0" name="object 260"/>
          <p:cNvSpPr/>
          <p:nvPr/>
        </p:nvSpPr>
        <p:spPr>
          <a:xfrm>
            <a:off x="8399627" y="3902836"/>
            <a:ext cx="185737" cy="71805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1" name="object 261"/>
          <p:cNvSpPr/>
          <p:nvPr/>
        </p:nvSpPr>
        <p:spPr>
          <a:xfrm>
            <a:off x="8549642" y="3537165"/>
            <a:ext cx="63726" cy="95516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2" name="object 262"/>
          <p:cNvSpPr/>
          <p:nvPr/>
        </p:nvSpPr>
        <p:spPr>
          <a:xfrm>
            <a:off x="8634793" y="3497173"/>
            <a:ext cx="368221" cy="743191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3" name="object 263"/>
          <p:cNvSpPr/>
          <p:nvPr/>
        </p:nvSpPr>
        <p:spPr>
          <a:xfrm>
            <a:off x="8200021" y="3725875"/>
            <a:ext cx="596176" cy="225920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4" name="object 264"/>
          <p:cNvSpPr/>
          <p:nvPr/>
        </p:nvSpPr>
        <p:spPr>
          <a:xfrm>
            <a:off x="8637358" y="3639959"/>
            <a:ext cx="356692" cy="506349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5" name="object 265"/>
          <p:cNvSpPr/>
          <p:nvPr/>
        </p:nvSpPr>
        <p:spPr>
          <a:xfrm>
            <a:off x="8440499" y="4099509"/>
            <a:ext cx="110931" cy="128917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6" name="object 266"/>
          <p:cNvSpPr/>
          <p:nvPr/>
        </p:nvSpPr>
        <p:spPr>
          <a:xfrm>
            <a:off x="8450236" y="3632123"/>
            <a:ext cx="209575" cy="165988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7" name="object 267"/>
          <p:cNvSpPr/>
          <p:nvPr/>
        </p:nvSpPr>
        <p:spPr>
          <a:xfrm>
            <a:off x="8612213" y="3798112"/>
            <a:ext cx="1270" cy="635"/>
          </a:xfrm>
          <a:custGeom>
            <a:avLst/>
            <a:gdLst/>
            <a:ahLst/>
            <a:cxnLst/>
            <a:rect l="l" t="t" r="r" b="b"/>
            <a:pathLst>
              <a:path w="1270" h="635">
                <a:moveTo>
                  <a:pt x="711" y="0"/>
                </a:moveTo>
                <a:lnTo>
                  <a:pt x="0" y="0"/>
                </a:lnTo>
                <a:lnTo>
                  <a:pt x="711" y="0"/>
                </a:lnTo>
                <a:close/>
              </a:path>
            </a:pathLst>
          </a:custGeom>
          <a:solidFill>
            <a:srgbClr val="3B332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8" name="object 268"/>
          <p:cNvSpPr/>
          <p:nvPr/>
        </p:nvSpPr>
        <p:spPr>
          <a:xfrm>
            <a:off x="8610701" y="3772852"/>
            <a:ext cx="17856" cy="25349"/>
          </a:xfrm>
          <a:prstGeom prst="rect">
            <a:avLst/>
          </a:prstGeom>
          <a:blipFill>
            <a:blip r:embed="rId2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9" name="object 269"/>
          <p:cNvSpPr/>
          <p:nvPr/>
        </p:nvSpPr>
        <p:spPr>
          <a:xfrm>
            <a:off x="8270100" y="3417417"/>
            <a:ext cx="384175" cy="339725"/>
          </a:xfrm>
          <a:custGeom>
            <a:avLst/>
            <a:gdLst/>
            <a:ahLst/>
            <a:cxnLst/>
            <a:rect l="l" t="t" r="r" b="b"/>
            <a:pathLst>
              <a:path w="384175" h="339725">
                <a:moveTo>
                  <a:pt x="51120" y="56138"/>
                </a:moveTo>
                <a:lnTo>
                  <a:pt x="65112" y="91630"/>
                </a:lnTo>
                <a:lnTo>
                  <a:pt x="76220" y="128974"/>
                </a:lnTo>
                <a:lnTo>
                  <a:pt x="81931" y="147587"/>
                </a:lnTo>
                <a:lnTo>
                  <a:pt x="96173" y="185802"/>
                </a:lnTo>
                <a:lnTo>
                  <a:pt x="115550" y="223718"/>
                </a:lnTo>
                <a:lnTo>
                  <a:pt x="157499" y="277441"/>
                </a:lnTo>
                <a:lnTo>
                  <a:pt x="193926" y="307230"/>
                </a:lnTo>
                <a:lnTo>
                  <a:pt x="235207" y="328693"/>
                </a:lnTo>
                <a:lnTo>
                  <a:pt x="280105" y="339560"/>
                </a:lnTo>
                <a:lnTo>
                  <a:pt x="327380" y="337566"/>
                </a:lnTo>
                <a:lnTo>
                  <a:pt x="365137" y="320611"/>
                </a:lnTo>
                <a:lnTo>
                  <a:pt x="367701" y="317787"/>
                </a:lnTo>
                <a:lnTo>
                  <a:pt x="304558" y="317787"/>
                </a:lnTo>
                <a:lnTo>
                  <a:pt x="292188" y="317538"/>
                </a:lnTo>
                <a:lnTo>
                  <a:pt x="250109" y="306387"/>
                </a:lnTo>
                <a:lnTo>
                  <a:pt x="220078" y="275386"/>
                </a:lnTo>
                <a:lnTo>
                  <a:pt x="207276" y="227622"/>
                </a:lnTo>
                <a:lnTo>
                  <a:pt x="51120" y="56138"/>
                </a:lnTo>
                <a:close/>
              </a:path>
              <a:path w="384175" h="339725">
                <a:moveTo>
                  <a:pt x="383628" y="290347"/>
                </a:moveTo>
                <a:lnTo>
                  <a:pt x="341350" y="312826"/>
                </a:lnTo>
                <a:lnTo>
                  <a:pt x="304558" y="317787"/>
                </a:lnTo>
                <a:lnTo>
                  <a:pt x="367701" y="317787"/>
                </a:lnTo>
                <a:lnTo>
                  <a:pt x="371168" y="313968"/>
                </a:lnTo>
                <a:lnTo>
                  <a:pt x="376035" y="306546"/>
                </a:lnTo>
                <a:lnTo>
                  <a:pt x="380077" y="298590"/>
                </a:lnTo>
                <a:lnTo>
                  <a:pt x="383628" y="290347"/>
                </a:lnTo>
                <a:close/>
              </a:path>
              <a:path w="384175" h="339725">
                <a:moveTo>
                  <a:pt x="0" y="0"/>
                </a:moveTo>
                <a:lnTo>
                  <a:pt x="51120" y="56138"/>
                </a:lnTo>
                <a:lnTo>
                  <a:pt x="47671" y="49291"/>
                </a:lnTo>
                <a:lnTo>
                  <a:pt x="39293" y="36487"/>
                </a:lnTo>
                <a:lnTo>
                  <a:pt x="30582" y="26219"/>
                </a:lnTo>
                <a:lnTo>
                  <a:pt x="20932" y="16905"/>
                </a:lnTo>
                <a:lnTo>
                  <a:pt x="10640" y="8260"/>
                </a:lnTo>
                <a:lnTo>
                  <a:pt x="0" y="0"/>
                </a:lnTo>
                <a:close/>
              </a:path>
            </a:pathLst>
          </a:custGeom>
          <a:solidFill>
            <a:srgbClr val="32241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0" name="object 270"/>
          <p:cNvSpPr/>
          <p:nvPr/>
        </p:nvSpPr>
        <p:spPr>
          <a:xfrm>
            <a:off x="8443455" y="3631463"/>
            <a:ext cx="204470" cy="79375"/>
          </a:xfrm>
          <a:custGeom>
            <a:avLst/>
            <a:gdLst/>
            <a:ahLst/>
            <a:cxnLst/>
            <a:rect l="l" t="t" r="r" b="b"/>
            <a:pathLst>
              <a:path w="204470" h="79375">
                <a:moveTo>
                  <a:pt x="0" y="0"/>
                </a:moveTo>
                <a:lnTo>
                  <a:pt x="21215" y="34986"/>
                </a:lnTo>
                <a:lnTo>
                  <a:pt x="53687" y="60155"/>
                </a:lnTo>
                <a:lnTo>
                  <a:pt x="100635" y="76606"/>
                </a:lnTo>
                <a:lnTo>
                  <a:pt x="123758" y="78943"/>
                </a:lnTo>
                <a:lnTo>
                  <a:pt x="146952" y="77793"/>
                </a:lnTo>
                <a:lnTo>
                  <a:pt x="168948" y="72834"/>
                </a:lnTo>
                <a:lnTo>
                  <a:pt x="178206" y="69155"/>
                </a:lnTo>
                <a:lnTo>
                  <a:pt x="183601" y="66398"/>
                </a:lnTo>
                <a:lnTo>
                  <a:pt x="138348" y="66398"/>
                </a:lnTo>
                <a:lnTo>
                  <a:pt x="116065" y="65036"/>
                </a:lnTo>
                <a:lnTo>
                  <a:pt x="78714" y="47574"/>
                </a:lnTo>
                <a:lnTo>
                  <a:pt x="67094" y="12814"/>
                </a:lnTo>
                <a:lnTo>
                  <a:pt x="0" y="0"/>
                </a:lnTo>
                <a:close/>
              </a:path>
              <a:path w="204470" h="79375">
                <a:moveTo>
                  <a:pt x="204076" y="54216"/>
                </a:moveTo>
                <a:lnTo>
                  <a:pt x="182514" y="59962"/>
                </a:lnTo>
                <a:lnTo>
                  <a:pt x="160551" y="64365"/>
                </a:lnTo>
                <a:lnTo>
                  <a:pt x="138348" y="66398"/>
                </a:lnTo>
                <a:lnTo>
                  <a:pt x="183601" y="66398"/>
                </a:lnTo>
                <a:lnTo>
                  <a:pt x="187069" y="64625"/>
                </a:lnTo>
                <a:lnTo>
                  <a:pt x="195653" y="59545"/>
                </a:lnTo>
                <a:lnTo>
                  <a:pt x="204076" y="54216"/>
                </a:lnTo>
                <a:close/>
              </a:path>
            </a:pathLst>
          </a:custGeom>
          <a:solidFill>
            <a:srgbClr val="32241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1" name="object 271"/>
          <p:cNvSpPr/>
          <p:nvPr/>
        </p:nvSpPr>
        <p:spPr>
          <a:xfrm>
            <a:off x="8225738" y="3500335"/>
            <a:ext cx="1905" cy="3810"/>
          </a:xfrm>
          <a:custGeom>
            <a:avLst/>
            <a:gdLst/>
            <a:ahLst/>
            <a:cxnLst/>
            <a:rect l="l" t="t" r="r" b="b"/>
            <a:pathLst>
              <a:path w="1904" h="3810">
                <a:moveTo>
                  <a:pt x="0" y="3759"/>
                </a:moveTo>
                <a:lnTo>
                  <a:pt x="1320" y="3759"/>
                </a:lnTo>
                <a:lnTo>
                  <a:pt x="1320" y="0"/>
                </a:lnTo>
                <a:lnTo>
                  <a:pt x="0" y="0"/>
                </a:lnTo>
                <a:lnTo>
                  <a:pt x="0" y="3759"/>
                </a:lnTo>
                <a:close/>
              </a:path>
            </a:pathLst>
          </a:custGeom>
          <a:solidFill>
            <a:srgbClr val="05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2" name="object 272"/>
          <p:cNvSpPr/>
          <p:nvPr/>
        </p:nvSpPr>
        <p:spPr>
          <a:xfrm>
            <a:off x="8344725" y="3748379"/>
            <a:ext cx="1905" cy="1905"/>
          </a:xfrm>
          <a:custGeom>
            <a:avLst/>
            <a:gdLst/>
            <a:ahLst/>
            <a:cxnLst/>
            <a:rect l="l" t="t" r="r" b="b"/>
            <a:pathLst>
              <a:path w="1904" h="1904">
                <a:moveTo>
                  <a:pt x="0" y="1358"/>
                </a:moveTo>
                <a:lnTo>
                  <a:pt x="1536" y="1358"/>
                </a:lnTo>
                <a:lnTo>
                  <a:pt x="1536" y="0"/>
                </a:lnTo>
                <a:lnTo>
                  <a:pt x="0" y="0"/>
                </a:lnTo>
                <a:lnTo>
                  <a:pt x="0" y="1358"/>
                </a:lnTo>
                <a:close/>
              </a:path>
            </a:pathLst>
          </a:custGeom>
          <a:solidFill>
            <a:srgbClr val="05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3" name="object 273"/>
          <p:cNvSpPr/>
          <p:nvPr/>
        </p:nvSpPr>
        <p:spPr>
          <a:xfrm>
            <a:off x="8156669" y="3322802"/>
            <a:ext cx="798240" cy="949947"/>
          </a:xfrm>
          <a:prstGeom prst="rect">
            <a:avLst/>
          </a:prstGeom>
          <a:blipFill>
            <a:blip r:embed="rId2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4" name="object 274"/>
          <p:cNvSpPr/>
          <p:nvPr/>
        </p:nvSpPr>
        <p:spPr>
          <a:xfrm>
            <a:off x="3618001" y="2789834"/>
            <a:ext cx="1523136" cy="1662607"/>
          </a:xfrm>
          <a:prstGeom prst="rect">
            <a:avLst/>
          </a:prstGeom>
          <a:blipFill>
            <a:blip r:embed="rId2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5" name="object 275"/>
          <p:cNvSpPr/>
          <p:nvPr/>
        </p:nvSpPr>
        <p:spPr>
          <a:xfrm>
            <a:off x="8703005" y="5778004"/>
            <a:ext cx="945515" cy="162560"/>
          </a:xfrm>
          <a:custGeom>
            <a:avLst/>
            <a:gdLst/>
            <a:ahLst/>
            <a:cxnLst/>
            <a:rect l="l" t="t" r="r" b="b"/>
            <a:pathLst>
              <a:path w="945515" h="162560">
                <a:moveTo>
                  <a:pt x="0" y="162001"/>
                </a:moveTo>
                <a:lnTo>
                  <a:pt x="944994" y="162001"/>
                </a:lnTo>
                <a:lnTo>
                  <a:pt x="944994" y="0"/>
                </a:lnTo>
                <a:lnTo>
                  <a:pt x="0" y="0"/>
                </a:lnTo>
                <a:lnTo>
                  <a:pt x="0" y="16200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76" name="그림 275"/>
          <p:cNvPicPr>
            <a:picLocks noChangeAspect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58921" y="334961"/>
            <a:ext cx="1064105" cy="28318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490429" y="1216168"/>
            <a:ext cx="3702685" cy="694055"/>
          </a:xfrm>
          <a:prstGeom prst="rect">
            <a:avLst/>
          </a:prstGeom>
        </p:spPr>
        <p:txBody>
          <a:bodyPr vert="horz" wrap="square" lIns="0" tIns="100965" rIns="0" bIns="0" rtlCol="0">
            <a:spAutoFit/>
          </a:bodyPr>
          <a:lstStyle/>
          <a:p>
            <a:pPr marL="635" algn="ctr">
              <a:lnSpc>
                <a:spcPct val="100000"/>
              </a:lnSpc>
              <a:spcBef>
                <a:spcPts val="795"/>
              </a:spcBef>
            </a:pPr>
            <a:r>
              <a:rPr sz="2000" spc="-180" dirty="0">
                <a:solidFill>
                  <a:srgbClr val="007DC4"/>
                </a:solidFill>
              </a:rPr>
              <a:t>들어가며</a:t>
            </a:r>
            <a:endParaRPr sz="2000"/>
          </a:p>
          <a:p>
            <a:pPr algn="ctr">
              <a:lnSpc>
                <a:spcPct val="100000"/>
              </a:lnSpc>
              <a:spcBef>
                <a:spcPts val="484"/>
              </a:spcBef>
            </a:pPr>
            <a:r>
              <a:rPr sz="1400" spc="-145" dirty="0">
                <a:solidFill>
                  <a:srgbClr val="6D6E71"/>
                </a:solidFill>
              </a:rPr>
              <a:t>아동학대범죄의</a:t>
            </a:r>
            <a:r>
              <a:rPr sz="1400" spc="-260" dirty="0">
                <a:solidFill>
                  <a:srgbClr val="6D6E71"/>
                </a:solidFill>
              </a:rPr>
              <a:t> </a:t>
            </a:r>
            <a:r>
              <a:rPr sz="1400" spc="-140" dirty="0">
                <a:solidFill>
                  <a:srgbClr val="6D6E71"/>
                </a:solidFill>
              </a:rPr>
              <a:t>처벌등에</a:t>
            </a:r>
            <a:r>
              <a:rPr sz="1400" spc="-260" dirty="0">
                <a:solidFill>
                  <a:srgbClr val="6D6E71"/>
                </a:solidFill>
              </a:rPr>
              <a:t> </a:t>
            </a:r>
            <a:r>
              <a:rPr sz="1400" spc="-120" dirty="0">
                <a:solidFill>
                  <a:srgbClr val="6D6E71"/>
                </a:solidFill>
              </a:rPr>
              <a:t>관한</a:t>
            </a:r>
            <a:r>
              <a:rPr sz="1400" spc="-260" dirty="0">
                <a:solidFill>
                  <a:srgbClr val="6D6E71"/>
                </a:solidFill>
              </a:rPr>
              <a:t> </a:t>
            </a:r>
            <a:r>
              <a:rPr sz="1400" spc="-135" dirty="0">
                <a:solidFill>
                  <a:srgbClr val="6D6E71"/>
                </a:solidFill>
              </a:rPr>
              <a:t>특례법</a:t>
            </a:r>
            <a:r>
              <a:rPr sz="1400" spc="-260" dirty="0">
                <a:solidFill>
                  <a:srgbClr val="6D6E71"/>
                </a:solidFill>
              </a:rPr>
              <a:t> </a:t>
            </a:r>
            <a:r>
              <a:rPr sz="1400" spc="-80" dirty="0">
                <a:solidFill>
                  <a:srgbClr val="6D6E71"/>
                </a:solidFill>
              </a:rPr>
              <a:t>제정(2014년)</a:t>
            </a:r>
            <a:endParaRPr sz="1400"/>
          </a:p>
        </p:txBody>
      </p:sp>
      <p:sp>
        <p:nvSpPr>
          <p:cNvPr id="3" name="object 3"/>
          <p:cNvSpPr txBox="1"/>
          <p:nvPr/>
        </p:nvSpPr>
        <p:spPr>
          <a:xfrm>
            <a:off x="2324646" y="5215902"/>
            <a:ext cx="3106420" cy="1092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9300"/>
              </a:lnSpc>
              <a:spcBef>
                <a:spcPts val="100"/>
              </a:spcBef>
            </a:pPr>
            <a:r>
              <a:rPr sz="1600" b="1" spc="-160" dirty="0">
                <a:solidFill>
                  <a:srgbClr val="ED1A3A"/>
                </a:solidFill>
                <a:latin typeface="Malgun Gothic"/>
                <a:cs typeface="Malgun Gothic"/>
              </a:rPr>
              <a:t>진상조사와 제도개선 </a:t>
            </a:r>
            <a:r>
              <a:rPr sz="1600" b="1" spc="-150" dirty="0">
                <a:solidFill>
                  <a:srgbClr val="ED1A3A"/>
                </a:solidFill>
                <a:latin typeface="Malgun Gothic"/>
                <a:cs typeface="Malgun Gothic"/>
              </a:rPr>
              <a:t>위원회 </a:t>
            </a:r>
            <a:r>
              <a:rPr sz="1600" b="1" spc="-180" dirty="0" err="1">
                <a:solidFill>
                  <a:srgbClr val="ED1A3A"/>
                </a:solidFill>
                <a:latin typeface="Malgun Gothic"/>
                <a:cs typeface="Malgun Gothic"/>
              </a:rPr>
              <a:t>발족</a:t>
            </a:r>
            <a:r>
              <a:rPr sz="1600" b="1" spc="-180" dirty="0">
                <a:solidFill>
                  <a:srgbClr val="ED1A3A"/>
                </a:solidFill>
                <a:latin typeface="Malgun Gothic"/>
                <a:cs typeface="Malgun Gothic"/>
              </a:rPr>
              <a:t>  </a:t>
            </a:r>
            <a:endParaRPr lang="en-US" sz="1600" b="1" spc="-180" dirty="0" smtClean="0">
              <a:solidFill>
                <a:srgbClr val="ED1A3A"/>
              </a:solidFill>
              <a:latin typeface="Malgun Gothic"/>
              <a:cs typeface="Malgun Gothic"/>
            </a:endParaRPr>
          </a:p>
          <a:p>
            <a:pPr marL="12700" marR="5080">
              <a:lnSpc>
                <a:spcPct val="109300"/>
              </a:lnSpc>
              <a:spcBef>
                <a:spcPts val="100"/>
              </a:spcBef>
            </a:pPr>
            <a:r>
              <a:rPr sz="1600" b="1" spc="-165" dirty="0" err="1" smtClean="0">
                <a:solidFill>
                  <a:srgbClr val="231F20"/>
                </a:solidFill>
                <a:latin typeface="Dotum"/>
                <a:cs typeface="Dotum"/>
              </a:rPr>
              <a:t>아동학대범죄의</a:t>
            </a:r>
            <a:r>
              <a:rPr sz="1600" b="1" spc="-265" dirty="0" smtClean="0">
                <a:solidFill>
                  <a:srgbClr val="231F20"/>
                </a:solidFill>
                <a:latin typeface="Dotum"/>
                <a:cs typeface="Dotum"/>
              </a:rPr>
              <a:t> </a:t>
            </a:r>
            <a:r>
              <a:rPr sz="1600" b="1" spc="-140" dirty="0">
                <a:solidFill>
                  <a:srgbClr val="231F20"/>
                </a:solidFill>
                <a:latin typeface="Dotum"/>
                <a:cs typeface="Dotum"/>
              </a:rPr>
              <a:t>처벌</a:t>
            </a:r>
            <a:r>
              <a:rPr sz="1600" b="1" spc="-265" dirty="0">
                <a:solidFill>
                  <a:srgbClr val="231F20"/>
                </a:solidFill>
                <a:latin typeface="Dotum"/>
                <a:cs typeface="Dotum"/>
              </a:rPr>
              <a:t> </a:t>
            </a:r>
            <a:r>
              <a:rPr sz="1600" b="1" spc="-140" dirty="0">
                <a:solidFill>
                  <a:srgbClr val="231F20"/>
                </a:solidFill>
                <a:latin typeface="Dotum"/>
                <a:cs typeface="Dotum"/>
              </a:rPr>
              <a:t>등에</a:t>
            </a:r>
            <a:r>
              <a:rPr sz="1600" b="1" spc="-265" dirty="0">
                <a:solidFill>
                  <a:srgbClr val="231F20"/>
                </a:solidFill>
                <a:latin typeface="Dotum"/>
                <a:cs typeface="Dotum"/>
              </a:rPr>
              <a:t> </a:t>
            </a:r>
            <a:r>
              <a:rPr sz="1600" b="1" spc="-140" dirty="0">
                <a:solidFill>
                  <a:srgbClr val="231F20"/>
                </a:solidFill>
                <a:latin typeface="Dotum"/>
                <a:cs typeface="Dotum"/>
              </a:rPr>
              <a:t>관한</a:t>
            </a:r>
            <a:r>
              <a:rPr sz="1600" b="1" spc="-265" dirty="0">
                <a:solidFill>
                  <a:srgbClr val="231F20"/>
                </a:solidFill>
                <a:latin typeface="Dotum"/>
                <a:cs typeface="Dotum"/>
              </a:rPr>
              <a:t> </a:t>
            </a:r>
            <a:r>
              <a:rPr sz="1600" b="1" spc="-180" dirty="0">
                <a:solidFill>
                  <a:srgbClr val="231F20"/>
                </a:solidFill>
                <a:latin typeface="Dotum"/>
                <a:cs typeface="Dotum"/>
              </a:rPr>
              <a:t>특례법  </a:t>
            </a:r>
            <a:r>
              <a:rPr sz="1600" b="1" spc="-125" dirty="0">
                <a:solidFill>
                  <a:srgbClr val="231F20"/>
                </a:solidFill>
                <a:latin typeface="Dotum"/>
                <a:cs typeface="Dotum"/>
              </a:rPr>
              <a:t>(약칭 </a:t>
            </a:r>
            <a:r>
              <a:rPr sz="1600" b="1" spc="-180" dirty="0">
                <a:solidFill>
                  <a:srgbClr val="231F20"/>
                </a:solidFill>
                <a:latin typeface="Dotum"/>
                <a:cs typeface="Dotum"/>
              </a:rPr>
              <a:t>‘아동학대처벌법’) </a:t>
            </a:r>
            <a:r>
              <a:rPr sz="1600" b="1" spc="-140" dirty="0">
                <a:solidFill>
                  <a:srgbClr val="231F20"/>
                </a:solidFill>
                <a:latin typeface="Dotum"/>
                <a:cs typeface="Dotum"/>
              </a:rPr>
              <a:t>시행 </a:t>
            </a:r>
            <a:r>
              <a:rPr sz="1600" b="1" spc="-100" dirty="0">
                <a:solidFill>
                  <a:srgbClr val="231F20"/>
                </a:solidFill>
                <a:latin typeface="Dotum"/>
                <a:cs typeface="Dotum"/>
              </a:rPr>
              <a:t>및  </a:t>
            </a:r>
            <a:r>
              <a:rPr sz="1600" b="1" spc="-160" dirty="0">
                <a:solidFill>
                  <a:srgbClr val="231F20"/>
                </a:solidFill>
                <a:latin typeface="Dotum"/>
                <a:cs typeface="Dotum"/>
              </a:rPr>
              <a:t>아동복지법</a:t>
            </a:r>
            <a:r>
              <a:rPr sz="1600" b="1" spc="-260" dirty="0">
                <a:solidFill>
                  <a:srgbClr val="231F20"/>
                </a:solidFill>
                <a:latin typeface="Dotum"/>
                <a:cs typeface="Dotum"/>
              </a:rPr>
              <a:t> </a:t>
            </a:r>
            <a:r>
              <a:rPr sz="1600" b="1" spc="-110" dirty="0">
                <a:solidFill>
                  <a:srgbClr val="231F20"/>
                </a:solidFill>
                <a:latin typeface="Dotum"/>
                <a:cs typeface="Dotum"/>
              </a:rPr>
              <a:t>일부개정(2014.</a:t>
            </a:r>
            <a:r>
              <a:rPr sz="1600" b="1" spc="-260" dirty="0">
                <a:solidFill>
                  <a:srgbClr val="231F20"/>
                </a:solidFill>
                <a:latin typeface="Dotum"/>
                <a:cs typeface="Dotum"/>
              </a:rPr>
              <a:t> </a:t>
            </a:r>
            <a:r>
              <a:rPr sz="1600" b="1" spc="-70" dirty="0">
                <a:solidFill>
                  <a:srgbClr val="231F20"/>
                </a:solidFill>
                <a:latin typeface="Dotum"/>
                <a:cs typeface="Dotum"/>
              </a:rPr>
              <a:t>09.</a:t>
            </a:r>
            <a:r>
              <a:rPr sz="1600" b="1" spc="-260" dirty="0">
                <a:solidFill>
                  <a:srgbClr val="231F20"/>
                </a:solidFill>
                <a:latin typeface="Dotum"/>
                <a:cs typeface="Dotum"/>
              </a:rPr>
              <a:t> </a:t>
            </a:r>
            <a:r>
              <a:rPr sz="1600" b="1" spc="-65" dirty="0">
                <a:solidFill>
                  <a:srgbClr val="231F20"/>
                </a:solidFill>
                <a:latin typeface="Dotum"/>
                <a:cs typeface="Dotum"/>
              </a:rPr>
              <a:t>29)</a:t>
            </a:r>
            <a:endParaRPr sz="1600" b="1" dirty="0">
              <a:latin typeface="Dotum"/>
              <a:cs typeface="Dotum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667146" y="2699512"/>
            <a:ext cx="3968115" cy="1769745"/>
          </a:xfrm>
          <a:prstGeom prst="rect">
            <a:avLst/>
          </a:prstGeom>
        </p:spPr>
        <p:txBody>
          <a:bodyPr vert="horz" wrap="square" lIns="0" tIns="27939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19"/>
              </a:spcBef>
            </a:pPr>
            <a:r>
              <a:rPr sz="1400" b="1" spc="-190" dirty="0">
                <a:solidFill>
                  <a:srgbClr val="231F20"/>
                </a:solidFill>
                <a:latin typeface="Dotum"/>
                <a:cs typeface="Dotum"/>
              </a:rPr>
              <a:t>임씨는 의붓딸 </a:t>
            </a:r>
            <a:r>
              <a:rPr sz="1400" b="1" spc="-135" dirty="0">
                <a:solidFill>
                  <a:srgbClr val="231F20"/>
                </a:solidFill>
                <a:latin typeface="Dotum"/>
                <a:cs typeface="Dotum"/>
              </a:rPr>
              <a:t>A양(사망 </a:t>
            </a:r>
            <a:r>
              <a:rPr sz="1400" b="1" spc="-185" dirty="0">
                <a:solidFill>
                  <a:srgbClr val="231F20"/>
                </a:solidFill>
                <a:latin typeface="Dotum"/>
                <a:cs typeface="Dotum"/>
              </a:rPr>
              <a:t>당시 </a:t>
            </a:r>
            <a:r>
              <a:rPr sz="1400" b="1" spc="-165" dirty="0">
                <a:solidFill>
                  <a:srgbClr val="231F20"/>
                </a:solidFill>
                <a:latin typeface="Dotum"/>
                <a:cs typeface="Dotum"/>
              </a:rPr>
              <a:t>만 </a:t>
            </a:r>
            <a:r>
              <a:rPr sz="1400" b="1" spc="-130" dirty="0">
                <a:solidFill>
                  <a:srgbClr val="231F20"/>
                </a:solidFill>
                <a:latin typeface="Dotum"/>
                <a:cs typeface="Dotum"/>
              </a:rPr>
              <a:t>8세)을 </a:t>
            </a:r>
            <a:r>
              <a:rPr sz="1400" b="1" spc="-185" dirty="0">
                <a:solidFill>
                  <a:srgbClr val="231F20"/>
                </a:solidFill>
                <a:latin typeface="Dotum"/>
                <a:cs typeface="Dotum"/>
              </a:rPr>
              <a:t>때린</a:t>
            </a:r>
            <a:r>
              <a:rPr sz="1400" b="1" spc="-285" dirty="0">
                <a:solidFill>
                  <a:srgbClr val="231F20"/>
                </a:solidFill>
                <a:latin typeface="Dotum"/>
                <a:cs typeface="Dotum"/>
              </a:rPr>
              <a:t> </a:t>
            </a:r>
            <a:r>
              <a:rPr sz="1400" b="1" spc="-165" dirty="0">
                <a:solidFill>
                  <a:srgbClr val="231F20"/>
                </a:solidFill>
                <a:latin typeface="Dotum"/>
                <a:cs typeface="Dotum"/>
              </a:rPr>
              <a:t>뒤</a:t>
            </a:r>
            <a:endParaRPr sz="1400" b="1" dirty="0">
              <a:latin typeface="Dotum"/>
              <a:cs typeface="Dotum"/>
            </a:endParaRPr>
          </a:p>
          <a:p>
            <a:pPr marL="12700" marR="5080">
              <a:lnSpc>
                <a:spcPct val="107200"/>
              </a:lnSpc>
            </a:pPr>
            <a:r>
              <a:rPr sz="1400" b="1" spc="-190" dirty="0">
                <a:solidFill>
                  <a:srgbClr val="231F20"/>
                </a:solidFill>
                <a:latin typeface="Dotum"/>
                <a:cs typeface="Dotum"/>
              </a:rPr>
              <a:t>복통을 </a:t>
            </a:r>
            <a:r>
              <a:rPr sz="1400" b="1" spc="-195" dirty="0">
                <a:solidFill>
                  <a:srgbClr val="231F20"/>
                </a:solidFill>
                <a:latin typeface="Dotum"/>
                <a:cs typeface="Dotum"/>
              </a:rPr>
              <a:t>호소하는 </a:t>
            </a:r>
            <a:r>
              <a:rPr sz="1400" b="1" spc="-185" dirty="0">
                <a:solidFill>
                  <a:srgbClr val="231F20"/>
                </a:solidFill>
                <a:latin typeface="Dotum"/>
                <a:cs typeface="Dotum"/>
              </a:rPr>
              <a:t>데도 </a:t>
            </a:r>
            <a:r>
              <a:rPr sz="1400" b="1" spc="-190" dirty="0">
                <a:solidFill>
                  <a:srgbClr val="231F20"/>
                </a:solidFill>
                <a:latin typeface="Dotum"/>
                <a:cs typeface="Dotum"/>
              </a:rPr>
              <a:t>병원에 </a:t>
            </a:r>
            <a:r>
              <a:rPr sz="1400" b="1" spc="-195" dirty="0">
                <a:solidFill>
                  <a:srgbClr val="231F20"/>
                </a:solidFill>
                <a:latin typeface="Dotum"/>
                <a:cs typeface="Dotum"/>
              </a:rPr>
              <a:t>데려가지 </a:t>
            </a:r>
            <a:r>
              <a:rPr sz="1400" b="1" spc="-185" dirty="0">
                <a:solidFill>
                  <a:srgbClr val="231F20"/>
                </a:solidFill>
                <a:latin typeface="Dotum"/>
                <a:cs typeface="Dotum"/>
              </a:rPr>
              <a:t>않아 </a:t>
            </a:r>
            <a:r>
              <a:rPr sz="1400" b="1" spc="-190" dirty="0">
                <a:solidFill>
                  <a:srgbClr val="231F20"/>
                </a:solidFill>
                <a:latin typeface="Dotum"/>
                <a:cs typeface="Dotum"/>
              </a:rPr>
              <a:t>장간막 </a:t>
            </a:r>
            <a:r>
              <a:rPr sz="1400" b="1" spc="-204" dirty="0">
                <a:solidFill>
                  <a:srgbClr val="231F20"/>
                </a:solidFill>
                <a:latin typeface="Dotum"/>
                <a:cs typeface="Dotum"/>
              </a:rPr>
              <a:t>파열에  </a:t>
            </a:r>
            <a:r>
              <a:rPr sz="1400" b="1" spc="-185" dirty="0">
                <a:solidFill>
                  <a:srgbClr val="231F20"/>
                </a:solidFill>
                <a:latin typeface="Dotum"/>
                <a:cs typeface="Dotum"/>
              </a:rPr>
              <a:t>따른 </a:t>
            </a:r>
            <a:r>
              <a:rPr sz="1400" b="1" spc="-195" dirty="0">
                <a:solidFill>
                  <a:srgbClr val="231F20"/>
                </a:solidFill>
                <a:latin typeface="Dotum"/>
                <a:cs typeface="Dotum"/>
              </a:rPr>
              <a:t>복막염으로 </a:t>
            </a:r>
            <a:r>
              <a:rPr sz="1400" b="1" spc="-190" dirty="0">
                <a:solidFill>
                  <a:srgbClr val="231F20"/>
                </a:solidFill>
                <a:latin typeface="Dotum"/>
                <a:cs typeface="Dotum"/>
              </a:rPr>
              <a:t>숨지게</a:t>
            </a:r>
            <a:r>
              <a:rPr sz="1400" b="1" spc="-165" dirty="0">
                <a:solidFill>
                  <a:srgbClr val="231F20"/>
                </a:solidFill>
                <a:latin typeface="Dotum"/>
                <a:cs typeface="Dotum"/>
              </a:rPr>
              <a:t> </a:t>
            </a:r>
            <a:r>
              <a:rPr sz="1400" b="1" spc="-185" dirty="0">
                <a:solidFill>
                  <a:srgbClr val="231F20"/>
                </a:solidFill>
                <a:latin typeface="Dotum"/>
                <a:cs typeface="Dotum"/>
              </a:rPr>
              <a:t>함.</a:t>
            </a:r>
            <a:endParaRPr sz="1400" b="1" dirty="0">
              <a:latin typeface="Dotum"/>
              <a:cs typeface="Dotum"/>
            </a:endParaRPr>
          </a:p>
          <a:p>
            <a:pPr marL="12700" marR="386715">
              <a:lnSpc>
                <a:spcPct val="107100"/>
              </a:lnSpc>
              <a:spcBef>
                <a:spcPts val="565"/>
              </a:spcBef>
            </a:pPr>
            <a:r>
              <a:rPr sz="1400" b="1" spc="-185" dirty="0">
                <a:solidFill>
                  <a:srgbClr val="231F20"/>
                </a:solidFill>
                <a:latin typeface="Dotum"/>
                <a:cs typeface="Dotum"/>
              </a:rPr>
              <a:t>이후 </a:t>
            </a:r>
            <a:r>
              <a:rPr sz="1400" b="1" spc="-95" dirty="0">
                <a:solidFill>
                  <a:srgbClr val="231F20"/>
                </a:solidFill>
                <a:latin typeface="Dotum"/>
                <a:cs typeface="Dotum"/>
              </a:rPr>
              <a:t>A양 </a:t>
            </a:r>
            <a:r>
              <a:rPr sz="1400" b="1" spc="-165" dirty="0">
                <a:solidFill>
                  <a:srgbClr val="231F20"/>
                </a:solidFill>
                <a:latin typeface="Dotum"/>
                <a:cs typeface="Dotum"/>
              </a:rPr>
              <a:t>언니(만 </a:t>
            </a:r>
            <a:r>
              <a:rPr sz="1400" b="1" spc="-130" dirty="0">
                <a:solidFill>
                  <a:srgbClr val="231F20"/>
                </a:solidFill>
                <a:latin typeface="Dotum"/>
                <a:cs typeface="Dotum"/>
              </a:rPr>
              <a:t>12세)에게 </a:t>
            </a:r>
            <a:r>
              <a:rPr sz="1400" b="1" spc="-190" dirty="0">
                <a:solidFill>
                  <a:srgbClr val="231F20"/>
                </a:solidFill>
                <a:latin typeface="Dotum"/>
                <a:cs typeface="Dotum"/>
              </a:rPr>
              <a:t>자신이 동생을</a:t>
            </a:r>
            <a:r>
              <a:rPr sz="1400" b="1" spc="-380" dirty="0">
                <a:solidFill>
                  <a:srgbClr val="231F20"/>
                </a:solidFill>
                <a:latin typeface="Dotum"/>
                <a:cs typeface="Dotum"/>
              </a:rPr>
              <a:t> </a:t>
            </a:r>
            <a:r>
              <a:rPr sz="1400" b="1" spc="-204" dirty="0">
                <a:solidFill>
                  <a:srgbClr val="231F20"/>
                </a:solidFill>
                <a:latin typeface="Dotum"/>
                <a:cs typeface="Dotum"/>
              </a:rPr>
              <a:t>죽였다는  </a:t>
            </a:r>
            <a:r>
              <a:rPr sz="1400" b="1" spc="-185" dirty="0">
                <a:solidFill>
                  <a:srgbClr val="231F20"/>
                </a:solidFill>
                <a:latin typeface="Dotum"/>
                <a:cs typeface="Dotum"/>
              </a:rPr>
              <a:t>허위 </a:t>
            </a:r>
            <a:r>
              <a:rPr sz="1400" b="1" spc="-190" dirty="0">
                <a:solidFill>
                  <a:srgbClr val="231F20"/>
                </a:solidFill>
                <a:latin typeface="Dotum"/>
                <a:cs typeface="Dotum"/>
              </a:rPr>
              <a:t>진술을 </a:t>
            </a:r>
            <a:r>
              <a:rPr sz="1400" b="1" spc="-195" dirty="0">
                <a:solidFill>
                  <a:srgbClr val="231F20"/>
                </a:solidFill>
                <a:latin typeface="Dotum"/>
                <a:cs typeface="Dotum"/>
              </a:rPr>
              <a:t>강요하게</a:t>
            </a:r>
            <a:r>
              <a:rPr sz="1400" b="1" spc="-170" dirty="0">
                <a:solidFill>
                  <a:srgbClr val="231F20"/>
                </a:solidFill>
                <a:latin typeface="Dotum"/>
                <a:cs typeface="Dotum"/>
              </a:rPr>
              <a:t> </a:t>
            </a:r>
            <a:r>
              <a:rPr sz="1400" b="1" spc="-185" dirty="0">
                <a:solidFill>
                  <a:srgbClr val="231F20"/>
                </a:solidFill>
                <a:latin typeface="Dotum"/>
                <a:cs typeface="Dotum"/>
              </a:rPr>
              <a:t>함.</a:t>
            </a:r>
            <a:endParaRPr sz="1400" b="1" dirty="0">
              <a:latin typeface="Dotum"/>
              <a:cs typeface="Dotum"/>
            </a:endParaRPr>
          </a:p>
          <a:p>
            <a:pPr marL="12700">
              <a:lnSpc>
                <a:spcPct val="100000"/>
              </a:lnSpc>
              <a:spcBef>
                <a:spcPts val="690"/>
              </a:spcBef>
            </a:pPr>
            <a:r>
              <a:rPr sz="1400" b="1" spc="-190" dirty="0">
                <a:solidFill>
                  <a:srgbClr val="231F20"/>
                </a:solidFill>
                <a:latin typeface="Dotum"/>
                <a:cs typeface="Dotum"/>
              </a:rPr>
              <a:t>임씨는 </a:t>
            </a:r>
            <a:r>
              <a:rPr sz="1400" b="1" spc="-95" dirty="0">
                <a:solidFill>
                  <a:srgbClr val="231F20"/>
                </a:solidFill>
                <a:latin typeface="Dotum"/>
                <a:cs typeface="Dotum"/>
              </a:rPr>
              <a:t>A양 </a:t>
            </a:r>
            <a:r>
              <a:rPr sz="1400" b="1" spc="-195" dirty="0">
                <a:solidFill>
                  <a:srgbClr val="231F20"/>
                </a:solidFill>
                <a:latin typeface="Dotum"/>
                <a:cs typeface="Dotum"/>
              </a:rPr>
              <a:t>언니에게도 </a:t>
            </a:r>
            <a:r>
              <a:rPr sz="1400" b="1" spc="-185" dirty="0">
                <a:solidFill>
                  <a:srgbClr val="231F20"/>
                </a:solidFill>
                <a:latin typeface="Dotum"/>
                <a:cs typeface="Dotum"/>
              </a:rPr>
              <a:t>말을 듣지</a:t>
            </a:r>
            <a:r>
              <a:rPr sz="1400" b="1" spc="-250" dirty="0">
                <a:solidFill>
                  <a:srgbClr val="231F20"/>
                </a:solidFill>
                <a:latin typeface="Dotum"/>
                <a:cs typeface="Dotum"/>
              </a:rPr>
              <a:t> </a:t>
            </a:r>
            <a:r>
              <a:rPr sz="1400" b="1" spc="-204" dirty="0">
                <a:solidFill>
                  <a:srgbClr val="231F20"/>
                </a:solidFill>
                <a:latin typeface="Dotum"/>
                <a:cs typeface="Dotum"/>
              </a:rPr>
              <a:t>않는다며</a:t>
            </a:r>
            <a:endParaRPr sz="1400" b="1" dirty="0">
              <a:latin typeface="Dotum"/>
              <a:cs typeface="Dotum"/>
            </a:endParaRPr>
          </a:p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1400" b="1" spc="-195" dirty="0">
                <a:solidFill>
                  <a:srgbClr val="231F20"/>
                </a:solidFill>
                <a:latin typeface="Dotum"/>
                <a:cs typeface="Dotum"/>
              </a:rPr>
              <a:t>세탁기에 </a:t>
            </a:r>
            <a:r>
              <a:rPr sz="1400" b="1" spc="-185" dirty="0">
                <a:solidFill>
                  <a:srgbClr val="231F20"/>
                </a:solidFill>
                <a:latin typeface="Dotum"/>
                <a:cs typeface="Dotum"/>
              </a:rPr>
              <a:t>가둬 돌리고, </a:t>
            </a:r>
            <a:r>
              <a:rPr sz="1400" b="1" spc="-195" dirty="0">
                <a:solidFill>
                  <a:srgbClr val="231F20"/>
                </a:solidFill>
                <a:latin typeface="Dotum"/>
                <a:cs typeface="Dotum"/>
              </a:rPr>
              <a:t>성추행과 </a:t>
            </a:r>
            <a:r>
              <a:rPr sz="1400" b="1" spc="-190" dirty="0">
                <a:solidFill>
                  <a:srgbClr val="231F20"/>
                </a:solidFill>
                <a:latin typeface="Dotum"/>
                <a:cs typeface="Dotum"/>
              </a:rPr>
              <a:t>욕조에 </a:t>
            </a:r>
            <a:r>
              <a:rPr sz="1400" b="1" spc="-185" dirty="0">
                <a:solidFill>
                  <a:srgbClr val="231F20"/>
                </a:solidFill>
                <a:latin typeface="Dotum"/>
                <a:cs typeface="Dotum"/>
              </a:rPr>
              <a:t>가둬 </a:t>
            </a:r>
            <a:r>
              <a:rPr sz="1400" b="1" spc="-195" dirty="0">
                <a:solidFill>
                  <a:srgbClr val="231F20"/>
                </a:solidFill>
                <a:latin typeface="Dotum"/>
                <a:cs typeface="Dotum"/>
              </a:rPr>
              <a:t>물고문을</a:t>
            </a:r>
            <a:r>
              <a:rPr sz="1400" b="1" spc="-175" dirty="0">
                <a:solidFill>
                  <a:srgbClr val="231F20"/>
                </a:solidFill>
                <a:latin typeface="Dotum"/>
                <a:cs typeface="Dotum"/>
              </a:rPr>
              <a:t> </a:t>
            </a:r>
            <a:r>
              <a:rPr sz="1400" b="1" spc="-185" dirty="0">
                <a:solidFill>
                  <a:srgbClr val="231F20"/>
                </a:solidFill>
                <a:latin typeface="Dotum"/>
                <a:cs typeface="Dotum"/>
              </a:rPr>
              <a:t>함.</a:t>
            </a:r>
            <a:endParaRPr sz="1400" b="1" dirty="0">
              <a:latin typeface="Dotum"/>
              <a:cs typeface="Dotum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643854" y="2268016"/>
            <a:ext cx="4032250" cy="271227"/>
          </a:xfrm>
          <a:prstGeom prst="rect">
            <a:avLst/>
          </a:prstGeom>
          <a:solidFill>
            <a:srgbClr val="009EAC"/>
          </a:solidFill>
        </p:spPr>
        <p:txBody>
          <a:bodyPr vert="horz" wrap="square" lIns="0" tIns="55244" rIns="0" bIns="0" rtlCol="0">
            <a:spAutoFit/>
          </a:bodyPr>
          <a:lstStyle/>
          <a:p>
            <a:pPr marL="1336040">
              <a:lnSpc>
                <a:spcPct val="100000"/>
              </a:lnSpc>
              <a:spcBef>
                <a:spcPts val="434"/>
              </a:spcBef>
            </a:pPr>
            <a:r>
              <a:rPr sz="1400" b="1" spc="-45" dirty="0">
                <a:solidFill>
                  <a:srgbClr val="FFFFFF"/>
                </a:solidFill>
                <a:latin typeface="Malgun Gothic"/>
                <a:cs typeface="Malgun Gothic"/>
              </a:rPr>
              <a:t>2013년 </a:t>
            </a:r>
            <a:r>
              <a:rPr sz="1400" b="1" spc="-120" dirty="0" err="1" smtClean="0">
                <a:solidFill>
                  <a:srgbClr val="FFFFFF"/>
                </a:solidFill>
                <a:latin typeface="Malgun Gothic"/>
                <a:cs typeface="Malgun Gothic"/>
              </a:rPr>
              <a:t>칠곡</a:t>
            </a:r>
            <a:r>
              <a:rPr lang="en-US" sz="1400" b="1" spc="-120" dirty="0" smtClean="0">
                <a:solidFill>
                  <a:srgbClr val="FFFFFF"/>
                </a:solidFill>
                <a:latin typeface="Malgun Gothic"/>
                <a:cs typeface="Malgun Gothic"/>
              </a:rPr>
              <a:t> </a:t>
            </a:r>
            <a:r>
              <a:rPr lang="ko-KR" altLang="en-US" sz="1400" b="1" spc="-120" dirty="0" smtClean="0">
                <a:solidFill>
                  <a:srgbClr val="FFFFFF"/>
                </a:solidFill>
                <a:latin typeface="Malgun Gothic"/>
                <a:cs typeface="Malgun Gothic"/>
              </a:rPr>
              <a:t>아동학대</a:t>
            </a:r>
            <a:r>
              <a:rPr sz="1400" b="1" spc="190" dirty="0" smtClean="0">
                <a:solidFill>
                  <a:srgbClr val="FFFFFF"/>
                </a:solidFill>
                <a:latin typeface="Malgun Gothic"/>
                <a:cs typeface="Malgun Gothic"/>
              </a:rPr>
              <a:t> </a:t>
            </a:r>
            <a:r>
              <a:rPr sz="1400" b="1" spc="-155" dirty="0">
                <a:solidFill>
                  <a:srgbClr val="FFFFFF"/>
                </a:solidFill>
                <a:latin typeface="Malgun Gothic"/>
                <a:cs typeface="Malgun Gothic"/>
              </a:rPr>
              <a:t>사건</a:t>
            </a:r>
            <a:endParaRPr sz="1400" dirty="0">
              <a:latin typeface="Malgun Gothic"/>
              <a:cs typeface="Malgun Gothic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153706" y="2268016"/>
            <a:ext cx="4032250" cy="271227"/>
          </a:xfrm>
          <a:prstGeom prst="rect">
            <a:avLst/>
          </a:prstGeom>
          <a:solidFill>
            <a:srgbClr val="009EAC"/>
          </a:solidFill>
        </p:spPr>
        <p:txBody>
          <a:bodyPr vert="horz" wrap="square" lIns="0" tIns="55244" rIns="0" bIns="0" rtlCol="0">
            <a:spAutoFit/>
          </a:bodyPr>
          <a:lstStyle/>
          <a:p>
            <a:pPr marR="1905" algn="ctr">
              <a:lnSpc>
                <a:spcPct val="100000"/>
              </a:lnSpc>
              <a:spcBef>
                <a:spcPts val="434"/>
              </a:spcBef>
            </a:pPr>
            <a:r>
              <a:rPr sz="1400" b="1" spc="-45" dirty="0">
                <a:solidFill>
                  <a:srgbClr val="FFFFFF"/>
                </a:solidFill>
                <a:latin typeface="Malgun Gothic"/>
                <a:cs typeface="Malgun Gothic"/>
              </a:rPr>
              <a:t>2013년 </a:t>
            </a:r>
            <a:r>
              <a:rPr sz="1400" b="1" spc="-120" dirty="0" err="1">
                <a:solidFill>
                  <a:srgbClr val="FFFFFF"/>
                </a:solidFill>
                <a:latin typeface="Malgun Gothic"/>
                <a:cs typeface="Malgun Gothic"/>
              </a:rPr>
              <a:t>울산</a:t>
            </a:r>
            <a:r>
              <a:rPr sz="1400" b="1" spc="-130" dirty="0">
                <a:solidFill>
                  <a:srgbClr val="FFFFFF"/>
                </a:solidFill>
                <a:latin typeface="Malgun Gothic"/>
                <a:cs typeface="Malgun Gothic"/>
              </a:rPr>
              <a:t> </a:t>
            </a:r>
            <a:r>
              <a:rPr lang="ko-KR" altLang="en-US" sz="1400" b="1" spc="-130" dirty="0" smtClean="0">
                <a:solidFill>
                  <a:srgbClr val="FFFFFF"/>
                </a:solidFill>
                <a:latin typeface="Malgun Gothic"/>
                <a:cs typeface="Malgun Gothic"/>
              </a:rPr>
              <a:t>아동학대 </a:t>
            </a:r>
            <a:r>
              <a:rPr sz="1400" b="1" spc="-155" dirty="0" err="1" smtClean="0">
                <a:solidFill>
                  <a:srgbClr val="FFFFFF"/>
                </a:solidFill>
                <a:latin typeface="Malgun Gothic"/>
                <a:cs typeface="Malgun Gothic"/>
              </a:rPr>
              <a:t>사건</a:t>
            </a:r>
            <a:endParaRPr sz="1400" dirty="0">
              <a:latin typeface="Malgun Gothic"/>
              <a:cs typeface="Malgun Gothic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177000" y="2699512"/>
            <a:ext cx="3867785" cy="1998345"/>
          </a:xfrm>
          <a:prstGeom prst="rect">
            <a:avLst/>
          </a:prstGeom>
        </p:spPr>
        <p:txBody>
          <a:bodyPr vert="horz" wrap="square" lIns="0" tIns="27939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19"/>
              </a:spcBef>
            </a:pPr>
            <a:r>
              <a:rPr sz="1400" b="1" spc="-190" dirty="0">
                <a:solidFill>
                  <a:srgbClr val="231F20"/>
                </a:solidFill>
                <a:latin typeface="Dotum"/>
                <a:cs typeface="Dotum"/>
              </a:rPr>
              <a:t>박씨는 의붓딸 </a:t>
            </a:r>
            <a:r>
              <a:rPr sz="1400" b="1" spc="-180" dirty="0">
                <a:solidFill>
                  <a:srgbClr val="231F20"/>
                </a:solidFill>
                <a:latin typeface="Dotum"/>
                <a:cs typeface="Dotum"/>
              </a:rPr>
              <a:t>B양이(사망 </a:t>
            </a:r>
            <a:r>
              <a:rPr sz="1400" b="1" spc="-185" dirty="0">
                <a:solidFill>
                  <a:srgbClr val="231F20"/>
                </a:solidFill>
                <a:latin typeface="Dotum"/>
                <a:cs typeface="Dotum"/>
              </a:rPr>
              <a:t>당시</a:t>
            </a:r>
            <a:r>
              <a:rPr sz="1400" b="1" spc="-170" dirty="0">
                <a:solidFill>
                  <a:srgbClr val="231F20"/>
                </a:solidFill>
                <a:latin typeface="Dotum"/>
                <a:cs typeface="Dotum"/>
              </a:rPr>
              <a:t> </a:t>
            </a:r>
            <a:r>
              <a:rPr sz="1400" b="1" spc="-120" dirty="0">
                <a:solidFill>
                  <a:srgbClr val="231F20"/>
                </a:solidFill>
                <a:latin typeface="Dotum"/>
                <a:cs typeface="Dotum"/>
              </a:rPr>
              <a:t>9세)</a:t>
            </a:r>
            <a:endParaRPr sz="1400" b="1" dirty="0">
              <a:latin typeface="Dotum"/>
              <a:cs typeface="Dotum"/>
            </a:endParaRPr>
          </a:p>
          <a:p>
            <a:pPr marL="12700" marR="57785">
              <a:lnSpc>
                <a:spcPct val="107200"/>
              </a:lnSpc>
            </a:pPr>
            <a:r>
              <a:rPr sz="1400" b="1" spc="-200" dirty="0">
                <a:solidFill>
                  <a:srgbClr val="231F20"/>
                </a:solidFill>
                <a:latin typeface="Dotum"/>
                <a:cs typeface="Dotum"/>
              </a:rPr>
              <a:t>‘학원에서 </a:t>
            </a:r>
            <a:r>
              <a:rPr sz="1400" b="1" spc="-185" dirty="0">
                <a:solidFill>
                  <a:srgbClr val="231F20"/>
                </a:solidFill>
                <a:latin typeface="Dotum"/>
                <a:cs typeface="Dotum"/>
              </a:rPr>
              <a:t>늦게 </a:t>
            </a:r>
            <a:r>
              <a:rPr sz="1400" b="1" spc="-190" dirty="0">
                <a:solidFill>
                  <a:srgbClr val="231F20"/>
                </a:solidFill>
                <a:latin typeface="Dotum"/>
                <a:cs typeface="Dotum"/>
              </a:rPr>
              <a:t>귀가하고, </a:t>
            </a:r>
            <a:r>
              <a:rPr sz="1400" b="1" spc="-220" dirty="0">
                <a:solidFill>
                  <a:srgbClr val="231F20"/>
                </a:solidFill>
                <a:latin typeface="Dotum"/>
                <a:cs typeface="Dotum"/>
              </a:rPr>
              <a:t>거짓말을 한다’는 </a:t>
            </a:r>
            <a:r>
              <a:rPr sz="1400" b="1" spc="-210" dirty="0">
                <a:solidFill>
                  <a:srgbClr val="231F20"/>
                </a:solidFill>
                <a:latin typeface="Dotum"/>
                <a:cs typeface="Dotum"/>
              </a:rPr>
              <a:t>이유로 </a:t>
            </a:r>
            <a:r>
              <a:rPr sz="1400" b="1" spc="-235" dirty="0">
                <a:solidFill>
                  <a:srgbClr val="231F20"/>
                </a:solidFill>
                <a:latin typeface="Dotum"/>
                <a:cs typeface="Dotum"/>
              </a:rPr>
              <a:t>수차례  </a:t>
            </a:r>
            <a:r>
              <a:rPr sz="1400" b="1" spc="-220" dirty="0">
                <a:solidFill>
                  <a:srgbClr val="231F20"/>
                </a:solidFill>
                <a:latin typeface="Dotum"/>
                <a:cs typeface="Dotum"/>
              </a:rPr>
              <a:t>때리거나 </a:t>
            </a:r>
            <a:r>
              <a:rPr sz="1400" b="1" spc="-210" dirty="0">
                <a:solidFill>
                  <a:srgbClr val="231F20"/>
                </a:solidFill>
                <a:latin typeface="Dotum"/>
                <a:cs typeface="Dotum"/>
              </a:rPr>
              <a:t>뜨거운 </a:t>
            </a:r>
            <a:r>
              <a:rPr sz="1400" b="1" spc="-200" dirty="0">
                <a:solidFill>
                  <a:srgbClr val="231F20"/>
                </a:solidFill>
                <a:latin typeface="Dotum"/>
                <a:cs typeface="Dotum"/>
              </a:rPr>
              <a:t>물을</a:t>
            </a:r>
            <a:r>
              <a:rPr sz="1400" b="1" spc="-280" dirty="0">
                <a:solidFill>
                  <a:srgbClr val="231F20"/>
                </a:solidFill>
                <a:latin typeface="Dotum"/>
                <a:cs typeface="Dotum"/>
              </a:rPr>
              <a:t> </a:t>
            </a:r>
            <a:r>
              <a:rPr sz="1400" b="1" spc="-225" dirty="0">
                <a:solidFill>
                  <a:srgbClr val="231F20"/>
                </a:solidFill>
                <a:latin typeface="Dotum"/>
                <a:cs typeface="Dotum"/>
              </a:rPr>
              <a:t>부음.</a:t>
            </a:r>
            <a:endParaRPr sz="1400" b="1" dirty="0">
              <a:latin typeface="Dotum"/>
              <a:cs typeface="Dotum"/>
            </a:endParaRPr>
          </a:p>
          <a:p>
            <a:pPr marL="12700">
              <a:lnSpc>
                <a:spcPct val="100000"/>
              </a:lnSpc>
              <a:spcBef>
                <a:spcPts val="685"/>
              </a:spcBef>
            </a:pPr>
            <a:r>
              <a:rPr sz="1400" b="1" spc="-170" dirty="0">
                <a:solidFill>
                  <a:srgbClr val="231F20"/>
                </a:solidFill>
                <a:latin typeface="Dotum"/>
                <a:cs typeface="Dotum"/>
              </a:rPr>
              <a:t>‘2천원을 </a:t>
            </a:r>
            <a:r>
              <a:rPr sz="1400" b="1" spc="-195" dirty="0">
                <a:solidFill>
                  <a:srgbClr val="231F20"/>
                </a:solidFill>
                <a:latin typeface="Dotum"/>
                <a:cs typeface="Dotum"/>
              </a:rPr>
              <a:t>가져가지 않았다고 거짓말을</a:t>
            </a:r>
            <a:r>
              <a:rPr sz="1400" b="1" spc="-170" dirty="0">
                <a:solidFill>
                  <a:srgbClr val="231F20"/>
                </a:solidFill>
                <a:latin typeface="Dotum"/>
                <a:cs typeface="Dotum"/>
              </a:rPr>
              <a:t> </a:t>
            </a:r>
            <a:r>
              <a:rPr sz="1400" b="1" spc="-195" dirty="0">
                <a:solidFill>
                  <a:srgbClr val="231F20"/>
                </a:solidFill>
                <a:latin typeface="Dotum"/>
                <a:cs typeface="Dotum"/>
              </a:rPr>
              <a:t>한다’,</a:t>
            </a:r>
            <a:endParaRPr sz="1400" b="1" dirty="0">
              <a:latin typeface="Dotum"/>
              <a:cs typeface="Dotum"/>
            </a:endParaRPr>
          </a:p>
          <a:p>
            <a:pPr marL="12700" marR="5080">
              <a:lnSpc>
                <a:spcPts val="1800"/>
              </a:lnSpc>
              <a:spcBef>
                <a:spcPts val="80"/>
              </a:spcBef>
            </a:pPr>
            <a:r>
              <a:rPr sz="1400" b="1" spc="-200" dirty="0">
                <a:solidFill>
                  <a:srgbClr val="231F20"/>
                </a:solidFill>
                <a:latin typeface="Dotum"/>
                <a:cs typeface="Dotum"/>
              </a:rPr>
              <a:t>‘친구들과 </a:t>
            </a:r>
            <a:r>
              <a:rPr sz="1400" b="1" spc="-190" dirty="0">
                <a:solidFill>
                  <a:srgbClr val="231F20"/>
                </a:solidFill>
                <a:latin typeface="Dotum"/>
                <a:cs typeface="Dotum"/>
              </a:rPr>
              <a:t>소풍을 </a:t>
            </a:r>
            <a:r>
              <a:rPr sz="1400" b="1" spc="-185" dirty="0">
                <a:solidFill>
                  <a:srgbClr val="231F20"/>
                </a:solidFill>
                <a:latin typeface="Dotum"/>
                <a:cs typeface="Dotum"/>
              </a:rPr>
              <a:t>가고 </a:t>
            </a:r>
            <a:r>
              <a:rPr sz="1400" b="1" spc="-195" dirty="0">
                <a:solidFill>
                  <a:srgbClr val="231F20"/>
                </a:solidFill>
                <a:latin typeface="Dotum"/>
                <a:cs typeface="Dotum"/>
              </a:rPr>
              <a:t>싶다’는 </a:t>
            </a:r>
            <a:r>
              <a:rPr sz="1400" b="1" spc="-190" dirty="0">
                <a:solidFill>
                  <a:srgbClr val="231F20"/>
                </a:solidFill>
                <a:latin typeface="Dotum"/>
                <a:cs typeface="Dotum"/>
              </a:rPr>
              <a:t>이유로 이양의 머리와 </a:t>
            </a:r>
            <a:r>
              <a:rPr sz="1400" b="1" spc="-204" dirty="0">
                <a:solidFill>
                  <a:srgbClr val="231F20"/>
                </a:solidFill>
                <a:latin typeface="Dotum"/>
                <a:cs typeface="Dotum"/>
              </a:rPr>
              <a:t>가슴  </a:t>
            </a:r>
            <a:r>
              <a:rPr sz="1400" b="1" spc="-185" dirty="0">
                <a:solidFill>
                  <a:srgbClr val="231F20"/>
                </a:solidFill>
                <a:latin typeface="Dotum"/>
                <a:cs typeface="Dotum"/>
              </a:rPr>
              <a:t>등을 </a:t>
            </a:r>
            <a:r>
              <a:rPr sz="1400" b="1" spc="-125" dirty="0">
                <a:solidFill>
                  <a:srgbClr val="231F20"/>
                </a:solidFill>
                <a:latin typeface="Dotum"/>
                <a:cs typeface="Dotum"/>
              </a:rPr>
              <a:t>10차례 </a:t>
            </a:r>
            <a:r>
              <a:rPr sz="1400" b="1" spc="-185" dirty="0">
                <a:solidFill>
                  <a:srgbClr val="231F20"/>
                </a:solidFill>
                <a:latin typeface="Dotum"/>
                <a:cs typeface="Dotum"/>
              </a:rPr>
              <a:t>이상 </a:t>
            </a:r>
            <a:r>
              <a:rPr sz="1400" b="1" spc="-190" dirty="0">
                <a:solidFill>
                  <a:srgbClr val="231F20"/>
                </a:solidFill>
                <a:latin typeface="Dotum"/>
                <a:cs typeface="Dotum"/>
              </a:rPr>
              <a:t>주먹과 </a:t>
            </a:r>
            <a:r>
              <a:rPr sz="1400" b="1" spc="-185" dirty="0">
                <a:solidFill>
                  <a:srgbClr val="231F20"/>
                </a:solidFill>
                <a:latin typeface="Dotum"/>
                <a:cs typeface="Dotum"/>
              </a:rPr>
              <a:t>발로 </a:t>
            </a:r>
            <a:r>
              <a:rPr sz="1400" b="1" spc="-190" dirty="0">
                <a:solidFill>
                  <a:srgbClr val="231F20"/>
                </a:solidFill>
                <a:latin typeface="Dotum"/>
                <a:cs typeface="Dotum"/>
              </a:rPr>
              <a:t>폭행해 숨지게</a:t>
            </a:r>
            <a:r>
              <a:rPr sz="1400" b="1" spc="-225" dirty="0">
                <a:solidFill>
                  <a:srgbClr val="231F20"/>
                </a:solidFill>
                <a:latin typeface="Dotum"/>
                <a:cs typeface="Dotum"/>
              </a:rPr>
              <a:t> </a:t>
            </a:r>
            <a:r>
              <a:rPr sz="1400" b="1" spc="-185" dirty="0">
                <a:solidFill>
                  <a:srgbClr val="231F20"/>
                </a:solidFill>
                <a:latin typeface="Dotum"/>
                <a:cs typeface="Dotum"/>
              </a:rPr>
              <a:t>함.</a:t>
            </a:r>
            <a:endParaRPr sz="1400" b="1" dirty="0">
              <a:latin typeface="Dotum"/>
              <a:cs typeface="Dotum"/>
            </a:endParaRPr>
          </a:p>
          <a:p>
            <a:pPr marL="12700">
              <a:lnSpc>
                <a:spcPct val="100000"/>
              </a:lnSpc>
              <a:spcBef>
                <a:spcPts val="605"/>
              </a:spcBef>
            </a:pPr>
            <a:r>
              <a:rPr sz="1400" b="1" spc="-190" dirty="0">
                <a:solidFill>
                  <a:srgbClr val="231F20"/>
                </a:solidFill>
                <a:latin typeface="Dotum"/>
                <a:cs typeface="Dotum"/>
              </a:rPr>
              <a:t>아동의 갈비뼈 </a:t>
            </a:r>
            <a:r>
              <a:rPr sz="1400" b="1" spc="-95" dirty="0">
                <a:solidFill>
                  <a:srgbClr val="231F20"/>
                </a:solidFill>
                <a:latin typeface="Dotum"/>
                <a:cs typeface="Dotum"/>
              </a:rPr>
              <a:t>24개 </a:t>
            </a:r>
            <a:r>
              <a:rPr sz="1400" b="1" spc="-165" dirty="0">
                <a:solidFill>
                  <a:srgbClr val="231F20"/>
                </a:solidFill>
                <a:latin typeface="Dotum"/>
                <a:cs typeface="Dotum"/>
              </a:rPr>
              <a:t>중 </a:t>
            </a:r>
            <a:r>
              <a:rPr sz="1400" b="1" spc="-125" dirty="0">
                <a:solidFill>
                  <a:srgbClr val="231F20"/>
                </a:solidFill>
                <a:latin typeface="Dotum"/>
                <a:cs typeface="Dotum"/>
              </a:rPr>
              <a:t>16개가</a:t>
            </a:r>
            <a:r>
              <a:rPr sz="1400" b="1" spc="-270" dirty="0">
                <a:solidFill>
                  <a:srgbClr val="231F20"/>
                </a:solidFill>
                <a:latin typeface="Dotum"/>
                <a:cs typeface="Dotum"/>
              </a:rPr>
              <a:t> </a:t>
            </a:r>
            <a:r>
              <a:rPr sz="1400" b="1" spc="-200" dirty="0">
                <a:solidFill>
                  <a:srgbClr val="231F20"/>
                </a:solidFill>
                <a:latin typeface="Dotum"/>
                <a:cs typeface="Dotum"/>
              </a:rPr>
              <a:t>골절됐고,</a:t>
            </a:r>
            <a:endParaRPr sz="1400" b="1" dirty="0">
              <a:latin typeface="Dotum"/>
              <a:cs typeface="Dotum"/>
            </a:endParaRPr>
          </a:p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1400" b="1" spc="-185" dirty="0">
                <a:solidFill>
                  <a:srgbClr val="231F20"/>
                </a:solidFill>
                <a:latin typeface="Dotum"/>
                <a:cs typeface="Dotum"/>
              </a:rPr>
              <a:t>폭행 </a:t>
            </a:r>
            <a:r>
              <a:rPr sz="1400" b="1" spc="-165" dirty="0">
                <a:solidFill>
                  <a:srgbClr val="231F20"/>
                </a:solidFill>
                <a:latin typeface="Dotum"/>
                <a:cs typeface="Dotum"/>
              </a:rPr>
              <a:t>뒤 </a:t>
            </a:r>
            <a:r>
              <a:rPr sz="1400" b="1" spc="-185" dirty="0">
                <a:solidFill>
                  <a:srgbClr val="231F20"/>
                </a:solidFill>
                <a:latin typeface="Dotum"/>
                <a:cs typeface="Dotum"/>
              </a:rPr>
              <a:t>멍을 빼기 위해 </a:t>
            </a:r>
            <a:r>
              <a:rPr sz="1400" b="1" spc="-190" dirty="0">
                <a:solidFill>
                  <a:srgbClr val="231F20"/>
                </a:solidFill>
                <a:latin typeface="Dotum"/>
                <a:cs typeface="Dotum"/>
              </a:rPr>
              <a:t>따뜻한 </a:t>
            </a:r>
            <a:r>
              <a:rPr sz="1400" b="1" spc="-185" dirty="0">
                <a:solidFill>
                  <a:srgbClr val="231F20"/>
                </a:solidFill>
                <a:latin typeface="Dotum"/>
                <a:cs typeface="Dotum"/>
              </a:rPr>
              <a:t>물을 채운 </a:t>
            </a:r>
            <a:r>
              <a:rPr sz="1400" b="1" spc="-190" dirty="0">
                <a:solidFill>
                  <a:srgbClr val="231F20"/>
                </a:solidFill>
                <a:latin typeface="Dotum"/>
                <a:cs typeface="Dotum"/>
              </a:rPr>
              <a:t>욕조에 </a:t>
            </a:r>
            <a:r>
              <a:rPr sz="1400" b="1" spc="-195" dirty="0">
                <a:solidFill>
                  <a:srgbClr val="231F20"/>
                </a:solidFill>
                <a:latin typeface="Dotum"/>
                <a:cs typeface="Dotum"/>
              </a:rPr>
              <a:t>넣음.</a:t>
            </a:r>
            <a:endParaRPr sz="1400" b="1" dirty="0">
              <a:latin typeface="Dotum"/>
              <a:cs typeface="Dotum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1599347" y="5292986"/>
            <a:ext cx="516828" cy="77652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232"/>
          <p:cNvSpPr txBox="1"/>
          <p:nvPr/>
        </p:nvSpPr>
        <p:spPr>
          <a:xfrm>
            <a:off x="3394367" y="148310"/>
            <a:ext cx="3900170" cy="787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175" algn="ctr">
              <a:lnSpc>
                <a:spcPct val="100000"/>
              </a:lnSpc>
              <a:spcBef>
                <a:spcPts val="100"/>
              </a:spcBef>
            </a:pPr>
            <a:r>
              <a:rPr sz="5000" b="1" spc="125" dirty="0">
                <a:solidFill>
                  <a:srgbClr val="FFFFFF"/>
                </a:solidFill>
                <a:latin typeface="Malgun Gothic"/>
                <a:cs typeface="Malgun Gothic"/>
              </a:rPr>
              <a:t>1</a:t>
            </a:r>
            <a:endParaRPr sz="5000" dirty="0">
              <a:latin typeface="Malgun Gothic"/>
              <a:cs typeface="Malgun Gothic"/>
            </a:endParaRPr>
          </a:p>
        </p:txBody>
      </p:sp>
      <p:pic>
        <p:nvPicPr>
          <p:cNvPr id="12" name="그림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03208" y="352425"/>
            <a:ext cx="1064105" cy="28318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733772" y="1216168"/>
            <a:ext cx="1216025" cy="694055"/>
          </a:xfrm>
          <a:prstGeom prst="rect">
            <a:avLst/>
          </a:prstGeom>
        </p:spPr>
        <p:txBody>
          <a:bodyPr vert="horz" wrap="square" lIns="0" tIns="100965" rIns="0" bIns="0" rtlCol="0">
            <a:spAutoFit/>
          </a:bodyPr>
          <a:lstStyle/>
          <a:p>
            <a:pPr marL="635" algn="ctr">
              <a:lnSpc>
                <a:spcPct val="100000"/>
              </a:lnSpc>
              <a:spcBef>
                <a:spcPts val="795"/>
              </a:spcBef>
            </a:pPr>
            <a:r>
              <a:rPr sz="2000" b="1" spc="-180" dirty="0">
                <a:solidFill>
                  <a:srgbClr val="007DC4"/>
                </a:solidFill>
                <a:latin typeface="Malgun Gothic"/>
                <a:cs typeface="Malgun Gothic"/>
              </a:rPr>
              <a:t>아동인권</a:t>
            </a:r>
            <a:endParaRPr sz="2000">
              <a:latin typeface="Malgun Gothic"/>
              <a:cs typeface="Malgun Gothic"/>
            </a:endParaRPr>
          </a:p>
          <a:p>
            <a:pPr algn="ctr">
              <a:lnSpc>
                <a:spcPct val="100000"/>
              </a:lnSpc>
              <a:spcBef>
                <a:spcPts val="484"/>
              </a:spcBef>
            </a:pPr>
            <a:r>
              <a:rPr sz="1400" b="1" spc="-150" dirty="0">
                <a:solidFill>
                  <a:srgbClr val="6D6E71"/>
                </a:solidFill>
                <a:latin typeface="Malgun Gothic"/>
                <a:cs typeface="Malgun Gothic"/>
              </a:rPr>
              <a:t>UN아동권리협약</a:t>
            </a:r>
            <a:endParaRPr sz="1400">
              <a:latin typeface="Malgun Gothic"/>
              <a:cs typeface="Malgun Gothic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597302" y="5840501"/>
            <a:ext cx="5128260" cy="10013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7015" indent="-234315">
              <a:lnSpc>
                <a:spcPct val="100000"/>
              </a:lnSpc>
              <a:spcBef>
                <a:spcPts val="100"/>
              </a:spcBef>
              <a:buSzPct val="95000"/>
              <a:buFont typeface="Calibri"/>
              <a:buChar char="•"/>
              <a:tabLst>
                <a:tab pos="247015" algn="l"/>
              </a:tabLst>
            </a:pPr>
            <a:r>
              <a:rPr sz="2000" b="1" spc="-190" dirty="0">
                <a:solidFill>
                  <a:srgbClr val="231F20"/>
                </a:solidFill>
                <a:latin typeface="Dotum"/>
                <a:cs typeface="Dotum"/>
              </a:rPr>
              <a:t>아동이</a:t>
            </a:r>
            <a:r>
              <a:rPr sz="2000" b="1" spc="-325" dirty="0">
                <a:solidFill>
                  <a:srgbClr val="231F20"/>
                </a:solidFill>
                <a:latin typeface="Dotum"/>
                <a:cs typeface="Dotum"/>
              </a:rPr>
              <a:t> </a:t>
            </a:r>
            <a:r>
              <a:rPr sz="2000" b="1" spc="-190" dirty="0">
                <a:solidFill>
                  <a:srgbClr val="231F20"/>
                </a:solidFill>
                <a:latin typeface="Dotum"/>
                <a:cs typeface="Dotum"/>
              </a:rPr>
              <a:t>권리의</a:t>
            </a:r>
            <a:r>
              <a:rPr sz="2000" b="1" spc="-325" dirty="0">
                <a:solidFill>
                  <a:srgbClr val="231F20"/>
                </a:solidFill>
                <a:latin typeface="Dotum"/>
                <a:cs typeface="Dotum"/>
              </a:rPr>
              <a:t> </a:t>
            </a:r>
            <a:r>
              <a:rPr sz="2000" b="1" spc="-190" dirty="0">
                <a:solidFill>
                  <a:srgbClr val="231F20"/>
                </a:solidFill>
                <a:latin typeface="Dotum"/>
                <a:cs typeface="Dotum"/>
              </a:rPr>
              <a:t>주체인</a:t>
            </a:r>
            <a:r>
              <a:rPr sz="2000" b="1" spc="-325" dirty="0">
                <a:solidFill>
                  <a:srgbClr val="231F20"/>
                </a:solidFill>
                <a:latin typeface="Dotum"/>
                <a:cs typeface="Dotum"/>
              </a:rPr>
              <a:t> </a:t>
            </a:r>
            <a:r>
              <a:rPr sz="2000" b="1" spc="-235" dirty="0">
                <a:solidFill>
                  <a:srgbClr val="231F20"/>
                </a:solidFill>
                <a:latin typeface="Dotum"/>
                <a:cs typeface="Dotum"/>
              </a:rPr>
              <a:t>‘인간’으로서</a:t>
            </a:r>
            <a:r>
              <a:rPr sz="2000" b="1" spc="-325" dirty="0">
                <a:solidFill>
                  <a:srgbClr val="231F20"/>
                </a:solidFill>
                <a:latin typeface="Dotum"/>
                <a:cs typeface="Dotum"/>
              </a:rPr>
              <a:t> </a:t>
            </a:r>
            <a:r>
              <a:rPr sz="2000" b="1" spc="-195" dirty="0">
                <a:solidFill>
                  <a:srgbClr val="231F20"/>
                </a:solidFill>
                <a:latin typeface="Dotum"/>
                <a:cs typeface="Dotum"/>
              </a:rPr>
              <a:t>인식되기</a:t>
            </a:r>
            <a:r>
              <a:rPr sz="2000" b="1" spc="-325" dirty="0">
                <a:solidFill>
                  <a:srgbClr val="231F20"/>
                </a:solidFill>
                <a:latin typeface="Dotum"/>
                <a:cs typeface="Dotum"/>
              </a:rPr>
              <a:t> </a:t>
            </a:r>
            <a:r>
              <a:rPr sz="2000" b="1" spc="-220" dirty="0">
                <a:solidFill>
                  <a:srgbClr val="231F20"/>
                </a:solidFill>
                <a:latin typeface="Dotum"/>
                <a:cs typeface="Dotum"/>
              </a:rPr>
              <a:t>시작</a:t>
            </a:r>
            <a:endParaRPr sz="2000" b="1" dirty="0">
              <a:latin typeface="Dotum"/>
              <a:cs typeface="Dotum"/>
            </a:endParaRPr>
          </a:p>
          <a:p>
            <a:pPr marL="247015" indent="-234315">
              <a:lnSpc>
                <a:spcPct val="100000"/>
              </a:lnSpc>
              <a:buSzPct val="95000"/>
              <a:buFont typeface="Calibri"/>
              <a:buChar char="•"/>
              <a:tabLst>
                <a:tab pos="247015" algn="l"/>
              </a:tabLst>
            </a:pPr>
            <a:r>
              <a:rPr sz="2000" b="1" spc="-195" dirty="0">
                <a:solidFill>
                  <a:srgbClr val="231F20"/>
                </a:solidFill>
                <a:latin typeface="Dotum"/>
                <a:cs typeface="Dotum"/>
              </a:rPr>
              <a:t>대부분의 나라에서</a:t>
            </a:r>
            <a:r>
              <a:rPr sz="2000" b="1" spc="-430" dirty="0">
                <a:solidFill>
                  <a:srgbClr val="231F20"/>
                </a:solidFill>
                <a:latin typeface="Dotum"/>
                <a:cs typeface="Dotum"/>
              </a:rPr>
              <a:t> </a:t>
            </a:r>
            <a:r>
              <a:rPr sz="2000" b="1" spc="-220" dirty="0">
                <a:solidFill>
                  <a:srgbClr val="231F20"/>
                </a:solidFill>
                <a:latin typeface="Dotum"/>
                <a:cs typeface="Dotum"/>
              </a:rPr>
              <a:t>비준</a:t>
            </a:r>
            <a:endParaRPr sz="2000" b="1" dirty="0">
              <a:latin typeface="Dotum"/>
              <a:cs typeface="Dotum"/>
            </a:endParaRPr>
          </a:p>
          <a:p>
            <a:pPr marL="247015" indent="-234315">
              <a:lnSpc>
                <a:spcPct val="100000"/>
              </a:lnSpc>
              <a:spcBef>
                <a:spcPts val="240"/>
              </a:spcBef>
              <a:buClr>
                <a:srgbClr val="231F20"/>
              </a:buClr>
              <a:buSzPct val="86363"/>
              <a:buFont typeface="Calibri"/>
              <a:buChar char="•"/>
              <a:tabLst>
                <a:tab pos="247015" algn="l"/>
              </a:tabLst>
            </a:pPr>
            <a:r>
              <a:rPr sz="2200" b="1" spc="-215" dirty="0">
                <a:solidFill>
                  <a:srgbClr val="ED1A3A"/>
                </a:solidFill>
                <a:latin typeface="Malgun Gothic"/>
                <a:cs typeface="Malgun Gothic"/>
              </a:rPr>
              <a:t>국내법과</a:t>
            </a:r>
            <a:r>
              <a:rPr sz="2200" b="1" spc="-385" dirty="0">
                <a:solidFill>
                  <a:srgbClr val="ED1A3A"/>
                </a:solidFill>
                <a:latin typeface="Malgun Gothic"/>
                <a:cs typeface="Malgun Gothic"/>
              </a:rPr>
              <a:t> </a:t>
            </a:r>
            <a:r>
              <a:rPr sz="2200" b="1" spc="-210" dirty="0">
                <a:solidFill>
                  <a:srgbClr val="ED1A3A"/>
                </a:solidFill>
                <a:latin typeface="Malgun Gothic"/>
                <a:cs typeface="Malgun Gothic"/>
              </a:rPr>
              <a:t>동일한</a:t>
            </a:r>
            <a:r>
              <a:rPr sz="2200" b="1" spc="-385" dirty="0">
                <a:solidFill>
                  <a:srgbClr val="ED1A3A"/>
                </a:solidFill>
                <a:latin typeface="Malgun Gothic"/>
                <a:cs typeface="Malgun Gothic"/>
              </a:rPr>
              <a:t> </a:t>
            </a:r>
            <a:r>
              <a:rPr sz="2200" b="1" spc="-190" dirty="0">
                <a:solidFill>
                  <a:srgbClr val="ED1A3A"/>
                </a:solidFill>
                <a:latin typeface="Malgun Gothic"/>
                <a:cs typeface="Malgun Gothic"/>
              </a:rPr>
              <a:t>효력</a:t>
            </a:r>
            <a:r>
              <a:rPr sz="2200" b="1" spc="-385" dirty="0">
                <a:solidFill>
                  <a:srgbClr val="ED1A3A"/>
                </a:solidFill>
                <a:latin typeface="Malgun Gothic"/>
                <a:cs typeface="Malgun Gothic"/>
              </a:rPr>
              <a:t> </a:t>
            </a:r>
            <a:r>
              <a:rPr sz="2200" b="1" spc="-245" dirty="0">
                <a:solidFill>
                  <a:srgbClr val="ED1A3A"/>
                </a:solidFill>
                <a:latin typeface="Malgun Gothic"/>
                <a:cs typeface="Malgun Gothic"/>
              </a:rPr>
              <a:t>발휘</a:t>
            </a:r>
            <a:endParaRPr sz="2200" dirty="0">
              <a:latin typeface="Malgun Gothic"/>
              <a:cs typeface="Malgun Gothic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870341" y="2304233"/>
            <a:ext cx="2294890" cy="702945"/>
          </a:xfrm>
          <a:prstGeom prst="rect">
            <a:avLst/>
          </a:prstGeom>
        </p:spPr>
        <p:txBody>
          <a:bodyPr vert="horz" wrap="square" lIns="0" tIns="32384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254"/>
              </a:spcBef>
            </a:pPr>
            <a:r>
              <a:rPr sz="2200" b="1" spc="-25" dirty="0">
                <a:solidFill>
                  <a:srgbClr val="231F20"/>
                </a:solidFill>
                <a:latin typeface="Malgun Gothic"/>
                <a:cs typeface="Malgun Gothic"/>
              </a:rPr>
              <a:t>1989.</a:t>
            </a:r>
            <a:r>
              <a:rPr sz="2200" b="1" spc="-390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2200" b="1" spc="-5" dirty="0">
                <a:solidFill>
                  <a:srgbClr val="231F20"/>
                </a:solidFill>
                <a:latin typeface="Malgun Gothic"/>
                <a:cs typeface="Malgun Gothic"/>
              </a:rPr>
              <a:t>11.</a:t>
            </a:r>
            <a:r>
              <a:rPr sz="2200" b="1" spc="-390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2200" b="1" spc="-55" dirty="0">
                <a:solidFill>
                  <a:srgbClr val="231F20"/>
                </a:solidFill>
                <a:latin typeface="Malgun Gothic"/>
                <a:cs typeface="Malgun Gothic"/>
              </a:rPr>
              <a:t>20</a:t>
            </a:r>
            <a:endParaRPr sz="2200" dirty="0">
              <a:latin typeface="Malgun Gothic"/>
              <a:cs typeface="Malgun Gothic"/>
            </a:endParaRPr>
          </a:p>
          <a:p>
            <a:pPr algn="ctr">
              <a:lnSpc>
                <a:spcPct val="100000"/>
              </a:lnSpc>
              <a:spcBef>
                <a:spcPts val="140"/>
              </a:spcBef>
            </a:pPr>
            <a:r>
              <a:rPr sz="2000" b="1" spc="-175" dirty="0">
                <a:solidFill>
                  <a:srgbClr val="231F20"/>
                </a:solidFill>
                <a:latin typeface="Malgun Gothic"/>
                <a:cs typeface="Malgun Gothic"/>
              </a:rPr>
              <a:t>UN총회 </a:t>
            </a:r>
            <a:r>
              <a:rPr sz="2000" b="1" spc="-195" dirty="0">
                <a:solidFill>
                  <a:srgbClr val="231F20"/>
                </a:solidFill>
                <a:latin typeface="Malgun Gothic"/>
                <a:cs typeface="Malgun Gothic"/>
              </a:rPr>
              <a:t>만장일치</a:t>
            </a:r>
            <a:r>
              <a:rPr sz="2000" b="1" spc="-595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2000" b="1" spc="-220" dirty="0">
                <a:solidFill>
                  <a:srgbClr val="231F20"/>
                </a:solidFill>
                <a:latin typeface="Malgun Gothic"/>
                <a:cs typeface="Malgun Gothic"/>
              </a:rPr>
              <a:t>채택</a:t>
            </a:r>
            <a:endParaRPr sz="2000" dirty="0">
              <a:latin typeface="Malgun Gothic"/>
              <a:cs typeface="Malgun Gothic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6888415" y="11"/>
            <a:ext cx="3264003" cy="180417"/>
          </a:xfrm>
          <a:custGeom>
            <a:avLst/>
            <a:gdLst/>
            <a:ahLst/>
            <a:cxnLst/>
            <a:rect l="l" t="t" r="r" b="b"/>
            <a:pathLst>
              <a:path w="2858134" h="180340">
                <a:moveTo>
                  <a:pt x="0" y="179997"/>
                </a:moveTo>
                <a:lnTo>
                  <a:pt x="2857728" y="179997"/>
                </a:lnTo>
                <a:lnTo>
                  <a:pt x="2857728" y="0"/>
                </a:lnTo>
                <a:lnTo>
                  <a:pt x="0" y="0"/>
                </a:lnTo>
                <a:lnTo>
                  <a:pt x="0" y="179997"/>
                </a:lnTo>
                <a:close/>
              </a:path>
            </a:pathLst>
          </a:custGeom>
          <a:solidFill>
            <a:srgbClr val="007D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540003" y="11"/>
            <a:ext cx="3231567" cy="180417"/>
          </a:xfrm>
          <a:custGeom>
            <a:avLst/>
            <a:gdLst/>
            <a:ahLst/>
            <a:cxnLst/>
            <a:rect l="l" t="t" r="r" b="b"/>
            <a:pathLst>
              <a:path w="2854960" h="180340">
                <a:moveTo>
                  <a:pt x="0" y="179997"/>
                </a:moveTo>
                <a:lnTo>
                  <a:pt x="2854363" y="179997"/>
                </a:lnTo>
                <a:lnTo>
                  <a:pt x="2854363" y="0"/>
                </a:lnTo>
                <a:lnTo>
                  <a:pt x="0" y="0"/>
                </a:lnTo>
                <a:lnTo>
                  <a:pt x="0" y="179997"/>
                </a:lnTo>
                <a:close/>
              </a:path>
            </a:pathLst>
          </a:custGeom>
          <a:solidFill>
            <a:srgbClr val="007D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534354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538844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543334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547824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552314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556804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561294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565784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570274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574764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579253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583744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588234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592724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597214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601703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606194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610683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615173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619664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624153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628644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633133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637623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642113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646603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651094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655583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660073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664563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669053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673543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678033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682523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687013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691503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695993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700483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704973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709463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713953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718443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722932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727423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731912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736403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740893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74538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749873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754362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758852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763343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767833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772323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776812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78130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785792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790282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794772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799262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803752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80824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81273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817222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821712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826202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830692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835182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839672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844161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84865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853142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857632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862122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866611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871102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875591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880082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884572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889061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893552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898041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" name="object 89"/>
          <p:cNvSpPr/>
          <p:nvPr/>
        </p:nvSpPr>
        <p:spPr>
          <a:xfrm>
            <a:off x="902531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" name="object 90"/>
          <p:cNvSpPr/>
          <p:nvPr/>
        </p:nvSpPr>
        <p:spPr>
          <a:xfrm>
            <a:off x="907021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" name="object 91"/>
          <p:cNvSpPr/>
          <p:nvPr/>
        </p:nvSpPr>
        <p:spPr>
          <a:xfrm>
            <a:off x="911511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" name="object 92"/>
          <p:cNvSpPr/>
          <p:nvPr/>
        </p:nvSpPr>
        <p:spPr>
          <a:xfrm>
            <a:off x="916002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" name="object 93"/>
          <p:cNvSpPr/>
          <p:nvPr/>
        </p:nvSpPr>
        <p:spPr>
          <a:xfrm>
            <a:off x="920491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" name="object 94"/>
          <p:cNvSpPr/>
          <p:nvPr/>
        </p:nvSpPr>
        <p:spPr>
          <a:xfrm>
            <a:off x="924981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" name="object 95"/>
          <p:cNvSpPr/>
          <p:nvPr/>
        </p:nvSpPr>
        <p:spPr>
          <a:xfrm>
            <a:off x="929471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" name="object 96"/>
          <p:cNvSpPr/>
          <p:nvPr/>
        </p:nvSpPr>
        <p:spPr>
          <a:xfrm>
            <a:off x="933961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" name="object 97"/>
          <p:cNvSpPr/>
          <p:nvPr/>
        </p:nvSpPr>
        <p:spPr>
          <a:xfrm>
            <a:off x="938451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" name="object 98"/>
          <p:cNvSpPr/>
          <p:nvPr/>
        </p:nvSpPr>
        <p:spPr>
          <a:xfrm>
            <a:off x="942941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" name="object 99"/>
          <p:cNvSpPr/>
          <p:nvPr/>
        </p:nvSpPr>
        <p:spPr>
          <a:xfrm>
            <a:off x="947431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" name="object 100"/>
          <p:cNvSpPr/>
          <p:nvPr/>
        </p:nvSpPr>
        <p:spPr>
          <a:xfrm>
            <a:off x="951921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" name="object 101"/>
          <p:cNvSpPr/>
          <p:nvPr/>
        </p:nvSpPr>
        <p:spPr>
          <a:xfrm>
            <a:off x="956411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" name="object 102"/>
          <p:cNvSpPr/>
          <p:nvPr/>
        </p:nvSpPr>
        <p:spPr>
          <a:xfrm>
            <a:off x="960901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" name="object 103"/>
          <p:cNvSpPr/>
          <p:nvPr/>
        </p:nvSpPr>
        <p:spPr>
          <a:xfrm>
            <a:off x="965391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" name="object 104"/>
          <p:cNvSpPr/>
          <p:nvPr/>
        </p:nvSpPr>
        <p:spPr>
          <a:xfrm>
            <a:off x="969881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" name="object 105"/>
          <p:cNvSpPr/>
          <p:nvPr/>
        </p:nvSpPr>
        <p:spPr>
          <a:xfrm>
            <a:off x="974371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" name="object 106"/>
          <p:cNvSpPr/>
          <p:nvPr/>
        </p:nvSpPr>
        <p:spPr>
          <a:xfrm>
            <a:off x="978861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" name="object 107"/>
          <p:cNvSpPr/>
          <p:nvPr/>
        </p:nvSpPr>
        <p:spPr>
          <a:xfrm>
            <a:off x="983351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" name="object 108"/>
          <p:cNvSpPr/>
          <p:nvPr/>
        </p:nvSpPr>
        <p:spPr>
          <a:xfrm>
            <a:off x="987840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" name="object 109"/>
          <p:cNvSpPr/>
          <p:nvPr/>
        </p:nvSpPr>
        <p:spPr>
          <a:xfrm>
            <a:off x="992331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" name="object 110"/>
          <p:cNvSpPr/>
          <p:nvPr/>
        </p:nvSpPr>
        <p:spPr>
          <a:xfrm>
            <a:off x="996821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" name="object 111"/>
          <p:cNvSpPr/>
          <p:nvPr/>
        </p:nvSpPr>
        <p:spPr>
          <a:xfrm>
            <a:off x="1001311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" name="object 112"/>
          <p:cNvSpPr/>
          <p:nvPr/>
        </p:nvSpPr>
        <p:spPr>
          <a:xfrm>
            <a:off x="10058012" y="12"/>
            <a:ext cx="94615" cy="134620"/>
          </a:xfrm>
          <a:custGeom>
            <a:avLst/>
            <a:gdLst/>
            <a:ahLst/>
            <a:cxnLst/>
            <a:rect l="l" t="t" r="r" b="b"/>
            <a:pathLst>
              <a:path w="94615" h="134620">
                <a:moveTo>
                  <a:pt x="0" y="0"/>
                </a:moveTo>
                <a:lnTo>
                  <a:pt x="93999" y="134541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" name="object 113"/>
          <p:cNvSpPr/>
          <p:nvPr/>
        </p:nvSpPr>
        <p:spPr>
          <a:xfrm>
            <a:off x="10102906" y="12"/>
            <a:ext cx="49530" cy="70485"/>
          </a:xfrm>
          <a:custGeom>
            <a:avLst/>
            <a:gdLst/>
            <a:ahLst/>
            <a:cxnLst/>
            <a:rect l="l" t="t" r="r" b="b"/>
            <a:pathLst>
              <a:path w="49529" h="70485">
                <a:moveTo>
                  <a:pt x="0" y="0"/>
                </a:moveTo>
                <a:lnTo>
                  <a:pt x="49105" y="70284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" name="object 114"/>
          <p:cNvSpPr/>
          <p:nvPr/>
        </p:nvSpPr>
        <p:spPr>
          <a:xfrm>
            <a:off x="540004" y="130264"/>
            <a:ext cx="34925" cy="50165"/>
          </a:xfrm>
          <a:custGeom>
            <a:avLst/>
            <a:gdLst/>
            <a:ahLst/>
            <a:cxnLst/>
            <a:rect l="l" t="t" r="r" b="b"/>
            <a:pathLst>
              <a:path w="34925" h="50164">
                <a:moveTo>
                  <a:pt x="0" y="0"/>
                </a:moveTo>
                <a:lnTo>
                  <a:pt x="34755" y="49745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" name="object 115"/>
          <p:cNvSpPr/>
          <p:nvPr/>
        </p:nvSpPr>
        <p:spPr>
          <a:xfrm>
            <a:off x="540004" y="66006"/>
            <a:ext cx="80010" cy="114300"/>
          </a:xfrm>
          <a:custGeom>
            <a:avLst/>
            <a:gdLst/>
            <a:ahLst/>
            <a:cxnLst/>
            <a:rect l="l" t="t" r="r" b="b"/>
            <a:pathLst>
              <a:path w="80009" h="114300">
                <a:moveTo>
                  <a:pt x="0" y="0"/>
                </a:moveTo>
                <a:lnTo>
                  <a:pt x="79649" y="114002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" name="object 116"/>
          <p:cNvSpPr/>
          <p:nvPr/>
        </p:nvSpPr>
        <p:spPr>
          <a:xfrm>
            <a:off x="540004" y="1740"/>
            <a:ext cx="125095" cy="178435"/>
          </a:xfrm>
          <a:custGeom>
            <a:avLst/>
            <a:gdLst/>
            <a:ahLst/>
            <a:cxnLst/>
            <a:rect l="l" t="t" r="r" b="b"/>
            <a:pathLst>
              <a:path w="125095" h="178435">
                <a:moveTo>
                  <a:pt x="0" y="0"/>
                </a:moveTo>
                <a:lnTo>
                  <a:pt x="124551" y="178269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" name="object 117"/>
          <p:cNvSpPr/>
          <p:nvPr/>
        </p:nvSpPr>
        <p:spPr>
          <a:xfrm>
            <a:off x="58369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" name="object 118"/>
          <p:cNvSpPr/>
          <p:nvPr/>
        </p:nvSpPr>
        <p:spPr>
          <a:xfrm>
            <a:off x="62859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" name="object 119"/>
          <p:cNvSpPr/>
          <p:nvPr/>
        </p:nvSpPr>
        <p:spPr>
          <a:xfrm>
            <a:off x="67349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" name="object 120"/>
          <p:cNvSpPr/>
          <p:nvPr/>
        </p:nvSpPr>
        <p:spPr>
          <a:xfrm>
            <a:off x="71839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" name="object 121"/>
          <p:cNvSpPr/>
          <p:nvPr/>
        </p:nvSpPr>
        <p:spPr>
          <a:xfrm>
            <a:off x="76329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" name="object 122"/>
          <p:cNvSpPr/>
          <p:nvPr/>
        </p:nvSpPr>
        <p:spPr>
          <a:xfrm>
            <a:off x="80819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" name="object 123"/>
          <p:cNvSpPr/>
          <p:nvPr/>
        </p:nvSpPr>
        <p:spPr>
          <a:xfrm>
            <a:off x="85309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" name="object 124"/>
          <p:cNvSpPr/>
          <p:nvPr/>
        </p:nvSpPr>
        <p:spPr>
          <a:xfrm>
            <a:off x="89799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" name="object 125"/>
          <p:cNvSpPr/>
          <p:nvPr/>
        </p:nvSpPr>
        <p:spPr>
          <a:xfrm>
            <a:off x="94289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" name="object 126"/>
          <p:cNvSpPr/>
          <p:nvPr/>
        </p:nvSpPr>
        <p:spPr>
          <a:xfrm>
            <a:off x="98779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" name="object 127"/>
          <p:cNvSpPr/>
          <p:nvPr/>
        </p:nvSpPr>
        <p:spPr>
          <a:xfrm>
            <a:off x="103269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" name="object 128"/>
          <p:cNvSpPr/>
          <p:nvPr/>
        </p:nvSpPr>
        <p:spPr>
          <a:xfrm>
            <a:off x="107758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" name="object 129"/>
          <p:cNvSpPr/>
          <p:nvPr/>
        </p:nvSpPr>
        <p:spPr>
          <a:xfrm>
            <a:off x="112249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" name="object 130"/>
          <p:cNvSpPr/>
          <p:nvPr/>
        </p:nvSpPr>
        <p:spPr>
          <a:xfrm>
            <a:off x="116738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" name="object 131"/>
          <p:cNvSpPr/>
          <p:nvPr/>
        </p:nvSpPr>
        <p:spPr>
          <a:xfrm>
            <a:off x="121229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" name="object 132"/>
          <p:cNvSpPr/>
          <p:nvPr/>
        </p:nvSpPr>
        <p:spPr>
          <a:xfrm>
            <a:off x="125719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" name="object 133"/>
          <p:cNvSpPr/>
          <p:nvPr/>
        </p:nvSpPr>
        <p:spPr>
          <a:xfrm>
            <a:off x="130208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" name="object 134"/>
          <p:cNvSpPr/>
          <p:nvPr/>
        </p:nvSpPr>
        <p:spPr>
          <a:xfrm>
            <a:off x="134699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5" name="object 135"/>
          <p:cNvSpPr/>
          <p:nvPr/>
        </p:nvSpPr>
        <p:spPr>
          <a:xfrm>
            <a:off x="139188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6" name="object 136"/>
          <p:cNvSpPr/>
          <p:nvPr/>
        </p:nvSpPr>
        <p:spPr>
          <a:xfrm>
            <a:off x="143678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7" name="object 137"/>
          <p:cNvSpPr/>
          <p:nvPr/>
        </p:nvSpPr>
        <p:spPr>
          <a:xfrm>
            <a:off x="148168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8" name="object 138"/>
          <p:cNvSpPr/>
          <p:nvPr/>
        </p:nvSpPr>
        <p:spPr>
          <a:xfrm>
            <a:off x="152658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9" name="object 139"/>
          <p:cNvSpPr/>
          <p:nvPr/>
        </p:nvSpPr>
        <p:spPr>
          <a:xfrm>
            <a:off x="157149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0" name="object 140"/>
          <p:cNvSpPr/>
          <p:nvPr/>
        </p:nvSpPr>
        <p:spPr>
          <a:xfrm>
            <a:off x="161638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1" name="object 141"/>
          <p:cNvSpPr/>
          <p:nvPr/>
        </p:nvSpPr>
        <p:spPr>
          <a:xfrm>
            <a:off x="166128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2" name="object 142"/>
          <p:cNvSpPr/>
          <p:nvPr/>
        </p:nvSpPr>
        <p:spPr>
          <a:xfrm>
            <a:off x="170618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3" name="object 143"/>
          <p:cNvSpPr/>
          <p:nvPr/>
        </p:nvSpPr>
        <p:spPr>
          <a:xfrm>
            <a:off x="17510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4" name="object 144"/>
          <p:cNvSpPr/>
          <p:nvPr/>
        </p:nvSpPr>
        <p:spPr>
          <a:xfrm>
            <a:off x="179598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5" name="object 145"/>
          <p:cNvSpPr/>
          <p:nvPr/>
        </p:nvSpPr>
        <p:spPr>
          <a:xfrm>
            <a:off x="18408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6" name="object 146"/>
          <p:cNvSpPr/>
          <p:nvPr/>
        </p:nvSpPr>
        <p:spPr>
          <a:xfrm>
            <a:off x="188578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7" name="object 147"/>
          <p:cNvSpPr/>
          <p:nvPr/>
        </p:nvSpPr>
        <p:spPr>
          <a:xfrm>
            <a:off x="193068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8" name="object 148"/>
          <p:cNvSpPr/>
          <p:nvPr/>
        </p:nvSpPr>
        <p:spPr>
          <a:xfrm>
            <a:off x="197557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9" name="object 149"/>
          <p:cNvSpPr/>
          <p:nvPr/>
        </p:nvSpPr>
        <p:spPr>
          <a:xfrm>
            <a:off x="202048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0" name="object 150"/>
          <p:cNvSpPr/>
          <p:nvPr/>
        </p:nvSpPr>
        <p:spPr>
          <a:xfrm>
            <a:off x="206538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1" name="object 151"/>
          <p:cNvSpPr/>
          <p:nvPr/>
        </p:nvSpPr>
        <p:spPr>
          <a:xfrm>
            <a:off x="21102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2" name="object 152"/>
          <p:cNvSpPr/>
          <p:nvPr/>
        </p:nvSpPr>
        <p:spPr>
          <a:xfrm>
            <a:off x="21551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3" name="object 153"/>
          <p:cNvSpPr/>
          <p:nvPr/>
        </p:nvSpPr>
        <p:spPr>
          <a:xfrm>
            <a:off x="22000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4" name="object 154"/>
          <p:cNvSpPr/>
          <p:nvPr/>
        </p:nvSpPr>
        <p:spPr>
          <a:xfrm>
            <a:off x="224498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5" name="object 155"/>
          <p:cNvSpPr/>
          <p:nvPr/>
        </p:nvSpPr>
        <p:spPr>
          <a:xfrm>
            <a:off x="22898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6" name="object 156"/>
          <p:cNvSpPr/>
          <p:nvPr/>
        </p:nvSpPr>
        <p:spPr>
          <a:xfrm>
            <a:off x="23347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7" name="object 157"/>
          <p:cNvSpPr/>
          <p:nvPr/>
        </p:nvSpPr>
        <p:spPr>
          <a:xfrm>
            <a:off x="23796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8" name="object 158"/>
          <p:cNvSpPr/>
          <p:nvPr/>
        </p:nvSpPr>
        <p:spPr>
          <a:xfrm>
            <a:off x="242458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9" name="object 159"/>
          <p:cNvSpPr/>
          <p:nvPr/>
        </p:nvSpPr>
        <p:spPr>
          <a:xfrm>
            <a:off x="246948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0" name="object 160"/>
          <p:cNvSpPr/>
          <p:nvPr/>
        </p:nvSpPr>
        <p:spPr>
          <a:xfrm>
            <a:off x="251437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1" name="object 161"/>
          <p:cNvSpPr/>
          <p:nvPr/>
        </p:nvSpPr>
        <p:spPr>
          <a:xfrm>
            <a:off x="255928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2" name="object 162"/>
          <p:cNvSpPr/>
          <p:nvPr/>
        </p:nvSpPr>
        <p:spPr>
          <a:xfrm>
            <a:off x="260418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3" name="object 163"/>
          <p:cNvSpPr/>
          <p:nvPr/>
        </p:nvSpPr>
        <p:spPr>
          <a:xfrm>
            <a:off x="26490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4" name="object 164"/>
          <p:cNvSpPr/>
          <p:nvPr/>
        </p:nvSpPr>
        <p:spPr>
          <a:xfrm>
            <a:off x="26939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5" name="object 165"/>
          <p:cNvSpPr/>
          <p:nvPr/>
        </p:nvSpPr>
        <p:spPr>
          <a:xfrm>
            <a:off x="273887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6" name="object 166"/>
          <p:cNvSpPr/>
          <p:nvPr/>
        </p:nvSpPr>
        <p:spPr>
          <a:xfrm>
            <a:off x="278377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7" name="object 167"/>
          <p:cNvSpPr/>
          <p:nvPr/>
        </p:nvSpPr>
        <p:spPr>
          <a:xfrm>
            <a:off x="282867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8" name="object 168"/>
          <p:cNvSpPr/>
          <p:nvPr/>
        </p:nvSpPr>
        <p:spPr>
          <a:xfrm>
            <a:off x="287358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9" name="object 169"/>
          <p:cNvSpPr/>
          <p:nvPr/>
        </p:nvSpPr>
        <p:spPr>
          <a:xfrm>
            <a:off x="291848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0" name="object 170"/>
          <p:cNvSpPr/>
          <p:nvPr/>
        </p:nvSpPr>
        <p:spPr>
          <a:xfrm>
            <a:off x="296337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1" name="object 171"/>
          <p:cNvSpPr/>
          <p:nvPr/>
        </p:nvSpPr>
        <p:spPr>
          <a:xfrm>
            <a:off x="300827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2" name="object 172"/>
          <p:cNvSpPr/>
          <p:nvPr/>
        </p:nvSpPr>
        <p:spPr>
          <a:xfrm>
            <a:off x="305317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3" name="object 173"/>
          <p:cNvSpPr/>
          <p:nvPr/>
        </p:nvSpPr>
        <p:spPr>
          <a:xfrm>
            <a:off x="309807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4" name="object 174"/>
          <p:cNvSpPr/>
          <p:nvPr/>
        </p:nvSpPr>
        <p:spPr>
          <a:xfrm>
            <a:off x="314297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5" name="object 175"/>
          <p:cNvSpPr/>
          <p:nvPr/>
        </p:nvSpPr>
        <p:spPr>
          <a:xfrm>
            <a:off x="318787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6" name="object 176"/>
          <p:cNvSpPr/>
          <p:nvPr/>
        </p:nvSpPr>
        <p:spPr>
          <a:xfrm>
            <a:off x="323277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7" name="object 177"/>
          <p:cNvSpPr/>
          <p:nvPr/>
        </p:nvSpPr>
        <p:spPr>
          <a:xfrm>
            <a:off x="327767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8" name="object 178"/>
          <p:cNvSpPr/>
          <p:nvPr/>
        </p:nvSpPr>
        <p:spPr>
          <a:xfrm>
            <a:off x="332257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9" name="object 179"/>
          <p:cNvSpPr/>
          <p:nvPr/>
        </p:nvSpPr>
        <p:spPr>
          <a:xfrm>
            <a:off x="336747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0" name="object 180"/>
          <p:cNvSpPr/>
          <p:nvPr/>
        </p:nvSpPr>
        <p:spPr>
          <a:xfrm>
            <a:off x="341237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1" name="object 181"/>
          <p:cNvSpPr/>
          <p:nvPr/>
        </p:nvSpPr>
        <p:spPr>
          <a:xfrm>
            <a:off x="345727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2" name="object 182"/>
          <p:cNvSpPr/>
          <p:nvPr/>
        </p:nvSpPr>
        <p:spPr>
          <a:xfrm>
            <a:off x="350217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3" name="object 183"/>
          <p:cNvSpPr/>
          <p:nvPr/>
        </p:nvSpPr>
        <p:spPr>
          <a:xfrm>
            <a:off x="354707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4" name="object 184"/>
          <p:cNvSpPr/>
          <p:nvPr/>
        </p:nvSpPr>
        <p:spPr>
          <a:xfrm>
            <a:off x="359197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5" name="object 185"/>
          <p:cNvSpPr/>
          <p:nvPr/>
        </p:nvSpPr>
        <p:spPr>
          <a:xfrm>
            <a:off x="363686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6" name="object 186"/>
          <p:cNvSpPr/>
          <p:nvPr/>
        </p:nvSpPr>
        <p:spPr>
          <a:xfrm>
            <a:off x="368177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7" name="object 187"/>
          <p:cNvSpPr/>
          <p:nvPr/>
        </p:nvSpPr>
        <p:spPr>
          <a:xfrm>
            <a:off x="372667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8" name="object 188"/>
          <p:cNvSpPr/>
          <p:nvPr/>
        </p:nvSpPr>
        <p:spPr>
          <a:xfrm>
            <a:off x="377157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9" name="object 189"/>
          <p:cNvSpPr/>
          <p:nvPr/>
        </p:nvSpPr>
        <p:spPr>
          <a:xfrm>
            <a:off x="381647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0" name="object 190"/>
          <p:cNvSpPr/>
          <p:nvPr/>
        </p:nvSpPr>
        <p:spPr>
          <a:xfrm>
            <a:off x="386136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1" name="object 191"/>
          <p:cNvSpPr/>
          <p:nvPr/>
        </p:nvSpPr>
        <p:spPr>
          <a:xfrm>
            <a:off x="390627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2" name="object 192"/>
          <p:cNvSpPr/>
          <p:nvPr/>
        </p:nvSpPr>
        <p:spPr>
          <a:xfrm>
            <a:off x="395116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3" name="object 193"/>
          <p:cNvSpPr/>
          <p:nvPr/>
        </p:nvSpPr>
        <p:spPr>
          <a:xfrm>
            <a:off x="399606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4" name="object 194"/>
          <p:cNvSpPr/>
          <p:nvPr/>
        </p:nvSpPr>
        <p:spPr>
          <a:xfrm>
            <a:off x="404097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5" name="object 195"/>
          <p:cNvSpPr/>
          <p:nvPr/>
        </p:nvSpPr>
        <p:spPr>
          <a:xfrm>
            <a:off x="408586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6" name="object 196"/>
          <p:cNvSpPr/>
          <p:nvPr/>
        </p:nvSpPr>
        <p:spPr>
          <a:xfrm>
            <a:off x="413077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7" name="object 197"/>
          <p:cNvSpPr/>
          <p:nvPr/>
        </p:nvSpPr>
        <p:spPr>
          <a:xfrm>
            <a:off x="417566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8" name="object 198"/>
          <p:cNvSpPr/>
          <p:nvPr/>
        </p:nvSpPr>
        <p:spPr>
          <a:xfrm>
            <a:off x="422056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9" name="object 199"/>
          <p:cNvSpPr/>
          <p:nvPr/>
        </p:nvSpPr>
        <p:spPr>
          <a:xfrm>
            <a:off x="426546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0" name="object 200"/>
          <p:cNvSpPr/>
          <p:nvPr/>
        </p:nvSpPr>
        <p:spPr>
          <a:xfrm>
            <a:off x="431036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1" name="object 201"/>
          <p:cNvSpPr/>
          <p:nvPr/>
        </p:nvSpPr>
        <p:spPr>
          <a:xfrm>
            <a:off x="435527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2" name="object 202"/>
          <p:cNvSpPr/>
          <p:nvPr/>
        </p:nvSpPr>
        <p:spPr>
          <a:xfrm>
            <a:off x="440016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3" name="object 203"/>
          <p:cNvSpPr/>
          <p:nvPr/>
        </p:nvSpPr>
        <p:spPr>
          <a:xfrm>
            <a:off x="444506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4" name="object 204"/>
          <p:cNvSpPr/>
          <p:nvPr/>
        </p:nvSpPr>
        <p:spPr>
          <a:xfrm>
            <a:off x="448996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5" name="object 205"/>
          <p:cNvSpPr/>
          <p:nvPr/>
        </p:nvSpPr>
        <p:spPr>
          <a:xfrm>
            <a:off x="453486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6" name="object 206"/>
          <p:cNvSpPr/>
          <p:nvPr/>
        </p:nvSpPr>
        <p:spPr>
          <a:xfrm>
            <a:off x="457976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7" name="object 207"/>
          <p:cNvSpPr/>
          <p:nvPr/>
        </p:nvSpPr>
        <p:spPr>
          <a:xfrm>
            <a:off x="462466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8" name="object 208"/>
          <p:cNvSpPr/>
          <p:nvPr/>
        </p:nvSpPr>
        <p:spPr>
          <a:xfrm>
            <a:off x="466956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9" name="object 209"/>
          <p:cNvSpPr/>
          <p:nvPr/>
        </p:nvSpPr>
        <p:spPr>
          <a:xfrm>
            <a:off x="471446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0" name="object 210"/>
          <p:cNvSpPr/>
          <p:nvPr/>
        </p:nvSpPr>
        <p:spPr>
          <a:xfrm>
            <a:off x="475936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1" name="object 211"/>
          <p:cNvSpPr/>
          <p:nvPr/>
        </p:nvSpPr>
        <p:spPr>
          <a:xfrm>
            <a:off x="480426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2" name="object 212"/>
          <p:cNvSpPr/>
          <p:nvPr/>
        </p:nvSpPr>
        <p:spPr>
          <a:xfrm>
            <a:off x="484916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3" name="object 213"/>
          <p:cNvSpPr/>
          <p:nvPr/>
        </p:nvSpPr>
        <p:spPr>
          <a:xfrm>
            <a:off x="489406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4" name="object 214"/>
          <p:cNvSpPr/>
          <p:nvPr/>
        </p:nvSpPr>
        <p:spPr>
          <a:xfrm>
            <a:off x="493896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5" name="object 215"/>
          <p:cNvSpPr/>
          <p:nvPr/>
        </p:nvSpPr>
        <p:spPr>
          <a:xfrm>
            <a:off x="498386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6" name="object 216"/>
          <p:cNvSpPr/>
          <p:nvPr/>
        </p:nvSpPr>
        <p:spPr>
          <a:xfrm>
            <a:off x="502876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7" name="object 217"/>
          <p:cNvSpPr/>
          <p:nvPr/>
        </p:nvSpPr>
        <p:spPr>
          <a:xfrm>
            <a:off x="507365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8" name="object 218"/>
          <p:cNvSpPr/>
          <p:nvPr/>
        </p:nvSpPr>
        <p:spPr>
          <a:xfrm>
            <a:off x="511856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9" name="object 219"/>
          <p:cNvSpPr/>
          <p:nvPr/>
        </p:nvSpPr>
        <p:spPr>
          <a:xfrm>
            <a:off x="516346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0" name="object 220"/>
          <p:cNvSpPr/>
          <p:nvPr/>
        </p:nvSpPr>
        <p:spPr>
          <a:xfrm>
            <a:off x="520836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1" name="object 221"/>
          <p:cNvSpPr/>
          <p:nvPr/>
        </p:nvSpPr>
        <p:spPr>
          <a:xfrm>
            <a:off x="525326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2" name="object 222"/>
          <p:cNvSpPr/>
          <p:nvPr/>
        </p:nvSpPr>
        <p:spPr>
          <a:xfrm>
            <a:off x="529815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3" name="object 223"/>
          <p:cNvSpPr/>
          <p:nvPr/>
        </p:nvSpPr>
        <p:spPr>
          <a:xfrm>
            <a:off x="8437295" y="435254"/>
            <a:ext cx="501611" cy="10008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4" name="object 224"/>
          <p:cNvSpPr/>
          <p:nvPr/>
        </p:nvSpPr>
        <p:spPr>
          <a:xfrm>
            <a:off x="8126082" y="360006"/>
            <a:ext cx="249923" cy="24249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5" name="object 225"/>
          <p:cNvSpPr/>
          <p:nvPr/>
        </p:nvSpPr>
        <p:spPr>
          <a:xfrm>
            <a:off x="9103169" y="360006"/>
            <a:ext cx="1048829" cy="22066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7" name="object 227"/>
          <p:cNvSpPr/>
          <p:nvPr/>
        </p:nvSpPr>
        <p:spPr>
          <a:xfrm>
            <a:off x="3567942" y="0"/>
            <a:ext cx="3556635" cy="1080135"/>
          </a:xfrm>
          <a:custGeom>
            <a:avLst/>
            <a:gdLst/>
            <a:ahLst/>
            <a:cxnLst/>
            <a:rect l="l" t="t" r="r" b="b"/>
            <a:pathLst>
              <a:path w="3556634" h="1080135">
                <a:moveTo>
                  <a:pt x="3556128" y="0"/>
                </a:moveTo>
                <a:lnTo>
                  <a:pt x="0" y="0"/>
                </a:lnTo>
                <a:lnTo>
                  <a:pt x="15653" y="29729"/>
                </a:lnTo>
                <a:lnTo>
                  <a:pt x="38721" y="71129"/>
                </a:lnTo>
                <a:lnTo>
                  <a:pt x="62733" y="111919"/>
                </a:lnTo>
                <a:lnTo>
                  <a:pt x="87673" y="152086"/>
                </a:lnTo>
                <a:lnTo>
                  <a:pt x="113526" y="191613"/>
                </a:lnTo>
                <a:lnTo>
                  <a:pt x="140278" y="230487"/>
                </a:lnTo>
                <a:lnTo>
                  <a:pt x="167915" y="268692"/>
                </a:lnTo>
                <a:lnTo>
                  <a:pt x="196421" y="306214"/>
                </a:lnTo>
                <a:lnTo>
                  <a:pt x="225781" y="343038"/>
                </a:lnTo>
                <a:lnTo>
                  <a:pt x="255982" y="379150"/>
                </a:lnTo>
                <a:lnTo>
                  <a:pt x="287007" y="414533"/>
                </a:lnTo>
                <a:lnTo>
                  <a:pt x="318843" y="449175"/>
                </a:lnTo>
                <a:lnTo>
                  <a:pt x="351474" y="483059"/>
                </a:lnTo>
                <a:lnTo>
                  <a:pt x="384886" y="516172"/>
                </a:lnTo>
                <a:lnTo>
                  <a:pt x="419064" y="548498"/>
                </a:lnTo>
                <a:lnTo>
                  <a:pt x="453994" y="580023"/>
                </a:lnTo>
                <a:lnTo>
                  <a:pt x="489660" y="610732"/>
                </a:lnTo>
                <a:lnTo>
                  <a:pt x="526047" y="640610"/>
                </a:lnTo>
                <a:lnTo>
                  <a:pt x="563142" y="669643"/>
                </a:lnTo>
                <a:lnTo>
                  <a:pt x="600929" y="697815"/>
                </a:lnTo>
                <a:lnTo>
                  <a:pt x="639394" y="725112"/>
                </a:lnTo>
                <a:lnTo>
                  <a:pt x="678522" y="751520"/>
                </a:lnTo>
                <a:lnTo>
                  <a:pt x="718297" y="777023"/>
                </a:lnTo>
                <a:lnTo>
                  <a:pt x="758706" y="801606"/>
                </a:lnTo>
                <a:lnTo>
                  <a:pt x="799733" y="825256"/>
                </a:lnTo>
                <a:lnTo>
                  <a:pt x="841364" y="847957"/>
                </a:lnTo>
                <a:lnTo>
                  <a:pt x="883585" y="869694"/>
                </a:lnTo>
                <a:lnTo>
                  <a:pt x="926379" y="890453"/>
                </a:lnTo>
                <a:lnTo>
                  <a:pt x="969733" y="910219"/>
                </a:lnTo>
                <a:lnTo>
                  <a:pt x="1013632" y="928977"/>
                </a:lnTo>
                <a:lnTo>
                  <a:pt x="1058060" y="946713"/>
                </a:lnTo>
                <a:lnTo>
                  <a:pt x="1103004" y="963411"/>
                </a:lnTo>
                <a:lnTo>
                  <a:pt x="1148449" y="979057"/>
                </a:lnTo>
                <a:lnTo>
                  <a:pt x="1194379" y="993637"/>
                </a:lnTo>
                <a:lnTo>
                  <a:pt x="1240780" y="1007134"/>
                </a:lnTo>
                <a:lnTo>
                  <a:pt x="1287638" y="1019536"/>
                </a:lnTo>
                <a:lnTo>
                  <a:pt x="1334937" y="1030826"/>
                </a:lnTo>
                <a:lnTo>
                  <a:pt x="1382662" y="1040991"/>
                </a:lnTo>
                <a:lnTo>
                  <a:pt x="1430800" y="1050015"/>
                </a:lnTo>
                <a:lnTo>
                  <a:pt x="1479335" y="1057884"/>
                </a:lnTo>
                <a:lnTo>
                  <a:pt x="1528252" y="1064582"/>
                </a:lnTo>
                <a:lnTo>
                  <a:pt x="1577537" y="1070096"/>
                </a:lnTo>
                <a:lnTo>
                  <a:pt x="1627175" y="1074410"/>
                </a:lnTo>
                <a:lnTo>
                  <a:pt x="1677152" y="1077510"/>
                </a:lnTo>
                <a:lnTo>
                  <a:pt x="1727452" y="1079380"/>
                </a:lnTo>
                <a:lnTo>
                  <a:pt x="1778059" y="1080007"/>
                </a:lnTo>
                <a:lnTo>
                  <a:pt x="1828669" y="1079380"/>
                </a:lnTo>
                <a:lnTo>
                  <a:pt x="1878970" y="1077510"/>
                </a:lnTo>
                <a:lnTo>
                  <a:pt x="1928949" y="1074410"/>
                </a:lnTo>
                <a:lnTo>
                  <a:pt x="1978589" y="1070095"/>
                </a:lnTo>
                <a:lnTo>
                  <a:pt x="2027875" y="1064581"/>
                </a:lnTo>
                <a:lnTo>
                  <a:pt x="2076795" y="1057882"/>
                </a:lnTo>
                <a:lnTo>
                  <a:pt x="2125331" y="1050013"/>
                </a:lnTo>
                <a:lnTo>
                  <a:pt x="2173471" y="1040988"/>
                </a:lnTo>
                <a:lnTo>
                  <a:pt x="2221198" y="1030823"/>
                </a:lnTo>
                <a:lnTo>
                  <a:pt x="2268499" y="1019532"/>
                </a:lnTo>
                <a:lnTo>
                  <a:pt x="2315358" y="1007130"/>
                </a:lnTo>
                <a:lnTo>
                  <a:pt x="2361761" y="993631"/>
                </a:lnTo>
                <a:lnTo>
                  <a:pt x="2407692" y="979051"/>
                </a:lnTo>
                <a:lnTo>
                  <a:pt x="2453138" y="963403"/>
                </a:lnTo>
                <a:lnTo>
                  <a:pt x="2498084" y="946704"/>
                </a:lnTo>
                <a:lnTo>
                  <a:pt x="2542514" y="928968"/>
                </a:lnTo>
                <a:lnTo>
                  <a:pt x="2586414" y="910208"/>
                </a:lnTo>
                <a:lnTo>
                  <a:pt x="2629769" y="890441"/>
                </a:lnTo>
                <a:lnTo>
                  <a:pt x="2672564" y="869681"/>
                </a:lnTo>
                <a:lnTo>
                  <a:pt x="2714786" y="847942"/>
                </a:lnTo>
                <a:lnTo>
                  <a:pt x="2756418" y="825240"/>
                </a:lnTo>
                <a:lnTo>
                  <a:pt x="2797446" y="801589"/>
                </a:lnTo>
                <a:lnTo>
                  <a:pt x="2837856" y="777004"/>
                </a:lnTo>
                <a:lnTo>
                  <a:pt x="2877632" y="751500"/>
                </a:lnTo>
                <a:lnTo>
                  <a:pt x="2916760" y="725091"/>
                </a:lnTo>
                <a:lnTo>
                  <a:pt x="2955226" y="697792"/>
                </a:lnTo>
                <a:lnTo>
                  <a:pt x="2993014" y="669618"/>
                </a:lnTo>
                <a:lnTo>
                  <a:pt x="3030109" y="640584"/>
                </a:lnTo>
                <a:lnTo>
                  <a:pt x="3066498" y="610704"/>
                </a:lnTo>
                <a:lnTo>
                  <a:pt x="3102164" y="579994"/>
                </a:lnTo>
                <a:lnTo>
                  <a:pt x="3137094" y="548467"/>
                </a:lnTo>
                <a:lnTo>
                  <a:pt x="3171272" y="516139"/>
                </a:lnTo>
                <a:lnTo>
                  <a:pt x="3204685" y="483025"/>
                </a:lnTo>
                <a:lnTo>
                  <a:pt x="3237316" y="449139"/>
                </a:lnTo>
                <a:lnTo>
                  <a:pt x="3269152" y="414496"/>
                </a:lnTo>
                <a:lnTo>
                  <a:pt x="3300177" y="379110"/>
                </a:lnTo>
                <a:lnTo>
                  <a:pt x="3330377" y="342998"/>
                </a:lnTo>
                <a:lnTo>
                  <a:pt x="3359738" y="306172"/>
                </a:lnTo>
                <a:lnTo>
                  <a:pt x="3388244" y="268648"/>
                </a:lnTo>
                <a:lnTo>
                  <a:pt x="3415880" y="230441"/>
                </a:lnTo>
                <a:lnTo>
                  <a:pt x="3442632" y="191566"/>
                </a:lnTo>
                <a:lnTo>
                  <a:pt x="3468485" y="152037"/>
                </a:lnTo>
                <a:lnTo>
                  <a:pt x="3493425" y="111869"/>
                </a:lnTo>
                <a:lnTo>
                  <a:pt x="3517436" y="71076"/>
                </a:lnTo>
                <a:lnTo>
                  <a:pt x="3540504" y="29675"/>
                </a:lnTo>
                <a:lnTo>
                  <a:pt x="3556128" y="0"/>
                </a:lnTo>
                <a:close/>
              </a:path>
            </a:pathLst>
          </a:custGeom>
          <a:solidFill>
            <a:srgbClr val="007D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8" name="object 228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lang="en-US" spc="125" dirty="0" smtClean="0"/>
              <a:t>1</a:t>
            </a:r>
            <a:endParaRPr spc="125" dirty="0"/>
          </a:p>
        </p:txBody>
      </p:sp>
      <p:sp>
        <p:nvSpPr>
          <p:cNvPr id="229" name="object 229"/>
          <p:cNvSpPr txBox="1"/>
          <p:nvPr/>
        </p:nvSpPr>
        <p:spPr>
          <a:xfrm>
            <a:off x="6893306" y="2323871"/>
            <a:ext cx="1950720" cy="6769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2200" b="1" spc="-25" dirty="0">
                <a:solidFill>
                  <a:srgbClr val="231F20"/>
                </a:solidFill>
                <a:latin typeface="Malgun Gothic"/>
                <a:cs typeface="Malgun Gothic"/>
              </a:rPr>
              <a:t>1991.</a:t>
            </a:r>
            <a:r>
              <a:rPr sz="2200" b="1" spc="-390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2200" b="1" spc="-55" dirty="0">
                <a:solidFill>
                  <a:srgbClr val="231F20"/>
                </a:solidFill>
                <a:latin typeface="Malgun Gothic"/>
                <a:cs typeface="Malgun Gothic"/>
              </a:rPr>
              <a:t>11</a:t>
            </a:r>
            <a:endParaRPr sz="2200" dirty="0">
              <a:latin typeface="Malgun Gothic"/>
              <a:cs typeface="Malgun Gothic"/>
            </a:endParaRPr>
          </a:p>
          <a:p>
            <a:pPr algn="ctr">
              <a:lnSpc>
                <a:spcPct val="100000"/>
              </a:lnSpc>
              <a:spcBef>
                <a:spcPts val="90"/>
              </a:spcBef>
            </a:pPr>
            <a:r>
              <a:rPr sz="2000" b="1" spc="-195" dirty="0">
                <a:solidFill>
                  <a:srgbClr val="231F20"/>
                </a:solidFill>
                <a:latin typeface="Malgun Gothic"/>
                <a:cs typeface="Malgun Gothic"/>
              </a:rPr>
              <a:t>대한민국 </a:t>
            </a:r>
            <a:r>
              <a:rPr sz="2000" b="1" spc="-170" dirty="0">
                <a:solidFill>
                  <a:srgbClr val="231F20"/>
                </a:solidFill>
                <a:latin typeface="Malgun Gothic"/>
                <a:cs typeface="Malgun Gothic"/>
              </a:rPr>
              <a:t>협약</a:t>
            </a:r>
            <a:r>
              <a:rPr sz="2000" b="1" spc="-585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2000" b="1" spc="-220" dirty="0">
                <a:solidFill>
                  <a:srgbClr val="231F20"/>
                </a:solidFill>
                <a:latin typeface="Malgun Gothic"/>
                <a:cs typeface="Malgun Gothic"/>
              </a:rPr>
              <a:t>가입</a:t>
            </a:r>
            <a:endParaRPr sz="2000" dirty="0">
              <a:latin typeface="Malgun Gothic"/>
              <a:cs typeface="Malgun Gothic"/>
            </a:endParaRPr>
          </a:p>
        </p:txBody>
      </p:sp>
      <p:sp>
        <p:nvSpPr>
          <p:cNvPr id="230" name="object 230"/>
          <p:cNvSpPr/>
          <p:nvPr/>
        </p:nvSpPr>
        <p:spPr>
          <a:xfrm>
            <a:off x="2098395" y="5375211"/>
            <a:ext cx="1911096" cy="25016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1" name="object 231"/>
          <p:cNvSpPr/>
          <p:nvPr/>
        </p:nvSpPr>
        <p:spPr>
          <a:xfrm>
            <a:off x="1905990" y="3252685"/>
            <a:ext cx="2247607" cy="224762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2" name="object 232"/>
          <p:cNvSpPr/>
          <p:nvPr/>
        </p:nvSpPr>
        <p:spPr>
          <a:xfrm>
            <a:off x="1905990" y="3252673"/>
            <a:ext cx="2247595" cy="2247633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3" name="object 233"/>
          <p:cNvSpPr/>
          <p:nvPr/>
        </p:nvSpPr>
        <p:spPr>
          <a:xfrm>
            <a:off x="7017766" y="5315584"/>
            <a:ext cx="1911083" cy="250164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4" name="object 234"/>
          <p:cNvSpPr/>
          <p:nvPr/>
        </p:nvSpPr>
        <p:spPr>
          <a:xfrm>
            <a:off x="6803643" y="3220859"/>
            <a:ext cx="2242820" cy="2235200"/>
          </a:xfrm>
          <a:custGeom>
            <a:avLst/>
            <a:gdLst/>
            <a:ahLst/>
            <a:cxnLst/>
            <a:rect l="l" t="t" r="r" b="b"/>
            <a:pathLst>
              <a:path w="2242820" h="2235200">
                <a:moveTo>
                  <a:pt x="1312602" y="2222500"/>
                </a:moveTo>
                <a:lnTo>
                  <a:pt x="930141" y="2222500"/>
                </a:lnTo>
                <a:lnTo>
                  <a:pt x="977071" y="2235200"/>
                </a:lnTo>
                <a:lnTo>
                  <a:pt x="1265672" y="2235200"/>
                </a:lnTo>
                <a:lnTo>
                  <a:pt x="1312602" y="2222500"/>
                </a:lnTo>
                <a:close/>
              </a:path>
              <a:path w="2242820" h="2235200">
                <a:moveTo>
                  <a:pt x="1265672" y="0"/>
                </a:moveTo>
                <a:lnTo>
                  <a:pt x="977071" y="0"/>
                </a:lnTo>
                <a:lnTo>
                  <a:pt x="793456" y="50800"/>
                </a:lnTo>
                <a:lnTo>
                  <a:pt x="663807" y="88900"/>
                </a:lnTo>
                <a:lnTo>
                  <a:pt x="622350" y="114300"/>
                </a:lnTo>
                <a:lnTo>
                  <a:pt x="581844" y="139700"/>
                </a:lnTo>
                <a:lnTo>
                  <a:pt x="542330" y="152400"/>
                </a:lnTo>
                <a:lnTo>
                  <a:pt x="503850" y="177800"/>
                </a:lnTo>
                <a:lnTo>
                  <a:pt x="466447" y="203200"/>
                </a:lnTo>
                <a:lnTo>
                  <a:pt x="430161" y="241300"/>
                </a:lnTo>
                <a:lnTo>
                  <a:pt x="395037" y="266700"/>
                </a:lnTo>
                <a:lnTo>
                  <a:pt x="361115" y="292100"/>
                </a:lnTo>
                <a:lnTo>
                  <a:pt x="328437" y="330200"/>
                </a:lnTo>
                <a:lnTo>
                  <a:pt x="297047" y="355600"/>
                </a:lnTo>
                <a:lnTo>
                  <a:pt x="266985" y="393700"/>
                </a:lnTo>
                <a:lnTo>
                  <a:pt x="238294" y="431800"/>
                </a:lnTo>
                <a:lnTo>
                  <a:pt x="211015" y="469900"/>
                </a:lnTo>
                <a:lnTo>
                  <a:pt x="185192" y="495300"/>
                </a:lnTo>
                <a:lnTo>
                  <a:pt x="160866" y="546100"/>
                </a:lnTo>
                <a:lnTo>
                  <a:pt x="138079" y="584200"/>
                </a:lnTo>
                <a:lnTo>
                  <a:pt x="116873" y="622300"/>
                </a:lnTo>
                <a:lnTo>
                  <a:pt x="97290" y="660400"/>
                </a:lnTo>
                <a:lnTo>
                  <a:pt x="79373" y="698500"/>
                </a:lnTo>
                <a:lnTo>
                  <a:pt x="63163" y="749300"/>
                </a:lnTo>
                <a:lnTo>
                  <a:pt x="48703" y="787400"/>
                </a:lnTo>
                <a:lnTo>
                  <a:pt x="36034" y="838200"/>
                </a:lnTo>
                <a:lnTo>
                  <a:pt x="25199" y="876300"/>
                </a:lnTo>
                <a:lnTo>
                  <a:pt x="16239" y="927100"/>
                </a:lnTo>
                <a:lnTo>
                  <a:pt x="9197" y="977900"/>
                </a:lnTo>
                <a:lnTo>
                  <a:pt x="4116" y="1028700"/>
                </a:lnTo>
                <a:lnTo>
                  <a:pt x="1036" y="1066800"/>
                </a:lnTo>
                <a:lnTo>
                  <a:pt x="0" y="1117600"/>
                </a:lnTo>
                <a:lnTo>
                  <a:pt x="1036" y="1168400"/>
                </a:lnTo>
                <a:lnTo>
                  <a:pt x="4116" y="1219200"/>
                </a:lnTo>
                <a:lnTo>
                  <a:pt x="9197" y="1270000"/>
                </a:lnTo>
                <a:lnTo>
                  <a:pt x="16239" y="1308100"/>
                </a:lnTo>
                <a:lnTo>
                  <a:pt x="25199" y="1358900"/>
                </a:lnTo>
                <a:lnTo>
                  <a:pt x="36034" y="1397000"/>
                </a:lnTo>
                <a:lnTo>
                  <a:pt x="48703" y="1447800"/>
                </a:lnTo>
                <a:lnTo>
                  <a:pt x="63163" y="1485900"/>
                </a:lnTo>
                <a:lnTo>
                  <a:pt x="79373" y="1536700"/>
                </a:lnTo>
                <a:lnTo>
                  <a:pt x="97290" y="1574800"/>
                </a:lnTo>
                <a:lnTo>
                  <a:pt x="116873" y="1612900"/>
                </a:lnTo>
                <a:lnTo>
                  <a:pt x="138079" y="1663700"/>
                </a:lnTo>
                <a:lnTo>
                  <a:pt x="160866" y="1701800"/>
                </a:lnTo>
                <a:lnTo>
                  <a:pt x="185192" y="1739900"/>
                </a:lnTo>
                <a:lnTo>
                  <a:pt x="211015" y="1778000"/>
                </a:lnTo>
                <a:lnTo>
                  <a:pt x="238294" y="1816100"/>
                </a:lnTo>
                <a:lnTo>
                  <a:pt x="266985" y="1841500"/>
                </a:lnTo>
                <a:lnTo>
                  <a:pt x="297047" y="1879600"/>
                </a:lnTo>
                <a:lnTo>
                  <a:pt x="328437" y="1917700"/>
                </a:lnTo>
                <a:lnTo>
                  <a:pt x="361115" y="1943100"/>
                </a:lnTo>
                <a:lnTo>
                  <a:pt x="395037" y="1968500"/>
                </a:lnTo>
                <a:lnTo>
                  <a:pt x="430161" y="2006600"/>
                </a:lnTo>
                <a:lnTo>
                  <a:pt x="466447" y="2032000"/>
                </a:lnTo>
                <a:lnTo>
                  <a:pt x="503850" y="2057400"/>
                </a:lnTo>
                <a:lnTo>
                  <a:pt x="542330" y="2082800"/>
                </a:lnTo>
                <a:lnTo>
                  <a:pt x="581844" y="2108200"/>
                </a:lnTo>
                <a:lnTo>
                  <a:pt x="622350" y="2120900"/>
                </a:lnTo>
                <a:lnTo>
                  <a:pt x="663807" y="2146300"/>
                </a:lnTo>
                <a:lnTo>
                  <a:pt x="706171" y="2159000"/>
                </a:lnTo>
                <a:lnTo>
                  <a:pt x="749401" y="2184400"/>
                </a:lnTo>
                <a:lnTo>
                  <a:pt x="883868" y="2222500"/>
                </a:lnTo>
                <a:lnTo>
                  <a:pt x="1358876" y="2222500"/>
                </a:lnTo>
                <a:lnTo>
                  <a:pt x="1493343" y="2184400"/>
                </a:lnTo>
                <a:lnTo>
                  <a:pt x="1536574" y="2159000"/>
                </a:lnTo>
                <a:lnTo>
                  <a:pt x="1578938" y="2146300"/>
                </a:lnTo>
                <a:lnTo>
                  <a:pt x="1620395" y="2120900"/>
                </a:lnTo>
                <a:lnTo>
                  <a:pt x="1660902" y="2108200"/>
                </a:lnTo>
                <a:lnTo>
                  <a:pt x="1700416" y="2082800"/>
                </a:lnTo>
                <a:lnTo>
                  <a:pt x="1738897" y="2057400"/>
                </a:lnTo>
                <a:lnTo>
                  <a:pt x="1776301" y="2032000"/>
                </a:lnTo>
                <a:lnTo>
                  <a:pt x="1812586" y="2006600"/>
                </a:lnTo>
                <a:lnTo>
                  <a:pt x="1847711" y="1968500"/>
                </a:lnTo>
                <a:lnTo>
                  <a:pt x="1881634" y="1943100"/>
                </a:lnTo>
                <a:lnTo>
                  <a:pt x="1914312" y="1917700"/>
                </a:lnTo>
                <a:lnTo>
                  <a:pt x="1945703" y="1879600"/>
                </a:lnTo>
                <a:lnTo>
                  <a:pt x="1975765" y="1841500"/>
                </a:lnTo>
                <a:lnTo>
                  <a:pt x="2004457" y="1816100"/>
                </a:lnTo>
                <a:lnTo>
                  <a:pt x="2031736" y="1778000"/>
                </a:lnTo>
                <a:lnTo>
                  <a:pt x="2057560" y="1739900"/>
                </a:lnTo>
                <a:lnTo>
                  <a:pt x="2081886" y="1701800"/>
                </a:lnTo>
                <a:lnTo>
                  <a:pt x="2097078" y="1676400"/>
                </a:lnTo>
                <a:lnTo>
                  <a:pt x="599998" y="1676400"/>
                </a:lnTo>
                <a:lnTo>
                  <a:pt x="409320" y="1397000"/>
                </a:lnTo>
                <a:lnTo>
                  <a:pt x="456971" y="1358900"/>
                </a:lnTo>
                <a:lnTo>
                  <a:pt x="489587" y="1358900"/>
                </a:lnTo>
                <a:lnTo>
                  <a:pt x="480847" y="1346200"/>
                </a:lnTo>
                <a:lnTo>
                  <a:pt x="528497" y="1308100"/>
                </a:lnTo>
                <a:lnTo>
                  <a:pt x="560638" y="1308100"/>
                </a:lnTo>
                <a:lnTo>
                  <a:pt x="552348" y="1295400"/>
                </a:lnTo>
                <a:lnTo>
                  <a:pt x="599998" y="1270000"/>
                </a:lnTo>
                <a:lnTo>
                  <a:pt x="816649" y="1270000"/>
                </a:lnTo>
                <a:lnTo>
                  <a:pt x="799833" y="1231900"/>
                </a:lnTo>
                <a:lnTo>
                  <a:pt x="788214" y="1193800"/>
                </a:lnTo>
                <a:lnTo>
                  <a:pt x="781900" y="1155700"/>
                </a:lnTo>
                <a:lnTo>
                  <a:pt x="780998" y="1104900"/>
                </a:lnTo>
                <a:lnTo>
                  <a:pt x="785616" y="1066800"/>
                </a:lnTo>
                <a:lnTo>
                  <a:pt x="795861" y="1016000"/>
                </a:lnTo>
                <a:lnTo>
                  <a:pt x="811842" y="977900"/>
                </a:lnTo>
                <a:lnTo>
                  <a:pt x="599998" y="977900"/>
                </a:lnTo>
                <a:lnTo>
                  <a:pt x="552348" y="952500"/>
                </a:lnTo>
                <a:lnTo>
                  <a:pt x="568929" y="927100"/>
                </a:lnTo>
                <a:lnTo>
                  <a:pt x="528497" y="927100"/>
                </a:lnTo>
                <a:lnTo>
                  <a:pt x="480847" y="901700"/>
                </a:lnTo>
                <a:lnTo>
                  <a:pt x="489137" y="889000"/>
                </a:lnTo>
                <a:lnTo>
                  <a:pt x="456971" y="889000"/>
                </a:lnTo>
                <a:lnTo>
                  <a:pt x="409320" y="850900"/>
                </a:lnTo>
                <a:lnTo>
                  <a:pt x="599998" y="571500"/>
                </a:lnTo>
                <a:lnTo>
                  <a:pt x="2097078" y="571500"/>
                </a:lnTo>
                <a:lnTo>
                  <a:pt x="2081886" y="546100"/>
                </a:lnTo>
                <a:lnTo>
                  <a:pt x="2057560" y="495300"/>
                </a:lnTo>
                <a:lnTo>
                  <a:pt x="2031736" y="469900"/>
                </a:lnTo>
                <a:lnTo>
                  <a:pt x="2004457" y="431800"/>
                </a:lnTo>
                <a:lnTo>
                  <a:pt x="1975765" y="393700"/>
                </a:lnTo>
                <a:lnTo>
                  <a:pt x="1945703" y="355600"/>
                </a:lnTo>
                <a:lnTo>
                  <a:pt x="1914312" y="330200"/>
                </a:lnTo>
                <a:lnTo>
                  <a:pt x="1881634" y="292100"/>
                </a:lnTo>
                <a:lnTo>
                  <a:pt x="1847711" y="266700"/>
                </a:lnTo>
                <a:lnTo>
                  <a:pt x="1812586" y="241300"/>
                </a:lnTo>
                <a:lnTo>
                  <a:pt x="1776301" y="203200"/>
                </a:lnTo>
                <a:lnTo>
                  <a:pt x="1738897" y="177800"/>
                </a:lnTo>
                <a:lnTo>
                  <a:pt x="1700416" y="152400"/>
                </a:lnTo>
                <a:lnTo>
                  <a:pt x="1660902" y="139700"/>
                </a:lnTo>
                <a:lnTo>
                  <a:pt x="1620395" y="114300"/>
                </a:lnTo>
                <a:lnTo>
                  <a:pt x="1578938" y="88900"/>
                </a:lnTo>
                <a:lnTo>
                  <a:pt x="1449288" y="50800"/>
                </a:lnTo>
                <a:lnTo>
                  <a:pt x="1265672" y="0"/>
                </a:lnTo>
                <a:close/>
              </a:path>
              <a:path w="2242820" h="2235200">
                <a:moveTo>
                  <a:pt x="489587" y="1358900"/>
                </a:moveTo>
                <a:lnTo>
                  <a:pt x="456971" y="1358900"/>
                </a:lnTo>
                <a:lnTo>
                  <a:pt x="647674" y="1651000"/>
                </a:lnTo>
                <a:lnTo>
                  <a:pt x="599998" y="1676400"/>
                </a:lnTo>
                <a:lnTo>
                  <a:pt x="1648866" y="1676400"/>
                </a:lnTo>
                <a:lnTo>
                  <a:pt x="1601215" y="1651000"/>
                </a:lnTo>
                <a:lnTo>
                  <a:pt x="1617107" y="1625600"/>
                </a:lnTo>
                <a:lnTo>
                  <a:pt x="671525" y="1625600"/>
                </a:lnTo>
                <a:lnTo>
                  <a:pt x="584123" y="1498600"/>
                </a:lnTo>
                <a:lnTo>
                  <a:pt x="631786" y="1473200"/>
                </a:lnTo>
                <a:lnTo>
                  <a:pt x="568248" y="1473200"/>
                </a:lnTo>
                <a:lnTo>
                  <a:pt x="489587" y="1358900"/>
                </a:lnTo>
                <a:close/>
              </a:path>
              <a:path w="2242820" h="2235200">
                <a:moveTo>
                  <a:pt x="1736276" y="1511300"/>
                </a:moveTo>
                <a:lnTo>
                  <a:pt x="1688617" y="1511300"/>
                </a:lnTo>
                <a:lnTo>
                  <a:pt x="1736267" y="1549400"/>
                </a:lnTo>
                <a:lnTo>
                  <a:pt x="1648866" y="1676400"/>
                </a:lnTo>
                <a:lnTo>
                  <a:pt x="2097078" y="1676400"/>
                </a:lnTo>
                <a:lnTo>
                  <a:pt x="2104674" y="1663700"/>
                </a:lnTo>
                <a:lnTo>
                  <a:pt x="2125880" y="1612900"/>
                </a:lnTo>
                <a:lnTo>
                  <a:pt x="2145463" y="1574800"/>
                </a:lnTo>
                <a:lnTo>
                  <a:pt x="2163381" y="1536700"/>
                </a:lnTo>
                <a:lnTo>
                  <a:pt x="2167433" y="1524000"/>
                </a:lnTo>
                <a:lnTo>
                  <a:pt x="1752168" y="1524000"/>
                </a:lnTo>
                <a:lnTo>
                  <a:pt x="1736276" y="1511300"/>
                </a:lnTo>
                <a:close/>
              </a:path>
              <a:path w="2242820" h="2235200">
                <a:moveTo>
                  <a:pt x="560638" y="1308100"/>
                </a:moveTo>
                <a:lnTo>
                  <a:pt x="528497" y="1308100"/>
                </a:lnTo>
                <a:lnTo>
                  <a:pt x="615899" y="1447800"/>
                </a:lnTo>
                <a:lnTo>
                  <a:pt x="568248" y="1473200"/>
                </a:lnTo>
                <a:lnTo>
                  <a:pt x="631786" y="1473200"/>
                </a:lnTo>
                <a:lnTo>
                  <a:pt x="719188" y="1600200"/>
                </a:lnTo>
                <a:lnTo>
                  <a:pt x="671525" y="1625600"/>
                </a:lnTo>
                <a:lnTo>
                  <a:pt x="1577365" y="1625600"/>
                </a:lnTo>
                <a:lnTo>
                  <a:pt x="1529689" y="1600200"/>
                </a:lnTo>
                <a:lnTo>
                  <a:pt x="1538429" y="1587500"/>
                </a:lnTo>
                <a:lnTo>
                  <a:pt x="743026" y="1587500"/>
                </a:lnTo>
                <a:lnTo>
                  <a:pt x="560638" y="1308100"/>
                </a:lnTo>
                <a:close/>
              </a:path>
              <a:path w="2242820" h="2235200">
                <a:moveTo>
                  <a:pt x="2226516" y="1308100"/>
                </a:moveTo>
                <a:lnTo>
                  <a:pt x="1720392" y="1308100"/>
                </a:lnTo>
                <a:lnTo>
                  <a:pt x="1768043" y="1346200"/>
                </a:lnTo>
                <a:lnTo>
                  <a:pt x="1680641" y="1473200"/>
                </a:lnTo>
                <a:lnTo>
                  <a:pt x="1617090" y="1473200"/>
                </a:lnTo>
                <a:lnTo>
                  <a:pt x="1664741" y="1498600"/>
                </a:lnTo>
                <a:lnTo>
                  <a:pt x="1577365" y="1625600"/>
                </a:lnTo>
                <a:lnTo>
                  <a:pt x="1617107" y="1625600"/>
                </a:lnTo>
                <a:lnTo>
                  <a:pt x="1688617" y="1511300"/>
                </a:lnTo>
                <a:lnTo>
                  <a:pt x="1736276" y="1511300"/>
                </a:lnTo>
                <a:lnTo>
                  <a:pt x="1704492" y="1485900"/>
                </a:lnTo>
                <a:lnTo>
                  <a:pt x="1791893" y="1358900"/>
                </a:lnTo>
                <a:lnTo>
                  <a:pt x="2217556" y="1358900"/>
                </a:lnTo>
                <a:lnTo>
                  <a:pt x="2226516" y="1308100"/>
                </a:lnTo>
                <a:close/>
              </a:path>
              <a:path w="2242820" h="2235200">
                <a:moveTo>
                  <a:pt x="816649" y="1270000"/>
                </a:moveTo>
                <a:lnTo>
                  <a:pt x="599998" y="1270000"/>
                </a:lnTo>
                <a:lnTo>
                  <a:pt x="790689" y="1549400"/>
                </a:lnTo>
                <a:lnTo>
                  <a:pt x="743026" y="1587500"/>
                </a:lnTo>
                <a:lnTo>
                  <a:pt x="1505838" y="1587500"/>
                </a:lnTo>
                <a:lnTo>
                  <a:pt x="1458188" y="1549400"/>
                </a:lnTo>
                <a:lnTo>
                  <a:pt x="1519369" y="1460500"/>
                </a:lnTo>
                <a:lnTo>
                  <a:pt x="1060059" y="1460500"/>
                </a:lnTo>
                <a:lnTo>
                  <a:pt x="974284" y="1435100"/>
                </a:lnTo>
                <a:lnTo>
                  <a:pt x="933729" y="1409700"/>
                </a:lnTo>
                <a:lnTo>
                  <a:pt x="897202" y="1384300"/>
                </a:lnTo>
                <a:lnTo>
                  <a:pt x="865441" y="1346200"/>
                </a:lnTo>
                <a:lnTo>
                  <a:pt x="838554" y="1308100"/>
                </a:lnTo>
                <a:lnTo>
                  <a:pt x="816649" y="1270000"/>
                </a:lnTo>
                <a:close/>
              </a:path>
              <a:path w="2242820" h="2235200">
                <a:moveTo>
                  <a:pt x="2233558" y="1270000"/>
                </a:moveTo>
                <a:lnTo>
                  <a:pt x="1648866" y="1270000"/>
                </a:lnTo>
                <a:lnTo>
                  <a:pt x="1696516" y="1295400"/>
                </a:lnTo>
                <a:lnTo>
                  <a:pt x="1609115" y="1422400"/>
                </a:lnTo>
                <a:lnTo>
                  <a:pt x="1545589" y="1422400"/>
                </a:lnTo>
                <a:lnTo>
                  <a:pt x="1593240" y="1447800"/>
                </a:lnTo>
                <a:lnTo>
                  <a:pt x="1505838" y="1587500"/>
                </a:lnTo>
                <a:lnTo>
                  <a:pt x="1538429" y="1587500"/>
                </a:lnTo>
                <a:lnTo>
                  <a:pt x="1617090" y="1473200"/>
                </a:lnTo>
                <a:lnTo>
                  <a:pt x="1680641" y="1473200"/>
                </a:lnTo>
                <a:lnTo>
                  <a:pt x="1632991" y="1447800"/>
                </a:lnTo>
                <a:lnTo>
                  <a:pt x="1720392" y="1308100"/>
                </a:lnTo>
                <a:lnTo>
                  <a:pt x="2226516" y="1308100"/>
                </a:lnTo>
                <a:lnTo>
                  <a:pt x="2233558" y="1270000"/>
                </a:lnTo>
                <a:close/>
              </a:path>
              <a:path w="2242820" h="2235200">
                <a:moveTo>
                  <a:pt x="2217556" y="1358900"/>
                </a:moveTo>
                <a:lnTo>
                  <a:pt x="1791893" y="1358900"/>
                </a:lnTo>
                <a:lnTo>
                  <a:pt x="1839544" y="1397000"/>
                </a:lnTo>
                <a:lnTo>
                  <a:pt x="1752168" y="1524000"/>
                </a:lnTo>
                <a:lnTo>
                  <a:pt x="2167433" y="1524000"/>
                </a:lnTo>
                <a:lnTo>
                  <a:pt x="2179591" y="1485900"/>
                </a:lnTo>
                <a:lnTo>
                  <a:pt x="2194052" y="1447800"/>
                </a:lnTo>
                <a:lnTo>
                  <a:pt x="2206721" y="1397000"/>
                </a:lnTo>
                <a:lnTo>
                  <a:pt x="2217556" y="1358900"/>
                </a:lnTo>
                <a:close/>
              </a:path>
              <a:path w="2242820" h="2235200">
                <a:moveTo>
                  <a:pt x="1510629" y="774700"/>
                </a:moveTo>
                <a:lnTo>
                  <a:pt x="1144734" y="774700"/>
                </a:lnTo>
                <a:lnTo>
                  <a:pt x="1274585" y="812800"/>
                </a:lnTo>
                <a:lnTo>
                  <a:pt x="1315135" y="838200"/>
                </a:lnTo>
                <a:lnTo>
                  <a:pt x="1351665" y="863600"/>
                </a:lnTo>
                <a:lnTo>
                  <a:pt x="1383428" y="901700"/>
                </a:lnTo>
                <a:lnTo>
                  <a:pt x="1410316" y="927100"/>
                </a:lnTo>
                <a:lnTo>
                  <a:pt x="1432221" y="965200"/>
                </a:lnTo>
                <a:lnTo>
                  <a:pt x="1449037" y="1003300"/>
                </a:lnTo>
                <a:lnTo>
                  <a:pt x="1460655" y="1054100"/>
                </a:lnTo>
                <a:lnTo>
                  <a:pt x="1466968" y="1092200"/>
                </a:lnTo>
                <a:lnTo>
                  <a:pt x="1467869" y="1143000"/>
                </a:lnTo>
                <a:lnTo>
                  <a:pt x="1463250" y="1181100"/>
                </a:lnTo>
                <a:lnTo>
                  <a:pt x="1453004" y="1219200"/>
                </a:lnTo>
                <a:lnTo>
                  <a:pt x="1437022" y="1270000"/>
                </a:lnTo>
                <a:lnTo>
                  <a:pt x="1415199" y="1308100"/>
                </a:lnTo>
                <a:lnTo>
                  <a:pt x="1410474" y="1308100"/>
                </a:lnTo>
                <a:lnTo>
                  <a:pt x="1381991" y="1346200"/>
                </a:lnTo>
                <a:lnTo>
                  <a:pt x="1349569" y="1384300"/>
                </a:lnTo>
                <a:lnTo>
                  <a:pt x="1313776" y="1409700"/>
                </a:lnTo>
                <a:lnTo>
                  <a:pt x="1275181" y="1435100"/>
                </a:lnTo>
                <a:lnTo>
                  <a:pt x="1234352" y="1447800"/>
                </a:lnTo>
                <a:lnTo>
                  <a:pt x="1191856" y="1460500"/>
                </a:lnTo>
                <a:lnTo>
                  <a:pt x="1519369" y="1460500"/>
                </a:lnTo>
                <a:lnTo>
                  <a:pt x="1545589" y="1422400"/>
                </a:lnTo>
                <a:lnTo>
                  <a:pt x="1609115" y="1422400"/>
                </a:lnTo>
                <a:lnTo>
                  <a:pt x="1561464" y="1397000"/>
                </a:lnTo>
                <a:lnTo>
                  <a:pt x="1648866" y="1270000"/>
                </a:lnTo>
                <a:lnTo>
                  <a:pt x="2233558" y="1270000"/>
                </a:lnTo>
                <a:lnTo>
                  <a:pt x="2238640" y="1219200"/>
                </a:lnTo>
                <a:lnTo>
                  <a:pt x="2241720" y="1168400"/>
                </a:lnTo>
                <a:lnTo>
                  <a:pt x="2242756" y="1117600"/>
                </a:lnTo>
                <a:lnTo>
                  <a:pt x="2241720" y="1066800"/>
                </a:lnTo>
                <a:lnTo>
                  <a:pt x="2238640" y="1028700"/>
                </a:lnTo>
                <a:lnTo>
                  <a:pt x="2233558" y="977900"/>
                </a:lnTo>
                <a:lnTo>
                  <a:pt x="1648866" y="977900"/>
                </a:lnTo>
                <a:lnTo>
                  <a:pt x="1561464" y="850900"/>
                </a:lnTo>
                <a:lnTo>
                  <a:pt x="1593231" y="825500"/>
                </a:lnTo>
                <a:lnTo>
                  <a:pt x="1545589" y="825500"/>
                </a:lnTo>
                <a:lnTo>
                  <a:pt x="1510629" y="774700"/>
                </a:lnTo>
                <a:close/>
              </a:path>
              <a:path w="2242820" h="2235200">
                <a:moveTo>
                  <a:pt x="1505838" y="660400"/>
                </a:moveTo>
                <a:lnTo>
                  <a:pt x="743026" y="660400"/>
                </a:lnTo>
                <a:lnTo>
                  <a:pt x="790689" y="698500"/>
                </a:lnTo>
                <a:lnTo>
                  <a:pt x="599998" y="977900"/>
                </a:lnTo>
                <a:lnTo>
                  <a:pt x="811842" y="977900"/>
                </a:lnTo>
                <a:lnTo>
                  <a:pt x="833666" y="939800"/>
                </a:lnTo>
                <a:lnTo>
                  <a:pt x="836752" y="939800"/>
                </a:lnTo>
                <a:lnTo>
                  <a:pt x="866883" y="889000"/>
                </a:lnTo>
                <a:lnTo>
                  <a:pt x="899304" y="863600"/>
                </a:lnTo>
                <a:lnTo>
                  <a:pt x="935097" y="838200"/>
                </a:lnTo>
                <a:lnTo>
                  <a:pt x="973693" y="812800"/>
                </a:lnTo>
                <a:lnTo>
                  <a:pt x="1014523" y="800100"/>
                </a:lnTo>
                <a:lnTo>
                  <a:pt x="1100612" y="774700"/>
                </a:lnTo>
                <a:lnTo>
                  <a:pt x="1510629" y="774700"/>
                </a:lnTo>
                <a:lnTo>
                  <a:pt x="1458188" y="698500"/>
                </a:lnTo>
                <a:lnTo>
                  <a:pt x="1505838" y="660400"/>
                </a:lnTo>
                <a:close/>
              </a:path>
              <a:path w="2242820" h="2235200">
                <a:moveTo>
                  <a:pt x="1642377" y="812800"/>
                </a:moveTo>
                <a:lnTo>
                  <a:pt x="1609115" y="812800"/>
                </a:lnTo>
                <a:lnTo>
                  <a:pt x="1696516" y="952500"/>
                </a:lnTo>
                <a:lnTo>
                  <a:pt x="1648866" y="977900"/>
                </a:lnTo>
                <a:lnTo>
                  <a:pt x="2233558" y="977900"/>
                </a:lnTo>
                <a:lnTo>
                  <a:pt x="2226516" y="927100"/>
                </a:lnTo>
                <a:lnTo>
                  <a:pt x="1720392" y="927100"/>
                </a:lnTo>
                <a:lnTo>
                  <a:pt x="1642377" y="812800"/>
                </a:lnTo>
                <a:close/>
              </a:path>
              <a:path w="2242820" h="2235200">
                <a:moveTo>
                  <a:pt x="1577365" y="609600"/>
                </a:moveTo>
                <a:lnTo>
                  <a:pt x="671525" y="609600"/>
                </a:lnTo>
                <a:lnTo>
                  <a:pt x="719188" y="647700"/>
                </a:lnTo>
                <a:lnTo>
                  <a:pt x="528497" y="927100"/>
                </a:lnTo>
                <a:lnTo>
                  <a:pt x="568929" y="927100"/>
                </a:lnTo>
                <a:lnTo>
                  <a:pt x="743026" y="660400"/>
                </a:lnTo>
                <a:lnTo>
                  <a:pt x="1538357" y="660400"/>
                </a:lnTo>
                <a:lnTo>
                  <a:pt x="1529689" y="647700"/>
                </a:lnTo>
                <a:lnTo>
                  <a:pt x="1577365" y="609600"/>
                </a:lnTo>
                <a:close/>
              </a:path>
              <a:path w="2242820" h="2235200">
                <a:moveTo>
                  <a:pt x="1609956" y="609600"/>
                </a:moveTo>
                <a:lnTo>
                  <a:pt x="1577365" y="609600"/>
                </a:lnTo>
                <a:lnTo>
                  <a:pt x="1768043" y="901700"/>
                </a:lnTo>
                <a:lnTo>
                  <a:pt x="1720392" y="927100"/>
                </a:lnTo>
                <a:lnTo>
                  <a:pt x="2226516" y="927100"/>
                </a:lnTo>
                <a:lnTo>
                  <a:pt x="2219796" y="889000"/>
                </a:lnTo>
                <a:lnTo>
                  <a:pt x="1791893" y="889000"/>
                </a:lnTo>
                <a:lnTo>
                  <a:pt x="1704492" y="749300"/>
                </a:lnTo>
                <a:lnTo>
                  <a:pt x="1752168" y="723900"/>
                </a:lnTo>
                <a:lnTo>
                  <a:pt x="1688617" y="723900"/>
                </a:lnTo>
                <a:lnTo>
                  <a:pt x="1609956" y="609600"/>
                </a:lnTo>
                <a:close/>
              </a:path>
              <a:path w="2242820" h="2235200">
                <a:moveTo>
                  <a:pt x="1648866" y="571500"/>
                </a:moveTo>
                <a:lnTo>
                  <a:pt x="599998" y="571500"/>
                </a:lnTo>
                <a:lnTo>
                  <a:pt x="647674" y="596900"/>
                </a:lnTo>
                <a:lnTo>
                  <a:pt x="456971" y="889000"/>
                </a:lnTo>
                <a:lnTo>
                  <a:pt x="489137" y="889000"/>
                </a:lnTo>
                <a:lnTo>
                  <a:pt x="671525" y="609600"/>
                </a:lnTo>
                <a:lnTo>
                  <a:pt x="1609956" y="609600"/>
                </a:lnTo>
                <a:lnTo>
                  <a:pt x="1601215" y="596900"/>
                </a:lnTo>
                <a:lnTo>
                  <a:pt x="1648866" y="571500"/>
                </a:lnTo>
                <a:close/>
              </a:path>
              <a:path w="2242820" h="2235200">
                <a:moveTo>
                  <a:pt x="2097078" y="571500"/>
                </a:moveTo>
                <a:lnTo>
                  <a:pt x="1648866" y="571500"/>
                </a:lnTo>
                <a:lnTo>
                  <a:pt x="1736267" y="698500"/>
                </a:lnTo>
                <a:lnTo>
                  <a:pt x="1688617" y="723900"/>
                </a:lnTo>
                <a:lnTo>
                  <a:pt x="1752168" y="723900"/>
                </a:lnTo>
                <a:lnTo>
                  <a:pt x="1839544" y="850900"/>
                </a:lnTo>
                <a:lnTo>
                  <a:pt x="1791893" y="889000"/>
                </a:lnTo>
                <a:lnTo>
                  <a:pt x="2219796" y="889000"/>
                </a:lnTo>
                <a:lnTo>
                  <a:pt x="2217556" y="876300"/>
                </a:lnTo>
                <a:lnTo>
                  <a:pt x="2206721" y="838200"/>
                </a:lnTo>
                <a:lnTo>
                  <a:pt x="2194052" y="787400"/>
                </a:lnTo>
                <a:lnTo>
                  <a:pt x="2179591" y="749300"/>
                </a:lnTo>
                <a:lnTo>
                  <a:pt x="2163381" y="698500"/>
                </a:lnTo>
                <a:lnTo>
                  <a:pt x="2145463" y="660400"/>
                </a:lnTo>
                <a:lnTo>
                  <a:pt x="2125880" y="622300"/>
                </a:lnTo>
                <a:lnTo>
                  <a:pt x="2104674" y="584200"/>
                </a:lnTo>
                <a:lnTo>
                  <a:pt x="2097078" y="571500"/>
                </a:lnTo>
                <a:close/>
              </a:path>
              <a:path w="2242820" h="2235200">
                <a:moveTo>
                  <a:pt x="1538357" y="660400"/>
                </a:moveTo>
                <a:lnTo>
                  <a:pt x="1505838" y="660400"/>
                </a:lnTo>
                <a:lnTo>
                  <a:pt x="1593240" y="787400"/>
                </a:lnTo>
                <a:lnTo>
                  <a:pt x="1545589" y="825500"/>
                </a:lnTo>
                <a:lnTo>
                  <a:pt x="1593231" y="825500"/>
                </a:lnTo>
                <a:lnTo>
                  <a:pt x="1609115" y="812800"/>
                </a:lnTo>
                <a:lnTo>
                  <a:pt x="1642377" y="812800"/>
                </a:lnTo>
                <a:lnTo>
                  <a:pt x="1538357" y="66040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26" name="그룹 225"/>
          <p:cNvGrpSpPr/>
          <p:nvPr/>
        </p:nvGrpSpPr>
        <p:grpSpPr>
          <a:xfrm>
            <a:off x="5120995" y="3553942"/>
            <a:ext cx="864210" cy="1368438"/>
            <a:chOff x="5120995" y="3553942"/>
            <a:chExt cx="864210" cy="1368438"/>
          </a:xfrm>
        </p:grpSpPr>
        <p:sp>
          <p:nvSpPr>
            <p:cNvPr id="248" name="object 248"/>
            <p:cNvSpPr/>
            <p:nvPr/>
          </p:nvSpPr>
          <p:spPr>
            <a:xfrm>
              <a:off x="5182552" y="3553942"/>
              <a:ext cx="802640" cy="684530"/>
            </a:xfrm>
            <a:custGeom>
              <a:avLst/>
              <a:gdLst/>
              <a:ahLst/>
              <a:cxnLst/>
              <a:rect l="l" t="t" r="r" b="b"/>
              <a:pathLst>
                <a:path w="802639" h="684529">
                  <a:moveTo>
                    <a:pt x="139064" y="0"/>
                  </a:moveTo>
                  <a:lnTo>
                    <a:pt x="0" y="0"/>
                  </a:lnTo>
                  <a:lnTo>
                    <a:pt x="344233" y="683907"/>
                  </a:lnTo>
                  <a:lnTo>
                    <a:pt x="802449" y="683907"/>
                  </a:lnTo>
                  <a:lnTo>
                    <a:pt x="139064" y="0"/>
                  </a:lnTo>
                  <a:close/>
                </a:path>
              </a:pathLst>
            </a:custGeom>
            <a:solidFill>
              <a:srgbClr val="74AE4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9" name="object 249"/>
            <p:cNvSpPr/>
            <p:nvPr/>
          </p:nvSpPr>
          <p:spPr>
            <a:xfrm>
              <a:off x="5120995" y="3553942"/>
              <a:ext cx="406400" cy="684530"/>
            </a:xfrm>
            <a:custGeom>
              <a:avLst/>
              <a:gdLst/>
              <a:ahLst/>
              <a:cxnLst/>
              <a:rect l="l" t="t" r="r" b="b"/>
              <a:pathLst>
                <a:path w="406400" h="684529">
                  <a:moveTo>
                    <a:pt x="61556" y="0"/>
                  </a:moveTo>
                  <a:lnTo>
                    <a:pt x="0" y="95745"/>
                  </a:lnTo>
                  <a:lnTo>
                    <a:pt x="200609" y="683907"/>
                  </a:lnTo>
                  <a:lnTo>
                    <a:pt x="405790" y="683907"/>
                  </a:lnTo>
                  <a:lnTo>
                    <a:pt x="61556" y="0"/>
                  </a:lnTo>
                  <a:close/>
                </a:path>
              </a:pathLst>
            </a:custGeom>
            <a:solidFill>
              <a:srgbClr val="A6D27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0" name="object 250"/>
            <p:cNvSpPr/>
            <p:nvPr/>
          </p:nvSpPr>
          <p:spPr>
            <a:xfrm>
              <a:off x="5182552" y="4237850"/>
              <a:ext cx="802640" cy="684530"/>
            </a:xfrm>
            <a:custGeom>
              <a:avLst/>
              <a:gdLst/>
              <a:ahLst/>
              <a:cxnLst/>
              <a:rect l="l" t="t" r="r" b="b"/>
              <a:pathLst>
                <a:path w="802639" h="684529">
                  <a:moveTo>
                    <a:pt x="802449" y="0"/>
                  </a:moveTo>
                  <a:lnTo>
                    <a:pt x="344233" y="0"/>
                  </a:lnTo>
                  <a:lnTo>
                    <a:pt x="0" y="683907"/>
                  </a:lnTo>
                  <a:lnTo>
                    <a:pt x="139064" y="683907"/>
                  </a:lnTo>
                  <a:lnTo>
                    <a:pt x="802449" y="0"/>
                  </a:lnTo>
                  <a:close/>
                </a:path>
              </a:pathLst>
            </a:custGeom>
            <a:solidFill>
              <a:srgbClr val="224F2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1" name="object 251"/>
            <p:cNvSpPr/>
            <p:nvPr/>
          </p:nvSpPr>
          <p:spPr>
            <a:xfrm>
              <a:off x="5120995" y="4237850"/>
              <a:ext cx="406400" cy="684530"/>
            </a:xfrm>
            <a:custGeom>
              <a:avLst/>
              <a:gdLst/>
              <a:ahLst/>
              <a:cxnLst/>
              <a:rect l="l" t="t" r="r" b="b"/>
              <a:pathLst>
                <a:path w="406400" h="684529">
                  <a:moveTo>
                    <a:pt x="405790" y="0"/>
                  </a:moveTo>
                  <a:lnTo>
                    <a:pt x="200609" y="0"/>
                  </a:lnTo>
                  <a:lnTo>
                    <a:pt x="0" y="588162"/>
                  </a:lnTo>
                  <a:lnTo>
                    <a:pt x="61556" y="683907"/>
                  </a:lnTo>
                  <a:lnTo>
                    <a:pt x="405790" y="0"/>
                  </a:lnTo>
                  <a:close/>
                </a:path>
              </a:pathLst>
            </a:custGeom>
            <a:solidFill>
              <a:srgbClr val="86BC4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2" name="object 252"/>
            <p:cNvSpPr/>
            <p:nvPr/>
          </p:nvSpPr>
          <p:spPr>
            <a:xfrm>
              <a:off x="5321617" y="3553942"/>
              <a:ext cx="360680" cy="491490"/>
            </a:xfrm>
            <a:custGeom>
              <a:avLst/>
              <a:gdLst/>
              <a:ahLst/>
              <a:cxnLst/>
              <a:rect l="l" t="t" r="r" b="b"/>
              <a:pathLst>
                <a:path w="360679" h="491489">
                  <a:moveTo>
                    <a:pt x="14173" y="95834"/>
                  </a:moveTo>
                  <a:lnTo>
                    <a:pt x="41579" y="281038"/>
                  </a:lnTo>
                  <a:lnTo>
                    <a:pt x="300913" y="491096"/>
                  </a:lnTo>
                  <a:lnTo>
                    <a:pt x="360311" y="371462"/>
                  </a:lnTo>
                  <a:lnTo>
                    <a:pt x="229979" y="237096"/>
                  </a:lnTo>
                  <a:lnTo>
                    <a:pt x="14173" y="95834"/>
                  </a:lnTo>
                  <a:close/>
                </a:path>
                <a:path w="360679" h="491489">
                  <a:moveTo>
                    <a:pt x="0" y="0"/>
                  </a:moveTo>
                  <a:lnTo>
                    <a:pt x="229971" y="23709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BA64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3" name="object 253"/>
            <p:cNvSpPr/>
            <p:nvPr/>
          </p:nvSpPr>
          <p:spPr>
            <a:xfrm>
              <a:off x="5379504" y="3945242"/>
              <a:ext cx="147320" cy="292735"/>
            </a:xfrm>
            <a:custGeom>
              <a:avLst/>
              <a:gdLst/>
              <a:ahLst/>
              <a:cxnLst/>
              <a:rect l="l" t="t" r="r" b="b"/>
              <a:pathLst>
                <a:path w="147320" h="292735">
                  <a:moveTo>
                    <a:pt x="0" y="0"/>
                  </a:moveTo>
                  <a:lnTo>
                    <a:pt x="25" y="190"/>
                  </a:lnTo>
                  <a:lnTo>
                    <a:pt x="147281" y="29260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0CA6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4" name="object 254"/>
            <p:cNvSpPr/>
            <p:nvPr/>
          </p:nvSpPr>
          <p:spPr>
            <a:xfrm>
              <a:off x="5189397" y="3553942"/>
              <a:ext cx="362191" cy="237096"/>
            </a:xfrm>
            <a:prstGeom prst="rect">
              <a:avLst/>
            </a:prstGeom>
            <a:blipFill>
              <a:blip r:embed="rId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5" name="object 255"/>
            <p:cNvSpPr/>
            <p:nvPr/>
          </p:nvSpPr>
          <p:spPr>
            <a:xfrm>
              <a:off x="5297957" y="3782148"/>
              <a:ext cx="416559" cy="455930"/>
            </a:xfrm>
            <a:custGeom>
              <a:avLst/>
              <a:gdLst/>
              <a:ahLst/>
              <a:cxnLst/>
              <a:rect l="l" t="t" r="r" b="b"/>
              <a:pathLst>
                <a:path w="416560" h="455929">
                  <a:moveTo>
                    <a:pt x="324561" y="262889"/>
                  </a:moveTo>
                  <a:lnTo>
                    <a:pt x="228828" y="455701"/>
                  </a:lnTo>
                  <a:lnTo>
                    <a:pt x="416534" y="337388"/>
                  </a:lnTo>
                  <a:lnTo>
                    <a:pt x="324561" y="262889"/>
                  </a:lnTo>
                  <a:close/>
                </a:path>
                <a:path w="416560" h="455929">
                  <a:moveTo>
                    <a:pt x="45732" y="91820"/>
                  </a:moveTo>
                  <a:lnTo>
                    <a:pt x="81546" y="163093"/>
                  </a:lnTo>
                  <a:lnTo>
                    <a:pt x="71210" y="93256"/>
                  </a:lnTo>
                  <a:lnTo>
                    <a:pt x="47155" y="93256"/>
                  </a:lnTo>
                  <a:lnTo>
                    <a:pt x="45732" y="91820"/>
                  </a:lnTo>
                  <a:close/>
                </a:path>
                <a:path w="416560" h="455929">
                  <a:moveTo>
                    <a:pt x="0" y="0"/>
                  </a:moveTo>
                  <a:lnTo>
                    <a:pt x="47155" y="93256"/>
                  </a:lnTo>
                  <a:lnTo>
                    <a:pt x="71210" y="93256"/>
                  </a:lnTo>
                  <a:lnTo>
                    <a:pt x="65227" y="5283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BA64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6" name="object 256"/>
            <p:cNvSpPr/>
            <p:nvPr/>
          </p:nvSpPr>
          <p:spPr>
            <a:xfrm>
              <a:off x="5363197" y="3834981"/>
              <a:ext cx="259715" cy="403225"/>
            </a:xfrm>
            <a:custGeom>
              <a:avLst/>
              <a:gdLst/>
              <a:ahLst/>
              <a:cxnLst/>
              <a:rect l="l" t="t" r="r" b="b"/>
              <a:pathLst>
                <a:path w="259714" h="403225">
                  <a:moveTo>
                    <a:pt x="0" y="0"/>
                  </a:moveTo>
                  <a:lnTo>
                    <a:pt x="16306" y="110261"/>
                  </a:lnTo>
                  <a:lnTo>
                    <a:pt x="163588" y="402869"/>
                  </a:lnTo>
                  <a:lnTo>
                    <a:pt x="259334" y="21005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6A14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7" name="object 257"/>
            <p:cNvSpPr/>
            <p:nvPr/>
          </p:nvSpPr>
          <p:spPr>
            <a:xfrm>
              <a:off x="5714491" y="4058602"/>
              <a:ext cx="270510" cy="179705"/>
            </a:xfrm>
            <a:custGeom>
              <a:avLst/>
              <a:gdLst/>
              <a:ahLst/>
              <a:cxnLst/>
              <a:rect l="l" t="t" r="r" b="b"/>
              <a:pathLst>
                <a:path w="270510" h="179704">
                  <a:moveTo>
                    <a:pt x="96647" y="0"/>
                  </a:moveTo>
                  <a:lnTo>
                    <a:pt x="0" y="60921"/>
                  </a:lnTo>
                  <a:lnTo>
                    <a:pt x="146075" y="179247"/>
                  </a:lnTo>
                  <a:lnTo>
                    <a:pt x="270510" y="179247"/>
                  </a:lnTo>
                  <a:lnTo>
                    <a:pt x="96647" y="0"/>
                  </a:lnTo>
                  <a:close/>
                </a:path>
              </a:pathLst>
            </a:custGeom>
            <a:solidFill>
              <a:srgbClr val="8CB93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8" name="object 258"/>
            <p:cNvSpPr/>
            <p:nvPr/>
          </p:nvSpPr>
          <p:spPr>
            <a:xfrm>
              <a:off x="5526785" y="4119524"/>
              <a:ext cx="334010" cy="118745"/>
            </a:xfrm>
            <a:custGeom>
              <a:avLst/>
              <a:gdLst/>
              <a:ahLst/>
              <a:cxnLst/>
              <a:rect l="l" t="t" r="r" b="b"/>
              <a:pathLst>
                <a:path w="334010" h="118745">
                  <a:moveTo>
                    <a:pt x="187705" y="0"/>
                  </a:moveTo>
                  <a:lnTo>
                    <a:pt x="0" y="118325"/>
                  </a:lnTo>
                  <a:lnTo>
                    <a:pt x="333781" y="118325"/>
                  </a:lnTo>
                  <a:lnTo>
                    <a:pt x="187705" y="0"/>
                  </a:lnTo>
                  <a:close/>
                </a:path>
              </a:pathLst>
            </a:custGeom>
            <a:solidFill>
              <a:srgbClr val="70B04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9" name="object 259"/>
            <p:cNvSpPr/>
            <p:nvPr/>
          </p:nvSpPr>
          <p:spPr>
            <a:xfrm>
              <a:off x="5182552" y="3553942"/>
              <a:ext cx="68580" cy="135255"/>
            </a:xfrm>
            <a:custGeom>
              <a:avLst/>
              <a:gdLst/>
              <a:ahLst/>
              <a:cxnLst/>
              <a:rect l="l" t="t" r="r" b="b"/>
              <a:pathLst>
                <a:path w="68579" h="135254">
                  <a:moveTo>
                    <a:pt x="0" y="0"/>
                  </a:moveTo>
                  <a:lnTo>
                    <a:pt x="67792" y="134696"/>
                  </a:lnTo>
                  <a:lnTo>
                    <a:pt x="67957" y="13437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BA64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0" name="object 260"/>
            <p:cNvSpPr/>
            <p:nvPr/>
          </p:nvSpPr>
          <p:spPr>
            <a:xfrm>
              <a:off x="5120995" y="3553942"/>
              <a:ext cx="129539" cy="196215"/>
            </a:xfrm>
            <a:custGeom>
              <a:avLst/>
              <a:gdLst/>
              <a:ahLst/>
              <a:cxnLst/>
              <a:rect l="l" t="t" r="r" b="b"/>
              <a:pathLst>
                <a:path w="129539" h="196214">
                  <a:moveTo>
                    <a:pt x="61556" y="0"/>
                  </a:moveTo>
                  <a:lnTo>
                    <a:pt x="0" y="95745"/>
                  </a:lnTo>
                  <a:lnTo>
                    <a:pt x="99186" y="195643"/>
                  </a:lnTo>
                  <a:lnTo>
                    <a:pt x="129349" y="134696"/>
                  </a:lnTo>
                  <a:lnTo>
                    <a:pt x="61556" y="0"/>
                  </a:lnTo>
                  <a:close/>
                </a:path>
              </a:pathLst>
            </a:custGeom>
            <a:solidFill>
              <a:srgbClr val="90CA6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1" name="object 261"/>
            <p:cNvSpPr/>
            <p:nvPr/>
          </p:nvSpPr>
          <p:spPr>
            <a:xfrm>
              <a:off x="5260556" y="3708196"/>
              <a:ext cx="37465" cy="74295"/>
            </a:xfrm>
            <a:custGeom>
              <a:avLst/>
              <a:gdLst/>
              <a:ahLst/>
              <a:cxnLst/>
              <a:rect l="l" t="t" r="r" b="b"/>
              <a:pathLst>
                <a:path w="37464" h="74295">
                  <a:moveTo>
                    <a:pt x="0" y="0"/>
                  </a:moveTo>
                  <a:lnTo>
                    <a:pt x="36868" y="73520"/>
                  </a:lnTo>
                  <a:lnTo>
                    <a:pt x="37388" y="7393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BA64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2" name="object 262"/>
            <p:cNvSpPr/>
            <p:nvPr/>
          </p:nvSpPr>
          <p:spPr>
            <a:xfrm>
              <a:off x="5297423" y="3781717"/>
              <a:ext cx="48260" cy="93980"/>
            </a:xfrm>
            <a:custGeom>
              <a:avLst/>
              <a:gdLst/>
              <a:ahLst/>
              <a:cxnLst/>
              <a:rect l="l" t="t" r="r" b="b"/>
              <a:pathLst>
                <a:path w="48260" h="93979">
                  <a:moveTo>
                    <a:pt x="0" y="0"/>
                  </a:moveTo>
                  <a:lnTo>
                    <a:pt x="46266" y="92240"/>
                  </a:lnTo>
                  <a:lnTo>
                    <a:pt x="47688" y="93687"/>
                  </a:lnTo>
                  <a:lnTo>
                    <a:pt x="533" y="43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6A14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3" name="object 263"/>
            <p:cNvSpPr/>
            <p:nvPr/>
          </p:nvSpPr>
          <p:spPr>
            <a:xfrm>
              <a:off x="5333784" y="4041279"/>
              <a:ext cx="193040" cy="196850"/>
            </a:xfrm>
            <a:custGeom>
              <a:avLst/>
              <a:gdLst/>
              <a:ahLst/>
              <a:cxnLst/>
              <a:rect l="l" t="t" r="r" b="b"/>
              <a:pathLst>
                <a:path w="193039" h="196850">
                  <a:moveTo>
                    <a:pt x="7645" y="0"/>
                  </a:moveTo>
                  <a:lnTo>
                    <a:pt x="0" y="75806"/>
                  </a:lnTo>
                  <a:lnTo>
                    <a:pt x="193001" y="196570"/>
                  </a:lnTo>
                  <a:lnTo>
                    <a:pt x="110553" y="33362"/>
                  </a:lnTo>
                  <a:lnTo>
                    <a:pt x="7645" y="0"/>
                  </a:lnTo>
                  <a:close/>
                </a:path>
              </a:pathLst>
            </a:custGeom>
            <a:solidFill>
              <a:srgbClr val="BCDA8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4" name="object 264"/>
            <p:cNvSpPr/>
            <p:nvPr/>
          </p:nvSpPr>
          <p:spPr>
            <a:xfrm>
              <a:off x="5250510" y="3688232"/>
              <a:ext cx="10160" cy="20320"/>
            </a:xfrm>
            <a:custGeom>
              <a:avLst/>
              <a:gdLst/>
              <a:ahLst/>
              <a:cxnLst/>
              <a:rect l="l" t="t" r="r" b="b"/>
              <a:pathLst>
                <a:path w="10160" h="20320">
                  <a:moveTo>
                    <a:pt x="50" y="0"/>
                  </a:moveTo>
                  <a:lnTo>
                    <a:pt x="10058" y="19964"/>
                  </a:lnTo>
                  <a:lnTo>
                    <a:pt x="50" y="0"/>
                  </a:lnTo>
                  <a:close/>
                </a:path>
              </a:pathLst>
            </a:custGeom>
            <a:solidFill>
              <a:srgbClr val="5BA64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5" name="object 265"/>
            <p:cNvSpPr/>
            <p:nvPr/>
          </p:nvSpPr>
          <p:spPr>
            <a:xfrm>
              <a:off x="5181637" y="3749573"/>
              <a:ext cx="262890" cy="325120"/>
            </a:xfrm>
            <a:custGeom>
              <a:avLst/>
              <a:gdLst/>
              <a:ahLst/>
              <a:cxnLst/>
              <a:rect l="l" t="t" r="r" b="b"/>
              <a:pathLst>
                <a:path w="262889" h="325120">
                  <a:moveTo>
                    <a:pt x="174730" y="149707"/>
                  </a:moveTo>
                  <a:lnTo>
                    <a:pt x="174091" y="149707"/>
                  </a:lnTo>
                  <a:lnTo>
                    <a:pt x="262686" y="325056"/>
                  </a:lnTo>
                  <a:lnTo>
                    <a:pt x="174730" y="149707"/>
                  </a:lnTo>
                  <a:close/>
                </a:path>
                <a:path w="262889" h="325120">
                  <a:moveTo>
                    <a:pt x="38544" y="0"/>
                  </a:moveTo>
                  <a:lnTo>
                    <a:pt x="0" y="77889"/>
                  </a:lnTo>
                  <a:lnTo>
                    <a:pt x="62128" y="260045"/>
                  </a:lnTo>
                  <a:lnTo>
                    <a:pt x="159778" y="291706"/>
                  </a:lnTo>
                  <a:lnTo>
                    <a:pt x="174091" y="149707"/>
                  </a:lnTo>
                  <a:lnTo>
                    <a:pt x="174730" y="149707"/>
                  </a:lnTo>
                  <a:lnTo>
                    <a:pt x="161925" y="124256"/>
                  </a:lnTo>
                  <a:lnTo>
                    <a:pt x="38544" y="0"/>
                  </a:lnTo>
                  <a:close/>
                </a:path>
              </a:pathLst>
            </a:custGeom>
            <a:solidFill>
              <a:srgbClr val="90CA6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6" name="object 266"/>
            <p:cNvSpPr/>
            <p:nvPr/>
          </p:nvSpPr>
          <p:spPr>
            <a:xfrm>
              <a:off x="5343562" y="3873830"/>
              <a:ext cx="17145" cy="34290"/>
            </a:xfrm>
            <a:custGeom>
              <a:avLst/>
              <a:gdLst/>
              <a:ahLst/>
              <a:cxnLst/>
              <a:rect l="l" t="t" r="r" b="b"/>
              <a:pathLst>
                <a:path w="17145" h="34289">
                  <a:moveTo>
                    <a:pt x="0" y="0"/>
                  </a:moveTo>
                  <a:lnTo>
                    <a:pt x="16979" y="33731"/>
                  </a:lnTo>
                  <a:lnTo>
                    <a:pt x="127" y="12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6A14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7" name="object 267"/>
            <p:cNvSpPr/>
            <p:nvPr/>
          </p:nvSpPr>
          <p:spPr>
            <a:xfrm>
              <a:off x="5250357" y="3688321"/>
              <a:ext cx="47625" cy="93980"/>
            </a:xfrm>
            <a:custGeom>
              <a:avLst/>
              <a:gdLst/>
              <a:ahLst/>
              <a:cxnLst/>
              <a:rect l="l" t="t" r="r" b="b"/>
              <a:pathLst>
                <a:path w="47625" h="93979">
                  <a:moveTo>
                    <a:pt x="152" y="0"/>
                  </a:moveTo>
                  <a:lnTo>
                    <a:pt x="0" y="317"/>
                  </a:lnTo>
                  <a:lnTo>
                    <a:pt x="46685" y="93078"/>
                  </a:lnTo>
                  <a:lnTo>
                    <a:pt x="47078" y="93395"/>
                  </a:lnTo>
                  <a:lnTo>
                    <a:pt x="10210" y="19875"/>
                  </a:lnTo>
                  <a:lnTo>
                    <a:pt x="152" y="0"/>
                  </a:lnTo>
                  <a:close/>
                </a:path>
              </a:pathLst>
            </a:custGeom>
            <a:solidFill>
              <a:srgbClr val="46A14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8" name="object 268"/>
            <p:cNvSpPr/>
            <p:nvPr/>
          </p:nvSpPr>
          <p:spPr>
            <a:xfrm>
              <a:off x="5220182" y="3688638"/>
              <a:ext cx="123825" cy="185420"/>
            </a:xfrm>
            <a:custGeom>
              <a:avLst/>
              <a:gdLst/>
              <a:ahLst/>
              <a:cxnLst/>
              <a:rect l="l" t="t" r="r" b="b"/>
              <a:pathLst>
                <a:path w="123825" h="185420">
                  <a:moveTo>
                    <a:pt x="30162" y="0"/>
                  </a:moveTo>
                  <a:lnTo>
                    <a:pt x="0" y="60934"/>
                  </a:lnTo>
                  <a:lnTo>
                    <a:pt x="123380" y="185191"/>
                  </a:lnTo>
                  <a:lnTo>
                    <a:pt x="30162" y="0"/>
                  </a:lnTo>
                  <a:close/>
                </a:path>
              </a:pathLst>
            </a:custGeom>
            <a:solidFill>
              <a:srgbClr val="77C26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9" name="object 269"/>
            <p:cNvSpPr/>
            <p:nvPr/>
          </p:nvSpPr>
          <p:spPr>
            <a:xfrm>
              <a:off x="5297042" y="3781399"/>
              <a:ext cx="46990" cy="92710"/>
            </a:xfrm>
            <a:custGeom>
              <a:avLst/>
              <a:gdLst/>
              <a:ahLst/>
              <a:cxnLst/>
              <a:rect l="l" t="t" r="r" b="b"/>
              <a:pathLst>
                <a:path w="46989" h="92710">
                  <a:moveTo>
                    <a:pt x="0" y="0"/>
                  </a:moveTo>
                  <a:lnTo>
                    <a:pt x="46532" y="92430"/>
                  </a:lnTo>
                  <a:lnTo>
                    <a:pt x="393" y="31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E9A4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0" name="object 270"/>
            <p:cNvSpPr/>
            <p:nvPr/>
          </p:nvSpPr>
          <p:spPr>
            <a:xfrm>
              <a:off x="5341416" y="3899293"/>
              <a:ext cx="103505" cy="175895"/>
            </a:xfrm>
            <a:custGeom>
              <a:avLst/>
              <a:gdLst/>
              <a:ahLst/>
              <a:cxnLst/>
              <a:rect l="l" t="t" r="r" b="b"/>
              <a:pathLst>
                <a:path w="103504" h="175895">
                  <a:moveTo>
                    <a:pt x="14312" y="0"/>
                  </a:moveTo>
                  <a:lnTo>
                    <a:pt x="0" y="141986"/>
                  </a:lnTo>
                  <a:lnTo>
                    <a:pt x="102908" y="175348"/>
                  </a:lnTo>
                  <a:lnTo>
                    <a:pt x="14312" y="0"/>
                  </a:lnTo>
                  <a:close/>
                </a:path>
              </a:pathLst>
            </a:custGeom>
            <a:solidFill>
              <a:srgbClr val="AED47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1" name="object 271"/>
            <p:cNvSpPr/>
            <p:nvPr/>
          </p:nvSpPr>
          <p:spPr>
            <a:xfrm>
              <a:off x="5265940" y="4074642"/>
              <a:ext cx="67945" cy="163830"/>
            </a:xfrm>
            <a:custGeom>
              <a:avLst/>
              <a:gdLst/>
              <a:ahLst/>
              <a:cxnLst/>
              <a:rect l="l" t="t" r="r" b="b"/>
              <a:pathLst>
                <a:path w="67945" h="163829">
                  <a:moveTo>
                    <a:pt x="0" y="0"/>
                  </a:moveTo>
                  <a:lnTo>
                    <a:pt x="55664" y="163207"/>
                  </a:lnTo>
                  <a:lnTo>
                    <a:pt x="67843" y="4244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0CA6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2" name="object 272"/>
            <p:cNvSpPr/>
            <p:nvPr/>
          </p:nvSpPr>
          <p:spPr>
            <a:xfrm>
              <a:off x="5321617" y="4117085"/>
              <a:ext cx="205740" cy="121285"/>
            </a:xfrm>
            <a:custGeom>
              <a:avLst/>
              <a:gdLst/>
              <a:ahLst/>
              <a:cxnLst/>
              <a:rect l="l" t="t" r="r" b="b"/>
              <a:pathLst>
                <a:path w="205739" h="121285">
                  <a:moveTo>
                    <a:pt x="12166" y="0"/>
                  </a:moveTo>
                  <a:lnTo>
                    <a:pt x="0" y="120764"/>
                  </a:lnTo>
                  <a:lnTo>
                    <a:pt x="205168" y="120764"/>
                  </a:lnTo>
                  <a:lnTo>
                    <a:pt x="12166" y="0"/>
                  </a:lnTo>
                  <a:close/>
                </a:path>
              </a:pathLst>
            </a:custGeom>
            <a:solidFill>
              <a:srgbClr val="AED47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3" name="object 273"/>
            <p:cNvSpPr/>
            <p:nvPr/>
          </p:nvSpPr>
          <p:spPr>
            <a:xfrm>
              <a:off x="5682945" y="4237850"/>
              <a:ext cx="302260" cy="114935"/>
            </a:xfrm>
            <a:custGeom>
              <a:avLst/>
              <a:gdLst/>
              <a:ahLst/>
              <a:cxnLst/>
              <a:rect l="l" t="t" r="r" b="b"/>
              <a:pathLst>
                <a:path w="302260" h="114935">
                  <a:moveTo>
                    <a:pt x="302056" y="0"/>
                  </a:moveTo>
                  <a:lnTo>
                    <a:pt x="0" y="0"/>
                  </a:lnTo>
                  <a:lnTo>
                    <a:pt x="4737" y="53378"/>
                  </a:lnTo>
                  <a:lnTo>
                    <a:pt x="189852" y="114782"/>
                  </a:lnTo>
                  <a:lnTo>
                    <a:pt x="302056" y="0"/>
                  </a:lnTo>
                  <a:close/>
                </a:path>
              </a:pathLst>
            </a:custGeom>
            <a:solidFill>
              <a:srgbClr val="25613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4" name="object 274"/>
            <p:cNvSpPr/>
            <p:nvPr/>
          </p:nvSpPr>
          <p:spPr>
            <a:xfrm>
              <a:off x="5340197" y="4611242"/>
              <a:ext cx="281305" cy="220345"/>
            </a:xfrm>
            <a:custGeom>
              <a:avLst/>
              <a:gdLst/>
              <a:ahLst/>
              <a:cxnLst/>
              <a:rect l="l" t="t" r="r" b="b"/>
              <a:pathLst>
                <a:path w="281304" h="220345">
                  <a:moveTo>
                    <a:pt x="280962" y="0"/>
                  </a:moveTo>
                  <a:lnTo>
                    <a:pt x="30606" y="70269"/>
                  </a:lnTo>
                  <a:lnTo>
                    <a:pt x="0" y="219735"/>
                  </a:lnTo>
                  <a:lnTo>
                    <a:pt x="277012" y="4089"/>
                  </a:lnTo>
                  <a:lnTo>
                    <a:pt x="280962" y="0"/>
                  </a:lnTo>
                  <a:close/>
                </a:path>
              </a:pathLst>
            </a:custGeom>
            <a:solidFill>
              <a:srgbClr val="1B442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5" name="object 275"/>
            <p:cNvSpPr/>
            <p:nvPr/>
          </p:nvSpPr>
          <p:spPr>
            <a:xfrm>
              <a:off x="5292394" y="4237850"/>
              <a:ext cx="415925" cy="466090"/>
            </a:xfrm>
            <a:custGeom>
              <a:avLst/>
              <a:gdLst/>
              <a:ahLst/>
              <a:cxnLst/>
              <a:rect l="l" t="t" r="r" b="b"/>
              <a:pathLst>
                <a:path w="415925" h="466089">
                  <a:moveTo>
                    <a:pt x="124612" y="218097"/>
                  </a:moveTo>
                  <a:lnTo>
                    <a:pt x="0" y="465658"/>
                  </a:lnTo>
                  <a:lnTo>
                    <a:pt x="78422" y="443649"/>
                  </a:lnTo>
                  <a:lnTo>
                    <a:pt x="124612" y="218097"/>
                  </a:lnTo>
                  <a:close/>
                </a:path>
                <a:path w="415925" h="466089">
                  <a:moveTo>
                    <a:pt x="234391" y="0"/>
                  </a:moveTo>
                  <a:lnTo>
                    <a:pt x="415721" y="283248"/>
                  </a:lnTo>
                  <a:lnTo>
                    <a:pt x="395287" y="53378"/>
                  </a:lnTo>
                  <a:lnTo>
                    <a:pt x="234391" y="0"/>
                  </a:lnTo>
                  <a:close/>
                </a:path>
              </a:pathLst>
            </a:custGeom>
            <a:solidFill>
              <a:srgbClr val="25613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6" name="object 276"/>
            <p:cNvSpPr/>
            <p:nvPr/>
          </p:nvSpPr>
          <p:spPr>
            <a:xfrm>
              <a:off x="5291620" y="4455324"/>
              <a:ext cx="125730" cy="248920"/>
            </a:xfrm>
            <a:custGeom>
              <a:avLst/>
              <a:gdLst/>
              <a:ahLst/>
              <a:cxnLst/>
              <a:rect l="l" t="t" r="r" b="b"/>
              <a:pathLst>
                <a:path w="125729" h="248920">
                  <a:moveTo>
                    <a:pt x="125387" y="0"/>
                  </a:moveTo>
                  <a:lnTo>
                    <a:pt x="0" y="248411"/>
                  </a:lnTo>
                  <a:lnTo>
                    <a:pt x="774" y="248183"/>
                  </a:lnTo>
                  <a:lnTo>
                    <a:pt x="125387" y="622"/>
                  </a:lnTo>
                  <a:lnTo>
                    <a:pt x="125387" y="0"/>
                  </a:lnTo>
                  <a:close/>
                </a:path>
              </a:pathLst>
            </a:custGeom>
            <a:solidFill>
              <a:srgbClr val="A1C54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7" name="object 277"/>
            <p:cNvSpPr/>
            <p:nvPr/>
          </p:nvSpPr>
          <p:spPr>
            <a:xfrm>
              <a:off x="5621172" y="4352632"/>
              <a:ext cx="252095" cy="259079"/>
            </a:xfrm>
            <a:custGeom>
              <a:avLst/>
              <a:gdLst/>
              <a:ahLst/>
              <a:cxnLst/>
              <a:rect l="l" t="t" r="r" b="b"/>
              <a:pathLst>
                <a:path w="252095" h="259079">
                  <a:moveTo>
                    <a:pt x="251625" y="0"/>
                  </a:moveTo>
                  <a:lnTo>
                    <a:pt x="86956" y="168465"/>
                  </a:lnTo>
                  <a:lnTo>
                    <a:pt x="0" y="258597"/>
                  </a:lnTo>
                  <a:lnTo>
                    <a:pt x="2260" y="257962"/>
                  </a:lnTo>
                  <a:lnTo>
                    <a:pt x="251625" y="0"/>
                  </a:lnTo>
                  <a:close/>
                </a:path>
              </a:pathLst>
            </a:custGeom>
            <a:solidFill>
              <a:srgbClr val="25613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8" name="object 278"/>
            <p:cNvSpPr/>
            <p:nvPr/>
          </p:nvSpPr>
          <p:spPr>
            <a:xfrm>
              <a:off x="5687682" y="4291228"/>
              <a:ext cx="185420" cy="229870"/>
            </a:xfrm>
            <a:custGeom>
              <a:avLst/>
              <a:gdLst/>
              <a:ahLst/>
              <a:cxnLst/>
              <a:rect l="l" t="t" r="r" b="b"/>
              <a:pathLst>
                <a:path w="185420" h="229870">
                  <a:moveTo>
                    <a:pt x="0" y="0"/>
                  </a:moveTo>
                  <a:lnTo>
                    <a:pt x="20434" y="229870"/>
                  </a:lnTo>
                  <a:lnTo>
                    <a:pt x="185102" y="6140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9743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9" name="object 279"/>
            <p:cNvSpPr/>
            <p:nvPr/>
          </p:nvSpPr>
          <p:spPr>
            <a:xfrm>
              <a:off x="5370817" y="4237850"/>
              <a:ext cx="337820" cy="443865"/>
            </a:xfrm>
            <a:custGeom>
              <a:avLst/>
              <a:gdLst/>
              <a:ahLst/>
              <a:cxnLst/>
              <a:rect l="l" t="t" r="r" b="b"/>
              <a:pathLst>
                <a:path w="337820" h="443864">
                  <a:moveTo>
                    <a:pt x="155968" y="0"/>
                  </a:moveTo>
                  <a:lnTo>
                    <a:pt x="46189" y="218097"/>
                  </a:lnTo>
                  <a:lnTo>
                    <a:pt x="0" y="443661"/>
                  </a:lnTo>
                  <a:lnTo>
                    <a:pt x="250355" y="373392"/>
                  </a:lnTo>
                  <a:lnTo>
                    <a:pt x="337299" y="283248"/>
                  </a:lnTo>
                  <a:lnTo>
                    <a:pt x="155968" y="0"/>
                  </a:lnTo>
                  <a:close/>
                </a:path>
              </a:pathLst>
            </a:custGeom>
            <a:solidFill>
              <a:srgbClr val="22543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0" name="object 280"/>
            <p:cNvSpPr/>
            <p:nvPr/>
          </p:nvSpPr>
          <p:spPr>
            <a:xfrm>
              <a:off x="5417007" y="4237850"/>
              <a:ext cx="109855" cy="218440"/>
            </a:xfrm>
            <a:custGeom>
              <a:avLst/>
              <a:gdLst/>
              <a:ahLst/>
              <a:cxnLst/>
              <a:rect l="l" t="t" r="r" b="b"/>
              <a:pathLst>
                <a:path w="109854" h="218439">
                  <a:moveTo>
                    <a:pt x="109778" y="0"/>
                  </a:moveTo>
                  <a:lnTo>
                    <a:pt x="38" y="217932"/>
                  </a:lnTo>
                  <a:lnTo>
                    <a:pt x="0" y="218097"/>
                  </a:lnTo>
                  <a:lnTo>
                    <a:pt x="109778" y="0"/>
                  </a:lnTo>
                  <a:close/>
                </a:path>
              </a:pathLst>
            </a:custGeom>
            <a:solidFill>
              <a:srgbClr val="81BC4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1" name="object 281"/>
            <p:cNvSpPr/>
            <p:nvPr/>
          </p:nvSpPr>
          <p:spPr>
            <a:xfrm>
              <a:off x="5223586" y="4830978"/>
              <a:ext cx="116839" cy="90805"/>
            </a:xfrm>
            <a:custGeom>
              <a:avLst/>
              <a:gdLst/>
              <a:ahLst/>
              <a:cxnLst/>
              <a:rect l="l" t="t" r="r" b="b"/>
              <a:pathLst>
                <a:path w="116839" h="90804">
                  <a:moveTo>
                    <a:pt x="116611" y="0"/>
                  </a:moveTo>
                  <a:lnTo>
                    <a:pt x="0" y="90779"/>
                  </a:lnTo>
                  <a:lnTo>
                    <a:pt x="98018" y="90779"/>
                  </a:lnTo>
                  <a:lnTo>
                    <a:pt x="116611" y="0"/>
                  </a:lnTo>
                  <a:close/>
                </a:path>
              </a:pathLst>
            </a:custGeom>
            <a:solidFill>
              <a:srgbClr val="25613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2" name="object 282"/>
            <p:cNvSpPr/>
            <p:nvPr/>
          </p:nvSpPr>
          <p:spPr>
            <a:xfrm>
              <a:off x="5321617" y="4615332"/>
              <a:ext cx="295910" cy="306705"/>
            </a:xfrm>
            <a:custGeom>
              <a:avLst/>
              <a:gdLst/>
              <a:ahLst/>
              <a:cxnLst/>
              <a:rect l="l" t="t" r="r" b="b"/>
              <a:pathLst>
                <a:path w="295910" h="306704">
                  <a:moveTo>
                    <a:pt x="295605" y="0"/>
                  </a:moveTo>
                  <a:lnTo>
                    <a:pt x="18592" y="215646"/>
                  </a:lnTo>
                  <a:lnTo>
                    <a:pt x="0" y="306425"/>
                  </a:lnTo>
                  <a:lnTo>
                    <a:pt x="295605" y="0"/>
                  </a:lnTo>
                  <a:close/>
                </a:path>
              </a:pathLst>
            </a:custGeom>
            <a:solidFill>
              <a:srgbClr val="22543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3" name="object 283"/>
            <p:cNvSpPr/>
            <p:nvPr/>
          </p:nvSpPr>
          <p:spPr>
            <a:xfrm>
              <a:off x="5410796" y="4237850"/>
              <a:ext cx="115989" cy="217931"/>
            </a:xfrm>
            <a:prstGeom prst="rect">
              <a:avLst/>
            </a:prstGeom>
            <a:blipFill>
              <a:blip r:embed="rId1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4" name="object 284"/>
            <p:cNvSpPr/>
            <p:nvPr/>
          </p:nvSpPr>
          <p:spPr>
            <a:xfrm>
              <a:off x="5243969" y="4237850"/>
              <a:ext cx="167005" cy="288925"/>
            </a:xfrm>
            <a:custGeom>
              <a:avLst/>
              <a:gdLst/>
              <a:ahLst/>
              <a:cxnLst/>
              <a:rect l="l" t="t" r="r" b="b"/>
              <a:pathLst>
                <a:path w="167004" h="288925">
                  <a:moveTo>
                    <a:pt x="158000" y="0"/>
                  </a:moveTo>
                  <a:lnTo>
                    <a:pt x="77647" y="0"/>
                  </a:lnTo>
                  <a:lnTo>
                    <a:pt x="0" y="227634"/>
                  </a:lnTo>
                  <a:lnTo>
                    <a:pt x="20345" y="288759"/>
                  </a:lnTo>
                  <a:lnTo>
                    <a:pt x="166827" y="127609"/>
                  </a:lnTo>
                  <a:lnTo>
                    <a:pt x="158000" y="0"/>
                  </a:lnTo>
                  <a:close/>
                </a:path>
              </a:pathLst>
            </a:custGeom>
            <a:solidFill>
              <a:srgbClr val="A1C54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5" name="object 285"/>
            <p:cNvSpPr/>
            <p:nvPr/>
          </p:nvSpPr>
          <p:spPr>
            <a:xfrm>
              <a:off x="5321617" y="4237850"/>
              <a:ext cx="205168" cy="127609"/>
            </a:xfrm>
            <a:prstGeom prst="rect">
              <a:avLst/>
            </a:prstGeom>
            <a:blipFill>
              <a:blip r:embed="rId1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6" name="object 286"/>
            <p:cNvSpPr/>
            <p:nvPr/>
          </p:nvSpPr>
          <p:spPr>
            <a:xfrm>
              <a:off x="5121008" y="4526610"/>
              <a:ext cx="189865" cy="299720"/>
            </a:xfrm>
            <a:custGeom>
              <a:avLst/>
              <a:gdLst/>
              <a:ahLst/>
              <a:cxnLst/>
              <a:rect l="l" t="t" r="r" b="b"/>
              <a:pathLst>
                <a:path w="189864" h="299720">
                  <a:moveTo>
                    <a:pt x="143306" y="0"/>
                  </a:moveTo>
                  <a:lnTo>
                    <a:pt x="77368" y="72529"/>
                  </a:lnTo>
                  <a:lnTo>
                    <a:pt x="0" y="299389"/>
                  </a:lnTo>
                  <a:lnTo>
                    <a:pt x="189610" y="139166"/>
                  </a:lnTo>
                  <a:lnTo>
                    <a:pt x="143306" y="0"/>
                  </a:lnTo>
                  <a:close/>
                </a:path>
              </a:pathLst>
            </a:custGeom>
            <a:solidFill>
              <a:srgbClr val="69B34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7" name="object 287"/>
            <p:cNvSpPr/>
            <p:nvPr/>
          </p:nvSpPr>
          <p:spPr>
            <a:xfrm>
              <a:off x="5198376" y="4465485"/>
              <a:ext cx="66040" cy="133985"/>
            </a:xfrm>
            <a:custGeom>
              <a:avLst/>
              <a:gdLst/>
              <a:ahLst/>
              <a:cxnLst/>
              <a:rect l="l" t="t" r="r" b="b"/>
              <a:pathLst>
                <a:path w="66039" h="133985">
                  <a:moveTo>
                    <a:pt x="45592" y="0"/>
                  </a:moveTo>
                  <a:lnTo>
                    <a:pt x="0" y="133667"/>
                  </a:lnTo>
                  <a:lnTo>
                    <a:pt x="65938" y="61137"/>
                  </a:lnTo>
                  <a:lnTo>
                    <a:pt x="45592" y="0"/>
                  </a:lnTo>
                  <a:close/>
                </a:path>
              </a:pathLst>
            </a:custGeom>
            <a:solidFill>
              <a:srgbClr val="8BBD4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8" name="object 288"/>
            <p:cNvSpPr/>
            <p:nvPr/>
          </p:nvSpPr>
          <p:spPr>
            <a:xfrm>
              <a:off x="5120995" y="4665776"/>
              <a:ext cx="189865" cy="256540"/>
            </a:xfrm>
            <a:custGeom>
              <a:avLst/>
              <a:gdLst/>
              <a:ahLst/>
              <a:cxnLst/>
              <a:rect l="l" t="t" r="r" b="b"/>
              <a:pathLst>
                <a:path w="189864" h="256539">
                  <a:moveTo>
                    <a:pt x="189611" y="0"/>
                  </a:moveTo>
                  <a:lnTo>
                    <a:pt x="0" y="160235"/>
                  </a:lnTo>
                  <a:lnTo>
                    <a:pt x="61556" y="255981"/>
                  </a:lnTo>
                  <a:lnTo>
                    <a:pt x="189611" y="0"/>
                  </a:lnTo>
                  <a:close/>
                </a:path>
              </a:pathLst>
            </a:custGeom>
            <a:solidFill>
              <a:srgbClr val="81BC4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89" name="타원 288"/>
          <p:cNvSpPr/>
          <p:nvPr/>
        </p:nvSpPr>
        <p:spPr>
          <a:xfrm>
            <a:off x="6743700" y="3194558"/>
            <a:ext cx="2263267" cy="2263267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635000" h="381000"/>
            <a:bevelB w="635000" h="381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290" name="그룹 289"/>
          <p:cNvGrpSpPr/>
          <p:nvPr/>
        </p:nvGrpSpPr>
        <p:grpSpPr>
          <a:xfrm>
            <a:off x="7160221" y="3734549"/>
            <a:ext cx="1430223" cy="1112710"/>
            <a:chOff x="7212977" y="3780866"/>
            <a:chExt cx="1430223" cy="1112710"/>
          </a:xfrm>
        </p:grpSpPr>
        <p:sp>
          <p:nvSpPr>
            <p:cNvPr id="235" name="object 235"/>
            <p:cNvSpPr/>
            <p:nvPr/>
          </p:nvSpPr>
          <p:spPr>
            <a:xfrm>
              <a:off x="8261832" y="3876217"/>
              <a:ext cx="238340" cy="317830"/>
            </a:xfrm>
            <a:prstGeom prst="rect">
              <a:avLst/>
            </a:prstGeom>
            <a:blipFill>
              <a:blip r:embed="rId1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6" name="object 236"/>
            <p:cNvSpPr/>
            <p:nvPr/>
          </p:nvSpPr>
          <p:spPr>
            <a:xfrm>
              <a:off x="8333346" y="3828567"/>
              <a:ext cx="238760" cy="318135"/>
            </a:xfrm>
            <a:custGeom>
              <a:avLst/>
              <a:gdLst/>
              <a:ahLst/>
              <a:cxnLst/>
              <a:rect l="l" t="t" r="r" b="b"/>
              <a:pathLst>
                <a:path w="238759" h="318135">
                  <a:moveTo>
                    <a:pt x="47663" y="0"/>
                  </a:moveTo>
                  <a:lnTo>
                    <a:pt x="0" y="31775"/>
                  </a:lnTo>
                  <a:lnTo>
                    <a:pt x="190690" y="317830"/>
                  </a:lnTo>
                  <a:lnTo>
                    <a:pt x="238340" y="286054"/>
                  </a:lnTo>
                  <a:lnTo>
                    <a:pt x="47663" y="0"/>
                  </a:lnTo>
                  <a:close/>
                </a:path>
              </a:pathLst>
            </a:custGeom>
            <a:solidFill>
              <a:srgbClr val="05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7" name="object 237"/>
            <p:cNvSpPr/>
            <p:nvPr/>
          </p:nvSpPr>
          <p:spPr>
            <a:xfrm>
              <a:off x="8404847" y="3780866"/>
              <a:ext cx="238353" cy="317830"/>
            </a:xfrm>
            <a:prstGeom prst="rect">
              <a:avLst/>
            </a:prstGeom>
            <a:blipFill>
              <a:blip r:embed="rId1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8" name="object 238"/>
            <p:cNvSpPr/>
            <p:nvPr/>
          </p:nvSpPr>
          <p:spPr>
            <a:xfrm>
              <a:off x="7355992" y="4480102"/>
              <a:ext cx="238760" cy="318135"/>
            </a:xfrm>
            <a:custGeom>
              <a:avLst/>
              <a:gdLst/>
              <a:ahLst/>
              <a:cxnLst/>
              <a:rect l="l" t="t" r="r" b="b"/>
              <a:pathLst>
                <a:path w="238759" h="318135">
                  <a:moveTo>
                    <a:pt x="47650" y="0"/>
                  </a:moveTo>
                  <a:lnTo>
                    <a:pt x="0" y="31775"/>
                  </a:lnTo>
                  <a:lnTo>
                    <a:pt x="190677" y="317830"/>
                  </a:lnTo>
                  <a:lnTo>
                    <a:pt x="238340" y="286054"/>
                  </a:lnTo>
                  <a:lnTo>
                    <a:pt x="47650" y="0"/>
                  </a:lnTo>
                  <a:close/>
                </a:path>
              </a:pathLst>
            </a:custGeom>
            <a:solidFill>
              <a:srgbClr val="05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9" name="object 239"/>
            <p:cNvSpPr/>
            <p:nvPr/>
          </p:nvSpPr>
          <p:spPr>
            <a:xfrm>
              <a:off x="7284491" y="4527791"/>
              <a:ext cx="238328" cy="317830"/>
            </a:xfrm>
            <a:prstGeom prst="rect">
              <a:avLst/>
            </a:prstGeom>
            <a:blipFill>
              <a:blip r:embed="rId1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0" name="object 240"/>
            <p:cNvSpPr/>
            <p:nvPr/>
          </p:nvSpPr>
          <p:spPr>
            <a:xfrm>
              <a:off x="7212977" y="4575441"/>
              <a:ext cx="238760" cy="318135"/>
            </a:xfrm>
            <a:custGeom>
              <a:avLst/>
              <a:gdLst/>
              <a:ahLst/>
              <a:cxnLst/>
              <a:rect l="l" t="t" r="r" b="b"/>
              <a:pathLst>
                <a:path w="238759" h="318135">
                  <a:moveTo>
                    <a:pt x="47650" y="0"/>
                  </a:moveTo>
                  <a:lnTo>
                    <a:pt x="0" y="31800"/>
                  </a:lnTo>
                  <a:lnTo>
                    <a:pt x="190677" y="317855"/>
                  </a:lnTo>
                  <a:lnTo>
                    <a:pt x="238340" y="286054"/>
                  </a:lnTo>
                  <a:lnTo>
                    <a:pt x="47650" y="0"/>
                  </a:lnTo>
                  <a:close/>
                </a:path>
              </a:pathLst>
            </a:custGeom>
            <a:solidFill>
              <a:srgbClr val="05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1" name="object 241"/>
            <p:cNvSpPr/>
            <p:nvPr/>
          </p:nvSpPr>
          <p:spPr>
            <a:xfrm>
              <a:off x="7356005" y="3876217"/>
              <a:ext cx="238760" cy="318135"/>
            </a:xfrm>
            <a:custGeom>
              <a:avLst/>
              <a:gdLst/>
              <a:ahLst/>
              <a:cxnLst/>
              <a:rect l="l" t="t" r="r" b="b"/>
              <a:pathLst>
                <a:path w="238759" h="318135">
                  <a:moveTo>
                    <a:pt x="190677" y="0"/>
                  </a:moveTo>
                  <a:lnTo>
                    <a:pt x="0" y="286054"/>
                  </a:lnTo>
                  <a:lnTo>
                    <a:pt x="47650" y="317830"/>
                  </a:lnTo>
                  <a:lnTo>
                    <a:pt x="238328" y="31800"/>
                  </a:lnTo>
                  <a:lnTo>
                    <a:pt x="190677" y="0"/>
                  </a:lnTo>
                  <a:close/>
                </a:path>
              </a:pathLst>
            </a:custGeom>
            <a:solidFill>
              <a:srgbClr val="05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2" name="object 242"/>
            <p:cNvSpPr/>
            <p:nvPr/>
          </p:nvSpPr>
          <p:spPr>
            <a:xfrm>
              <a:off x="7284491" y="3828567"/>
              <a:ext cx="238760" cy="318135"/>
            </a:xfrm>
            <a:custGeom>
              <a:avLst/>
              <a:gdLst/>
              <a:ahLst/>
              <a:cxnLst/>
              <a:rect l="l" t="t" r="r" b="b"/>
              <a:pathLst>
                <a:path w="238759" h="318135">
                  <a:moveTo>
                    <a:pt x="190677" y="0"/>
                  </a:moveTo>
                  <a:lnTo>
                    <a:pt x="0" y="286054"/>
                  </a:lnTo>
                  <a:lnTo>
                    <a:pt x="47650" y="317830"/>
                  </a:lnTo>
                  <a:lnTo>
                    <a:pt x="238328" y="31775"/>
                  </a:lnTo>
                  <a:lnTo>
                    <a:pt x="190677" y="0"/>
                  </a:lnTo>
                  <a:close/>
                </a:path>
              </a:pathLst>
            </a:custGeom>
            <a:solidFill>
              <a:srgbClr val="05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3" name="object 243"/>
            <p:cNvSpPr/>
            <p:nvPr/>
          </p:nvSpPr>
          <p:spPr>
            <a:xfrm>
              <a:off x="7212977" y="3780866"/>
              <a:ext cx="238760" cy="318135"/>
            </a:xfrm>
            <a:custGeom>
              <a:avLst/>
              <a:gdLst/>
              <a:ahLst/>
              <a:cxnLst/>
              <a:rect l="l" t="t" r="r" b="b"/>
              <a:pathLst>
                <a:path w="238759" h="318135">
                  <a:moveTo>
                    <a:pt x="190690" y="0"/>
                  </a:moveTo>
                  <a:lnTo>
                    <a:pt x="0" y="286054"/>
                  </a:lnTo>
                  <a:lnTo>
                    <a:pt x="47663" y="317830"/>
                  </a:lnTo>
                  <a:lnTo>
                    <a:pt x="238340" y="31800"/>
                  </a:lnTo>
                  <a:lnTo>
                    <a:pt x="190690" y="0"/>
                  </a:lnTo>
                  <a:close/>
                </a:path>
              </a:pathLst>
            </a:custGeom>
            <a:solidFill>
              <a:srgbClr val="05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4" name="object 244"/>
            <p:cNvSpPr/>
            <p:nvPr/>
          </p:nvSpPr>
          <p:spPr>
            <a:xfrm>
              <a:off x="8261832" y="4480102"/>
              <a:ext cx="381368" cy="413194"/>
            </a:xfrm>
            <a:prstGeom prst="rect">
              <a:avLst/>
            </a:prstGeom>
            <a:blipFill>
              <a:blip r:embed="rId1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5" name="object 245"/>
            <p:cNvSpPr/>
            <p:nvPr/>
          </p:nvSpPr>
          <p:spPr>
            <a:xfrm>
              <a:off x="7613204" y="3993835"/>
              <a:ext cx="658495" cy="527050"/>
            </a:xfrm>
            <a:custGeom>
              <a:avLst/>
              <a:gdLst/>
              <a:ahLst/>
              <a:cxnLst/>
              <a:rect l="l" t="t" r="r" b="b"/>
              <a:pathLst>
                <a:path w="658495" h="527050">
                  <a:moveTo>
                    <a:pt x="649774" y="266975"/>
                  </a:moveTo>
                  <a:lnTo>
                    <a:pt x="468057" y="266975"/>
                  </a:lnTo>
                  <a:lnTo>
                    <a:pt x="511835" y="275335"/>
                  </a:lnTo>
                  <a:lnTo>
                    <a:pt x="553263" y="295576"/>
                  </a:lnTo>
                  <a:lnTo>
                    <a:pt x="586941" y="324957"/>
                  </a:lnTo>
                  <a:lnTo>
                    <a:pt x="611194" y="360730"/>
                  </a:lnTo>
                  <a:lnTo>
                    <a:pt x="625606" y="400832"/>
                  </a:lnTo>
                  <a:lnTo>
                    <a:pt x="629762" y="443198"/>
                  </a:lnTo>
                  <a:lnTo>
                    <a:pt x="623249" y="485763"/>
                  </a:lnTo>
                  <a:lnTo>
                    <a:pt x="605651" y="526462"/>
                  </a:lnTo>
                  <a:lnTo>
                    <a:pt x="627474" y="486183"/>
                  </a:lnTo>
                  <a:lnTo>
                    <a:pt x="643455" y="444313"/>
                  </a:lnTo>
                  <a:lnTo>
                    <a:pt x="653701" y="401392"/>
                  </a:lnTo>
                  <a:lnTo>
                    <a:pt x="658319" y="357963"/>
                  </a:lnTo>
                  <a:lnTo>
                    <a:pt x="657417" y="314567"/>
                  </a:lnTo>
                  <a:lnTo>
                    <a:pt x="651102" y="271745"/>
                  </a:lnTo>
                  <a:lnTo>
                    <a:pt x="649774" y="266975"/>
                  </a:lnTo>
                  <a:close/>
                </a:path>
                <a:path w="658495" h="527050">
                  <a:moveTo>
                    <a:pt x="335175" y="0"/>
                  </a:moveTo>
                  <a:lnTo>
                    <a:pt x="291054" y="268"/>
                  </a:lnTo>
                  <a:lnTo>
                    <a:pt x="247462" y="6136"/>
                  </a:lnTo>
                  <a:lnTo>
                    <a:pt x="204967" y="17488"/>
                  </a:lnTo>
                  <a:lnTo>
                    <a:pt x="164139" y="34212"/>
                  </a:lnTo>
                  <a:lnTo>
                    <a:pt x="125545" y="56194"/>
                  </a:lnTo>
                  <a:lnTo>
                    <a:pt x="89754" y="83319"/>
                  </a:lnTo>
                  <a:lnTo>
                    <a:pt x="57335" y="115476"/>
                  </a:lnTo>
                  <a:lnTo>
                    <a:pt x="28855" y="152549"/>
                  </a:lnTo>
                  <a:lnTo>
                    <a:pt x="25693" y="157553"/>
                  </a:lnTo>
                  <a:lnTo>
                    <a:pt x="24105" y="160067"/>
                  </a:lnTo>
                  <a:lnTo>
                    <a:pt x="6511" y="200749"/>
                  </a:lnTo>
                  <a:lnTo>
                    <a:pt x="0" y="243300"/>
                  </a:lnTo>
                  <a:lnTo>
                    <a:pt x="4157" y="285656"/>
                  </a:lnTo>
                  <a:lnTo>
                    <a:pt x="18569" y="325755"/>
                  </a:lnTo>
                  <a:lnTo>
                    <a:pt x="42823" y="361534"/>
                  </a:lnTo>
                  <a:lnTo>
                    <a:pt x="76505" y="390928"/>
                  </a:lnTo>
                  <a:lnTo>
                    <a:pt x="117930" y="411168"/>
                  </a:lnTo>
                  <a:lnTo>
                    <a:pt x="161707" y="419527"/>
                  </a:lnTo>
                  <a:lnTo>
                    <a:pt x="205564" y="416458"/>
                  </a:lnTo>
                  <a:lnTo>
                    <a:pt x="247230" y="402419"/>
                  </a:lnTo>
                  <a:lnTo>
                    <a:pt x="284432" y="377865"/>
                  </a:lnTo>
                  <a:lnTo>
                    <a:pt x="345351" y="308635"/>
                  </a:lnTo>
                  <a:lnTo>
                    <a:pt x="382543" y="284080"/>
                  </a:lnTo>
                  <a:lnTo>
                    <a:pt x="424203" y="270042"/>
                  </a:lnTo>
                  <a:lnTo>
                    <a:pt x="468057" y="266975"/>
                  </a:lnTo>
                  <a:lnTo>
                    <a:pt x="649774" y="266975"/>
                  </a:lnTo>
                  <a:lnTo>
                    <a:pt x="639484" y="230038"/>
                  </a:lnTo>
                  <a:lnTo>
                    <a:pt x="622668" y="189989"/>
                  </a:lnTo>
                  <a:lnTo>
                    <a:pt x="600763" y="152137"/>
                  </a:lnTo>
                  <a:lnTo>
                    <a:pt x="573876" y="117025"/>
                  </a:lnTo>
                  <a:lnTo>
                    <a:pt x="542115" y="85194"/>
                  </a:lnTo>
                  <a:lnTo>
                    <a:pt x="505587" y="57185"/>
                  </a:lnTo>
                  <a:lnTo>
                    <a:pt x="465032" y="33922"/>
                  </a:lnTo>
                  <a:lnTo>
                    <a:pt x="422733" y="16713"/>
                  </a:lnTo>
                  <a:lnTo>
                    <a:pt x="379258" y="5443"/>
                  </a:lnTo>
                  <a:lnTo>
                    <a:pt x="335175" y="0"/>
                  </a:lnTo>
                  <a:close/>
                </a:path>
              </a:pathLst>
            </a:custGeom>
            <a:solidFill>
              <a:srgbClr val="D0252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6" name="object 246"/>
            <p:cNvSpPr/>
            <p:nvPr/>
          </p:nvSpPr>
          <p:spPr>
            <a:xfrm>
              <a:off x="7584639" y="4153915"/>
              <a:ext cx="658495" cy="527050"/>
            </a:xfrm>
            <a:custGeom>
              <a:avLst/>
              <a:gdLst/>
              <a:ahLst/>
              <a:cxnLst/>
              <a:rect l="l" t="t" r="r" b="b"/>
              <a:pathLst>
                <a:path w="658495" h="527050">
                  <a:moveTo>
                    <a:pt x="52670" y="0"/>
                  </a:moveTo>
                  <a:lnTo>
                    <a:pt x="30846" y="40264"/>
                  </a:lnTo>
                  <a:lnTo>
                    <a:pt x="14865" y="82123"/>
                  </a:lnTo>
                  <a:lnTo>
                    <a:pt x="4619" y="125034"/>
                  </a:lnTo>
                  <a:lnTo>
                    <a:pt x="0" y="168455"/>
                  </a:lnTo>
                  <a:lnTo>
                    <a:pt x="900" y="211846"/>
                  </a:lnTo>
                  <a:lnTo>
                    <a:pt x="7214" y="254665"/>
                  </a:lnTo>
                  <a:lnTo>
                    <a:pt x="18832" y="296370"/>
                  </a:lnTo>
                  <a:lnTo>
                    <a:pt x="35647" y="336420"/>
                  </a:lnTo>
                  <a:lnTo>
                    <a:pt x="57553" y="374273"/>
                  </a:lnTo>
                  <a:lnTo>
                    <a:pt x="84441" y="409388"/>
                  </a:lnTo>
                  <a:lnTo>
                    <a:pt x="116203" y="441224"/>
                  </a:lnTo>
                  <a:lnTo>
                    <a:pt x="152733" y="469239"/>
                  </a:lnTo>
                  <a:lnTo>
                    <a:pt x="193289" y="492502"/>
                  </a:lnTo>
                  <a:lnTo>
                    <a:pt x="235588" y="509712"/>
                  </a:lnTo>
                  <a:lnTo>
                    <a:pt x="279063" y="520983"/>
                  </a:lnTo>
                  <a:lnTo>
                    <a:pt x="323146" y="526428"/>
                  </a:lnTo>
                  <a:lnTo>
                    <a:pt x="367267" y="526160"/>
                  </a:lnTo>
                  <a:lnTo>
                    <a:pt x="410859" y="520295"/>
                  </a:lnTo>
                  <a:lnTo>
                    <a:pt x="453354" y="508944"/>
                  </a:lnTo>
                  <a:lnTo>
                    <a:pt x="494182" y="492221"/>
                  </a:lnTo>
                  <a:lnTo>
                    <a:pt x="532776" y="470241"/>
                  </a:lnTo>
                  <a:lnTo>
                    <a:pt x="568566" y="443116"/>
                  </a:lnTo>
                  <a:lnTo>
                    <a:pt x="600986" y="410961"/>
                  </a:lnTo>
                  <a:lnTo>
                    <a:pt x="629466" y="373888"/>
                  </a:lnTo>
                  <a:lnTo>
                    <a:pt x="651809" y="325681"/>
                  </a:lnTo>
                  <a:lnTo>
                    <a:pt x="658319" y="283123"/>
                  </a:lnTo>
                  <a:lnTo>
                    <a:pt x="655995" y="259452"/>
                  </a:lnTo>
                  <a:lnTo>
                    <a:pt x="190266" y="259452"/>
                  </a:lnTo>
                  <a:lnTo>
                    <a:pt x="146487" y="251099"/>
                  </a:lnTo>
                  <a:lnTo>
                    <a:pt x="105058" y="230860"/>
                  </a:lnTo>
                  <a:lnTo>
                    <a:pt x="71384" y="201466"/>
                  </a:lnTo>
                  <a:lnTo>
                    <a:pt x="47133" y="165687"/>
                  </a:lnTo>
                  <a:lnTo>
                    <a:pt x="32720" y="125588"/>
                  </a:lnTo>
                  <a:lnTo>
                    <a:pt x="28561" y="83232"/>
                  </a:lnTo>
                  <a:lnTo>
                    <a:pt x="35073" y="40681"/>
                  </a:lnTo>
                  <a:lnTo>
                    <a:pt x="52670" y="0"/>
                  </a:lnTo>
                  <a:close/>
                </a:path>
                <a:path w="658495" h="527050">
                  <a:moveTo>
                    <a:pt x="496613" y="106901"/>
                  </a:moveTo>
                  <a:lnTo>
                    <a:pt x="452763" y="109961"/>
                  </a:lnTo>
                  <a:lnTo>
                    <a:pt x="411109" y="123993"/>
                  </a:lnTo>
                  <a:lnTo>
                    <a:pt x="373922" y="148543"/>
                  </a:lnTo>
                  <a:lnTo>
                    <a:pt x="313000" y="217774"/>
                  </a:lnTo>
                  <a:lnTo>
                    <a:pt x="275793" y="242332"/>
                  </a:lnTo>
                  <a:lnTo>
                    <a:pt x="234125" y="256378"/>
                  </a:lnTo>
                  <a:lnTo>
                    <a:pt x="190266" y="259452"/>
                  </a:lnTo>
                  <a:lnTo>
                    <a:pt x="655995" y="259452"/>
                  </a:lnTo>
                  <a:lnTo>
                    <a:pt x="639746" y="200661"/>
                  </a:lnTo>
                  <a:lnTo>
                    <a:pt x="615494" y="164889"/>
                  </a:lnTo>
                  <a:lnTo>
                    <a:pt x="581816" y="135509"/>
                  </a:lnTo>
                  <a:lnTo>
                    <a:pt x="540388" y="115265"/>
                  </a:lnTo>
                  <a:lnTo>
                    <a:pt x="496613" y="106901"/>
                  </a:lnTo>
                  <a:close/>
                </a:path>
              </a:pathLst>
            </a:custGeom>
            <a:solidFill>
              <a:srgbClr val="1C469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291" name="그림 290"/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03169" y="339657"/>
            <a:ext cx="1064105" cy="283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43166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object 238"/>
          <p:cNvSpPr/>
          <p:nvPr/>
        </p:nvSpPr>
        <p:spPr>
          <a:xfrm>
            <a:off x="8352091" y="2851988"/>
            <a:ext cx="1782660" cy="178266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object 2"/>
          <p:cNvSpPr txBox="1"/>
          <p:nvPr/>
        </p:nvSpPr>
        <p:spPr>
          <a:xfrm>
            <a:off x="4684699" y="1270597"/>
            <a:ext cx="1313815" cy="601345"/>
          </a:xfrm>
          <a:prstGeom prst="rect">
            <a:avLst/>
          </a:prstGeom>
        </p:spPr>
        <p:txBody>
          <a:bodyPr vert="horz" wrap="square" lIns="0" tIns="46355" rIns="0" bIns="0" rtlCol="0">
            <a:spAutoFit/>
          </a:bodyPr>
          <a:lstStyle/>
          <a:p>
            <a:pPr marL="635" algn="ctr">
              <a:lnSpc>
                <a:spcPct val="100000"/>
              </a:lnSpc>
              <a:spcBef>
                <a:spcPts val="365"/>
              </a:spcBef>
            </a:pPr>
            <a:r>
              <a:rPr sz="2000" b="1" spc="-180" dirty="0">
                <a:solidFill>
                  <a:srgbClr val="007DC4"/>
                </a:solidFill>
                <a:latin typeface="Malgun Gothic"/>
                <a:cs typeface="Malgun Gothic"/>
              </a:rPr>
              <a:t>아동인권</a:t>
            </a:r>
            <a:endParaRPr sz="2000">
              <a:latin typeface="Malgun Gothic"/>
              <a:cs typeface="Malgun Gothic"/>
            </a:endParaRPr>
          </a:p>
          <a:p>
            <a:pPr algn="ctr">
              <a:lnSpc>
                <a:spcPct val="100000"/>
              </a:lnSpc>
              <a:spcBef>
                <a:spcPts val="185"/>
              </a:spcBef>
            </a:pPr>
            <a:r>
              <a:rPr sz="1400" b="1" spc="-135" dirty="0">
                <a:solidFill>
                  <a:srgbClr val="6D6E71"/>
                </a:solidFill>
                <a:latin typeface="Malgun Gothic"/>
                <a:cs typeface="Malgun Gothic"/>
              </a:rPr>
              <a:t>아동의 </a:t>
            </a:r>
            <a:r>
              <a:rPr sz="1400" b="1" spc="-95" dirty="0">
                <a:solidFill>
                  <a:srgbClr val="6D6E71"/>
                </a:solidFill>
                <a:latin typeface="Malgun Gothic"/>
                <a:cs typeface="Malgun Gothic"/>
              </a:rPr>
              <a:t>4가지</a:t>
            </a:r>
            <a:r>
              <a:rPr sz="1400" b="1" spc="-415" dirty="0">
                <a:solidFill>
                  <a:srgbClr val="6D6E71"/>
                </a:solidFill>
                <a:latin typeface="Malgun Gothic"/>
                <a:cs typeface="Malgun Gothic"/>
              </a:rPr>
              <a:t> </a:t>
            </a:r>
            <a:r>
              <a:rPr sz="1400" b="1" spc="-155" dirty="0">
                <a:solidFill>
                  <a:srgbClr val="6D6E71"/>
                </a:solidFill>
                <a:latin typeface="Malgun Gothic"/>
                <a:cs typeface="Malgun Gothic"/>
              </a:rPr>
              <a:t>권리</a:t>
            </a:r>
            <a:endParaRPr sz="1400">
              <a:latin typeface="Malgun Gothic"/>
              <a:cs typeface="Malgun Gothic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6798621" y="11"/>
            <a:ext cx="3353798" cy="180417"/>
          </a:xfrm>
          <a:custGeom>
            <a:avLst/>
            <a:gdLst/>
            <a:ahLst/>
            <a:cxnLst/>
            <a:rect l="l" t="t" r="r" b="b"/>
            <a:pathLst>
              <a:path w="2858134" h="180340">
                <a:moveTo>
                  <a:pt x="0" y="179997"/>
                </a:moveTo>
                <a:lnTo>
                  <a:pt x="2857728" y="179997"/>
                </a:lnTo>
                <a:lnTo>
                  <a:pt x="2857728" y="0"/>
                </a:lnTo>
                <a:lnTo>
                  <a:pt x="0" y="0"/>
                </a:lnTo>
                <a:lnTo>
                  <a:pt x="0" y="179997"/>
                </a:lnTo>
                <a:close/>
              </a:path>
            </a:pathLst>
          </a:custGeom>
          <a:solidFill>
            <a:srgbClr val="007D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40003" y="11"/>
            <a:ext cx="3294749" cy="180417"/>
          </a:xfrm>
          <a:custGeom>
            <a:avLst/>
            <a:gdLst/>
            <a:ahLst/>
            <a:cxnLst/>
            <a:rect l="l" t="t" r="r" b="b"/>
            <a:pathLst>
              <a:path w="2854960" h="180340">
                <a:moveTo>
                  <a:pt x="0" y="179997"/>
                </a:moveTo>
                <a:lnTo>
                  <a:pt x="2854363" y="179997"/>
                </a:lnTo>
                <a:lnTo>
                  <a:pt x="2854363" y="0"/>
                </a:lnTo>
                <a:lnTo>
                  <a:pt x="0" y="0"/>
                </a:lnTo>
                <a:lnTo>
                  <a:pt x="0" y="179997"/>
                </a:lnTo>
                <a:close/>
              </a:path>
            </a:pathLst>
          </a:custGeom>
          <a:solidFill>
            <a:srgbClr val="007D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34354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538844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543334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547824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552314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556804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561294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565784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570274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574764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579253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583744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588234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592724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597214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601703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606194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610683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615173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619664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624153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628644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633133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637623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642113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646603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651094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655583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660073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664563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669053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673543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678033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682523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687013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691503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695993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700483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704973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709463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713953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718443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722932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727423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731912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736403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740893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74538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749873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754362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758852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763343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767833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772323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776812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78130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785792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790282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794772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799262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803752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80824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81273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817222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821712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826202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830692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835182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839672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844161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84865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853142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857632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862122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866611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871102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875591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880082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884572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889061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893552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898041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902531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907021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" name="object 89"/>
          <p:cNvSpPr/>
          <p:nvPr/>
        </p:nvSpPr>
        <p:spPr>
          <a:xfrm>
            <a:off x="911511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" name="object 90"/>
          <p:cNvSpPr/>
          <p:nvPr/>
        </p:nvSpPr>
        <p:spPr>
          <a:xfrm>
            <a:off x="916002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" name="object 91"/>
          <p:cNvSpPr/>
          <p:nvPr/>
        </p:nvSpPr>
        <p:spPr>
          <a:xfrm>
            <a:off x="920491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" name="object 92"/>
          <p:cNvSpPr/>
          <p:nvPr/>
        </p:nvSpPr>
        <p:spPr>
          <a:xfrm>
            <a:off x="924981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" name="object 93"/>
          <p:cNvSpPr/>
          <p:nvPr/>
        </p:nvSpPr>
        <p:spPr>
          <a:xfrm>
            <a:off x="929471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" name="object 94"/>
          <p:cNvSpPr/>
          <p:nvPr/>
        </p:nvSpPr>
        <p:spPr>
          <a:xfrm>
            <a:off x="933961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" name="object 95"/>
          <p:cNvSpPr/>
          <p:nvPr/>
        </p:nvSpPr>
        <p:spPr>
          <a:xfrm>
            <a:off x="938451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" name="object 96"/>
          <p:cNvSpPr/>
          <p:nvPr/>
        </p:nvSpPr>
        <p:spPr>
          <a:xfrm>
            <a:off x="942941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" name="object 97"/>
          <p:cNvSpPr/>
          <p:nvPr/>
        </p:nvSpPr>
        <p:spPr>
          <a:xfrm>
            <a:off x="947431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" name="object 98"/>
          <p:cNvSpPr/>
          <p:nvPr/>
        </p:nvSpPr>
        <p:spPr>
          <a:xfrm>
            <a:off x="951921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" name="object 99"/>
          <p:cNvSpPr/>
          <p:nvPr/>
        </p:nvSpPr>
        <p:spPr>
          <a:xfrm>
            <a:off x="956411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" name="object 100"/>
          <p:cNvSpPr/>
          <p:nvPr/>
        </p:nvSpPr>
        <p:spPr>
          <a:xfrm>
            <a:off x="960901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" name="object 101"/>
          <p:cNvSpPr/>
          <p:nvPr/>
        </p:nvSpPr>
        <p:spPr>
          <a:xfrm>
            <a:off x="965391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" name="object 102"/>
          <p:cNvSpPr/>
          <p:nvPr/>
        </p:nvSpPr>
        <p:spPr>
          <a:xfrm>
            <a:off x="969881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" name="object 103"/>
          <p:cNvSpPr/>
          <p:nvPr/>
        </p:nvSpPr>
        <p:spPr>
          <a:xfrm>
            <a:off x="974371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" name="object 104"/>
          <p:cNvSpPr/>
          <p:nvPr/>
        </p:nvSpPr>
        <p:spPr>
          <a:xfrm>
            <a:off x="978861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" name="object 105"/>
          <p:cNvSpPr/>
          <p:nvPr/>
        </p:nvSpPr>
        <p:spPr>
          <a:xfrm>
            <a:off x="983351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" name="object 106"/>
          <p:cNvSpPr/>
          <p:nvPr/>
        </p:nvSpPr>
        <p:spPr>
          <a:xfrm>
            <a:off x="987840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" name="object 107"/>
          <p:cNvSpPr/>
          <p:nvPr/>
        </p:nvSpPr>
        <p:spPr>
          <a:xfrm>
            <a:off x="992331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" name="object 108"/>
          <p:cNvSpPr/>
          <p:nvPr/>
        </p:nvSpPr>
        <p:spPr>
          <a:xfrm>
            <a:off x="996821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" name="object 109"/>
          <p:cNvSpPr/>
          <p:nvPr/>
        </p:nvSpPr>
        <p:spPr>
          <a:xfrm>
            <a:off x="1001311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" name="object 110"/>
          <p:cNvSpPr/>
          <p:nvPr/>
        </p:nvSpPr>
        <p:spPr>
          <a:xfrm>
            <a:off x="10058012" y="12"/>
            <a:ext cx="94615" cy="134620"/>
          </a:xfrm>
          <a:custGeom>
            <a:avLst/>
            <a:gdLst/>
            <a:ahLst/>
            <a:cxnLst/>
            <a:rect l="l" t="t" r="r" b="b"/>
            <a:pathLst>
              <a:path w="94615" h="134620">
                <a:moveTo>
                  <a:pt x="0" y="0"/>
                </a:moveTo>
                <a:lnTo>
                  <a:pt x="93999" y="134541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" name="object 111"/>
          <p:cNvSpPr/>
          <p:nvPr/>
        </p:nvSpPr>
        <p:spPr>
          <a:xfrm>
            <a:off x="10102906" y="12"/>
            <a:ext cx="49530" cy="70485"/>
          </a:xfrm>
          <a:custGeom>
            <a:avLst/>
            <a:gdLst/>
            <a:ahLst/>
            <a:cxnLst/>
            <a:rect l="l" t="t" r="r" b="b"/>
            <a:pathLst>
              <a:path w="49529" h="70485">
                <a:moveTo>
                  <a:pt x="0" y="0"/>
                </a:moveTo>
                <a:lnTo>
                  <a:pt x="49105" y="70284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" name="object 112"/>
          <p:cNvSpPr/>
          <p:nvPr/>
        </p:nvSpPr>
        <p:spPr>
          <a:xfrm>
            <a:off x="540004" y="130264"/>
            <a:ext cx="34925" cy="50165"/>
          </a:xfrm>
          <a:custGeom>
            <a:avLst/>
            <a:gdLst/>
            <a:ahLst/>
            <a:cxnLst/>
            <a:rect l="l" t="t" r="r" b="b"/>
            <a:pathLst>
              <a:path w="34925" h="50164">
                <a:moveTo>
                  <a:pt x="0" y="0"/>
                </a:moveTo>
                <a:lnTo>
                  <a:pt x="34755" y="49745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" name="object 113"/>
          <p:cNvSpPr/>
          <p:nvPr/>
        </p:nvSpPr>
        <p:spPr>
          <a:xfrm>
            <a:off x="540004" y="66006"/>
            <a:ext cx="80010" cy="114300"/>
          </a:xfrm>
          <a:custGeom>
            <a:avLst/>
            <a:gdLst/>
            <a:ahLst/>
            <a:cxnLst/>
            <a:rect l="l" t="t" r="r" b="b"/>
            <a:pathLst>
              <a:path w="80009" h="114300">
                <a:moveTo>
                  <a:pt x="0" y="0"/>
                </a:moveTo>
                <a:lnTo>
                  <a:pt x="79649" y="114002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" name="object 114"/>
          <p:cNvSpPr/>
          <p:nvPr/>
        </p:nvSpPr>
        <p:spPr>
          <a:xfrm>
            <a:off x="540004" y="1740"/>
            <a:ext cx="125095" cy="178435"/>
          </a:xfrm>
          <a:custGeom>
            <a:avLst/>
            <a:gdLst/>
            <a:ahLst/>
            <a:cxnLst/>
            <a:rect l="l" t="t" r="r" b="b"/>
            <a:pathLst>
              <a:path w="125095" h="178435">
                <a:moveTo>
                  <a:pt x="0" y="0"/>
                </a:moveTo>
                <a:lnTo>
                  <a:pt x="124551" y="178269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" name="object 115"/>
          <p:cNvSpPr/>
          <p:nvPr/>
        </p:nvSpPr>
        <p:spPr>
          <a:xfrm>
            <a:off x="58369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" name="object 116"/>
          <p:cNvSpPr/>
          <p:nvPr/>
        </p:nvSpPr>
        <p:spPr>
          <a:xfrm>
            <a:off x="62859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" name="object 117"/>
          <p:cNvSpPr/>
          <p:nvPr/>
        </p:nvSpPr>
        <p:spPr>
          <a:xfrm>
            <a:off x="67349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" name="object 118"/>
          <p:cNvSpPr/>
          <p:nvPr/>
        </p:nvSpPr>
        <p:spPr>
          <a:xfrm>
            <a:off x="71839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" name="object 119"/>
          <p:cNvSpPr/>
          <p:nvPr/>
        </p:nvSpPr>
        <p:spPr>
          <a:xfrm>
            <a:off x="76329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" name="object 120"/>
          <p:cNvSpPr/>
          <p:nvPr/>
        </p:nvSpPr>
        <p:spPr>
          <a:xfrm>
            <a:off x="80819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" name="object 121"/>
          <p:cNvSpPr/>
          <p:nvPr/>
        </p:nvSpPr>
        <p:spPr>
          <a:xfrm>
            <a:off x="85309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" name="object 122"/>
          <p:cNvSpPr/>
          <p:nvPr/>
        </p:nvSpPr>
        <p:spPr>
          <a:xfrm>
            <a:off x="89799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" name="object 123"/>
          <p:cNvSpPr/>
          <p:nvPr/>
        </p:nvSpPr>
        <p:spPr>
          <a:xfrm>
            <a:off x="94289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" name="object 124"/>
          <p:cNvSpPr/>
          <p:nvPr/>
        </p:nvSpPr>
        <p:spPr>
          <a:xfrm>
            <a:off x="98779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" name="object 125"/>
          <p:cNvSpPr/>
          <p:nvPr/>
        </p:nvSpPr>
        <p:spPr>
          <a:xfrm>
            <a:off x="103269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" name="object 126"/>
          <p:cNvSpPr/>
          <p:nvPr/>
        </p:nvSpPr>
        <p:spPr>
          <a:xfrm>
            <a:off x="107758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" name="object 127"/>
          <p:cNvSpPr/>
          <p:nvPr/>
        </p:nvSpPr>
        <p:spPr>
          <a:xfrm>
            <a:off x="112249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" name="object 128"/>
          <p:cNvSpPr/>
          <p:nvPr/>
        </p:nvSpPr>
        <p:spPr>
          <a:xfrm>
            <a:off x="116738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" name="object 129"/>
          <p:cNvSpPr/>
          <p:nvPr/>
        </p:nvSpPr>
        <p:spPr>
          <a:xfrm>
            <a:off x="121229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" name="object 130"/>
          <p:cNvSpPr/>
          <p:nvPr/>
        </p:nvSpPr>
        <p:spPr>
          <a:xfrm>
            <a:off x="125719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" name="object 131"/>
          <p:cNvSpPr/>
          <p:nvPr/>
        </p:nvSpPr>
        <p:spPr>
          <a:xfrm>
            <a:off x="130208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" name="object 132"/>
          <p:cNvSpPr/>
          <p:nvPr/>
        </p:nvSpPr>
        <p:spPr>
          <a:xfrm>
            <a:off x="134699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" name="object 133"/>
          <p:cNvSpPr/>
          <p:nvPr/>
        </p:nvSpPr>
        <p:spPr>
          <a:xfrm>
            <a:off x="139188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" name="object 134"/>
          <p:cNvSpPr/>
          <p:nvPr/>
        </p:nvSpPr>
        <p:spPr>
          <a:xfrm>
            <a:off x="143678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5" name="object 135"/>
          <p:cNvSpPr/>
          <p:nvPr/>
        </p:nvSpPr>
        <p:spPr>
          <a:xfrm>
            <a:off x="148168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6" name="object 136"/>
          <p:cNvSpPr/>
          <p:nvPr/>
        </p:nvSpPr>
        <p:spPr>
          <a:xfrm>
            <a:off x="152658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7" name="object 137"/>
          <p:cNvSpPr/>
          <p:nvPr/>
        </p:nvSpPr>
        <p:spPr>
          <a:xfrm>
            <a:off x="157149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8" name="object 138"/>
          <p:cNvSpPr/>
          <p:nvPr/>
        </p:nvSpPr>
        <p:spPr>
          <a:xfrm>
            <a:off x="161638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9" name="object 139"/>
          <p:cNvSpPr/>
          <p:nvPr/>
        </p:nvSpPr>
        <p:spPr>
          <a:xfrm>
            <a:off x="166128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0" name="object 140"/>
          <p:cNvSpPr/>
          <p:nvPr/>
        </p:nvSpPr>
        <p:spPr>
          <a:xfrm>
            <a:off x="170618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1" name="object 141"/>
          <p:cNvSpPr/>
          <p:nvPr/>
        </p:nvSpPr>
        <p:spPr>
          <a:xfrm>
            <a:off x="17510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2" name="object 142"/>
          <p:cNvSpPr/>
          <p:nvPr/>
        </p:nvSpPr>
        <p:spPr>
          <a:xfrm>
            <a:off x="179598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3" name="object 143"/>
          <p:cNvSpPr/>
          <p:nvPr/>
        </p:nvSpPr>
        <p:spPr>
          <a:xfrm>
            <a:off x="18408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4" name="object 144"/>
          <p:cNvSpPr/>
          <p:nvPr/>
        </p:nvSpPr>
        <p:spPr>
          <a:xfrm>
            <a:off x="188578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5" name="object 145"/>
          <p:cNvSpPr/>
          <p:nvPr/>
        </p:nvSpPr>
        <p:spPr>
          <a:xfrm>
            <a:off x="193068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6" name="object 146"/>
          <p:cNvSpPr/>
          <p:nvPr/>
        </p:nvSpPr>
        <p:spPr>
          <a:xfrm>
            <a:off x="197557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7" name="object 147"/>
          <p:cNvSpPr/>
          <p:nvPr/>
        </p:nvSpPr>
        <p:spPr>
          <a:xfrm>
            <a:off x="202048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8" name="object 148"/>
          <p:cNvSpPr/>
          <p:nvPr/>
        </p:nvSpPr>
        <p:spPr>
          <a:xfrm>
            <a:off x="206538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9" name="object 149"/>
          <p:cNvSpPr/>
          <p:nvPr/>
        </p:nvSpPr>
        <p:spPr>
          <a:xfrm>
            <a:off x="21102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0" name="object 150"/>
          <p:cNvSpPr/>
          <p:nvPr/>
        </p:nvSpPr>
        <p:spPr>
          <a:xfrm>
            <a:off x="21551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1" name="object 151"/>
          <p:cNvSpPr/>
          <p:nvPr/>
        </p:nvSpPr>
        <p:spPr>
          <a:xfrm>
            <a:off x="22000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2" name="object 152"/>
          <p:cNvSpPr/>
          <p:nvPr/>
        </p:nvSpPr>
        <p:spPr>
          <a:xfrm>
            <a:off x="224498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3" name="object 153"/>
          <p:cNvSpPr/>
          <p:nvPr/>
        </p:nvSpPr>
        <p:spPr>
          <a:xfrm>
            <a:off x="22898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4" name="object 154"/>
          <p:cNvSpPr/>
          <p:nvPr/>
        </p:nvSpPr>
        <p:spPr>
          <a:xfrm>
            <a:off x="23347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5" name="object 155"/>
          <p:cNvSpPr/>
          <p:nvPr/>
        </p:nvSpPr>
        <p:spPr>
          <a:xfrm>
            <a:off x="23796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6" name="object 156"/>
          <p:cNvSpPr/>
          <p:nvPr/>
        </p:nvSpPr>
        <p:spPr>
          <a:xfrm>
            <a:off x="242458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7" name="object 157"/>
          <p:cNvSpPr/>
          <p:nvPr/>
        </p:nvSpPr>
        <p:spPr>
          <a:xfrm>
            <a:off x="246948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8" name="object 158"/>
          <p:cNvSpPr/>
          <p:nvPr/>
        </p:nvSpPr>
        <p:spPr>
          <a:xfrm>
            <a:off x="251437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9" name="object 159"/>
          <p:cNvSpPr/>
          <p:nvPr/>
        </p:nvSpPr>
        <p:spPr>
          <a:xfrm>
            <a:off x="255928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0" name="object 160"/>
          <p:cNvSpPr/>
          <p:nvPr/>
        </p:nvSpPr>
        <p:spPr>
          <a:xfrm>
            <a:off x="260418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1" name="object 161"/>
          <p:cNvSpPr/>
          <p:nvPr/>
        </p:nvSpPr>
        <p:spPr>
          <a:xfrm>
            <a:off x="26490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2" name="object 162"/>
          <p:cNvSpPr/>
          <p:nvPr/>
        </p:nvSpPr>
        <p:spPr>
          <a:xfrm>
            <a:off x="26939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3" name="object 163"/>
          <p:cNvSpPr/>
          <p:nvPr/>
        </p:nvSpPr>
        <p:spPr>
          <a:xfrm>
            <a:off x="273887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4" name="object 164"/>
          <p:cNvSpPr/>
          <p:nvPr/>
        </p:nvSpPr>
        <p:spPr>
          <a:xfrm>
            <a:off x="278377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5" name="object 165"/>
          <p:cNvSpPr/>
          <p:nvPr/>
        </p:nvSpPr>
        <p:spPr>
          <a:xfrm>
            <a:off x="282867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6" name="object 166"/>
          <p:cNvSpPr/>
          <p:nvPr/>
        </p:nvSpPr>
        <p:spPr>
          <a:xfrm>
            <a:off x="287358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7" name="object 167"/>
          <p:cNvSpPr/>
          <p:nvPr/>
        </p:nvSpPr>
        <p:spPr>
          <a:xfrm>
            <a:off x="291848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8" name="object 168"/>
          <p:cNvSpPr/>
          <p:nvPr/>
        </p:nvSpPr>
        <p:spPr>
          <a:xfrm>
            <a:off x="296337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9" name="object 169"/>
          <p:cNvSpPr/>
          <p:nvPr/>
        </p:nvSpPr>
        <p:spPr>
          <a:xfrm>
            <a:off x="300827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0" name="object 170"/>
          <p:cNvSpPr/>
          <p:nvPr/>
        </p:nvSpPr>
        <p:spPr>
          <a:xfrm>
            <a:off x="305317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1" name="object 171"/>
          <p:cNvSpPr/>
          <p:nvPr/>
        </p:nvSpPr>
        <p:spPr>
          <a:xfrm>
            <a:off x="309807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2" name="object 172"/>
          <p:cNvSpPr/>
          <p:nvPr/>
        </p:nvSpPr>
        <p:spPr>
          <a:xfrm>
            <a:off x="314297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3" name="object 173"/>
          <p:cNvSpPr/>
          <p:nvPr/>
        </p:nvSpPr>
        <p:spPr>
          <a:xfrm>
            <a:off x="318787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4" name="object 174"/>
          <p:cNvSpPr/>
          <p:nvPr/>
        </p:nvSpPr>
        <p:spPr>
          <a:xfrm>
            <a:off x="323277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5" name="object 175"/>
          <p:cNvSpPr/>
          <p:nvPr/>
        </p:nvSpPr>
        <p:spPr>
          <a:xfrm>
            <a:off x="327767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6" name="object 176"/>
          <p:cNvSpPr/>
          <p:nvPr/>
        </p:nvSpPr>
        <p:spPr>
          <a:xfrm>
            <a:off x="332257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7" name="object 177"/>
          <p:cNvSpPr/>
          <p:nvPr/>
        </p:nvSpPr>
        <p:spPr>
          <a:xfrm>
            <a:off x="336747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8" name="object 178"/>
          <p:cNvSpPr/>
          <p:nvPr/>
        </p:nvSpPr>
        <p:spPr>
          <a:xfrm>
            <a:off x="341237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9" name="object 179"/>
          <p:cNvSpPr/>
          <p:nvPr/>
        </p:nvSpPr>
        <p:spPr>
          <a:xfrm>
            <a:off x="345727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0" name="object 180"/>
          <p:cNvSpPr/>
          <p:nvPr/>
        </p:nvSpPr>
        <p:spPr>
          <a:xfrm>
            <a:off x="350217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1" name="object 181"/>
          <p:cNvSpPr/>
          <p:nvPr/>
        </p:nvSpPr>
        <p:spPr>
          <a:xfrm>
            <a:off x="354707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2" name="object 182"/>
          <p:cNvSpPr/>
          <p:nvPr/>
        </p:nvSpPr>
        <p:spPr>
          <a:xfrm>
            <a:off x="359197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3" name="object 183"/>
          <p:cNvSpPr/>
          <p:nvPr/>
        </p:nvSpPr>
        <p:spPr>
          <a:xfrm>
            <a:off x="363686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4" name="object 184"/>
          <p:cNvSpPr/>
          <p:nvPr/>
        </p:nvSpPr>
        <p:spPr>
          <a:xfrm>
            <a:off x="368177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5" name="object 185"/>
          <p:cNvSpPr/>
          <p:nvPr/>
        </p:nvSpPr>
        <p:spPr>
          <a:xfrm>
            <a:off x="372667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6" name="object 186"/>
          <p:cNvSpPr/>
          <p:nvPr/>
        </p:nvSpPr>
        <p:spPr>
          <a:xfrm>
            <a:off x="377157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7" name="object 187"/>
          <p:cNvSpPr/>
          <p:nvPr/>
        </p:nvSpPr>
        <p:spPr>
          <a:xfrm>
            <a:off x="381647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8" name="object 188"/>
          <p:cNvSpPr/>
          <p:nvPr/>
        </p:nvSpPr>
        <p:spPr>
          <a:xfrm>
            <a:off x="386136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9" name="object 189"/>
          <p:cNvSpPr/>
          <p:nvPr/>
        </p:nvSpPr>
        <p:spPr>
          <a:xfrm>
            <a:off x="390627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0" name="object 190"/>
          <p:cNvSpPr/>
          <p:nvPr/>
        </p:nvSpPr>
        <p:spPr>
          <a:xfrm>
            <a:off x="395116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1" name="object 191"/>
          <p:cNvSpPr/>
          <p:nvPr/>
        </p:nvSpPr>
        <p:spPr>
          <a:xfrm>
            <a:off x="399606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2" name="object 192"/>
          <p:cNvSpPr/>
          <p:nvPr/>
        </p:nvSpPr>
        <p:spPr>
          <a:xfrm>
            <a:off x="404097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3" name="object 193"/>
          <p:cNvSpPr/>
          <p:nvPr/>
        </p:nvSpPr>
        <p:spPr>
          <a:xfrm>
            <a:off x="408586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4" name="object 194"/>
          <p:cNvSpPr/>
          <p:nvPr/>
        </p:nvSpPr>
        <p:spPr>
          <a:xfrm>
            <a:off x="413077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5" name="object 195"/>
          <p:cNvSpPr/>
          <p:nvPr/>
        </p:nvSpPr>
        <p:spPr>
          <a:xfrm>
            <a:off x="417566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6" name="object 196"/>
          <p:cNvSpPr/>
          <p:nvPr/>
        </p:nvSpPr>
        <p:spPr>
          <a:xfrm>
            <a:off x="422056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7" name="object 197"/>
          <p:cNvSpPr/>
          <p:nvPr/>
        </p:nvSpPr>
        <p:spPr>
          <a:xfrm>
            <a:off x="426546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8" name="object 198"/>
          <p:cNvSpPr/>
          <p:nvPr/>
        </p:nvSpPr>
        <p:spPr>
          <a:xfrm>
            <a:off x="431036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9" name="object 199"/>
          <p:cNvSpPr/>
          <p:nvPr/>
        </p:nvSpPr>
        <p:spPr>
          <a:xfrm>
            <a:off x="435527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0" name="object 200"/>
          <p:cNvSpPr/>
          <p:nvPr/>
        </p:nvSpPr>
        <p:spPr>
          <a:xfrm>
            <a:off x="440016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1" name="object 201"/>
          <p:cNvSpPr/>
          <p:nvPr/>
        </p:nvSpPr>
        <p:spPr>
          <a:xfrm>
            <a:off x="444506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2" name="object 202"/>
          <p:cNvSpPr/>
          <p:nvPr/>
        </p:nvSpPr>
        <p:spPr>
          <a:xfrm>
            <a:off x="448996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3" name="object 203"/>
          <p:cNvSpPr/>
          <p:nvPr/>
        </p:nvSpPr>
        <p:spPr>
          <a:xfrm>
            <a:off x="453486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4" name="object 204"/>
          <p:cNvSpPr/>
          <p:nvPr/>
        </p:nvSpPr>
        <p:spPr>
          <a:xfrm>
            <a:off x="457976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5" name="object 205"/>
          <p:cNvSpPr/>
          <p:nvPr/>
        </p:nvSpPr>
        <p:spPr>
          <a:xfrm>
            <a:off x="462466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6" name="object 206"/>
          <p:cNvSpPr/>
          <p:nvPr/>
        </p:nvSpPr>
        <p:spPr>
          <a:xfrm>
            <a:off x="466956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7" name="object 207"/>
          <p:cNvSpPr/>
          <p:nvPr/>
        </p:nvSpPr>
        <p:spPr>
          <a:xfrm>
            <a:off x="471446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8" name="object 208"/>
          <p:cNvSpPr/>
          <p:nvPr/>
        </p:nvSpPr>
        <p:spPr>
          <a:xfrm>
            <a:off x="475936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9" name="object 209"/>
          <p:cNvSpPr/>
          <p:nvPr/>
        </p:nvSpPr>
        <p:spPr>
          <a:xfrm>
            <a:off x="480426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0" name="object 210"/>
          <p:cNvSpPr/>
          <p:nvPr/>
        </p:nvSpPr>
        <p:spPr>
          <a:xfrm>
            <a:off x="484916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1" name="object 211"/>
          <p:cNvSpPr/>
          <p:nvPr/>
        </p:nvSpPr>
        <p:spPr>
          <a:xfrm>
            <a:off x="489406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2" name="object 212"/>
          <p:cNvSpPr/>
          <p:nvPr/>
        </p:nvSpPr>
        <p:spPr>
          <a:xfrm>
            <a:off x="493896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3" name="object 213"/>
          <p:cNvSpPr/>
          <p:nvPr/>
        </p:nvSpPr>
        <p:spPr>
          <a:xfrm>
            <a:off x="498386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4" name="object 214"/>
          <p:cNvSpPr/>
          <p:nvPr/>
        </p:nvSpPr>
        <p:spPr>
          <a:xfrm>
            <a:off x="502876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5" name="object 215"/>
          <p:cNvSpPr/>
          <p:nvPr/>
        </p:nvSpPr>
        <p:spPr>
          <a:xfrm>
            <a:off x="507365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6" name="object 216"/>
          <p:cNvSpPr/>
          <p:nvPr/>
        </p:nvSpPr>
        <p:spPr>
          <a:xfrm>
            <a:off x="511856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7" name="object 217"/>
          <p:cNvSpPr/>
          <p:nvPr/>
        </p:nvSpPr>
        <p:spPr>
          <a:xfrm>
            <a:off x="516346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8" name="object 218"/>
          <p:cNvSpPr/>
          <p:nvPr/>
        </p:nvSpPr>
        <p:spPr>
          <a:xfrm>
            <a:off x="520836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9" name="object 219"/>
          <p:cNvSpPr/>
          <p:nvPr/>
        </p:nvSpPr>
        <p:spPr>
          <a:xfrm>
            <a:off x="525326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0" name="object 220"/>
          <p:cNvSpPr/>
          <p:nvPr/>
        </p:nvSpPr>
        <p:spPr>
          <a:xfrm>
            <a:off x="529815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1" name="object 221"/>
          <p:cNvSpPr/>
          <p:nvPr/>
        </p:nvSpPr>
        <p:spPr>
          <a:xfrm>
            <a:off x="8437295" y="435254"/>
            <a:ext cx="501611" cy="10008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2" name="object 222"/>
          <p:cNvSpPr/>
          <p:nvPr/>
        </p:nvSpPr>
        <p:spPr>
          <a:xfrm>
            <a:off x="8126082" y="360006"/>
            <a:ext cx="249923" cy="24249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5" name="object 225"/>
          <p:cNvSpPr/>
          <p:nvPr/>
        </p:nvSpPr>
        <p:spPr>
          <a:xfrm>
            <a:off x="3567942" y="0"/>
            <a:ext cx="3556635" cy="1080135"/>
          </a:xfrm>
          <a:custGeom>
            <a:avLst/>
            <a:gdLst/>
            <a:ahLst/>
            <a:cxnLst/>
            <a:rect l="l" t="t" r="r" b="b"/>
            <a:pathLst>
              <a:path w="3556634" h="1080135">
                <a:moveTo>
                  <a:pt x="3556128" y="0"/>
                </a:moveTo>
                <a:lnTo>
                  <a:pt x="0" y="0"/>
                </a:lnTo>
                <a:lnTo>
                  <a:pt x="15653" y="29729"/>
                </a:lnTo>
                <a:lnTo>
                  <a:pt x="38721" y="71129"/>
                </a:lnTo>
                <a:lnTo>
                  <a:pt x="62733" y="111919"/>
                </a:lnTo>
                <a:lnTo>
                  <a:pt x="87673" y="152086"/>
                </a:lnTo>
                <a:lnTo>
                  <a:pt x="113526" y="191613"/>
                </a:lnTo>
                <a:lnTo>
                  <a:pt x="140278" y="230487"/>
                </a:lnTo>
                <a:lnTo>
                  <a:pt x="167915" y="268692"/>
                </a:lnTo>
                <a:lnTo>
                  <a:pt x="196421" y="306214"/>
                </a:lnTo>
                <a:lnTo>
                  <a:pt x="225781" y="343038"/>
                </a:lnTo>
                <a:lnTo>
                  <a:pt x="255982" y="379150"/>
                </a:lnTo>
                <a:lnTo>
                  <a:pt x="287007" y="414533"/>
                </a:lnTo>
                <a:lnTo>
                  <a:pt x="318843" y="449175"/>
                </a:lnTo>
                <a:lnTo>
                  <a:pt x="351474" y="483059"/>
                </a:lnTo>
                <a:lnTo>
                  <a:pt x="384886" y="516172"/>
                </a:lnTo>
                <a:lnTo>
                  <a:pt x="419064" y="548498"/>
                </a:lnTo>
                <a:lnTo>
                  <a:pt x="453994" y="580023"/>
                </a:lnTo>
                <a:lnTo>
                  <a:pt x="489660" y="610732"/>
                </a:lnTo>
                <a:lnTo>
                  <a:pt x="526047" y="640610"/>
                </a:lnTo>
                <a:lnTo>
                  <a:pt x="563142" y="669643"/>
                </a:lnTo>
                <a:lnTo>
                  <a:pt x="600929" y="697815"/>
                </a:lnTo>
                <a:lnTo>
                  <a:pt x="639394" y="725112"/>
                </a:lnTo>
                <a:lnTo>
                  <a:pt x="678522" y="751520"/>
                </a:lnTo>
                <a:lnTo>
                  <a:pt x="718297" y="777023"/>
                </a:lnTo>
                <a:lnTo>
                  <a:pt x="758706" y="801606"/>
                </a:lnTo>
                <a:lnTo>
                  <a:pt x="799733" y="825256"/>
                </a:lnTo>
                <a:lnTo>
                  <a:pt x="841364" y="847957"/>
                </a:lnTo>
                <a:lnTo>
                  <a:pt x="883585" y="869694"/>
                </a:lnTo>
                <a:lnTo>
                  <a:pt x="926379" y="890453"/>
                </a:lnTo>
                <a:lnTo>
                  <a:pt x="969733" y="910219"/>
                </a:lnTo>
                <a:lnTo>
                  <a:pt x="1013632" y="928977"/>
                </a:lnTo>
                <a:lnTo>
                  <a:pt x="1058060" y="946713"/>
                </a:lnTo>
                <a:lnTo>
                  <a:pt x="1103004" y="963411"/>
                </a:lnTo>
                <a:lnTo>
                  <a:pt x="1148449" y="979057"/>
                </a:lnTo>
                <a:lnTo>
                  <a:pt x="1194379" y="993637"/>
                </a:lnTo>
                <a:lnTo>
                  <a:pt x="1240780" y="1007134"/>
                </a:lnTo>
                <a:lnTo>
                  <a:pt x="1287638" y="1019536"/>
                </a:lnTo>
                <a:lnTo>
                  <a:pt x="1334937" y="1030826"/>
                </a:lnTo>
                <a:lnTo>
                  <a:pt x="1382662" y="1040991"/>
                </a:lnTo>
                <a:lnTo>
                  <a:pt x="1430800" y="1050015"/>
                </a:lnTo>
                <a:lnTo>
                  <a:pt x="1479335" y="1057884"/>
                </a:lnTo>
                <a:lnTo>
                  <a:pt x="1528252" y="1064582"/>
                </a:lnTo>
                <a:lnTo>
                  <a:pt x="1577537" y="1070096"/>
                </a:lnTo>
                <a:lnTo>
                  <a:pt x="1627175" y="1074410"/>
                </a:lnTo>
                <a:lnTo>
                  <a:pt x="1677152" y="1077510"/>
                </a:lnTo>
                <a:lnTo>
                  <a:pt x="1727452" y="1079380"/>
                </a:lnTo>
                <a:lnTo>
                  <a:pt x="1778059" y="1080007"/>
                </a:lnTo>
                <a:lnTo>
                  <a:pt x="1828669" y="1079380"/>
                </a:lnTo>
                <a:lnTo>
                  <a:pt x="1878970" y="1077510"/>
                </a:lnTo>
                <a:lnTo>
                  <a:pt x="1928949" y="1074410"/>
                </a:lnTo>
                <a:lnTo>
                  <a:pt x="1978589" y="1070095"/>
                </a:lnTo>
                <a:lnTo>
                  <a:pt x="2027875" y="1064581"/>
                </a:lnTo>
                <a:lnTo>
                  <a:pt x="2076795" y="1057882"/>
                </a:lnTo>
                <a:lnTo>
                  <a:pt x="2125331" y="1050013"/>
                </a:lnTo>
                <a:lnTo>
                  <a:pt x="2173471" y="1040988"/>
                </a:lnTo>
                <a:lnTo>
                  <a:pt x="2221198" y="1030823"/>
                </a:lnTo>
                <a:lnTo>
                  <a:pt x="2268499" y="1019532"/>
                </a:lnTo>
                <a:lnTo>
                  <a:pt x="2315358" y="1007130"/>
                </a:lnTo>
                <a:lnTo>
                  <a:pt x="2361761" y="993631"/>
                </a:lnTo>
                <a:lnTo>
                  <a:pt x="2407692" y="979051"/>
                </a:lnTo>
                <a:lnTo>
                  <a:pt x="2453138" y="963403"/>
                </a:lnTo>
                <a:lnTo>
                  <a:pt x="2498084" y="946704"/>
                </a:lnTo>
                <a:lnTo>
                  <a:pt x="2542514" y="928968"/>
                </a:lnTo>
                <a:lnTo>
                  <a:pt x="2586414" y="910208"/>
                </a:lnTo>
                <a:lnTo>
                  <a:pt x="2629769" y="890441"/>
                </a:lnTo>
                <a:lnTo>
                  <a:pt x="2672564" y="869681"/>
                </a:lnTo>
                <a:lnTo>
                  <a:pt x="2714786" y="847942"/>
                </a:lnTo>
                <a:lnTo>
                  <a:pt x="2756418" y="825240"/>
                </a:lnTo>
                <a:lnTo>
                  <a:pt x="2797446" y="801589"/>
                </a:lnTo>
                <a:lnTo>
                  <a:pt x="2837856" y="777004"/>
                </a:lnTo>
                <a:lnTo>
                  <a:pt x="2877632" y="751500"/>
                </a:lnTo>
                <a:lnTo>
                  <a:pt x="2916760" y="725091"/>
                </a:lnTo>
                <a:lnTo>
                  <a:pt x="2955226" y="697792"/>
                </a:lnTo>
                <a:lnTo>
                  <a:pt x="2993014" y="669618"/>
                </a:lnTo>
                <a:lnTo>
                  <a:pt x="3030109" y="640584"/>
                </a:lnTo>
                <a:lnTo>
                  <a:pt x="3066498" y="610704"/>
                </a:lnTo>
                <a:lnTo>
                  <a:pt x="3102164" y="579994"/>
                </a:lnTo>
                <a:lnTo>
                  <a:pt x="3137094" y="548467"/>
                </a:lnTo>
                <a:lnTo>
                  <a:pt x="3171272" y="516139"/>
                </a:lnTo>
                <a:lnTo>
                  <a:pt x="3204685" y="483025"/>
                </a:lnTo>
                <a:lnTo>
                  <a:pt x="3237316" y="449139"/>
                </a:lnTo>
                <a:lnTo>
                  <a:pt x="3269152" y="414496"/>
                </a:lnTo>
                <a:lnTo>
                  <a:pt x="3300177" y="379110"/>
                </a:lnTo>
                <a:lnTo>
                  <a:pt x="3330377" y="342998"/>
                </a:lnTo>
                <a:lnTo>
                  <a:pt x="3359738" y="306172"/>
                </a:lnTo>
                <a:lnTo>
                  <a:pt x="3388244" y="268648"/>
                </a:lnTo>
                <a:lnTo>
                  <a:pt x="3415880" y="230441"/>
                </a:lnTo>
                <a:lnTo>
                  <a:pt x="3442632" y="191566"/>
                </a:lnTo>
                <a:lnTo>
                  <a:pt x="3468485" y="152037"/>
                </a:lnTo>
                <a:lnTo>
                  <a:pt x="3493425" y="111869"/>
                </a:lnTo>
                <a:lnTo>
                  <a:pt x="3517436" y="71076"/>
                </a:lnTo>
                <a:lnTo>
                  <a:pt x="3540504" y="29675"/>
                </a:lnTo>
                <a:lnTo>
                  <a:pt x="3556128" y="0"/>
                </a:lnTo>
                <a:close/>
              </a:path>
            </a:pathLst>
          </a:custGeom>
          <a:solidFill>
            <a:srgbClr val="007D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6" name="object 22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lang="en-US" spc="125" dirty="0" smtClean="0"/>
              <a:t>1</a:t>
            </a:r>
            <a:endParaRPr spc="125" dirty="0"/>
          </a:p>
        </p:txBody>
      </p:sp>
      <p:sp>
        <p:nvSpPr>
          <p:cNvPr id="227" name="object 227"/>
          <p:cNvSpPr txBox="1"/>
          <p:nvPr/>
        </p:nvSpPr>
        <p:spPr>
          <a:xfrm>
            <a:off x="1360322" y="4630675"/>
            <a:ext cx="1157605" cy="1310743"/>
          </a:xfrm>
          <a:prstGeom prst="rect">
            <a:avLst/>
          </a:prstGeom>
        </p:spPr>
        <p:txBody>
          <a:bodyPr vert="horz" wrap="square" lIns="0" tIns="125730" rIns="0" bIns="0" rtlCol="0">
            <a:spAutoFit/>
          </a:bodyPr>
          <a:lstStyle/>
          <a:p>
            <a:pPr marL="194310">
              <a:lnSpc>
                <a:spcPct val="100000"/>
              </a:lnSpc>
              <a:spcBef>
                <a:spcPts val="990"/>
              </a:spcBef>
            </a:pPr>
            <a:r>
              <a:rPr sz="2200" b="1" spc="-180" dirty="0">
                <a:solidFill>
                  <a:srgbClr val="231F20"/>
                </a:solidFill>
                <a:latin typeface="HY울릉도M" panose="02030600000101010101" pitchFamily="18" charset="-127"/>
                <a:ea typeface="HY울릉도M" panose="02030600000101010101" pitchFamily="18" charset="-127"/>
                <a:cs typeface="Gulim"/>
              </a:rPr>
              <a:t>생존권</a:t>
            </a:r>
            <a:endParaRPr sz="2200" b="1" dirty="0">
              <a:latin typeface="HY울릉도M" panose="02030600000101010101" pitchFamily="18" charset="-127"/>
              <a:ea typeface="HY울릉도M" panose="02030600000101010101" pitchFamily="18" charset="-127"/>
              <a:cs typeface="Gulim"/>
            </a:endParaRPr>
          </a:p>
          <a:p>
            <a:pPr marL="12700" marR="5080" algn="ctr">
              <a:lnSpc>
                <a:spcPct val="104200"/>
              </a:lnSpc>
              <a:spcBef>
                <a:spcPts val="565"/>
              </a:spcBef>
            </a:pPr>
            <a:r>
              <a:rPr sz="1600" b="1" spc="-160" dirty="0">
                <a:solidFill>
                  <a:srgbClr val="231F20"/>
                </a:solidFill>
                <a:latin typeface="Dotum"/>
                <a:cs typeface="Dotum"/>
              </a:rPr>
              <a:t>기본적인</a:t>
            </a:r>
            <a:r>
              <a:rPr sz="1600" b="1" spc="-325" dirty="0">
                <a:solidFill>
                  <a:srgbClr val="231F20"/>
                </a:solidFill>
                <a:latin typeface="Dotum"/>
                <a:cs typeface="Dotum"/>
              </a:rPr>
              <a:t> </a:t>
            </a:r>
            <a:r>
              <a:rPr sz="1600" b="1" spc="-180" dirty="0">
                <a:solidFill>
                  <a:srgbClr val="231F20"/>
                </a:solidFill>
                <a:latin typeface="Dotum"/>
                <a:cs typeface="Dotum"/>
              </a:rPr>
              <a:t>삶을 </a:t>
            </a:r>
            <a:r>
              <a:rPr sz="1600" b="1" spc="-114" dirty="0">
                <a:solidFill>
                  <a:srgbClr val="231F20"/>
                </a:solidFill>
                <a:latin typeface="Dotum"/>
                <a:cs typeface="Dotum"/>
              </a:rPr>
              <a:t> </a:t>
            </a:r>
            <a:r>
              <a:rPr sz="1600" b="1" spc="-180" dirty="0" err="1">
                <a:solidFill>
                  <a:srgbClr val="231F20"/>
                </a:solidFill>
                <a:latin typeface="Dotum"/>
                <a:cs typeface="Dotum"/>
              </a:rPr>
              <a:t>누리는데</a:t>
            </a:r>
            <a:r>
              <a:rPr sz="1600" b="1" spc="-180" dirty="0">
                <a:solidFill>
                  <a:srgbClr val="231F20"/>
                </a:solidFill>
                <a:latin typeface="Dotum"/>
                <a:cs typeface="Dotum"/>
              </a:rPr>
              <a:t>  </a:t>
            </a:r>
            <a:r>
              <a:rPr lang="en-US" sz="1600" b="1" spc="-180" dirty="0" smtClean="0">
                <a:solidFill>
                  <a:srgbClr val="231F20"/>
                </a:solidFill>
                <a:latin typeface="Dotum"/>
                <a:cs typeface="Dotum"/>
              </a:rPr>
              <a:t>    </a:t>
            </a:r>
            <a:r>
              <a:rPr sz="1600" b="1" spc="-150" dirty="0" err="1" smtClean="0">
                <a:solidFill>
                  <a:srgbClr val="231F20"/>
                </a:solidFill>
                <a:latin typeface="Dotum"/>
                <a:cs typeface="Dotum"/>
              </a:rPr>
              <a:t>필요한</a:t>
            </a:r>
            <a:r>
              <a:rPr sz="1600" b="1" spc="-340" dirty="0" smtClean="0">
                <a:solidFill>
                  <a:srgbClr val="231F20"/>
                </a:solidFill>
                <a:latin typeface="Dotum"/>
                <a:cs typeface="Dotum"/>
              </a:rPr>
              <a:t> </a:t>
            </a:r>
            <a:r>
              <a:rPr sz="1600" b="1" spc="-180" dirty="0">
                <a:solidFill>
                  <a:srgbClr val="231F20"/>
                </a:solidFill>
                <a:latin typeface="Dotum"/>
                <a:cs typeface="Dotum"/>
              </a:rPr>
              <a:t>권리</a:t>
            </a:r>
            <a:endParaRPr sz="1600" b="1" dirty="0">
              <a:latin typeface="Dotum"/>
              <a:cs typeface="Dotum"/>
            </a:endParaRPr>
          </a:p>
        </p:txBody>
      </p:sp>
      <p:sp>
        <p:nvSpPr>
          <p:cNvPr id="228" name="object 228"/>
          <p:cNvSpPr txBox="1"/>
          <p:nvPr/>
        </p:nvSpPr>
        <p:spPr>
          <a:xfrm>
            <a:off x="3489464" y="4630675"/>
            <a:ext cx="1518920" cy="1310743"/>
          </a:xfrm>
          <a:prstGeom prst="rect">
            <a:avLst/>
          </a:prstGeom>
        </p:spPr>
        <p:txBody>
          <a:bodyPr vert="horz" wrap="square" lIns="0" tIns="125730" rIns="0" bIns="0" rtlCol="0">
            <a:spAutoFit/>
          </a:bodyPr>
          <a:lstStyle/>
          <a:p>
            <a:pPr marL="375285">
              <a:lnSpc>
                <a:spcPct val="100000"/>
              </a:lnSpc>
              <a:spcBef>
                <a:spcPts val="990"/>
              </a:spcBef>
            </a:pPr>
            <a:r>
              <a:rPr sz="2200" b="1" spc="-180" dirty="0">
                <a:solidFill>
                  <a:srgbClr val="231F20"/>
                </a:solidFill>
                <a:latin typeface="HY울릉도M" panose="02030600000101010101" pitchFamily="18" charset="-127"/>
                <a:ea typeface="HY울릉도M" panose="02030600000101010101" pitchFamily="18" charset="-127"/>
                <a:cs typeface="Gulim"/>
              </a:rPr>
              <a:t>발달권</a:t>
            </a:r>
            <a:endParaRPr sz="2200" b="1" dirty="0">
              <a:latin typeface="HY울릉도M" panose="02030600000101010101" pitchFamily="18" charset="-127"/>
              <a:ea typeface="HY울릉도M" panose="02030600000101010101" pitchFamily="18" charset="-127"/>
              <a:cs typeface="Gulim"/>
            </a:endParaRPr>
          </a:p>
          <a:p>
            <a:pPr marL="283845" marR="5080" indent="-271780">
              <a:lnSpc>
                <a:spcPct val="104200"/>
              </a:lnSpc>
              <a:spcBef>
                <a:spcPts val="565"/>
              </a:spcBef>
            </a:pPr>
            <a:r>
              <a:rPr sz="1600" b="1" spc="-160" dirty="0">
                <a:solidFill>
                  <a:srgbClr val="231F20"/>
                </a:solidFill>
                <a:latin typeface="Dotum"/>
                <a:cs typeface="Dotum"/>
              </a:rPr>
              <a:t>잠재능력을</a:t>
            </a:r>
            <a:r>
              <a:rPr sz="1600" b="1" spc="-335" dirty="0">
                <a:solidFill>
                  <a:srgbClr val="231F20"/>
                </a:solidFill>
                <a:latin typeface="Dotum"/>
                <a:cs typeface="Dotum"/>
              </a:rPr>
              <a:t> </a:t>
            </a:r>
            <a:r>
              <a:rPr sz="1600" b="1" spc="-180" dirty="0">
                <a:solidFill>
                  <a:srgbClr val="231F20"/>
                </a:solidFill>
                <a:latin typeface="Dotum"/>
                <a:cs typeface="Dotum"/>
              </a:rPr>
              <a:t>최대한  </a:t>
            </a:r>
            <a:r>
              <a:rPr sz="1600" b="1" spc="-180" dirty="0" err="1">
                <a:solidFill>
                  <a:srgbClr val="231F20"/>
                </a:solidFill>
                <a:latin typeface="Dotum"/>
                <a:cs typeface="Dotum"/>
              </a:rPr>
              <a:t>발휘하는데</a:t>
            </a:r>
            <a:r>
              <a:rPr sz="1600" b="1" spc="-180" dirty="0">
                <a:solidFill>
                  <a:srgbClr val="231F20"/>
                </a:solidFill>
                <a:latin typeface="Dotum"/>
                <a:cs typeface="Dotum"/>
              </a:rPr>
              <a:t>  </a:t>
            </a:r>
            <a:r>
              <a:rPr lang="en-US" sz="1600" b="1" spc="-180" dirty="0" smtClean="0">
                <a:solidFill>
                  <a:srgbClr val="231F20"/>
                </a:solidFill>
                <a:latin typeface="Dotum"/>
                <a:cs typeface="Dotum"/>
              </a:rPr>
              <a:t>     </a:t>
            </a:r>
            <a:r>
              <a:rPr sz="1600" b="1" spc="-150" dirty="0" err="1" smtClean="0">
                <a:solidFill>
                  <a:srgbClr val="231F20"/>
                </a:solidFill>
                <a:latin typeface="Dotum"/>
                <a:cs typeface="Dotum"/>
              </a:rPr>
              <a:t>필요한</a:t>
            </a:r>
            <a:r>
              <a:rPr sz="1600" b="1" spc="-340" dirty="0" smtClean="0">
                <a:solidFill>
                  <a:srgbClr val="231F20"/>
                </a:solidFill>
                <a:latin typeface="Dotum"/>
                <a:cs typeface="Dotum"/>
              </a:rPr>
              <a:t> </a:t>
            </a:r>
            <a:r>
              <a:rPr sz="1600" b="1" spc="-180" dirty="0">
                <a:solidFill>
                  <a:srgbClr val="231F20"/>
                </a:solidFill>
                <a:latin typeface="Dotum"/>
                <a:cs typeface="Dotum"/>
              </a:rPr>
              <a:t>권리</a:t>
            </a:r>
            <a:endParaRPr sz="1600" b="1" dirty="0">
              <a:latin typeface="Dotum"/>
              <a:cs typeface="Dotum"/>
            </a:endParaRPr>
          </a:p>
        </p:txBody>
      </p:sp>
      <p:sp>
        <p:nvSpPr>
          <p:cNvPr id="229" name="object 229"/>
          <p:cNvSpPr txBox="1"/>
          <p:nvPr/>
        </p:nvSpPr>
        <p:spPr>
          <a:xfrm>
            <a:off x="5799467" y="4630675"/>
            <a:ext cx="1518920" cy="1308100"/>
          </a:xfrm>
          <a:prstGeom prst="rect">
            <a:avLst/>
          </a:prstGeom>
        </p:spPr>
        <p:txBody>
          <a:bodyPr vert="horz" wrap="square" lIns="0" tIns="125730" rIns="0" bIns="0" rtlCol="0">
            <a:spAutoFit/>
          </a:bodyPr>
          <a:lstStyle/>
          <a:p>
            <a:pPr marL="375285">
              <a:lnSpc>
                <a:spcPct val="100000"/>
              </a:lnSpc>
              <a:spcBef>
                <a:spcPts val="990"/>
              </a:spcBef>
            </a:pPr>
            <a:r>
              <a:rPr sz="2200" b="1" spc="-180" dirty="0">
                <a:solidFill>
                  <a:srgbClr val="231F20"/>
                </a:solidFill>
                <a:latin typeface="HY울릉도M" panose="02030600000101010101" pitchFamily="18" charset="-127"/>
                <a:ea typeface="HY울릉도M" panose="02030600000101010101" pitchFamily="18" charset="-127"/>
                <a:cs typeface="Gulim"/>
              </a:rPr>
              <a:t>보호권</a:t>
            </a:r>
            <a:endParaRPr sz="2200" b="1" dirty="0">
              <a:latin typeface="HY울릉도M" panose="02030600000101010101" pitchFamily="18" charset="-127"/>
              <a:ea typeface="HY울릉도M" panose="02030600000101010101" pitchFamily="18" charset="-127"/>
              <a:cs typeface="Gulim"/>
            </a:endParaRPr>
          </a:p>
          <a:p>
            <a:pPr marL="12700" marR="5080" algn="ctr">
              <a:lnSpc>
                <a:spcPct val="104200"/>
              </a:lnSpc>
              <a:spcBef>
                <a:spcPts val="565"/>
              </a:spcBef>
            </a:pPr>
            <a:r>
              <a:rPr sz="1600" b="1" spc="-150" dirty="0">
                <a:solidFill>
                  <a:srgbClr val="231F20"/>
                </a:solidFill>
                <a:latin typeface="Dotum"/>
                <a:cs typeface="Dotum"/>
              </a:rPr>
              <a:t>유해한</a:t>
            </a:r>
            <a:r>
              <a:rPr sz="1600" b="1" spc="-330" dirty="0">
                <a:solidFill>
                  <a:srgbClr val="231F20"/>
                </a:solidFill>
                <a:latin typeface="Dotum"/>
                <a:cs typeface="Dotum"/>
              </a:rPr>
              <a:t> </a:t>
            </a:r>
            <a:r>
              <a:rPr sz="1600" b="1" spc="-180" dirty="0">
                <a:solidFill>
                  <a:srgbClr val="231F20"/>
                </a:solidFill>
                <a:latin typeface="Dotum"/>
                <a:cs typeface="Dotum"/>
              </a:rPr>
              <a:t>것으로부터 </a:t>
            </a:r>
            <a:r>
              <a:rPr sz="1600" b="1" spc="-114" dirty="0">
                <a:solidFill>
                  <a:srgbClr val="231F20"/>
                </a:solidFill>
                <a:latin typeface="Dotum"/>
                <a:cs typeface="Dotum"/>
              </a:rPr>
              <a:t> </a:t>
            </a:r>
            <a:r>
              <a:rPr sz="1600" b="1" spc="-180" dirty="0">
                <a:solidFill>
                  <a:srgbClr val="231F20"/>
                </a:solidFill>
                <a:latin typeface="Dotum"/>
                <a:cs typeface="Dotum"/>
              </a:rPr>
              <a:t>보호받을</a:t>
            </a:r>
            <a:endParaRPr sz="1600" b="1" dirty="0">
              <a:latin typeface="Dotum"/>
              <a:cs typeface="Dotum"/>
            </a:endParaRPr>
          </a:p>
          <a:p>
            <a:pPr algn="ctr">
              <a:lnSpc>
                <a:spcPct val="100000"/>
              </a:lnSpc>
              <a:spcBef>
                <a:spcPts val="80"/>
              </a:spcBef>
            </a:pPr>
            <a:r>
              <a:rPr sz="1600" b="1" spc="-180" dirty="0">
                <a:solidFill>
                  <a:srgbClr val="231F20"/>
                </a:solidFill>
                <a:latin typeface="Dotum"/>
                <a:cs typeface="Dotum"/>
              </a:rPr>
              <a:t>권리</a:t>
            </a:r>
            <a:endParaRPr sz="1600" b="1" dirty="0">
              <a:latin typeface="Dotum"/>
              <a:cs typeface="Dotum"/>
            </a:endParaRPr>
          </a:p>
        </p:txBody>
      </p:sp>
      <p:sp>
        <p:nvSpPr>
          <p:cNvPr id="231" name="object 231"/>
          <p:cNvSpPr/>
          <p:nvPr/>
        </p:nvSpPr>
        <p:spPr>
          <a:xfrm>
            <a:off x="8062404" y="2562707"/>
            <a:ext cx="1577975" cy="1577975"/>
          </a:xfrm>
          <a:custGeom>
            <a:avLst/>
            <a:gdLst/>
            <a:ahLst/>
            <a:cxnLst/>
            <a:rect l="l" t="t" r="r" b="b"/>
            <a:pathLst>
              <a:path w="1577975" h="1577975">
                <a:moveTo>
                  <a:pt x="788974" y="0"/>
                </a:moveTo>
                <a:lnTo>
                  <a:pt x="740911" y="1439"/>
                </a:lnTo>
                <a:lnTo>
                  <a:pt x="693609" y="5704"/>
                </a:lnTo>
                <a:lnTo>
                  <a:pt x="647152" y="12711"/>
                </a:lnTo>
                <a:lnTo>
                  <a:pt x="601622" y="22377"/>
                </a:lnTo>
                <a:lnTo>
                  <a:pt x="557100" y="34620"/>
                </a:lnTo>
                <a:lnTo>
                  <a:pt x="513671" y="49358"/>
                </a:lnTo>
                <a:lnTo>
                  <a:pt x="471416" y="66508"/>
                </a:lnTo>
                <a:lnTo>
                  <a:pt x="430418" y="85988"/>
                </a:lnTo>
                <a:lnTo>
                  <a:pt x="390759" y="107714"/>
                </a:lnTo>
                <a:lnTo>
                  <a:pt x="352522" y="131605"/>
                </a:lnTo>
                <a:lnTo>
                  <a:pt x="315789" y="157578"/>
                </a:lnTo>
                <a:lnTo>
                  <a:pt x="280643" y="185551"/>
                </a:lnTo>
                <a:lnTo>
                  <a:pt x="247167" y="215440"/>
                </a:lnTo>
                <a:lnTo>
                  <a:pt x="215443" y="247164"/>
                </a:lnTo>
                <a:lnTo>
                  <a:pt x="185553" y="280639"/>
                </a:lnTo>
                <a:lnTo>
                  <a:pt x="157580" y="315784"/>
                </a:lnTo>
                <a:lnTo>
                  <a:pt x="131607" y="352515"/>
                </a:lnTo>
                <a:lnTo>
                  <a:pt x="107715" y="390751"/>
                </a:lnTo>
                <a:lnTo>
                  <a:pt x="85988" y="430409"/>
                </a:lnTo>
                <a:lnTo>
                  <a:pt x="66509" y="471406"/>
                </a:lnTo>
                <a:lnTo>
                  <a:pt x="49358" y="513659"/>
                </a:lnTo>
                <a:lnTo>
                  <a:pt x="34620" y="557087"/>
                </a:lnTo>
                <a:lnTo>
                  <a:pt x="22377" y="601606"/>
                </a:lnTo>
                <a:lnTo>
                  <a:pt x="12711" y="647134"/>
                </a:lnTo>
                <a:lnTo>
                  <a:pt x="5704" y="693589"/>
                </a:lnTo>
                <a:lnTo>
                  <a:pt x="1439" y="740888"/>
                </a:lnTo>
                <a:lnTo>
                  <a:pt x="0" y="788949"/>
                </a:lnTo>
                <a:lnTo>
                  <a:pt x="1439" y="837009"/>
                </a:lnTo>
                <a:lnTo>
                  <a:pt x="5704" y="884308"/>
                </a:lnTo>
                <a:lnTo>
                  <a:pt x="12711" y="930763"/>
                </a:lnTo>
                <a:lnTo>
                  <a:pt x="22377" y="976292"/>
                </a:lnTo>
                <a:lnTo>
                  <a:pt x="34620" y="1020811"/>
                </a:lnTo>
                <a:lnTo>
                  <a:pt x="49358" y="1064239"/>
                </a:lnTo>
                <a:lnTo>
                  <a:pt x="66509" y="1106492"/>
                </a:lnTo>
                <a:lnTo>
                  <a:pt x="85988" y="1147489"/>
                </a:lnTo>
                <a:lnTo>
                  <a:pt x="107715" y="1187147"/>
                </a:lnTo>
                <a:lnTo>
                  <a:pt x="131607" y="1225382"/>
                </a:lnTo>
                <a:lnTo>
                  <a:pt x="157580" y="1262114"/>
                </a:lnTo>
                <a:lnTo>
                  <a:pt x="185553" y="1297259"/>
                </a:lnTo>
                <a:lnTo>
                  <a:pt x="215443" y="1330734"/>
                </a:lnTo>
                <a:lnTo>
                  <a:pt x="247167" y="1362458"/>
                </a:lnTo>
                <a:lnTo>
                  <a:pt x="280643" y="1392347"/>
                </a:lnTo>
                <a:lnTo>
                  <a:pt x="315789" y="1420320"/>
                </a:lnTo>
                <a:lnTo>
                  <a:pt x="352522" y="1446292"/>
                </a:lnTo>
                <a:lnTo>
                  <a:pt x="390759" y="1470183"/>
                </a:lnTo>
                <a:lnTo>
                  <a:pt x="430418" y="1491910"/>
                </a:lnTo>
                <a:lnTo>
                  <a:pt x="471416" y="1511390"/>
                </a:lnTo>
                <a:lnTo>
                  <a:pt x="513671" y="1528540"/>
                </a:lnTo>
                <a:lnTo>
                  <a:pt x="557100" y="1543278"/>
                </a:lnTo>
                <a:lnTo>
                  <a:pt x="601622" y="1555521"/>
                </a:lnTo>
                <a:lnTo>
                  <a:pt x="647152" y="1565187"/>
                </a:lnTo>
                <a:lnTo>
                  <a:pt x="693609" y="1572194"/>
                </a:lnTo>
                <a:lnTo>
                  <a:pt x="740911" y="1576458"/>
                </a:lnTo>
                <a:lnTo>
                  <a:pt x="788974" y="1577898"/>
                </a:lnTo>
                <a:lnTo>
                  <a:pt x="837033" y="1576458"/>
                </a:lnTo>
                <a:lnTo>
                  <a:pt x="884331" y="1572194"/>
                </a:lnTo>
                <a:lnTo>
                  <a:pt x="930785" y="1565187"/>
                </a:lnTo>
                <a:lnTo>
                  <a:pt x="976312" y="1555521"/>
                </a:lnTo>
                <a:lnTo>
                  <a:pt x="1020831" y="1543278"/>
                </a:lnTo>
                <a:lnTo>
                  <a:pt x="1064257" y="1528540"/>
                </a:lnTo>
                <a:lnTo>
                  <a:pt x="1106510" y="1511390"/>
                </a:lnTo>
                <a:lnTo>
                  <a:pt x="1147506" y="1491910"/>
                </a:lnTo>
                <a:lnTo>
                  <a:pt x="1187163" y="1470183"/>
                </a:lnTo>
                <a:lnTo>
                  <a:pt x="1225398" y="1446292"/>
                </a:lnTo>
                <a:lnTo>
                  <a:pt x="1262129" y="1420320"/>
                </a:lnTo>
                <a:lnTo>
                  <a:pt x="1297274" y="1392347"/>
                </a:lnTo>
                <a:lnTo>
                  <a:pt x="1330749" y="1362458"/>
                </a:lnTo>
                <a:lnTo>
                  <a:pt x="1362472" y="1330734"/>
                </a:lnTo>
                <a:lnTo>
                  <a:pt x="1392361" y="1297259"/>
                </a:lnTo>
                <a:lnTo>
                  <a:pt x="1420333" y="1262114"/>
                </a:lnTo>
                <a:lnTo>
                  <a:pt x="1446306" y="1225382"/>
                </a:lnTo>
                <a:lnTo>
                  <a:pt x="1470197" y="1187147"/>
                </a:lnTo>
                <a:lnTo>
                  <a:pt x="1491923" y="1147489"/>
                </a:lnTo>
                <a:lnTo>
                  <a:pt x="1511402" y="1106492"/>
                </a:lnTo>
                <a:lnTo>
                  <a:pt x="1528552" y="1064239"/>
                </a:lnTo>
                <a:lnTo>
                  <a:pt x="1543290" y="1020811"/>
                </a:lnTo>
                <a:lnTo>
                  <a:pt x="1555534" y="976292"/>
                </a:lnTo>
                <a:lnTo>
                  <a:pt x="1565200" y="930763"/>
                </a:lnTo>
                <a:lnTo>
                  <a:pt x="1572207" y="884308"/>
                </a:lnTo>
                <a:lnTo>
                  <a:pt x="1576471" y="837009"/>
                </a:lnTo>
                <a:lnTo>
                  <a:pt x="1577911" y="788949"/>
                </a:lnTo>
                <a:lnTo>
                  <a:pt x="1576471" y="740888"/>
                </a:lnTo>
                <a:lnTo>
                  <a:pt x="1572207" y="693589"/>
                </a:lnTo>
                <a:lnTo>
                  <a:pt x="1565200" y="647134"/>
                </a:lnTo>
                <a:lnTo>
                  <a:pt x="1555534" y="601606"/>
                </a:lnTo>
                <a:lnTo>
                  <a:pt x="1543290" y="557087"/>
                </a:lnTo>
                <a:lnTo>
                  <a:pt x="1528552" y="513659"/>
                </a:lnTo>
                <a:lnTo>
                  <a:pt x="1511402" y="471406"/>
                </a:lnTo>
                <a:lnTo>
                  <a:pt x="1491923" y="430409"/>
                </a:lnTo>
                <a:lnTo>
                  <a:pt x="1470197" y="390751"/>
                </a:lnTo>
                <a:lnTo>
                  <a:pt x="1446306" y="352515"/>
                </a:lnTo>
                <a:lnTo>
                  <a:pt x="1420333" y="315784"/>
                </a:lnTo>
                <a:lnTo>
                  <a:pt x="1392361" y="280639"/>
                </a:lnTo>
                <a:lnTo>
                  <a:pt x="1362472" y="247164"/>
                </a:lnTo>
                <a:lnTo>
                  <a:pt x="1330749" y="215440"/>
                </a:lnTo>
                <a:lnTo>
                  <a:pt x="1297274" y="185551"/>
                </a:lnTo>
                <a:lnTo>
                  <a:pt x="1262129" y="157578"/>
                </a:lnTo>
                <a:lnTo>
                  <a:pt x="1225398" y="131605"/>
                </a:lnTo>
                <a:lnTo>
                  <a:pt x="1187163" y="107714"/>
                </a:lnTo>
                <a:lnTo>
                  <a:pt x="1147506" y="85988"/>
                </a:lnTo>
                <a:lnTo>
                  <a:pt x="1106510" y="66508"/>
                </a:lnTo>
                <a:lnTo>
                  <a:pt x="1064257" y="49358"/>
                </a:lnTo>
                <a:lnTo>
                  <a:pt x="1020831" y="34620"/>
                </a:lnTo>
                <a:lnTo>
                  <a:pt x="976312" y="22377"/>
                </a:lnTo>
                <a:lnTo>
                  <a:pt x="930785" y="12711"/>
                </a:lnTo>
                <a:lnTo>
                  <a:pt x="884331" y="5704"/>
                </a:lnTo>
                <a:lnTo>
                  <a:pt x="837033" y="1439"/>
                </a:lnTo>
                <a:lnTo>
                  <a:pt x="788974" y="0"/>
                </a:lnTo>
                <a:close/>
              </a:path>
            </a:pathLst>
          </a:custGeom>
          <a:solidFill>
            <a:srgbClr val="E1344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7" name="object 237"/>
          <p:cNvSpPr/>
          <p:nvPr/>
        </p:nvSpPr>
        <p:spPr>
          <a:xfrm>
            <a:off x="6044031" y="2851988"/>
            <a:ext cx="1782660" cy="178266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2" name="object 232"/>
          <p:cNvSpPr/>
          <p:nvPr/>
        </p:nvSpPr>
        <p:spPr>
          <a:xfrm>
            <a:off x="5754725" y="2562694"/>
            <a:ext cx="2539365" cy="1577975"/>
          </a:xfrm>
          <a:custGeom>
            <a:avLst/>
            <a:gdLst/>
            <a:ahLst/>
            <a:cxnLst/>
            <a:rect l="l" t="t" r="r" b="b"/>
            <a:pathLst>
              <a:path w="2539365" h="1577975">
                <a:moveTo>
                  <a:pt x="788962" y="0"/>
                </a:moveTo>
                <a:lnTo>
                  <a:pt x="740900" y="1439"/>
                </a:lnTo>
                <a:lnTo>
                  <a:pt x="693599" y="5704"/>
                </a:lnTo>
                <a:lnTo>
                  <a:pt x="647143" y="12711"/>
                </a:lnTo>
                <a:lnTo>
                  <a:pt x="601614" y="22377"/>
                </a:lnTo>
                <a:lnTo>
                  <a:pt x="557094" y="34620"/>
                </a:lnTo>
                <a:lnTo>
                  <a:pt x="513665" y="49358"/>
                </a:lnTo>
                <a:lnTo>
                  <a:pt x="471411" y="66508"/>
                </a:lnTo>
                <a:lnTo>
                  <a:pt x="430413" y="85988"/>
                </a:lnTo>
                <a:lnTo>
                  <a:pt x="390755" y="107715"/>
                </a:lnTo>
                <a:lnTo>
                  <a:pt x="352519" y="131606"/>
                </a:lnTo>
                <a:lnTo>
                  <a:pt x="315786" y="157579"/>
                </a:lnTo>
                <a:lnTo>
                  <a:pt x="280641" y="185552"/>
                </a:lnTo>
                <a:lnTo>
                  <a:pt x="247165" y="215441"/>
                </a:lnTo>
                <a:lnTo>
                  <a:pt x="215441" y="247165"/>
                </a:lnTo>
                <a:lnTo>
                  <a:pt x="185552" y="280641"/>
                </a:lnTo>
                <a:lnTo>
                  <a:pt x="157579" y="315786"/>
                </a:lnTo>
                <a:lnTo>
                  <a:pt x="131606" y="352519"/>
                </a:lnTo>
                <a:lnTo>
                  <a:pt x="107715" y="390755"/>
                </a:lnTo>
                <a:lnTo>
                  <a:pt x="85988" y="430413"/>
                </a:lnTo>
                <a:lnTo>
                  <a:pt x="66508" y="471411"/>
                </a:lnTo>
                <a:lnTo>
                  <a:pt x="49358" y="513665"/>
                </a:lnTo>
                <a:lnTo>
                  <a:pt x="34620" y="557094"/>
                </a:lnTo>
                <a:lnTo>
                  <a:pt x="22377" y="601614"/>
                </a:lnTo>
                <a:lnTo>
                  <a:pt x="12711" y="647143"/>
                </a:lnTo>
                <a:lnTo>
                  <a:pt x="5704" y="693599"/>
                </a:lnTo>
                <a:lnTo>
                  <a:pt x="1439" y="740900"/>
                </a:lnTo>
                <a:lnTo>
                  <a:pt x="0" y="788962"/>
                </a:lnTo>
                <a:lnTo>
                  <a:pt x="1439" y="837022"/>
                </a:lnTo>
                <a:lnTo>
                  <a:pt x="5704" y="884321"/>
                </a:lnTo>
                <a:lnTo>
                  <a:pt x="12711" y="930776"/>
                </a:lnTo>
                <a:lnTo>
                  <a:pt x="22377" y="976305"/>
                </a:lnTo>
                <a:lnTo>
                  <a:pt x="34620" y="1020824"/>
                </a:lnTo>
                <a:lnTo>
                  <a:pt x="49358" y="1064251"/>
                </a:lnTo>
                <a:lnTo>
                  <a:pt x="66508" y="1106505"/>
                </a:lnTo>
                <a:lnTo>
                  <a:pt x="85988" y="1147502"/>
                </a:lnTo>
                <a:lnTo>
                  <a:pt x="107715" y="1187159"/>
                </a:lnTo>
                <a:lnTo>
                  <a:pt x="131606" y="1225395"/>
                </a:lnTo>
                <a:lnTo>
                  <a:pt x="157579" y="1262127"/>
                </a:lnTo>
                <a:lnTo>
                  <a:pt x="185552" y="1297271"/>
                </a:lnTo>
                <a:lnTo>
                  <a:pt x="215441" y="1330747"/>
                </a:lnTo>
                <a:lnTo>
                  <a:pt x="247165" y="1362471"/>
                </a:lnTo>
                <a:lnTo>
                  <a:pt x="280641" y="1392360"/>
                </a:lnTo>
                <a:lnTo>
                  <a:pt x="315786" y="1420332"/>
                </a:lnTo>
                <a:lnTo>
                  <a:pt x="352519" y="1446305"/>
                </a:lnTo>
                <a:lnTo>
                  <a:pt x="390755" y="1470196"/>
                </a:lnTo>
                <a:lnTo>
                  <a:pt x="430413" y="1491923"/>
                </a:lnTo>
                <a:lnTo>
                  <a:pt x="471411" y="1511402"/>
                </a:lnTo>
                <a:lnTo>
                  <a:pt x="513665" y="1528552"/>
                </a:lnTo>
                <a:lnTo>
                  <a:pt x="557094" y="1543290"/>
                </a:lnTo>
                <a:lnTo>
                  <a:pt x="601614" y="1555534"/>
                </a:lnTo>
                <a:lnTo>
                  <a:pt x="647143" y="1565200"/>
                </a:lnTo>
                <a:lnTo>
                  <a:pt x="693599" y="1572207"/>
                </a:lnTo>
                <a:lnTo>
                  <a:pt x="740900" y="1576471"/>
                </a:lnTo>
                <a:lnTo>
                  <a:pt x="788962" y="1577911"/>
                </a:lnTo>
                <a:lnTo>
                  <a:pt x="838857" y="1576359"/>
                </a:lnTo>
                <a:lnTo>
                  <a:pt x="887927" y="1571764"/>
                </a:lnTo>
                <a:lnTo>
                  <a:pt x="936079" y="1564219"/>
                </a:lnTo>
                <a:lnTo>
                  <a:pt x="983221" y="1553817"/>
                </a:lnTo>
                <a:lnTo>
                  <a:pt x="1029261" y="1540649"/>
                </a:lnTo>
                <a:lnTo>
                  <a:pt x="1074107" y="1524808"/>
                </a:lnTo>
                <a:lnTo>
                  <a:pt x="1117665" y="1506387"/>
                </a:lnTo>
                <a:lnTo>
                  <a:pt x="1159844" y="1485478"/>
                </a:lnTo>
                <a:lnTo>
                  <a:pt x="1200552" y="1462173"/>
                </a:lnTo>
                <a:lnTo>
                  <a:pt x="1239696" y="1436565"/>
                </a:lnTo>
                <a:lnTo>
                  <a:pt x="1277184" y="1408747"/>
                </a:lnTo>
                <a:lnTo>
                  <a:pt x="1312923" y="1378810"/>
                </a:lnTo>
                <a:lnTo>
                  <a:pt x="1346822" y="1346847"/>
                </a:lnTo>
                <a:lnTo>
                  <a:pt x="1388729" y="1306108"/>
                </a:lnTo>
                <a:lnTo>
                  <a:pt x="1430185" y="1268179"/>
                </a:lnTo>
                <a:lnTo>
                  <a:pt x="1471224" y="1233059"/>
                </a:lnTo>
                <a:lnTo>
                  <a:pt x="1511877" y="1200749"/>
                </a:lnTo>
                <a:lnTo>
                  <a:pt x="1552177" y="1171249"/>
                </a:lnTo>
                <a:lnTo>
                  <a:pt x="1592156" y="1144558"/>
                </a:lnTo>
                <a:lnTo>
                  <a:pt x="1631845" y="1120676"/>
                </a:lnTo>
                <a:lnTo>
                  <a:pt x="1671276" y="1099604"/>
                </a:lnTo>
                <a:lnTo>
                  <a:pt x="1710483" y="1081342"/>
                </a:lnTo>
                <a:lnTo>
                  <a:pt x="1749497" y="1065889"/>
                </a:lnTo>
                <a:lnTo>
                  <a:pt x="1788351" y="1053246"/>
                </a:lnTo>
                <a:lnTo>
                  <a:pt x="1827075" y="1043413"/>
                </a:lnTo>
                <a:lnTo>
                  <a:pt x="1865704" y="1036389"/>
                </a:lnTo>
                <a:lnTo>
                  <a:pt x="1904268" y="1032174"/>
                </a:lnTo>
                <a:lnTo>
                  <a:pt x="1942799" y="1030770"/>
                </a:lnTo>
                <a:lnTo>
                  <a:pt x="2345475" y="1030770"/>
                </a:lnTo>
                <a:lnTo>
                  <a:pt x="2344945" y="1029270"/>
                </a:lnTo>
                <a:lnTo>
                  <a:pt x="2331776" y="983227"/>
                </a:lnTo>
                <a:lnTo>
                  <a:pt x="2321372" y="936083"/>
                </a:lnTo>
                <a:lnTo>
                  <a:pt x="2313826" y="887929"/>
                </a:lnTo>
                <a:lnTo>
                  <a:pt x="2309231" y="838857"/>
                </a:lnTo>
                <a:lnTo>
                  <a:pt x="2307678" y="788962"/>
                </a:lnTo>
                <a:lnTo>
                  <a:pt x="2309231" y="739068"/>
                </a:lnTo>
                <a:lnTo>
                  <a:pt x="2313826" y="690000"/>
                </a:lnTo>
                <a:lnTo>
                  <a:pt x="2321372" y="641848"/>
                </a:lnTo>
                <a:lnTo>
                  <a:pt x="2331776" y="594705"/>
                </a:lnTo>
                <a:lnTo>
                  <a:pt x="2344945" y="548663"/>
                </a:lnTo>
                <a:lnTo>
                  <a:pt x="2345481" y="547147"/>
                </a:lnTo>
                <a:lnTo>
                  <a:pt x="1942799" y="547147"/>
                </a:lnTo>
                <a:lnTo>
                  <a:pt x="1904268" y="545743"/>
                </a:lnTo>
                <a:lnTo>
                  <a:pt x="1865704" y="541528"/>
                </a:lnTo>
                <a:lnTo>
                  <a:pt x="1827075" y="534505"/>
                </a:lnTo>
                <a:lnTo>
                  <a:pt x="1788351" y="524672"/>
                </a:lnTo>
                <a:lnTo>
                  <a:pt x="1749497" y="512030"/>
                </a:lnTo>
                <a:lnTo>
                  <a:pt x="1710483" y="496578"/>
                </a:lnTo>
                <a:lnTo>
                  <a:pt x="1671276" y="478317"/>
                </a:lnTo>
                <a:lnTo>
                  <a:pt x="1631845" y="457246"/>
                </a:lnTo>
                <a:lnTo>
                  <a:pt x="1592156" y="433366"/>
                </a:lnTo>
                <a:lnTo>
                  <a:pt x="1552177" y="406677"/>
                </a:lnTo>
                <a:lnTo>
                  <a:pt x="1511877" y="377178"/>
                </a:lnTo>
                <a:lnTo>
                  <a:pt x="1471224" y="344870"/>
                </a:lnTo>
                <a:lnTo>
                  <a:pt x="1430185" y="309752"/>
                </a:lnTo>
                <a:lnTo>
                  <a:pt x="1388729" y="271825"/>
                </a:lnTo>
                <a:lnTo>
                  <a:pt x="1346822" y="231089"/>
                </a:lnTo>
                <a:lnTo>
                  <a:pt x="1312923" y="199123"/>
                </a:lnTo>
                <a:lnTo>
                  <a:pt x="1277184" y="169183"/>
                </a:lnTo>
                <a:lnTo>
                  <a:pt x="1239696" y="141362"/>
                </a:lnTo>
                <a:lnTo>
                  <a:pt x="1200552" y="115751"/>
                </a:lnTo>
                <a:lnTo>
                  <a:pt x="1159844" y="92444"/>
                </a:lnTo>
                <a:lnTo>
                  <a:pt x="1117665" y="71533"/>
                </a:lnTo>
                <a:lnTo>
                  <a:pt x="1074107" y="53109"/>
                </a:lnTo>
                <a:lnTo>
                  <a:pt x="1029261" y="37267"/>
                </a:lnTo>
                <a:lnTo>
                  <a:pt x="983221" y="24097"/>
                </a:lnTo>
                <a:lnTo>
                  <a:pt x="936079" y="13693"/>
                </a:lnTo>
                <a:lnTo>
                  <a:pt x="887927" y="6147"/>
                </a:lnTo>
                <a:lnTo>
                  <a:pt x="838857" y="1552"/>
                </a:lnTo>
                <a:lnTo>
                  <a:pt x="788962" y="0"/>
                </a:lnTo>
                <a:close/>
              </a:path>
              <a:path w="2539365" h="1577975">
                <a:moveTo>
                  <a:pt x="2345475" y="1030770"/>
                </a:moveTo>
                <a:lnTo>
                  <a:pt x="1942799" y="1030770"/>
                </a:lnTo>
                <a:lnTo>
                  <a:pt x="1981331" y="1032174"/>
                </a:lnTo>
                <a:lnTo>
                  <a:pt x="2019895" y="1036389"/>
                </a:lnTo>
                <a:lnTo>
                  <a:pt x="2058523" y="1043413"/>
                </a:lnTo>
                <a:lnTo>
                  <a:pt x="2097248" y="1053246"/>
                </a:lnTo>
                <a:lnTo>
                  <a:pt x="2136100" y="1065889"/>
                </a:lnTo>
                <a:lnTo>
                  <a:pt x="2175114" y="1081342"/>
                </a:lnTo>
                <a:lnTo>
                  <a:pt x="2214320" y="1099604"/>
                </a:lnTo>
                <a:lnTo>
                  <a:pt x="2253752" y="1120676"/>
                </a:lnTo>
                <a:lnTo>
                  <a:pt x="2293440" y="1144558"/>
                </a:lnTo>
                <a:lnTo>
                  <a:pt x="2333417" y="1171249"/>
                </a:lnTo>
                <a:lnTo>
                  <a:pt x="2373716" y="1200749"/>
                </a:lnTo>
                <a:lnTo>
                  <a:pt x="2414369" y="1233059"/>
                </a:lnTo>
                <a:lnTo>
                  <a:pt x="2455406" y="1268179"/>
                </a:lnTo>
                <a:lnTo>
                  <a:pt x="2496862" y="1306108"/>
                </a:lnTo>
                <a:lnTo>
                  <a:pt x="2538768" y="1346847"/>
                </a:lnTo>
                <a:lnTo>
                  <a:pt x="2506802" y="1312948"/>
                </a:lnTo>
                <a:lnTo>
                  <a:pt x="2476862" y="1277207"/>
                </a:lnTo>
                <a:lnTo>
                  <a:pt x="2449041" y="1239718"/>
                </a:lnTo>
                <a:lnTo>
                  <a:pt x="2423430" y="1200571"/>
                </a:lnTo>
                <a:lnTo>
                  <a:pt x="2400123" y="1159861"/>
                </a:lnTo>
                <a:lnTo>
                  <a:pt x="2379211" y="1117679"/>
                </a:lnTo>
                <a:lnTo>
                  <a:pt x="2360788" y="1074118"/>
                </a:lnTo>
                <a:lnTo>
                  <a:pt x="2345475" y="1030770"/>
                </a:lnTo>
                <a:close/>
              </a:path>
              <a:path w="2539365" h="1577975">
                <a:moveTo>
                  <a:pt x="2538768" y="231089"/>
                </a:moveTo>
                <a:lnTo>
                  <a:pt x="2496862" y="271825"/>
                </a:lnTo>
                <a:lnTo>
                  <a:pt x="2455406" y="309752"/>
                </a:lnTo>
                <a:lnTo>
                  <a:pt x="2414369" y="344870"/>
                </a:lnTo>
                <a:lnTo>
                  <a:pt x="2373716" y="377178"/>
                </a:lnTo>
                <a:lnTo>
                  <a:pt x="2333417" y="406677"/>
                </a:lnTo>
                <a:lnTo>
                  <a:pt x="2293440" y="433366"/>
                </a:lnTo>
                <a:lnTo>
                  <a:pt x="2253752" y="457246"/>
                </a:lnTo>
                <a:lnTo>
                  <a:pt x="2214320" y="478317"/>
                </a:lnTo>
                <a:lnTo>
                  <a:pt x="2175114" y="496578"/>
                </a:lnTo>
                <a:lnTo>
                  <a:pt x="2136100" y="512030"/>
                </a:lnTo>
                <a:lnTo>
                  <a:pt x="2097248" y="524672"/>
                </a:lnTo>
                <a:lnTo>
                  <a:pt x="2058523" y="534505"/>
                </a:lnTo>
                <a:lnTo>
                  <a:pt x="2019895" y="541528"/>
                </a:lnTo>
                <a:lnTo>
                  <a:pt x="1981331" y="545743"/>
                </a:lnTo>
                <a:lnTo>
                  <a:pt x="1942799" y="547147"/>
                </a:lnTo>
                <a:lnTo>
                  <a:pt x="2345481" y="547147"/>
                </a:lnTo>
                <a:lnTo>
                  <a:pt x="2360788" y="503816"/>
                </a:lnTo>
                <a:lnTo>
                  <a:pt x="2379211" y="460256"/>
                </a:lnTo>
                <a:lnTo>
                  <a:pt x="2400123" y="418074"/>
                </a:lnTo>
                <a:lnTo>
                  <a:pt x="2423430" y="377364"/>
                </a:lnTo>
                <a:lnTo>
                  <a:pt x="2449041" y="338218"/>
                </a:lnTo>
                <a:lnTo>
                  <a:pt x="2476862" y="300729"/>
                </a:lnTo>
                <a:lnTo>
                  <a:pt x="2506802" y="264988"/>
                </a:lnTo>
                <a:lnTo>
                  <a:pt x="2538768" y="231089"/>
                </a:lnTo>
                <a:close/>
              </a:path>
            </a:pathLst>
          </a:custGeom>
          <a:solidFill>
            <a:srgbClr val="95274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6" name="object 236"/>
          <p:cNvSpPr/>
          <p:nvPr/>
        </p:nvSpPr>
        <p:spPr>
          <a:xfrm>
            <a:off x="3736479" y="2851988"/>
            <a:ext cx="1782635" cy="178266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3" name="object 233"/>
          <p:cNvSpPr/>
          <p:nvPr/>
        </p:nvSpPr>
        <p:spPr>
          <a:xfrm>
            <a:off x="3447059" y="2562707"/>
            <a:ext cx="2539365" cy="1577975"/>
          </a:xfrm>
          <a:custGeom>
            <a:avLst/>
            <a:gdLst/>
            <a:ahLst/>
            <a:cxnLst/>
            <a:rect l="l" t="t" r="r" b="b"/>
            <a:pathLst>
              <a:path w="2539365" h="1577975">
                <a:moveTo>
                  <a:pt x="788949" y="0"/>
                </a:moveTo>
                <a:lnTo>
                  <a:pt x="740888" y="1439"/>
                </a:lnTo>
                <a:lnTo>
                  <a:pt x="693589" y="5704"/>
                </a:lnTo>
                <a:lnTo>
                  <a:pt x="647134" y="12711"/>
                </a:lnTo>
                <a:lnTo>
                  <a:pt x="601606" y="22377"/>
                </a:lnTo>
                <a:lnTo>
                  <a:pt x="557087" y="34620"/>
                </a:lnTo>
                <a:lnTo>
                  <a:pt x="513659" y="49358"/>
                </a:lnTo>
                <a:lnTo>
                  <a:pt x="471406" y="66508"/>
                </a:lnTo>
                <a:lnTo>
                  <a:pt x="430409" y="85988"/>
                </a:lnTo>
                <a:lnTo>
                  <a:pt x="390751" y="107714"/>
                </a:lnTo>
                <a:lnTo>
                  <a:pt x="352515" y="131605"/>
                </a:lnTo>
                <a:lnTo>
                  <a:pt x="315784" y="157578"/>
                </a:lnTo>
                <a:lnTo>
                  <a:pt x="280639" y="185551"/>
                </a:lnTo>
                <a:lnTo>
                  <a:pt x="247164" y="215440"/>
                </a:lnTo>
                <a:lnTo>
                  <a:pt x="215440" y="247164"/>
                </a:lnTo>
                <a:lnTo>
                  <a:pt x="185551" y="280639"/>
                </a:lnTo>
                <a:lnTo>
                  <a:pt x="157578" y="315784"/>
                </a:lnTo>
                <a:lnTo>
                  <a:pt x="131605" y="352515"/>
                </a:lnTo>
                <a:lnTo>
                  <a:pt x="107714" y="390751"/>
                </a:lnTo>
                <a:lnTo>
                  <a:pt x="85988" y="430409"/>
                </a:lnTo>
                <a:lnTo>
                  <a:pt x="66508" y="471406"/>
                </a:lnTo>
                <a:lnTo>
                  <a:pt x="49358" y="513659"/>
                </a:lnTo>
                <a:lnTo>
                  <a:pt x="34620" y="557087"/>
                </a:lnTo>
                <a:lnTo>
                  <a:pt x="22377" y="601606"/>
                </a:lnTo>
                <a:lnTo>
                  <a:pt x="12711" y="647134"/>
                </a:lnTo>
                <a:lnTo>
                  <a:pt x="5704" y="693589"/>
                </a:lnTo>
                <a:lnTo>
                  <a:pt x="1439" y="740888"/>
                </a:lnTo>
                <a:lnTo>
                  <a:pt x="0" y="788949"/>
                </a:lnTo>
                <a:lnTo>
                  <a:pt x="1439" y="837009"/>
                </a:lnTo>
                <a:lnTo>
                  <a:pt x="5704" y="884308"/>
                </a:lnTo>
                <a:lnTo>
                  <a:pt x="12711" y="930763"/>
                </a:lnTo>
                <a:lnTo>
                  <a:pt x="22377" y="976292"/>
                </a:lnTo>
                <a:lnTo>
                  <a:pt x="34620" y="1020811"/>
                </a:lnTo>
                <a:lnTo>
                  <a:pt x="49358" y="1064239"/>
                </a:lnTo>
                <a:lnTo>
                  <a:pt x="66508" y="1106492"/>
                </a:lnTo>
                <a:lnTo>
                  <a:pt x="85988" y="1147489"/>
                </a:lnTo>
                <a:lnTo>
                  <a:pt x="107714" y="1187147"/>
                </a:lnTo>
                <a:lnTo>
                  <a:pt x="131605" y="1225382"/>
                </a:lnTo>
                <a:lnTo>
                  <a:pt x="157578" y="1262114"/>
                </a:lnTo>
                <a:lnTo>
                  <a:pt x="185551" y="1297259"/>
                </a:lnTo>
                <a:lnTo>
                  <a:pt x="215440" y="1330734"/>
                </a:lnTo>
                <a:lnTo>
                  <a:pt x="247164" y="1362458"/>
                </a:lnTo>
                <a:lnTo>
                  <a:pt x="280639" y="1392347"/>
                </a:lnTo>
                <a:lnTo>
                  <a:pt x="315784" y="1420320"/>
                </a:lnTo>
                <a:lnTo>
                  <a:pt x="352515" y="1446292"/>
                </a:lnTo>
                <a:lnTo>
                  <a:pt x="390751" y="1470183"/>
                </a:lnTo>
                <a:lnTo>
                  <a:pt x="430409" y="1491910"/>
                </a:lnTo>
                <a:lnTo>
                  <a:pt x="471406" y="1511390"/>
                </a:lnTo>
                <a:lnTo>
                  <a:pt x="513659" y="1528540"/>
                </a:lnTo>
                <a:lnTo>
                  <a:pt x="557087" y="1543278"/>
                </a:lnTo>
                <a:lnTo>
                  <a:pt x="601606" y="1555521"/>
                </a:lnTo>
                <a:lnTo>
                  <a:pt x="647134" y="1565187"/>
                </a:lnTo>
                <a:lnTo>
                  <a:pt x="693589" y="1572194"/>
                </a:lnTo>
                <a:lnTo>
                  <a:pt x="740888" y="1576458"/>
                </a:lnTo>
                <a:lnTo>
                  <a:pt x="788949" y="1577898"/>
                </a:lnTo>
                <a:lnTo>
                  <a:pt x="838845" y="1576346"/>
                </a:lnTo>
                <a:lnTo>
                  <a:pt x="887917" y="1571751"/>
                </a:lnTo>
                <a:lnTo>
                  <a:pt x="936071" y="1564206"/>
                </a:lnTo>
                <a:lnTo>
                  <a:pt x="983217" y="1553803"/>
                </a:lnTo>
                <a:lnTo>
                  <a:pt x="1029260" y="1540635"/>
                </a:lnTo>
                <a:lnTo>
                  <a:pt x="1074109" y="1524793"/>
                </a:lnTo>
                <a:lnTo>
                  <a:pt x="1117671" y="1506370"/>
                </a:lnTo>
                <a:lnTo>
                  <a:pt x="1159854" y="1485459"/>
                </a:lnTo>
                <a:lnTo>
                  <a:pt x="1200564" y="1462152"/>
                </a:lnTo>
                <a:lnTo>
                  <a:pt x="1239710" y="1436541"/>
                </a:lnTo>
                <a:lnTo>
                  <a:pt x="1277199" y="1408719"/>
                </a:lnTo>
                <a:lnTo>
                  <a:pt x="1312938" y="1378777"/>
                </a:lnTo>
                <a:lnTo>
                  <a:pt x="1346835" y="1346809"/>
                </a:lnTo>
                <a:lnTo>
                  <a:pt x="1388740" y="1306075"/>
                </a:lnTo>
                <a:lnTo>
                  <a:pt x="1430196" y="1268150"/>
                </a:lnTo>
                <a:lnTo>
                  <a:pt x="1471233" y="1233035"/>
                </a:lnTo>
                <a:lnTo>
                  <a:pt x="1511886" y="1200729"/>
                </a:lnTo>
                <a:lnTo>
                  <a:pt x="1552185" y="1171232"/>
                </a:lnTo>
                <a:lnTo>
                  <a:pt x="1592162" y="1144544"/>
                </a:lnTo>
                <a:lnTo>
                  <a:pt x="1631850" y="1120665"/>
                </a:lnTo>
                <a:lnTo>
                  <a:pt x="1671281" y="1099596"/>
                </a:lnTo>
                <a:lnTo>
                  <a:pt x="1710488" y="1081336"/>
                </a:lnTo>
                <a:lnTo>
                  <a:pt x="1749501" y="1065886"/>
                </a:lnTo>
                <a:lnTo>
                  <a:pt x="1788354" y="1053244"/>
                </a:lnTo>
                <a:lnTo>
                  <a:pt x="1827078" y="1043412"/>
                </a:lnTo>
                <a:lnTo>
                  <a:pt x="1865706" y="1036389"/>
                </a:lnTo>
                <a:lnTo>
                  <a:pt x="1904270" y="1032176"/>
                </a:lnTo>
                <a:lnTo>
                  <a:pt x="1942801" y="1030771"/>
                </a:lnTo>
                <a:lnTo>
                  <a:pt x="2345484" y="1030771"/>
                </a:lnTo>
                <a:lnTo>
                  <a:pt x="2344945" y="1029247"/>
                </a:lnTo>
                <a:lnTo>
                  <a:pt x="2331776" y="983206"/>
                </a:lnTo>
                <a:lnTo>
                  <a:pt x="2321372" y="936063"/>
                </a:lnTo>
                <a:lnTo>
                  <a:pt x="2313826" y="887911"/>
                </a:lnTo>
                <a:lnTo>
                  <a:pt x="2309231" y="838842"/>
                </a:lnTo>
                <a:lnTo>
                  <a:pt x="2307678" y="788949"/>
                </a:lnTo>
                <a:lnTo>
                  <a:pt x="2309231" y="739056"/>
                </a:lnTo>
                <a:lnTo>
                  <a:pt x="2313826" y="689987"/>
                </a:lnTo>
                <a:lnTo>
                  <a:pt x="2321372" y="641835"/>
                </a:lnTo>
                <a:lnTo>
                  <a:pt x="2331776" y="594692"/>
                </a:lnTo>
                <a:lnTo>
                  <a:pt x="2344945" y="548651"/>
                </a:lnTo>
                <a:lnTo>
                  <a:pt x="2345484" y="547127"/>
                </a:lnTo>
                <a:lnTo>
                  <a:pt x="1942801" y="547127"/>
                </a:lnTo>
                <a:lnTo>
                  <a:pt x="1904264" y="545722"/>
                </a:lnTo>
                <a:lnTo>
                  <a:pt x="1865699" y="541507"/>
                </a:lnTo>
                <a:lnTo>
                  <a:pt x="1827071" y="534484"/>
                </a:lnTo>
                <a:lnTo>
                  <a:pt x="1788346" y="524651"/>
                </a:lnTo>
                <a:lnTo>
                  <a:pt x="1749493" y="512009"/>
                </a:lnTo>
                <a:lnTo>
                  <a:pt x="1710479" y="496558"/>
                </a:lnTo>
                <a:lnTo>
                  <a:pt x="1671273" y="478297"/>
                </a:lnTo>
                <a:lnTo>
                  <a:pt x="1631841" y="457227"/>
                </a:lnTo>
                <a:lnTo>
                  <a:pt x="1592152" y="433347"/>
                </a:lnTo>
                <a:lnTo>
                  <a:pt x="1552175" y="406659"/>
                </a:lnTo>
                <a:lnTo>
                  <a:pt x="1511875" y="377161"/>
                </a:lnTo>
                <a:lnTo>
                  <a:pt x="1471223" y="344854"/>
                </a:lnTo>
                <a:lnTo>
                  <a:pt x="1430184" y="309737"/>
                </a:lnTo>
                <a:lnTo>
                  <a:pt x="1388728" y="271811"/>
                </a:lnTo>
                <a:lnTo>
                  <a:pt x="1346821" y="231076"/>
                </a:lnTo>
                <a:lnTo>
                  <a:pt x="1312938" y="199126"/>
                </a:lnTo>
                <a:lnTo>
                  <a:pt x="1277199" y="169188"/>
                </a:lnTo>
                <a:lnTo>
                  <a:pt x="1239710" y="141367"/>
                </a:lnTo>
                <a:lnTo>
                  <a:pt x="1200564" y="115757"/>
                </a:lnTo>
                <a:lnTo>
                  <a:pt x="1159854" y="92450"/>
                </a:lnTo>
                <a:lnTo>
                  <a:pt x="1117671" y="71538"/>
                </a:lnTo>
                <a:lnTo>
                  <a:pt x="1074109" y="53114"/>
                </a:lnTo>
                <a:lnTo>
                  <a:pt x="1029260" y="37270"/>
                </a:lnTo>
                <a:lnTo>
                  <a:pt x="983217" y="24099"/>
                </a:lnTo>
                <a:lnTo>
                  <a:pt x="936071" y="13695"/>
                </a:lnTo>
                <a:lnTo>
                  <a:pt x="887917" y="6148"/>
                </a:lnTo>
                <a:lnTo>
                  <a:pt x="838845" y="1552"/>
                </a:lnTo>
                <a:lnTo>
                  <a:pt x="788949" y="0"/>
                </a:lnTo>
                <a:close/>
              </a:path>
              <a:path w="2539365" h="1577975">
                <a:moveTo>
                  <a:pt x="2345484" y="1030771"/>
                </a:moveTo>
                <a:lnTo>
                  <a:pt x="1942801" y="1030771"/>
                </a:lnTo>
                <a:lnTo>
                  <a:pt x="1981332" y="1032176"/>
                </a:lnTo>
                <a:lnTo>
                  <a:pt x="2019896" y="1036390"/>
                </a:lnTo>
                <a:lnTo>
                  <a:pt x="2058524" y="1043414"/>
                </a:lnTo>
                <a:lnTo>
                  <a:pt x="2097248" y="1053247"/>
                </a:lnTo>
                <a:lnTo>
                  <a:pt x="2136101" y="1065889"/>
                </a:lnTo>
                <a:lnTo>
                  <a:pt x="2175114" y="1081340"/>
                </a:lnTo>
                <a:lnTo>
                  <a:pt x="2214321" y="1099601"/>
                </a:lnTo>
                <a:lnTo>
                  <a:pt x="2253752" y="1120671"/>
                </a:lnTo>
                <a:lnTo>
                  <a:pt x="2293440" y="1144550"/>
                </a:lnTo>
                <a:lnTo>
                  <a:pt x="2333418" y="1171239"/>
                </a:lnTo>
                <a:lnTo>
                  <a:pt x="2373716" y="1200737"/>
                </a:lnTo>
                <a:lnTo>
                  <a:pt x="2414369" y="1233044"/>
                </a:lnTo>
                <a:lnTo>
                  <a:pt x="2455406" y="1268161"/>
                </a:lnTo>
                <a:lnTo>
                  <a:pt x="2496862" y="1306087"/>
                </a:lnTo>
                <a:lnTo>
                  <a:pt x="2538768" y="1346822"/>
                </a:lnTo>
                <a:lnTo>
                  <a:pt x="2506802" y="1312923"/>
                </a:lnTo>
                <a:lnTo>
                  <a:pt x="2476862" y="1277182"/>
                </a:lnTo>
                <a:lnTo>
                  <a:pt x="2449041" y="1239692"/>
                </a:lnTo>
                <a:lnTo>
                  <a:pt x="2423430" y="1200546"/>
                </a:lnTo>
                <a:lnTo>
                  <a:pt x="2400123" y="1159836"/>
                </a:lnTo>
                <a:lnTo>
                  <a:pt x="2379211" y="1117655"/>
                </a:lnTo>
                <a:lnTo>
                  <a:pt x="2360788" y="1074094"/>
                </a:lnTo>
                <a:lnTo>
                  <a:pt x="2345484" y="1030771"/>
                </a:lnTo>
                <a:close/>
              </a:path>
              <a:path w="2539365" h="1577975">
                <a:moveTo>
                  <a:pt x="2538768" y="231076"/>
                </a:moveTo>
                <a:lnTo>
                  <a:pt x="2496850" y="271823"/>
                </a:lnTo>
                <a:lnTo>
                  <a:pt x="2455394" y="309747"/>
                </a:lnTo>
                <a:lnTo>
                  <a:pt x="2414357" y="344863"/>
                </a:lnTo>
                <a:lnTo>
                  <a:pt x="2373705" y="377169"/>
                </a:lnTo>
                <a:lnTo>
                  <a:pt x="2333407" y="406666"/>
                </a:lnTo>
                <a:lnTo>
                  <a:pt x="2293429" y="433354"/>
                </a:lnTo>
                <a:lnTo>
                  <a:pt x="2253741" y="457232"/>
                </a:lnTo>
                <a:lnTo>
                  <a:pt x="2214310" y="478302"/>
                </a:lnTo>
                <a:lnTo>
                  <a:pt x="2175104" y="496562"/>
                </a:lnTo>
                <a:lnTo>
                  <a:pt x="2136091" y="512012"/>
                </a:lnTo>
                <a:lnTo>
                  <a:pt x="2097238" y="524654"/>
                </a:lnTo>
                <a:lnTo>
                  <a:pt x="2058513" y="534486"/>
                </a:lnTo>
                <a:lnTo>
                  <a:pt x="2019884" y="541509"/>
                </a:lnTo>
                <a:lnTo>
                  <a:pt x="1981315" y="545722"/>
                </a:lnTo>
                <a:lnTo>
                  <a:pt x="1942801" y="547127"/>
                </a:lnTo>
                <a:lnTo>
                  <a:pt x="2345484" y="547127"/>
                </a:lnTo>
                <a:lnTo>
                  <a:pt x="2360788" y="503803"/>
                </a:lnTo>
                <a:lnTo>
                  <a:pt x="2379211" y="460243"/>
                </a:lnTo>
                <a:lnTo>
                  <a:pt x="2400123" y="418061"/>
                </a:lnTo>
                <a:lnTo>
                  <a:pt x="2423430" y="377351"/>
                </a:lnTo>
                <a:lnTo>
                  <a:pt x="2449041" y="338205"/>
                </a:lnTo>
                <a:lnTo>
                  <a:pt x="2476862" y="300716"/>
                </a:lnTo>
                <a:lnTo>
                  <a:pt x="2506802" y="264975"/>
                </a:lnTo>
                <a:lnTo>
                  <a:pt x="2538768" y="231076"/>
                </a:lnTo>
                <a:close/>
              </a:path>
            </a:pathLst>
          </a:custGeom>
          <a:solidFill>
            <a:srgbClr val="2C8BB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5" name="object 235"/>
          <p:cNvSpPr/>
          <p:nvPr/>
        </p:nvSpPr>
        <p:spPr>
          <a:xfrm>
            <a:off x="1428686" y="2851988"/>
            <a:ext cx="1782648" cy="178266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4" name="object 234"/>
          <p:cNvSpPr/>
          <p:nvPr/>
        </p:nvSpPr>
        <p:spPr>
          <a:xfrm>
            <a:off x="1139380" y="2562707"/>
            <a:ext cx="2539365" cy="1577975"/>
          </a:xfrm>
          <a:custGeom>
            <a:avLst/>
            <a:gdLst/>
            <a:ahLst/>
            <a:cxnLst/>
            <a:rect l="l" t="t" r="r" b="b"/>
            <a:pathLst>
              <a:path w="2539365" h="1577975">
                <a:moveTo>
                  <a:pt x="788949" y="0"/>
                </a:moveTo>
                <a:lnTo>
                  <a:pt x="740888" y="1439"/>
                </a:lnTo>
                <a:lnTo>
                  <a:pt x="693589" y="5704"/>
                </a:lnTo>
                <a:lnTo>
                  <a:pt x="647134" y="12711"/>
                </a:lnTo>
                <a:lnTo>
                  <a:pt x="601606" y="22377"/>
                </a:lnTo>
                <a:lnTo>
                  <a:pt x="557087" y="34620"/>
                </a:lnTo>
                <a:lnTo>
                  <a:pt x="513659" y="49358"/>
                </a:lnTo>
                <a:lnTo>
                  <a:pt x="471406" y="66508"/>
                </a:lnTo>
                <a:lnTo>
                  <a:pt x="430409" y="85988"/>
                </a:lnTo>
                <a:lnTo>
                  <a:pt x="390751" y="107714"/>
                </a:lnTo>
                <a:lnTo>
                  <a:pt x="352515" y="131605"/>
                </a:lnTo>
                <a:lnTo>
                  <a:pt x="315784" y="157578"/>
                </a:lnTo>
                <a:lnTo>
                  <a:pt x="280639" y="185551"/>
                </a:lnTo>
                <a:lnTo>
                  <a:pt x="247164" y="215440"/>
                </a:lnTo>
                <a:lnTo>
                  <a:pt x="215440" y="247164"/>
                </a:lnTo>
                <a:lnTo>
                  <a:pt x="185551" y="280639"/>
                </a:lnTo>
                <a:lnTo>
                  <a:pt x="157578" y="315784"/>
                </a:lnTo>
                <a:lnTo>
                  <a:pt x="131605" y="352515"/>
                </a:lnTo>
                <a:lnTo>
                  <a:pt x="107714" y="390751"/>
                </a:lnTo>
                <a:lnTo>
                  <a:pt x="85988" y="430409"/>
                </a:lnTo>
                <a:lnTo>
                  <a:pt x="66508" y="471406"/>
                </a:lnTo>
                <a:lnTo>
                  <a:pt x="49358" y="513659"/>
                </a:lnTo>
                <a:lnTo>
                  <a:pt x="34620" y="557087"/>
                </a:lnTo>
                <a:lnTo>
                  <a:pt x="22377" y="601606"/>
                </a:lnTo>
                <a:lnTo>
                  <a:pt x="12711" y="647134"/>
                </a:lnTo>
                <a:lnTo>
                  <a:pt x="5704" y="693589"/>
                </a:lnTo>
                <a:lnTo>
                  <a:pt x="1439" y="740888"/>
                </a:lnTo>
                <a:lnTo>
                  <a:pt x="0" y="788949"/>
                </a:lnTo>
                <a:lnTo>
                  <a:pt x="1439" y="837009"/>
                </a:lnTo>
                <a:lnTo>
                  <a:pt x="5704" y="884308"/>
                </a:lnTo>
                <a:lnTo>
                  <a:pt x="12711" y="930763"/>
                </a:lnTo>
                <a:lnTo>
                  <a:pt x="22377" y="976292"/>
                </a:lnTo>
                <a:lnTo>
                  <a:pt x="34620" y="1020811"/>
                </a:lnTo>
                <a:lnTo>
                  <a:pt x="49358" y="1064239"/>
                </a:lnTo>
                <a:lnTo>
                  <a:pt x="66508" y="1106492"/>
                </a:lnTo>
                <a:lnTo>
                  <a:pt x="85988" y="1147489"/>
                </a:lnTo>
                <a:lnTo>
                  <a:pt x="107714" y="1187147"/>
                </a:lnTo>
                <a:lnTo>
                  <a:pt x="131605" y="1225382"/>
                </a:lnTo>
                <a:lnTo>
                  <a:pt x="157578" y="1262114"/>
                </a:lnTo>
                <a:lnTo>
                  <a:pt x="185551" y="1297259"/>
                </a:lnTo>
                <a:lnTo>
                  <a:pt x="215440" y="1330734"/>
                </a:lnTo>
                <a:lnTo>
                  <a:pt x="247164" y="1362458"/>
                </a:lnTo>
                <a:lnTo>
                  <a:pt x="280639" y="1392347"/>
                </a:lnTo>
                <a:lnTo>
                  <a:pt x="315784" y="1420320"/>
                </a:lnTo>
                <a:lnTo>
                  <a:pt x="352515" y="1446292"/>
                </a:lnTo>
                <a:lnTo>
                  <a:pt x="390751" y="1470183"/>
                </a:lnTo>
                <a:lnTo>
                  <a:pt x="430409" y="1491910"/>
                </a:lnTo>
                <a:lnTo>
                  <a:pt x="471406" y="1511390"/>
                </a:lnTo>
                <a:lnTo>
                  <a:pt x="513659" y="1528540"/>
                </a:lnTo>
                <a:lnTo>
                  <a:pt x="557087" y="1543278"/>
                </a:lnTo>
                <a:lnTo>
                  <a:pt x="601606" y="1555521"/>
                </a:lnTo>
                <a:lnTo>
                  <a:pt x="647134" y="1565187"/>
                </a:lnTo>
                <a:lnTo>
                  <a:pt x="693589" y="1572194"/>
                </a:lnTo>
                <a:lnTo>
                  <a:pt x="740888" y="1576458"/>
                </a:lnTo>
                <a:lnTo>
                  <a:pt x="788949" y="1577898"/>
                </a:lnTo>
                <a:lnTo>
                  <a:pt x="838842" y="1576346"/>
                </a:lnTo>
                <a:lnTo>
                  <a:pt x="887911" y="1571751"/>
                </a:lnTo>
                <a:lnTo>
                  <a:pt x="936063" y="1564206"/>
                </a:lnTo>
                <a:lnTo>
                  <a:pt x="983206" y="1553804"/>
                </a:lnTo>
                <a:lnTo>
                  <a:pt x="1029247" y="1540635"/>
                </a:lnTo>
                <a:lnTo>
                  <a:pt x="1074094" y="1524794"/>
                </a:lnTo>
                <a:lnTo>
                  <a:pt x="1117655" y="1506372"/>
                </a:lnTo>
                <a:lnTo>
                  <a:pt x="1159836" y="1485462"/>
                </a:lnTo>
                <a:lnTo>
                  <a:pt x="1200546" y="1462156"/>
                </a:lnTo>
                <a:lnTo>
                  <a:pt x="1239692" y="1436547"/>
                </a:lnTo>
                <a:lnTo>
                  <a:pt x="1277182" y="1408726"/>
                </a:lnTo>
                <a:lnTo>
                  <a:pt x="1312923" y="1378787"/>
                </a:lnTo>
                <a:lnTo>
                  <a:pt x="1346822" y="1346822"/>
                </a:lnTo>
                <a:lnTo>
                  <a:pt x="1388727" y="1306087"/>
                </a:lnTo>
                <a:lnTo>
                  <a:pt x="1430183" y="1268161"/>
                </a:lnTo>
                <a:lnTo>
                  <a:pt x="1471221" y="1233044"/>
                </a:lnTo>
                <a:lnTo>
                  <a:pt x="1511873" y="1200737"/>
                </a:lnTo>
                <a:lnTo>
                  <a:pt x="1552172" y="1171239"/>
                </a:lnTo>
                <a:lnTo>
                  <a:pt x="1592149" y="1144550"/>
                </a:lnTo>
                <a:lnTo>
                  <a:pt x="1631837" y="1120671"/>
                </a:lnTo>
                <a:lnTo>
                  <a:pt x="1671269" y="1099601"/>
                </a:lnTo>
                <a:lnTo>
                  <a:pt x="1710475" y="1081341"/>
                </a:lnTo>
                <a:lnTo>
                  <a:pt x="1749488" y="1065889"/>
                </a:lnTo>
                <a:lnTo>
                  <a:pt x="1788341" y="1053247"/>
                </a:lnTo>
                <a:lnTo>
                  <a:pt x="1827065" y="1043415"/>
                </a:lnTo>
                <a:lnTo>
                  <a:pt x="1865692" y="1036391"/>
                </a:lnTo>
                <a:lnTo>
                  <a:pt x="1904256" y="1032177"/>
                </a:lnTo>
                <a:lnTo>
                  <a:pt x="1942787" y="1030773"/>
                </a:lnTo>
                <a:lnTo>
                  <a:pt x="2345476" y="1030773"/>
                </a:lnTo>
                <a:lnTo>
                  <a:pt x="2344937" y="1029247"/>
                </a:lnTo>
                <a:lnTo>
                  <a:pt x="2331770" y="983206"/>
                </a:lnTo>
                <a:lnTo>
                  <a:pt x="2321368" y="936063"/>
                </a:lnTo>
                <a:lnTo>
                  <a:pt x="2313824" y="887911"/>
                </a:lnTo>
                <a:lnTo>
                  <a:pt x="2309230" y="838842"/>
                </a:lnTo>
                <a:lnTo>
                  <a:pt x="2307678" y="788949"/>
                </a:lnTo>
                <a:lnTo>
                  <a:pt x="2309230" y="739056"/>
                </a:lnTo>
                <a:lnTo>
                  <a:pt x="2313824" y="689987"/>
                </a:lnTo>
                <a:lnTo>
                  <a:pt x="2321368" y="641835"/>
                </a:lnTo>
                <a:lnTo>
                  <a:pt x="2331770" y="594692"/>
                </a:lnTo>
                <a:lnTo>
                  <a:pt x="2344937" y="548651"/>
                </a:lnTo>
                <a:lnTo>
                  <a:pt x="2345469" y="547144"/>
                </a:lnTo>
                <a:lnTo>
                  <a:pt x="1942787" y="547144"/>
                </a:lnTo>
                <a:lnTo>
                  <a:pt x="1904256" y="545739"/>
                </a:lnTo>
                <a:lnTo>
                  <a:pt x="1865692" y="541525"/>
                </a:lnTo>
                <a:lnTo>
                  <a:pt x="1827065" y="534501"/>
                </a:lnTo>
                <a:lnTo>
                  <a:pt x="1788341" y="524668"/>
                </a:lnTo>
                <a:lnTo>
                  <a:pt x="1749488" y="512025"/>
                </a:lnTo>
                <a:lnTo>
                  <a:pt x="1710475" y="496573"/>
                </a:lnTo>
                <a:lnTo>
                  <a:pt x="1671269" y="478311"/>
                </a:lnTo>
                <a:lnTo>
                  <a:pt x="1631837" y="457240"/>
                </a:lnTo>
                <a:lnTo>
                  <a:pt x="1592149" y="433360"/>
                </a:lnTo>
                <a:lnTo>
                  <a:pt x="1552172" y="406669"/>
                </a:lnTo>
                <a:lnTo>
                  <a:pt x="1511873" y="377170"/>
                </a:lnTo>
                <a:lnTo>
                  <a:pt x="1471221" y="344861"/>
                </a:lnTo>
                <a:lnTo>
                  <a:pt x="1430183" y="309742"/>
                </a:lnTo>
                <a:lnTo>
                  <a:pt x="1388727" y="271814"/>
                </a:lnTo>
                <a:lnTo>
                  <a:pt x="1346822" y="231076"/>
                </a:lnTo>
                <a:lnTo>
                  <a:pt x="1312923" y="199111"/>
                </a:lnTo>
                <a:lnTo>
                  <a:pt x="1277182" y="169171"/>
                </a:lnTo>
                <a:lnTo>
                  <a:pt x="1239692" y="141351"/>
                </a:lnTo>
                <a:lnTo>
                  <a:pt x="1200546" y="115742"/>
                </a:lnTo>
                <a:lnTo>
                  <a:pt x="1159836" y="92436"/>
                </a:lnTo>
                <a:lnTo>
                  <a:pt x="1117655" y="71525"/>
                </a:lnTo>
                <a:lnTo>
                  <a:pt x="1074094" y="53104"/>
                </a:lnTo>
                <a:lnTo>
                  <a:pt x="1029247" y="37262"/>
                </a:lnTo>
                <a:lnTo>
                  <a:pt x="983206" y="24094"/>
                </a:lnTo>
                <a:lnTo>
                  <a:pt x="936063" y="13691"/>
                </a:lnTo>
                <a:lnTo>
                  <a:pt x="887911" y="6146"/>
                </a:lnTo>
                <a:lnTo>
                  <a:pt x="838842" y="1552"/>
                </a:lnTo>
                <a:lnTo>
                  <a:pt x="788949" y="0"/>
                </a:lnTo>
                <a:close/>
              </a:path>
              <a:path w="2539365" h="1577975">
                <a:moveTo>
                  <a:pt x="2345476" y="1030773"/>
                </a:moveTo>
                <a:lnTo>
                  <a:pt x="1942787" y="1030773"/>
                </a:lnTo>
                <a:lnTo>
                  <a:pt x="1981318" y="1032177"/>
                </a:lnTo>
                <a:lnTo>
                  <a:pt x="2019881" y="1036391"/>
                </a:lnTo>
                <a:lnTo>
                  <a:pt x="2058508" y="1043415"/>
                </a:lnTo>
                <a:lnTo>
                  <a:pt x="2097232" y="1053247"/>
                </a:lnTo>
                <a:lnTo>
                  <a:pt x="2136084" y="1065889"/>
                </a:lnTo>
                <a:lnTo>
                  <a:pt x="2175097" y="1081341"/>
                </a:lnTo>
                <a:lnTo>
                  <a:pt x="2214303" y="1099601"/>
                </a:lnTo>
                <a:lnTo>
                  <a:pt x="2253733" y="1120671"/>
                </a:lnTo>
                <a:lnTo>
                  <a:pt x="2293421" y="1144550"/>
                </a:lnTo>
                <a:lnTo>
                  <a:pt x="2333397" y="1171239"/>
                </a:lnTo>
                <a:lnTo>
                  <a:pt x="2373695" y="1200737"/>
                </a:lnTo>
                <a:lnTo>
                  <a:pt x="2414347" y="1233044"/>
                </a:lnTo>
                <a:lnTo>
                  <a:pt x="2455383" y="1268161"/>
                </a:lnTo>
                <a:lnTo>
                  <a:pt x="2496838" y="1306087"/>
                </a:lnTo>
                <a:lnTo>
                  <a:pt x="2538742" y="1346822"/>
                </a:lnTo>
                <a:lnTo>
                  <a:pt x="2506777" y="1312923"/>
                </a:lnTo>
                <a:lnTo>
                  <a:pt x="2476839" y="1277182"/>
                </a:lnTo>
                <a:lnTo>
                  <a:pt x="2449019" y="1239692"/>
                </a:lnTo>
                <a:lnTo>
                  <a:pt x="2423411" y="1200546"/>
                </a:lnTo>
                <a:lnTo>
                  <a:pt x="2400106" y="1159836"/>
                </a:lnTo>
                <a:lnTo>
                  <a:pt x="2379197" y="1117655"/>
                </a:lnTo>
                <a:lnTo>
                  <a:pt x="2360777" y="1074094"/>
                </a:lnTo>
                <a:lnTo>
                  <a:pt x="2345476" y="1030773"/>
                </a:lnTo>
                <a:close/>
              </a:path>
              <a:path w="2539365" h="1577975">
                <a:moveTo>
                  <a:pt x="2538742" y="231076"/>
                </a:moveTo>
                <a:lnTo>
                  <a:pt x="2496838" y="271814"/>
                </a:lnTo>
                <a:lnTo>
                  <a:pt x="2455383" y="309742"/>
                </a:lnTo>
                <a:lnTo>
                  <a:pt x="2414347" y="344861"/>
                </a:lnTo>
                <a:lnTo>
                  <a:pt x="2373695" y="377170"/>
                </a:lnTo>
                <a:lnTo>
                  <a:pt x="2333397" y="406669"/>
                </a:lnTo>
                <a:lnTo>
                  <a:pt x="2293421" y="433360"/>
                </a:lnTo>
                <a:lnTo>
                  <a:pt x="2253733" y="457240"/>
                </a:lnTo>
                <a:lnTo>
                  <a:pt x="2214303" y="478311"/>
                </a:lnTo>
                <a:lnTo>
                  <a:pt x="2175097" y="496573"/>
                </a:lnTo>
                <a:lnTo>
                  <a:pt x="2136084" y="512025"/>
                </a:lnTo>
                <a:lnTo>
                  <a:pt x="2097232" y="524668"/>
                </a:lnTo>
                <a:lnTo>
                  <a:pt x="2058508" y="534501"/>
                </a:lnTo>
                <a:lnTo>
                  <a:pt x="2019881" y="541525"/>
                </a:lnTo>
                <a:lnTo>
                  <a:pt x="1981318" y="545739"/>
                </a:lnTo>
                <a:lnTo>
                  <a:pt x="1942787" y="547144"/>
                </a:lnTo>
                <a:lnTo>
                  <a:pt x="2345469" y="547144"/>
                </a:lnTo>
                <a:lnTo>
                  <a:pt x="2360777" y="503803"/>
                </a:lnTo>
                <a:lnTo>
                  <a:pt x="2379197" y="460243"/>
                </a:lnTo>
                <a:lnTo>
                  <a:pt x="2400106" y="418061"/>
                </a:lnTo>
                <a:lnTo>
                  <a:pt x="2423411" y="377351"/>
                </a:lnTo>
                <a:lnTo>
                  <a:pt x="2449019" y="338205"/>
                </a:lnTo>
                <a:lnTo>
                  <a:pt x="2476839" y="300716"/>
                </a:lnTo>
                <a:lnTo>
                  <a:pt x="2506777" y="264975"/>
                </a:lnTo>
                <a:lnTo>
                  <a:pt x="2538742" y="231076"/>
                </a:lnTo>
                <a:close/>
              </a:path>
            </a:pathLst>
          </a:custGeom>
          <a:solidFill>
            <a:srgbClr val="284C6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9" name="object 239"/>
          <p:cNvSpPr/>
          <p:nvPr/>
        </p:nvSpPr>
        <p:spPr>
          <a:xfrm>
            <a:off x="8191283" y="2691574"/>
            <a:ext cx="1320165" cy="1320165"/>
          </a:xfrm>
          <a:custGeom>
            <a:avLst/>
            <a:gdLst/>
            <a:ahLst/>
            <a:cxnLst/>
            <a:rect l="l" t="t" r="r" b="b"/>
            <a:pathLst>
              <a:path w="1320165" h="1320164">
                <a:moveTo>
                  <a:pt x="660082" y="0"/>
                </a:moveTo>
                <a:lnTo>
                  <a:pt x="612940" y="1657"/>
                </a:lnTo>
                <a:lnTo>
                  <a:pt x="566693" y="6554"/>
                </a:lnTo>
                <a:lnTo>
                  <a:pt x="521453" y="14580"/>
                </a:lnTo>
                <a:lnTo>
                  <a:pt x="477330" y="25623"/>
                </a:lnTo>
                <a:lnTo>
                  <a:pt x="434438" y="39570"/>
                </a:lnTo>
                <a:lnTo>
                  <a:pt x="392887" y="56311"/>
                </a:lnTo>
                <a:lnTo>
                  <a:pt x="352789" y="75734"/>
                </a:lnTo>
                <a:lnTo>
                  <a:pt x="314257" y="97727"/>
                </a:lnTo>
                <a:lnTo>
                  <a:pt x="277401" y="122178"/>
                </a:lnTo>
                <a:lnTo>
                  <a:pt x="242333" y="148976"/>
                </a:lnTo>
                <a:lnTo>
                  <a:pt x="209165" y="178009"/>
                </a:lnTo>
                <a:lnTo>
                  <a:pt x="178009" y="209165"/>
                </a:lnTo>
                <a:lnTo>
                  <a:pt x="148976" y="242333"/>
                </a:lnTo>
                <a:lnTo>
                  <a:pt x="122178" y="277401"/>
                </a:lnTo>
                <a:lnTo>
                  <a:pt x="97727" y="314257"/>
                </a:lnTo>
                <a:lnTo>
                  <a:pt x="75734" y="352789"/>
                </a:lnTo>
                <a:lnTo>
                  <a:pt x="56311" y="392887"/>
                </a:lnTo>
                <a:lnTo>
                  <a:pt x="39570" y="434438"/>
                </a:lnTo>
                <a:lnTo>
                  <a:pt x="25623" y="477330"/>
                </a:lnTo>
                <a:lnTo>
                  <a:pt x="14580" y="521453"/>
                </a:lnTo>
                <a:lnTo>
                  <a:pt x="6554" y="566693"/>
                </a:lnTo>
                <a:lnTo>
                  <a:pt x="1657" y="612940"/>
                </a:lnTo>
                <a:lnTo>
                  <a:pt x="0" y="660082"/>
                </a:lnTo>
                <a:lnTo>
                  <a:pt x="1657" y="707224"/>
                </a:lnTo>
                <a:lnTo>
                  <a:pt x="6554" y="753471"/>
                </a:lnTo>
                <a:lnTo>
                  <a:pt x="14580" y="798711"/>
                </a:lnTo>
                <a:lnTo>
                  <a:pt x="25623" y="842834"/>
                </a:lnTo>
                <a:lnTo>
                  <a:pt x="39570" y="885726"/>
                </a:lnTo>
                <a:lnTo>
                  <a:pt x="56311" y="927277"/>
                </a:lnTo>
                <a:lnTo>
                  <a:pt x="75734" y="967375"/>
                </a:lnTo>
                <a:lnTo>
                  <a:pt x="97727" y="1005907"/>
                </a:lnTo>
                <a:lnTo>
                  <a:pt x="122178" y="1042763"/>
                </a:lnTo>
                <a:lnTo>
                  <a:pt x="148976" y="1077831"/>
                </a:lnTo>
                <a:lnTo>
                  <a:pt x="178009" y="1110999"/>
                </a:lnTo>
                <a:lnTo>
                  <a:pt x="209165" y="1142155"/>
                </a:lnTo>
                <a:lnTo>
                  <a:pt x="242333" y="1171188"/>
                </a:lnTo>
                <a:lnTo>
                  <a:pt x="277401" y="1197986"/>
                </a:lnTo>
                <a:lnTo>
                  <a:pt x="314257" y="1222437"/>
                </a:lnTo>
                <a:lnTo>
                  <a:pt x="352789" y="1244430"/>
                </a:lnTo>
                <a:lnTo>
                  <a:pt x="392887" y="1263853"/>
                </a:lnTo>
                <a:lnTo>
                  <a:pt x="434438" y="1280594"/>
                </a:lnTo>
                <a:lnTo>
                  <a:pt x="477330" y="1294541"/>
                </a:lnTo>
                <a:lnTo>
                  <a:pt x="521453" y="1305584"/>
                </a:lnTo>
                <a:lnTo>
                  <a:pt x="566693" y="1313610"/>
                </a:lnTo>
                <a:lnTo>
                  <a:pt x="612940" y="1318507"/>
                </a:lnTo>
                <a:lnTo>
                  <a:pt x="660082" y="1320165"/>
                </a:lnTo>
                <a:lnTo>
                  <a:pt x="707221" y="1318507"/>
                </a:lnTo>
                <a:lnTo>
                  <a:pt x="753465" y="1313610"/>
                </a:lnTo>
                <a:lnTo>
                  <a:pt x="798704" y="1305584"/>
                </a:lnTo>
                <a:lnTo>
                  <a:pt x="842825" y="1294541"/>
                </a:lnTo>
                <a:lnTo>
                  <a:pt x="885716" y="1280594"/>
                </a:lnTo>
                <a:lnTo>
                  <a:pt x="927266" y="1263853"/>
                </a:lnTo>
                <a:lnTo>
                  <a:pt x="967363" y="1244430"/>
                </a:lnTo>
                <a:lnTo>
                  <a:pt x="1005896" y="1222437"/>
                </a:lnTo>
                <a:lnTo>
                  <a:pt x="1042752" y="1197986"/>
                </a:lnTo>
                <a:lnTo>
                  <a:pt x="1077821" y="1171188"/>
                </a:lnTo>
                <a:lnTo>
                  <a:pt x="1110989" y="1142155"/>
                </a:lnTo>
                <a:lnTo>
                  <a:pt x="1142146" y="1110999"/>
                </a:lnTo>
                <a:lnTo>
                  <a:pt x="1171180" y="1077831"/>
                </a:lnTo>
                <a:lnTo>
                  <a:pt x="1197979" y="1042763"/>
                </a:lnTo>
                <a:lnTo>
                  <a:pt x="1222431" y="1005907"/>
                </a:lnTo>
                <a:lnTo>
                  <a:pt x="1244425" y="967375"/>
                </a:lnTo>
                <a:lnTo>
                  <a:pt x="1263849" y="927277"/>
                </a:lnTo>
                <a:lnTo>
                  <a:pt x="1280591" y="885726"/>
                </a:lnTo>
                <a:lnTo>
                  <a:pt x="1294540" y="842834"/>
                </a:lnTo>
                <a:lnTo>
                  <a:pt x="1305583" y="798711"/>
                </a:lnTo>
                <a:lnTo>
                  <a:pt x="1313609" y="753471"/>
                </a:lnTo>
                <a:lnTo>
                  <a:pt x="1318507" y="707224"/>
                </a:lnTo>
                <a:lnTo>
                  <a:pt x="1320165" y="660082"/>
                </a:lnTo>
                <a:lnTo>
                  <a:pt x="1318507" y="612940"/>
                </a:lnTo>
                <a:lnTo>
                  <a:pt x="1313609" y="566693"/>
                </a:lnTo>
                <a:lnTo>
                  <a:pt x="1305583" y="521453"/>
                </a:lnTo>
                <a:lnTo>
                  <a:pt x="1294540" y="477330"/>
                </a:lnTo>
                <a:lnTo>
                  <a:pt x="1280591" y="434438"/>
                </a:lnTo>
                <a:lnTo>
                  <a:pt x="1263849" y="392887"/>
                </a:lnTo>
                <a:lnTo>
                  <a:pt x="1244425" y="352789"/>
                </a:lnTo>
                <a:lnTo>
                  <a:pt x="1222431" y="314257"/>
                </a:lnTo>
                <a:lnTo>
                  <a:pt x="1197979" y="277401"/>
                </a:lnTo>
                <a:lnTo>
                  <a:pt x="1171180" y="242333"/>
                </a:lnTo>
                <a:lnTo>
                  <a:pt x="1142146" y="209165"/>
                </a:lnTo>
                <a:lnTo>
                  <a:pt x="1110989" y="178009"/>
                </a:lnTo>
                <a:lnTo>
                  <a:pt x="1077821" y="148976"/>
                </a:lnTo>
                <a:lnTo>
                  <a:pt x="1042752" y="122178"/>
                </a:lnTo>
                <a:lnTo>
                  <a:pt x="1005896" y="97727"/>
                </a:lnTo>
                <a:lnTo>
                  <a:pt x="967363" y="75734"/>
                </a:lnTo>
                <a:lnTo>
                  <a:pt x="927266" y="56311"/>
                </a:lnTo>
                <a:lnTo>
                  <a:pt x="885716" y="39570"/>
                </a:lnTo>
                <a:lnTo>
                  <a:pt x="842825" y="25623"/>
                </a:lnTo>
                <a:lnTo>
                  <a:pt x="798704" y="14580"/>
                </a:lnTo>
                <a:lnTo>
                  <a:pt x="753465" y="6554"/>
                </a:lnTo>
                <a:lnTo>
                  <a:pt x="707221" y="1657"/>
                </a:lnTo>
                <a:lnTo>
                  <a:pt x="66008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0" name="object 240"/>
          <p:cNvSpPr/>
          <p:nvPr/>
        </p:nvSpPr>
        <p:spPr>
          <a:xfrm>
            <a:off x="5883605" y="2691574"/>
            <a:ext cx="1320165" cy="1320165"/>
          </a:xfrm>
          <a:custGeom>
            <a:avLst/>
            <a:gdLst/>
            <a:ahLst/>
            <a:cxnLst/>
            <a:rect l="l" t="t" r="r" b="b"/>
            <a:pathLst>
              <a:path w="1320165" h="1320164">
                <a:moveTo>
                  <a:pt x="660082" y="0"/>
                </a:moveTo>
                <a:lnTo>
                  <a:pt x="612940" y="1657"/>
                </a:lnTo>
                <a:lnTo>
                  <a:pt x="566693" y="6554"/>
                </a:lnTo>
                <a:lnTo>
                  <a:pt x="521453" y="14580"/>
                </a:lnTo>
                <a:lnTo>
                  <a:pt x="477330" y="25623"/>
                </a:lnTo>
                <a:lnTo>
                  <a:pt x="434438" y="39570"/>
                </a:lnTo>
                <a:lnTo>
                  <a:pt x="392887" y="56311"/>
                </a:lnTo>
                <a:lnTo>
                  <a:pt x="352789" y="75734"/>
                </a:lnTo>
                <a:lnTo>
                  <a:pt x="314257" y="97727"/>
                </a:lnTo>
                <a:lnTo>
                  <a:pt x="277401" y="122178"/>
                </a:lnTo>
                <a:lnTo>
                  <a:pt x="242333" y="148976"/>
                </a:lnTo>
                <a:lnTo>
                  <a:pt x="209165" y="178009"/>
                </a:lnTo>
                <a:lnTo>
                  <a:pt x="178009" y="209165"/>
                </a:lnTo>
                <a:lnTo>
                  <a:pt x="148976" y="242333"/>
                </a:lnTo>
                <a:lnTo>
                  <a:pt x="122178" y="277401"/>
                </a:lnTo>
                <a:lnTo>
                  <a:pt x="97727" y="314257"/>
                </a:lnTo>
                <a:lnTo>
                  <a:pt x="75734" y="352789"/>
                </a:lnTo>
                <a:lnTo>
                  <a:pt x="56311" y="392887"/>
                </a:lnTo>
                <a:lnTo>
                  <a:pt x="39570" y="434438"/>
                </a:lnTo>
                <a:lnTo>
                  <a:pt x="25623" y="477330"/>
                </a:lnTo>
                <a:lnTo>
                  <a:pt x="14580" y="521453"/>
                </a:lnTo>
                <a:lnTo>
                  <a:pt x="6554" y="566693"/>
                </a:lnTo>
                <a:lnTo>
                  <a:pt x="1657" y="612940"/>
                </a:lnTo>
                <a:lnTo>
                  <a:pt x="0" y="660082"/>
                </a:lnTo>
                <a:lnTo>
                  <a:pt x="1657" y="707224"/>
                </a:lnTo>
                <a:lnTo>
                  <a:pt x="6554" y="753471"/>
                </a:lnTo>
                <a:lnTo>
                  <a:pt x="14580" y="798711"/>
                </a:lnTo>
                <a:lnTo>
                  <a:pt x="25623" y="842834"/>
                </a:lnTo>
                <a:lnTo>
                  <a:pt x="39570" y="885726"/>
                </a:lnTo>
                <a:lnTo>
                  <a:pt x="56311" y="927277"/>
                </a:lnTo>
                <a:lnTo>
                  <a:pt x="75734" y="967375"/>
                </a:lnTo>
                <a:lnTo>
                  <a:pt x="97727" y="1005907"/>
                </a:lnTo>
                <a:lnTo>
                  <a:pt x="122178" y="1042763"/>
                </a:lnTo>
                <a:lnTo>
                  <a:pt x="148976" y="1077831"/>
                </a:lnTo>
                <a:lnTo>
                  <a:pt x="178009" y="1110999"/>
                </a:lnTo>
                <a:lnTo>
                  <a:pt x="209165" y="1142155"/>
                </a:lnTo>
                <a:lnTo>
                  <a:pt x="242333" y="1171188"/>
                </a:lnTo>
                <a:lnTo>
                  <a:pt x="277401" y="1197986"/>
                </a:lnTo>
                <a:lnTo>
                  <a:pt x="314257" y="1222437"/>
                </a:lnTo>
                <a:lnTo>
                  <a:pt x="352789" y="1244430"/>
                </a:lnTo>
                <a:lnTo>
                  <a:pt x="392887" y="1263853"/>
                </a:lnTo>
                <a:lnTo>
                  <a:pt x="434438" y="1280594"/>
                </a:lnTo>
                <a:lnTo>
                  <a:pt x="477330" y="1294541"/>
                </a:lnTo>
                <a:lnTo>
                  <a:pt x="521453" y="1305584"/>
                </a:lnTo>
                <a:lnTo>
                  <a:pt x="566693" y="1313610"/>
                </a:lnTo>
                <a:lnTo>
                  <a:pt x="612940" y="1318507"/>
                </a:lnTo>
                <a:lnTo>
                  <a:pt x="660082" y="1320165"/>
                </a:lnTo>
                <a:lnTo>
                  <a:pt x="707221" y="1318507"/>
                </a:lnTo>
                <a:lnTo>
                  <a:pt x="753465" y="1313610"/>
                </a:lnTo>
                <a:lnTo>
                  <a:pt x="798704" y="1305584"/>
                </a:lnTo>
                <a:lnTo>
                  <a:pt x="842825" y="1294541"/>
                </a:lnTo>
                <a:lnTo>
                  <a:pt x="885716" y="1280594"/>
                </a:lnTo>
                <a:lnTo>
                  <a:pt x="927266" y="1263853"/>
                </a:lnTo>
                <a:lnTo>
                  <a:pt x="967363" y="1244430"/>
                </a:lnTo>
                <a:lnTo>
                  <a:pt x="1005896" y="1222437"/>
                </a:lnTo>
                <a:lnTo>
                  <a:pt x="1042752" y="1197986"/>
                </a:lnTo>
                <a:lnTo>
                  <a:pt x="1077821" y="1171188"/>
                </a:lnTo>
                <a:lnTo>
                  <a:pt x="1110989" y="1142155"/>
                </a:lnTo>
                <a:lnTo>
                  <a:pt x="1142146" y="1110999"/>
                </a:lnTo>
                <a:lnTo>
                  <a:pt x="1171180" y="1077831"/>
                </a:lnTo>
                <a:lnTo>
                  <a:pt x="1197979" y="1042763"/>
                </a:lnTo>
                <a:lnTo>
                  <a:pt x="1222431" y="1005907"/>
                </a:lnTo>
                <a:lnTo>
                  <a:pt x="1244425" y="967375"/>
                </a:lnTo>
                <a:lnTo>
                  <a:pt x="1263849" y="927277"/>
                </a:lnTo>
                <a:lnTo>
                  <a:pt x="1280591" y="885726"/>
                </a:lnTo>
                <a:lnTo>
                  <a:pt x="1294540" y="842834"/>
                </a:lnTo>
                <a:lnTo>
                  <a:pt x="1305583" y="798711"/>
                </a:lnTo>
                <a:lnTo>
                  <a:pt x="1313609" y="753471"/>
                </a:lnTo>
                <a:lnTo>
                  <a:pt x="1318507" y="707224"/>
                </a:lnTo>
                <a:lnTo>
                  <a:pt x="1320164" y="660082"/>
                </a:lnTo>
                <a:lnTo>
                  <a:pt x="1318507" y="612940"/>
                </a:lnTo>
                <a:lnTo>
                  <a:pt x="1313609" y="566693"/>
                </a:lnTo>
                <a:lnTo>
                  <a:pt x="1305583" y="521453"/>
                </a:lnTo>
                <a:lnTo>
                  <a:pt x="1294540" y="477330"/>
                </a:lnTo>
                <a:lnTo>
                  <a:pt x="1280591" y="434438"/>
                </a:lnTo>
                <a:lnTo>
                  <a:pt x="1263849" y="392887"/>
                </a:lnTo>
                <a:lnTo>
                  <a:pt x="1244425" y="352789"/>
                </a:lnTo>
                <a:lnTo>
                  <a:pt x="1222431" y="314257"/>
                </a:lnTo>
                <a:lnTo>
                  <a:pt x="1197979" y="277401"/>
                </a:lnTo>
                <a:lnTo>
                  <a:pt x="1171180" y="242333"/>
                </a:lnTo>
                <a:lnTo>
                  <a:pt x="1142146" y="209165"/>
                </a:lnTo>
                <a:lnTo>
                  <a:pt x="1110989" y="178009"/>
                </a:lnTo>
                <a:lnTo>
                  <a:pt x="1077821" y="148976"/>
                </a:lnTo>
                <a:lnTo>
                  <a:pt x="1042752" y="122178"/>
                </a:lnTo>
                <a:lnTo>
                  <a:pt x="1005896" y="97727"/>
                </a:lnTo>
                <a:lnTo>
                  <a:pt x="967363" y="75734"/>
                </a:lnTo>
                <a:lnTo>
                  <a:pt x="927266" y="56311"/>
                </a:lnTo>
                <a:lnTo>
                  <a:pt x="885716" y="39570"/>
                </a:lnTo>
                <a:lnTo>
                  <a:pt x="842825" y="25623"/>
                </a:lnTo>
                <a:lnTo>
                  <a:pt x="798704" y="14580"/>
                </a:lnTo>
                <a:lnTo>
                  <a:pt x="753465" y="6554"/>
                </a:lnTo>
                <a:lnTo>
                  <a:pt x="707221" y="1657"/>
                </a:lnTo>
                <a:lnTo>
                  <a:pt x="66008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1" name="object 241"/>
          <p:cNvSpPr/>
          <p:nvPr/>
        </p:nvSpPr>
        <p:spPr>
          <a:xfrm>
            <a:off x="3575926" y="2691574"/>
            <a:ext cx="1320165" cy="1320165"/>
          </a:xfrm>
          <a:custGeom>
            <a:avLst/>
            <a:gdLst/>
            <a:ahLst/>
            <a:cxnLst/>
            <a:rect l="l" t="t" r="r" b="b"/>
            <a:pathLst>
              <a:path w="1320164" h="1320164">
                <a:moveTo>
                  <a:pt x="660082" y="0"/>
                </a:moveTo>
                <a:lnTo>
                  <a:pt x="612940" y="1657"/>
                </a:lnTo>
                <a:lnTo>
                  <a:pt x="566693" y="6554"/>
                </a:lnTo>
                <a:lnTo>
                  <a:pt x="521453" y="14580"/>
                </a:lnTo>
                <a:lnTo>
                  <a:pt x="477330" y="25623"/>
                </a:lnTo>
                <a:lnTo>
                  <a:pt x="434438" y="39570"/>
                </a:lnTo>
                <a:lnTo>
                  <a:pt x="392887" y="56311"/>
                </a:lnTo>
                <a:lnTo>
                  <a:pt x="352789" y="75734"/>
                </a:lnTo>
                <a:lnTo>
                  <a:pt x="314257" y="97727"/>
                </a:lnTo>
                <a:lnTo>
                  <a:pt x="277401" y="122178"/>
                </a:lnTo>
                <a:lnTo>
                  <a:pt x="242333" y="148976"/>
                </a:lnTo>
                <a:lnTo>
                  <a:pt x="209165" y="178009"/>
                </a:lnTo>
                <a:lnTo>
                  <a:pt x="178009" y="209165"/>
                </a:lnTo>
                <a:lnTo>
                  <a:pt x="148976" y="242333"/>
                </a:lnTo>
                <a:lnTo>
                  <a:pt x="122178" y="277401"/>
                </a:lnTo>
                <a:lnTo>
                  <a:pt x="97727" y="314257"/>
                </a:lnTo>
                <a:lnTo>
                  <a:pt x="75734" y="352789"/>
                </a:lnTo>
                <a:lnTo>
                  <a:pt x="56311" y="392887"/>
                </a:lnTo>
                <a:lnTo>
                  <a:pt x="39570" y="434438"/>
                </a:lnTo>
                <a:lnTo>
                  <a:pt x="25623" y="477330"/>
                </a:lnTo>
                <a:lnTo>
                  <a:pt x="14580" y="521453"/>
                </a:lnTo>
                <a:lnTo>
                  <a:pt x="6554" y="566693"/>
                </a:lnTo>
                <a:lnTo>
                  <a:pt x="1657" y="612940"/>
                </a:lnTo>
                <a:lnTo>
                  <a:pt x="0" y="660082"/>
                </a:lnTo>
                <a:lnTo>
                  <a:pt x="1657" y="707224"/>
                </a:lnTo>
                <a:lnTo>
                  <a:pt x="6554" y="753471"/>
                </a:lnTo>
                <a:lnTo>
                  <a:pt x="14580" y="798711"/>
                </a:lnTo>
                <a:lnTo>
                  <a:pt x="25623" y="842834"/>
                </a:lnTo>
                <a:lnTo>
                  <a:pt x="39570" y="885726"/>
                </a:lnTo>
                <a:lnTo>
                  <a:pt x="56311" y="927277"/>
                </a:lnTo>
                <a:lnTo>
                  <a:pt x="75734" y="967375"/>
                </a:lnTo>
                <a:lnTo>
                  <a:pt x="97727" y="1005907"/>
                </a:lnTo>
                <a:lnTo>
                  <a:pt x="122178" y="1042763"/>
                </a:lnTo>
                <a:lnTo>
                  <a:pt x="148976" y="1077831"/>
                </a:lnTo>
                <a:lnTo>
                  <a:pt x="178009" y="1110999"/>
                </a:lnTo>
                <a:lnTo>
                  <a:pt x="209165" y="1142155"/>
                </a:lnTo>
                <a:lnTo>
                  <a:pt x="242333" y="1171188"/>
                </a:lnTo>
                <a:lnTo>
                  <a:pt x="277401" y="1197986"/>
                </a:lnTo>
                <a:lnTo>
                  <a:pt x="314257" y="1222437"/>
                </a:lnTo>
                <a:lnTo>
                  <a:pt x="352789" y="1244430"/>
                </a:lnTo>
                <a:lnTo>
                  <a:pt x="392887" y="1263853"/>
                </a:lnTo>
                <a:lnTo>
                  <a:pt x="434438" y="1280594"/>
                </a:lnTo>
                <a:lnTo>
                  <a:pt x="477330" y="1294541"/>
                </a:lnTo>
                <a:lnTo>
                  <a:pt x="521453" y="1305584"/>
                </a:lnTo>
                <a:lnTo>
                  <a:pt x="566693" y="1313610"/>
                </a:lnTo>
                <a:lnTo>
                  <a:pt x="612940" y="1318507"/>
                </a:lnTo>
                <a:lnTo>
                  <a:pt x="660082" y="1320165"/>
                </a:lnTo>
                <a:lnTo>
                  <a:pt x="707221" y="1318507"/>
                </a:lnTo>
                <a:lnTo>
                  <a:pt x="753465" y="1313610"/>
                </a:lnTo>
                <a:lnTo>
                  <a:pt x="798704" y="1305584"/>
                </a:lnTo>
                <a:lnTo>
                  <a:pt x="842825" y="1294541"/>
                </a:lnTo>
                <a:lnTo>
                  <a:pt x="885716" y="1280594"/>
                </a:lnTo>
                <a:lnTo>
                  <a:pt x="927266" y="1263853"/>
                </a:lnTo>
                <a:lnTo>
                  <a:pt x="967363" y="1244430"/>
                </a:lnTo>
                <a:lnTo>
                  <a:pt x="1005896" y="1222437"/>
                </a:lnTo>
                <a:lnTo>
                  <a:pt x="1042752" y="1197986"/>
                </a:lnTo>
                <a:lnTo>
                  <a:pt x="1077821" y="1171188"/>
                </a:lnTo>
                <a:lnTo>
                  <a:pt x="1110989" y="1142155"/>
                </a:lnTo>
                <a:lnTo>
                  <a:pt x="1142146" y="1110999"/>
                </a:lnTo>
                <a:lnTo>
                  <a:pt x="1171180" y="1077831"/>
                </a:lnTo>
                <a:lnTo>
                  <a:pt x="1197979" y="1042763"/>
                </a:lnTo>
                <a:lnTo>
                  <a:pt x="1222431" y="1005907"/>
                </a:lnTo>
                <a:lnTo>
                  <a:pt x="1244425" y="967375"/>
                </a:lnTo>
                <a:lnTo>
                  <a:pt x="1263849" y="927277"/>
                </a:lnTo>
                <a:lnTo>
                  <a:pt x="1280591" y="885726"/>
                </a:lnTo>
                <a:lnTo>
                  <a:pt x="1294540" y="842834"/>
                </a:lnTo>
                <a:lnTo>
                  <a:pt x="1305583" y="798711"/>
                </a:lnTo>
                <a:lnTo>
                  <a:pt x="1313609" y="753471"/>
                </a:lnTo>
                <a:lnTo>
                  <a:pt x="1318507" y="707224"/>
                </a:lnTo>
                <a:lnTo>
                  <a:pt x="1320164" y="660082"/>
                </a:lnTo>
                <a:lnTo>
                  <a:pt x="1318507" y="612940"/>
                </a:lnTo>
                <a:lnTo>
                  <a:pt x="1313609" y="566693"/>
                </a:lnTo>
                <a:lnTo>
                  <a:pt x="1305583" y="521453"/>
                </a:lnTo>
                <a:lnTo>
                  <a:pt x="1294540" y="477330"/>
                </a:lnTo>
                <a:lnTo>
                  <a:pt x="1280591" y="434438"/>
                </a:lnTo>
                <a:lnTo>
                  <a:pt x="1263849" y="392887"/>
                </a:lnTo>
                <a:lnTo>
                  <a:pt x="1244425" y="352789"/>
                </a:lnTo>
                <a:lnTo>
                  <a:pt x="1222431" y="314257"/>
                </a:lnTo>
                <a:lnTo>
                  <a:pt x="1197979" y="277401"/>
                </a:lnTo>
                <a:lnTo>
                  <a:pt x="1171180" y="242333"/>
                </a:lnTo>
                <a:lnTo>
                  <a:pt x="1142146" y="209165"/>
                </a:lnTo>
                <a:lnTo>
                  <a:pt x="1110989" y="178009"/>
                </a:lnTo>
                <a:lnTo>
                  <a:pt x="1077821" y="148976"/>
                </a:lnTo>
                <a:lnTo>
                  <a:pt x="1042752" y="122178"/>
                </a:lnTo>
                <a:lnTo>
                  <a:pt x="1005896" y="97727"/>
                </a:lnTo>
                <a:lnTo>
                  <a:pt x="967363" y="75734"/>
                </a:lnTo>
                <a:lnTo>
                  <a:pt x="927266" y="56311"/>
                </a:lnTo>
                <a:lnTo>
                  <a:pt x="885716" y="39570"/>
                </a:lnTo>
                <a:lnTo>
                  <a:pt x="842825" y="25623"/>
                </a:lnTo>
                <a:lnTo>
                  <a:pt x="798704" y="14580"/>
                </a:lnTo>
                <a:lnTo>
                  <a:pt x="753465" y="6554"/>
                </a:lnTo>
                <a:lnTo>
                  <a:pt x="707221" y="1657"/>
                </a:lnTo>
                <a:lnTo>
                  <a:pt x="66008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2" name="object 242"/>
          <p:cNvSpPr/>
          <p:nvPr/>
        </p:nvSpPr>
        <p:spPr>
          <a:xfrm>
            <a:off x="1268247" y="2691574"/>
            <a:ext cx="1320165" cy="1320165"/>
          </a:xfrm>
          <a:custGeom>
            <a:avLst/>
            <a:gdLst/>
            <a:ahLst/>
            <a:cxnLst/>
            <a:rect l="l" t="t" r="r" b="b"/>
            <a:pathLst>
              <a:path w="1320164" h="1320164">
                <a:moveTo>
                  <a:pt x="660082" y="0"/>
                </a:moveTo>
                <a:lnTo>
                  <a:pt x="612940" y="1657"/>
                </a:lnTo>
                <a:lnTo>
                  <a:pt x="566693" y="6554"/>
                </a:lnTo>
                <a:lnTo>
                  <a:pt x="521453" y="14580"/>
                </a:lnTo>
                <a:lnTo>
                  <a:pt x="477330" y="25623"/>
                </a:lnTo>
                <a:lnTo>
                  <a:pt x="434438" y="39570"/>
                </a:lnTo>
                <a:lnTo>
                  <a:pt x="392887" y="56311"/>
                </a:lnTo>
                <a:lnTo>
                  <a:pt x="352789" y="75734"/>
                </a:lnTo>
                <a:lnTo>
                  <a:pt x="314257" y="97727"/>
                </a:lnTo>
                <a:lnTo>
                  <a:pt x="277401" y="122178"/>
                </a:lnTo>
                <a:lnTo>
                  <a:pt x="242333" y="148976"/>
                </a:lnTo>
                <a:lnTo>
                  <a:pt x="209165" y="178009"/>
                </a:lnTo>
                <a:lnTo>
                  <a:pt x="178009" y="209165"/>
                </a:lnTo>
                <a:lnTo>
                  <a:pt x="148976" y="242333"/>
                </a:lnTo>
                <a:lnTo>
                  <a:pt x="122178" y="277401"/>
                </a:lnTo>
                <a:lnTo>
                  <a:pt x="97727" y="314257"/>
                </a:lnTo>
                <a:lnTo>
                  <a:pt x="75734" y="352789"/>
                </a:lnTo>
                <a:lnTo>
                  <a:pt x="56311" y="392887"/>
                </a:lnTo>
                <a:lnTo>
                  <a:pt x="39570" y="434438"/>
                </a:lnTo>
                <a:lnTo>
                  <a:pt x="25623" y="477330"/>
                </a:lnTo>
                <a:lnTo>
                  <a:pt x="14580" y="521453"/>
                </a:lnTo>
                <a:lnTo>
                  <a:pt x="6554" y="566693"/>
                </a:lnTo>
                <a:lnTo>
                  <a:pt x="1657" y="612940"/>
                </a:lnTo>
                <a:lnTo>
                  <a:pt x="0" y="660082"/>
                </a:lnTo>
                <a:lnTo>
                  <a:pt x="1657" y="707224"/>
                </a:lnTo>
                <a:lnTo>
                  <a:pt x="6554" y="753471"/>
                </a:lnTo>
                <a:lnTo>
                  <a:pt x="14580" y="798711"/>
                </a:lnTo>
                <a:lnTo>
                  <a:pt x="25623" y="842834"/>
                </a:lnTo>
                <a:lnTo>
                  <a:pt x="39570" y="885726"/>
                </a:lnTo>
                <a:lnTo>
                  <a:pt x="56311" y="927277"/>
                </a:lnTo>
                <a:lnTo>
                  <a:pt x="75734" y="967375"/>
                </a:lnTo>
                <a:lnTo>
                  <a:pt x="97727" y="1005907"/>
                </a:lnTo>
                <a:lnTo>
                  <a:pt x="122178" y="1042763"/>
                </a:lnTo>
                <a:lnTo>
                  <a:pt x="148976" y="1077831"/>
                </a:lnTo>
                <a:lnTo>
                  <a:pt x="178009" y="1110999"/>
                </a:lnTo>
                <a:lnTo>
                  <a:pt x="209165" y="1142155"/>
                </a:lnTo>
                <a:lnTo>
                  <a:pt x="242333" y="1171188"/>
                </a:lnTo>
                <a:lnTo>
                  <a:pt x="277401" y="1197986"/>
                </a:lnTo>
                <a:lnTo>
                  <a:pt x="314257" y="1222437"/>
                </a:lnTo>
                <a:lnTo>
                  <a:pt x="352789" y="1244430"/>
                </a:lnTo>
                <a:lnTo>
                  <a:pt x="392887" y="1263853"/>
                </a:lnTo>
                <a:lnTo>
                  <a:pt x="434438" y="1280594"/>
                </a:lnTo>
                <a:lnTo>
                  <a:pt x="477330" y="1294541"/>
                </a:lnTo>
                <a:lnTo>
                  <a:pt x="521453" y="1305584"/>
                </a:lnTo>
                <a:lnTo>
                  <a:pt x="566693" y="1313610"/>
                </a:lnTo>
                <a:lnTo>
                  <a:pt x="612940" y="1318507"/>
                </a:lnTo>
                <a:lnTo>
                  <a:pt x="660082" y="1320165"/>
                </a:lnTo>
                <a:lnTo>
                  <a:pt x="707221" y="1318507"/>
                </a:lnTo>
                <a:lnTo>
                  <a:pt x="753465" y="1313610"/>
                </a:lnTo>
                <a:lnTo>
                  <a:pt x="798704" y="1305584"/>
                </a:lnTo>
                <a:lnTo>
                  <a:pt x="842825" y="1294541"/>
                </a:lnTo>
                <a:lnTo>
                  <a:pt x="885716" y="1280594"/>
                </a:lnTo>
                <a:lnTo>
                  <a:pt x="927266" y="1263853"/>
                </a:lnTo>
                <a:lnTo>
                  <a:pt x="967363" y="1244430"/>
                </a:lnTo>
                <a:lnTo>
                  <a:pt x="1005896" y="1222437"/>
                </a:lnTo>
                <a:lnTo>
                  <a:pt x="1042752" y="1197986"/>
                </a:lnTo>
                <a:lnTo>
                  <a:pt x="1077821" y="1171188"/>
                </a:lnTo>
                <a:lnTo>
                  <a:pt x="1110989" y="1142155"/>
                </a:lnTo>
                <a:lnTo>
                  <a:pt x="1142146" y="1110999"/>
                </a:lnTo>
                <a:lnTo>
                  <a:pt x="1171180" y="1077831"/>
                </a:lnTo>
                <a:lnTo>
                  <a:pt x="1197979" y="1042763"/>
                </a:lnTo>
                <a:lnTo>
                  <a:pt x="1222431" y="1005907"/>
                </a:lnTo>
                <a:lnTo>
                  <a:pt x="1244425" y="967375"/>
                </a:lnTo>
                <a:lnTo>
                  <a:pt x="1263849" y="927277"/>
                </a:lnTo>
                <a:lnTo>
                  <a:pt x="1280591" y="885726"/>
                </a:lnTo>
                <a:lnTo>
                  <a:pt x="1294540" y="842834"/>
                </a:lnTo>
                <a:lnTo>
                  <a:pt x="1305583" y="798711"/>
                </a:lnTo>
                <a:lnTo>
                  <a:pt x="1313609" y="753471"/>
                </a:lnTo>
                <a:lnTo>
                  <a:pt x="1318507" y="707224"/>
                </a:lnTo>
                <a:lnTo>
                  <a:pt x="1320165" y="660082"/>
                </a:lnTo>
                <a:lnTo>
                  <a:pt x="1318507" y="612940"/>
                </a:lnTo>
                <a:lnTo>
                  <a:pt x="1313609" y="566693"/>
                </a:lnTo>
                <a:lnTo>
                  <a:pt x="1305583" y="521453"/>
                </a:lnTo>
                <a:lnTo>
                  <a:pt x="1294540" y="477330"/>
                </a:lnTo>
                <a:lnTo>
                  <a:pt x="1280591" y="434438"/>
                </a:lnTo>
                <a:lnTo>
                  <a:pt x="1263849" y="392887"/>
                </a:lnTo>
                <a:lnTo>
                  <a:pt x="1244425" y="352789"/>
                </a:lnTo>
                <a:lnTo>
                  <a:pt x="1222431" y="314257"/>
                </a:lnTo>
                <a:lnTo>
                  <a:pt x="1197979" y="277401"/>
                </a:lnTo>
                <a:lnTo>
                  <a:pt x="1171180" y="242333"/>
                </a:lnTo>
                <a:lnTo>
                  <a:pt x="1142146" y="209165"/>
                </a:lnTo>
                <a:lnTo>
                  <a:pt x="1110989" y="178009"/>
                </a:lnTo>
                <a:lnTo>
                  <a:pt x="1077821" y="148976"/>
                </a:lnTo>
                <a:lnTo>
                  <a:pt x="1042752" y="122178"/>
                </a:lnTo>
                <a:lnTo>
                  <a:pt x="1005896" y="97727"/>
                </a:lnTo>
                <a:lnTo>
                  <a:pt x="967363" y="75734"/>
                </a:lnTo>
                <a:lnTo>
                  <a:pt x="927266" y="56311"/>
                </a:lnTo>
                <a:lnTo>
                  <a:pt x="885716" y="39570"/>
                </a:lnTo>
                <a:lnTo>
                  <a:pt x="842825" y="25623"/>
                </a:lnTo>
                <a:lnTo>
                  <a:pt x="798704" y="14580"/>
                </a:lnTo>
                <a:lnTo>
                  <a:pt x="753465" y="6554"/>
                </a:lnTo>
                <a:lnTo>
                  <a:pt x="707221" y="1657"/>
                </a:lnTo>
                <a:lnTo>
                  <a:pt x="66008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3" name="object 243"/>
          <p:cNvSpPr/>
          <p:nvPr/>
        </p:nvSpPr>
        <p:spPr>
          <a:xfrm>
            <a:off x="6184165" y="3163725"/>
            <a:ext cx="367030" cy="575310"/>
          </a:xfrm>
          <a:custGeom>
            <a:avLst/>
            <a:gdLst/>
            <a:ahLst/>
            <a:cxnLst/>
            <a:rect l="l" t="t" r="r" b="b"/>
            <a:pathLst>
              <a:path w="367029" h="575310">
                <a:moveTo>
                  <a:pt x="39927" y="0"/>
                </a:moveTo>
                <a:lnTo>
                  <a:pt x="6247" y="25256"/>
                </a:lnTo>
                <a:lnTo>
                  <a:pt x="1859" y="74085"/>
                </a:lnTo>
                <a:lnTo>
                  <a:pt x="0" y="143622"/>
                </a:lnTo>
                <a:lnTo>
                  <a:pt x="696" y="182013"/>
                </a:lnTo>
                <a:lnTo>
                  <a:pt x="10099" y="234991"/>
                </a:lnTo>
                <a:lnTo>
                  <a:pt x="24751" y="281498"/>
                </a:lnTo>
                <a:lnTo>
                  <a:pt x="37805" y="317950"/>
                </a:lnTo>
                <a:lnTo>
                  <a:pt x="68104" y="355443"/>
                </a:lnTo>
                <a:lnTo>
                  <a:pt x="80425" y="368033"/>
                </a:lnTo>
                <a:lnTo>
                  <a:pt x="134727" y="424206"/>
                </a:lnTo>
                <a:lnTo>
                  <a:pt x="150189" y="439863"/>
                </a:lnTo>
                <a:lnTo>
                  <a:pt x="165885" y="455368"/>
                </a:lnTo>
                <a:lnTo>
                  <a:pt x="172082" y="462898"/>
                </a:lnTo>
                <a:lnTo>
                  <a:pt x="181739" y="500850"/>
                </a:lnTo>
                <a:lnTo>
                  <a:pt x="183470" y="544585"/>
                </a:lnTo>
                <a:lnTo>
                  <a:pt x="183763" y="551537"/>
                </a:lnTo>
                <a:lnTo>
                  <a:pt x="184592" y="568512"/>
                </a:lnTo>
                <a:lnTo>
                  <a:pt x="191247" y="574824"/>
                </a:lnTo>
                <a:lnTo>
                  <a:pt x="360182" y="574824"/>
                </a:lnTo>
                <a:lnTo>
                  <a:pt x="366964" y="568067"/>
                </a:lnTo>
                <a:lnTo>
                  <a:pt x="366964" y="544585"/>
                </a:lnTo>
                <a:lnTo>
                  <a:pt x="213739" y="544585"/>
                </a:lnTo>
                <a:lnTo>
                  <a:pt x="213485" y="538286"/>
                </a:lnTo>
                <a:lnTo>
                  <a:pt x="211944" y="499212"/>
                </a:lnTo>
                <a:lnTo>
                  <a:pt x="203404" y="456131"/>
                </a:lnTo>
                <a:lnTo>
                  <a:pt x="187513" y="434222"/>
                </a:lnTo>
                <a:lnTo>
                  <a:pt x="171750" y="418650"/>
                </a:lnTo>
                <a:lnTo>
                  <a:pt x="156314" y="403020"/>
                </a:lnTo>
                <a:lnTo>
                  <a:pt x="102037" y="346867"/>
                </a:lnTo>
                <a:lnTo>
                  <a:pt x="89597" y="334157"/>
                </a:lnTo>
                <a:lnTo>
                  <a:pt x="65083" y="304889"/>
                </a:lnTo>
                <a:lnTo>
                  <a:pt x="45805" y="248373"/>
                </a:lnTo>
                <a:lnTo>
                  <a:pt x="33323" y="205978"/>
                </a:lnTo>
                <a:lnTo>
                  <a:pt x="30243" y="143504"/>
                </a:lnTo>
                <a:lnTo>
                  <a:pt x="30635" y="114119"/>
                </a:lnTo>
                <a:lnTo>
                  <a:pt x="32085" y="75272"/>
                </a:lnTo>
                <a:lnTo>
                  <a:pt x="34402" y="34591"/>
                </a:lnTo>
                <a:lnTo>
                  <a:pt x="42886" y="29511"/>
                </a:lnTo>
                <a:lnTo>
                  <a:pt x="80460" y="29511"/>
                </a:lnTo>
                <a:lnTo>
                  <a:pt x="79761" y="26963"/>
                </a:lnTo>
                <a:lnTo>
                  <a:pt x="70013" y="11401"/>
                </a:lnTo>
                <a:lnTo>
                  <a:pt x="61041" y="4605"/>
                </a:lnTo>
                <a:lnTo>
                  <a:pt x="50820" y="762"/>
                </a:lnTo>
                <a:lnTo>
                  <a:pt x="39927" y="0"/>
                </a:lnTo>
                <a:close/>
              </a:path>
              <a:path w="367029" h="575310">
                <a:moveTo>
                  <a:pt x="165451" y="185327"/>
                </a:moveTo>
                <a:lnTo>
                  <a:pt x="119632" y="185327"/>
                </a:lnTo>
                <a:lnTo>
                  <a:pt x="122108" y="186610"/>
                </a:lnTo>
                <a:lnTo>
                  <a:pt x="124724" y="188845"/>
                </a:lnTo>
                <a:lnTo>
                  <a:pt x="140549" y="203218"/>
                </a:lnTo>
                <a:lnTo>
                  <a:pt x="155358" y="217997"/>
                </a:lnTo>
                <a:lnTo>
                  <a:pt x="169418" y="232963"/>
                </a:lnTo>
                <a:lnTo>
                  <a:pt x="183456" y="248408"/>
                </a:lnTo>
                <a:lnTo>
                  <a:pt x="202388" y="269141"/>
                </a:lnTo>
                <a:lnTo>
                  <a:pt x="223000" y="290295"/>
                </a:lnTo>
                <a:lnTo>
                  <a:pt x="245732" y="310917"/>
                </a:lnTo>
                <a:lnTo>
                  <a:pt x="271486" y="330565"/>
                </a:lnTo>
                <a:lnTo>
                  <a:pt x="300701" y="354187"/>
                </a:lnTo>
                <a:lnTo>
                  <a:pt x="321005" y="378871"/>
                </a:lnTo>
                <a:lnTo>
                  <a:pt x="332852" y="405347"/>
                </a:lnTo>
                <a:lnTo>
                  <a:pt x="336683" y="434222"/>
                </a:lnTo>
                <a:lnTo>
                  <a:pt x="336700" y="544585"/>
                </a:lnTo>
                <a:lnTo>
                  <a:pt x="366964" y="544585"/>
                </a:lnTo>
                <a:lnTo>
                  <a:pt x="366943" y="434222"/>
                </a:lnTo>
                <a:lnTo>
                  <a:pt x="359456" y="389267"/>
                </a:lnTo>
                <a:lnTo>
                  <a:pt x="340416" y="353602"/>
                </a:lnTo>
                <a:lnTo>
                  <a:pt x="288656" y="305660"/>
                </a:lnTo>
                <a:lnTo>
                  <a:pt x="264951" y="287576"/>
                </a:lnTo>
                <a:lnTo>
                  <a:pt x="243882" y="268441"/>
                </a:lnTo>
                <a:lnTo>
                  <a:pt x="224363" y="248373"/>
                </a:lnTo>
                <a:lnTo>
                  <a:pt x="204350" y="226439"/>
                </a:lnTo>
                <a:lnTo>
                  <a:pt x="191380" y="212154"/>
                </a:lnTo>
                <a:lnTo>
                  <a:pt x="176752" y="196586"/>
                </a:lnTo>
                <a:lnTo>
                  <a:pt x="165451" y="185327"/>
                </a:lnTo>
                <a:close/>
              </a:path>
              <a:path w="367029" h="575310">
                <a:moveTo>
                  <a:pt x="121017" y="155372"/>
                </a:moveTo>
                <a:lnTo>
                  <a:pt x="84411" y="179794"/>
                </a:lnTo>
                <a:lnTo>
                  <a:pt x="82598" y="192465"/>
                </a:lnTo>
                <a:lnTo>
                  <a:pt x="82698" y="199432"/>
                </a:lnTo>
                <a:lnTo>
                  <a:pt x="96172" y="243071"/>
                </a:lnTo>
                <a:lnTo>
                  <a:pt x="125131" y="286652"/>
                </a:lnTo>
                <a:lnTo>
                  <a:pt x="151183" y="314651"/>
                </a:lnTo>
                <a:lnTo>
                  <a:pt x="171803" y="332457"/>
                </a:lnTo>
                <a:lnTo>
                  <a:pt x="181328" y="331530"/>
                </a:lnTo>
                <a:lnTo>
                  <a:pt x="191946" y="318627"/>
                </a:lnTo>
                <a:lnTo>
                  <a:pt x="191018" y="309102"/>
                </a:lnTo>
                <a:lnTo>
                  <a:pt x="184580" y="303793"/>
                </a:lnTo>
                <a:lnTo>
                  <a:pt x="171978" y="292659"/>
                </a:lnTo>
                <a:lnTo>
                  <a:pt x="138263" y="254022"/>
                </a:lnTo>
                <a:lnTo>
                  <a:pt x="116814" y="214808"/>
                </a:lnTo>
                <a:lnTo>
                  <a:pt x="111809" y="192465"/>
                </a:lnTo>
                <a:lnTo>
                  <a:pt x="113053" y="189493"/>
                </a:lnTo>
                <a:lnTo>
                  <a:pt x="114730" y="187232"/>
                </a:lnTo>
                <a:lnTo>
                  <a:pt x="116800" y="185670"/>
                </a:lnTo>
                <a:lnTo>
                  <a:pt x="118222" y="185518"/>
                </a:lnTo>
                <a:lnTo>
                  <a:pt x="119632" y="185327"/>
                </a:lnTo>
                <a:lnTo>
                  <a:pt x="165451" y="185327"/>
                </a:lnTo>
                <a:lnTo>
                  <a:pt x="161135" y="181035"/>
                </a:lnTo>
                <a:lnTo>
                  <a:pt x="144422" y="165884"/>
                </a:lnTo>
                <a:lnTo>
                  <a:pt x="135936" y="159957"/>
                </a:lnTo>
                <a:lnTo>
                  <a:pt x="128047" y="156667"/>
                </a:lnTo>
                <a:lnTo>
                  <a:pt x="121017" y="155372"/>
                </a:lnTo>
                <a:close/>
              </a:path>
              <a:path w="367029" h="575310">
                <a:moveTo>
                  <a:pt x="80460" y="29511"/>
                </a:moveTo>
                <a:lnTo>
                  <a:pt x="42886" y="29511"/>
                </a:lnTo>
                <a:lnTo>
                  <a:pt x="46048" y="30197"/>
                </a:lnTo>
                <a:lnTo>
                  <a:pt x="48524" y="32699"/>
                </a:lnTo>
                <a:lnTo>
                  <a:pt x="60494" y="92526"/>
                </a:lnTo>
                <a:lnTo>
                  <a:pt x="62533" y="124279"/>
                </a:lnTo>
                <a:lnTo>
                  <a:pt x="69848" y="130743"/>
                </a:lnTo>
                <a:lnTo>
                  <a:pt x="78027" y="130121"/>
                </a:lnTo>
                <a:lnTo>
                  <a:pt x="86358" y="129625"/>
                </a:lnTo>
                <a:lnTo>
                  <a:pt x="92720" y="122462"/>
                </a:lnTo>
                <a:lnTo>
                  <a:pt x="92212" y="114119"/>
                </a:lnTo>
                <a:lnTo>
                  <a:pt x="89680" y="78547"/>
                </a:lnTo>
                <a:lnTo>
                  <a:pt x="85923" y="49420"/>
                </a:lnTo>
                <a:lnTo>
                  <a:pt x="80460" y="29511"/>
                </a:lnTo>
                <a:close/>
              </a:path>
            </a:pathLst>
          </a:custGeom>
          <a:solidFill>
            <a:srgbClr val="4F4F5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4" name="object 244"/>
          <p:cNvSpPr/>
          <p:nvPr/>
        </p:nvSpPr>
        <p:spPr>
          <a:xfrm>
            <a:off x="6594881" y="3163730"/>
            <a:ext cx="367030" cy="575310"/>
          </a:xfrm>
          <a:custGeom>
            <a:avLst/>
            <a:gdLst/>
            <a:ahLst/>
            <a:cxnLst/>
            <a:rect l="l" t="t" r="r" b="b"/>
            <a:pathLst>
              <a:path w="367029" h="575310">
                <a:moveTo>
                  <a:pt x="245962" y="155365"/>
                </a:moveTo>
                <a:lnTo>
                  <a:pt x="205752" y="181099"/>
                </a:lnTo>
                <a:lnTo>
                  <a:pt x="175579" y="212148"/>
                </a:lnTo>
                <a:lnTo>
                  <a:pt x="162539" y="226502"/>
                </a:lnTo>
                <a:lnTo>
                  <a:pt x="142493" y="248468"/>
                </a:lnTo>
                <a:lnTo>
                  <a:pt x="123069" y="268436"/>
                </a:lnTo>
                <a:lnTo>
                  <a:pt x="102000" y="287571"/>
                </a:lnTo>
                <a:lnTo>
                  <a:pt x="78295" y="305655"/>
                </a:lnTo>
                <a:lnTo>
                  <a:pt x="51885" y="326134"/>
                </a:lnTo>
                <a:lnTo>
                  <a:pt x="26546" y="353597"/>
                </a:lnTo>
                <a:lnTo>
                  <a:pt x="7508" y="389261"/>
                </a:lnTo>
                <a:lnTo>
                  <a:pt x="21" y="434217"/>
                </a:lnTo>
                <a:lnTo>
                  <a:pt x="0" y="568062"/>
                </a:lnTo>
                <a:lnTo>
                  <a:pt x="6769" y="574818"/>
                </a:lnTo>
                <a:lnTo>
                  <a:pt x="175729" y="574818"/>
                </a:lnTo>
                <a:lnTo>
                  <a:pt x="182359" y="568506"/>
                </a:lnTo>
                <a:lnTo>
                  <a:pt x="183193" y="551541"/>
                </a:lnTo>
                <a:lnTo>
                  <a:pt x="183487" y="544580"/>
                </a:lnTo>
                <a:lnTo>
                  <a:pt x="30251" y="544580"/>
                </a:lnTo>
                <a:lnTo>
                  <a:pt x="30268" y="434217"/>
                </a:lnTo>
                <a:lnTo>
                  <a:pt x="45947" y="378865"/>
                </a:lnTo>
                <a:lnTo>
                  <a:pt x="95465" y="330559"/>
                </a:lnTo>
                <a:lnTo>
                  <a:pt x="121221" y="310912"/>
                </a:lnTo>
                <a:lnTo>
                  <a:pt x="143957" y="290291"/>
                </a:lnTo>
                <a:lnTo>
                  <a:pt x="164574" y="269141"/>
                </a:lnTo>
                <a:lnTo>
                  <a:pt x="183519" y="248403"/>
                </a:lnTo>
                <a:lnTo>
                  <a:pt x="197539" y="232963"/>
                </a:lnTo>
                <a:lnTo>
                  <a:pt x="211596" y="217993"/>
                </a:lnTo>
                <a:lnTo>
                  <a:pt x="226407" y="203213"/>
                </a:lnTo>
                <a:lnTo>
                  <a:pt x="242239" y="188840"/>
                </a:lnTo>
                <a:lnTo>
                  <a:pt x="244830" y="186605"/>
                </a:lnTo>
                <a:lnTo>
                  <a:pt x="247205" y="185322"/>
                </a:lnTo>
                <a:lnTo>
                  <a:pt x="283615" y="185322"/>
                </a:lnTo>
                <a:lnTo>
                  <a:pt x="282548" y="179782"/>
                </a:lnTo>
                <a:lnTo>
                  <a:pt x="251840" y="155426"/>
                </a:lnTo>
                <a:lnTo>
                  <a:pt x="245962" y="155365"/>
                </a:lnTo>
                <a:close/>
              </a:path>
              <a:path w="367029" h="575310">
                <a:moveTo>
                  <a:pt x="361578" y="29506"/>
                </a:moveTo>
                <a:lnTo>
                  <a:pt x="324065" y="29506"/>
                </a:lnTo>
                <a:lnTo>
                  <a:pt x="330631" y="31982"/>
                </a:lnTo>
                <a:lnTo>
                  <a:pt x="332549" y="34586"/>
                </a:lnTo>
                <a:lnTo>
                  <a:pt x="332778" y="38091"/>
                </a:lnTo>
                <a:lnTo>
                  <a:pt x="334877" y="75265"/>
                </a:lnTo>
                <a:lnTo>
                  <a:pt x="336232" y="108736"/>
                </a:lnTo>
                <a:lnTo>
                  <a:pt x="336707" y="143604"/>
                </a:lnTo>
                <a:lnTo>
                  <a:pt x="335998" y="182007"/>
                </a:lnTo>
                <a:lnTo>
                  <a:pt x="327816" y="226502"/>
                </a:lnTo>
                <a:lnTo>
                  <a:pt x="313396" y="272275"/>
                </a:lnTo>
                <a:lnTo>
                  <a:pt x="298665" y="310776"/>
                </a:lnTo>
                <a:lnTo>
                  <a:pt x="277345" y="334162"/>
                </a:lnTo>
                <a:lnTo>
                  <a:pt x="264899" y="346882"/>
                </a:lnTo>
                <a:lnTo>
                  <a:pt x="210624" y="403030"/>
                </a:lnTo>
                <a:lnTo>
                  <a:pt x="195197" y="418649"/>
                </a:lnTo>
                <a:lnTo>
                  <a:pt x="179438" y="434217"/>
                </a:lnTo>
                <a:lnTo>
                  <a:pt x="179108" y="434521"/>
                </a:lnTo>
                <a:lnTo>
                  <a:pt x="178079" y="435703"/>
                </a:lnTo>
                <a:lnTo>
                  <a:pt x="158340" y="470345"/>
                </a:lnTo>
                <a:lnTo>
                  <a:pt x="154517" y="510042"/>
                </a:lnTo>
                <a:lnTo>
                  <a:pt x="153479" y="538306"/>
                </a:lnTo>
                <a:lnTo>
                  <a:pt x="153212" y="544580"/>
                </a:lnTo>
                <a:lnTo>
                  <a:pt x="183487" y="544580"/>
                </a:lnTo>
                <a:lnTo>
                  <a:pt x="184485" y="517716"/>
                </a:lnTo>
                <a:lnTo>
                  <a:pt x="184854" y="508607"/>
                </a:lnTo>
                <a:lnTo>
                  <a:pt x="190266" y="470345"/>
                </a:lnTo>
                <a:lnTo>
                  <a:pt x="216905" y="439722"/>
                </a:lnTo>
                <a:lnTo>
                  <a:pt x="232389" y="424047"/>
                </a:lnTo>
                <a:lnTo>
                  <a:pt x="286512" y="368048"/>
                </a:lnTo>
                <a:lnTo>
                  <a:pt x="298834" y="355453"/>
                </a:lnTo>
                <a:lnTo>
                  <a:pt x="311315" y="342904"/>
                </a:lnTo>
                <a:lnTo>
                  <a:pt x="318351" y="335127"/>
                </a:lnTo>
                <a:lnTo>
                  <a:pt x="342137" y="281695"/>
                </a:lnTo>
                <a:lnTo>
                  <a:pt x="356863" y="234933"/>
                </a:lnTo>
                <a:lnTo>
                  <a:pt x="365505" y="194476"/>
                </a:lnTo>
                <a:lnTo>
                  <a:pt x="366956" y="143497"/>
                </a:lnTo>
                <a:lnTo>
                  <a:pt x="366501" y="108736"/>
                </a:lnTo>
                <a:lnTo>
                  <a:pt x="365099" y="74071"/>
                </a:lnTo>
                <a:lnTo>
                  <a:pt x="362966" y="36275"/>
                </a:lnTo>
                <a:lnTo>
                  <a:pt x="361578" y="29506"/>
                </a:lnTo>
                <a:close/>
              </a:path>
              <a:path w="367029" h="575310">
                <a:moveTo>
                  <a:pt x="283615" y="185322"/>
                </a:moveTo>
                <a:lnTo>
                  <a:pt x="247205" y="185322"/>
                </a:lnTo>
                <a:lnTo>
                  <a:pt x="248729" y="185513"/>
                </a:lnTo>
                <a:lnTo>
                  <a:pt x="250151" y="185665"/>
                </a:lnTo>
                <a:lnTo>
                  <a:pt x="252222" y="187227"/>
                </a:lnTo>
                <a:lnTo>
                  <a:pt x="253758" y="189183"/>
                </a:lnTo>
                <a:lnTo>
                  <a:pt x="253911" y="189488"/>
                </a:lnTo>
                <a:lnTo>
                  <a:pt x="255142" y="192459"/>
                </a:lnTo>
                <a:lnTo>
                  <a:pt x="253136" y="203915"/>
                </a:lnTo>
                <a:lnTo>
                  <a:pt x="237709" y="240271"/>
                </a:lnTo>
                <a:lnTo>
                  <a:pt x="207084" y="280445"/>
                </a:lnTo>
                <a:lnTo>
                  <a:pt x="175933" y="309096"/>
                </a:lnTo>
                <a:lnTo>
                  <a:pt x="175005" y="318621"/>
                </a:lnTo>
                <a:lnTo>
                  <a:pt x="185623" y="331524"/>
                </a:lnTo>
                <a:lnTo>
                  <a:pt x="195148" y="332452"/>
                </a:lnTo>
                <a:lnTo>
                  <a:pt x="201612" y="327143"/>
                </a:lnTo>
                <a:lnTo>
                  <a:pt x="241821" y="286647"/>
                </a:lnTo>
                <a:lnTo>
                  <a:pt x="270786" y="243058"/>
                </a:lnTo>
                <a:lnTo>
                  <a:pt x="284264" y="199400"/>
                </a:lnTo>
                <a:lnTo>
                  <a:pt x="284362" y="192459"/>
                </a:lnTo>
                <a:lnTo>
                  <a:pt x="284292" y="188840"/>
                </a:lnTo>
                <a:lnTo>
                  <a:pt x="283615" y="185322"/>
                </a:lnTo>
                <a:close/>
              </a:path>
              <a:path w="367029" h="575310">
                <a:moveTo>
                  <a:pt x="327033" y="0"/>
                </a:moveTo>
                <a:lnTo>
                  <a:pt x="287201" y="26952"/>
                </a:lnTo>
                <a:lnTo>
                  <a:pt x="277273" y="78540"/>
                </a:lnTo>
                <a:lnTo>
                  <a:pt x="274231" y="122457"/>
                </a:lnTo>
                <a:lnTo>
                  <a:pt x="280581" y="129620"/>
                </a:lnTo>
                <a:lnTo>
                  <a:pt x="297294" y="130687"/>
                </a:lnTo>
                <a:lnTo>
                  <a:pt x="304419" y="124273"/>
                </a:lnTo>
                <a:lnTo>
                  <a:pt x="305397" y="108736"/>
                </a:lnTo>
                <a:lnTo>
                  <a:pt x="306459" y="92519"/>
                </a:lnTo>
                <a:lnTo>
                  <a:pt x="312729" y="45660"/>
                </a:lnTo>
                <a:lnTo>
                  <a:pt x="324065" y="29506"/>
                </a:lnTo>
                <a:lnTo>
                  <a:pt x="361578" y="29506"/>
                </a:lnTo>
                <a:lnTo>
                  <a:pt x="360704" y="25243"/>
                </a:lnTo>
                <a:lnTo>
                  <a:pt x="355561" y="15610"/>
                </a:lnTo>
                <a:lnTo>
                  <a:pt x="347885" y="7852"/>
                </a:lnTo>
                <a:lnTo>
                  <a:pt x="338023" y="2442"/>
                </a:lnTo>
                <a:lnTo>
                  <a:pt x="327033" y="0"/>
                </a:lnTo>
                <a:close/>
              </a:path>
            </a:pathLst>
          </a:custGeom>
          <a:solidFill>
            <a:srgbClr val="4F4F5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5" name="object 245"/>
          <p:cNvSpPr/>
          <p:nvPr/>
        </p:nvSpPr>
        <p:spPr>
          <a:xfrm>
            <a:off x="1755559" y="2928962"/>
            <a:ext cx="193675" cy="252095"/>
          </a:xfrm>
          <a:custGeom>
            <a:avLst/>
            <a:gdLst/>
            <a:ahLst/>
            <a:cxnLst/>
            <a:rect l="l" t="t" r="r" b="b"/>
            <a:pathLst>
              <a:path w="193675" h="252094">
                <a:moveTo>
                  <a:pt x="0" y="251879"/>
                </a:moveTo>
                <a:lnTo>
                  <a:pt x="15917" y="190060"/>
                </a:lnTo>
                <a:lnTo>
                  <a:pt x="40749" y="135463"/>
                </a:lnTo>
                <a:lnTo>
                  <a:pt x="71493" y="88921"/>
                </a:lnTo>
                <a:lnTo>
                  <a:pt x="105151" y="51270"/>
                </a:lnTo>
                <a:lnTo>
                  <a:pt x="138721" y="23342"/>
                </a:lnTo>
                <a:lnTo>
                  <a:pt x="169203" y="5974"/>
                </a:lnTo>
                <a:lnTo>
                  <a:pt x="193598" y="0"/>
                </a:lnTo>
              </a:path>
            </a:pathLst>
          </a:custGeom>
          <a:ln w="38100">
            <a:solidFill>
              <a:srgbClr val="51515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6" name="object 246"/>
          <p:cNvSpPr/>
          <p:nvPr/>
        </p:nvSpPr>
        <p:spPr>
          <a:xfrm>
            <a:off x="1949157" y="2928962"/>
            <a:ext cx="193675" cy="252095"/>
          </a:xfrm>
          <a:custGeom>
            <a:avLst/>
            <a:gdLst/>
            <a:ahLst/>
            <a:cxnLst/>
            <a:rect l="l" t="t" r="r" b="b"/>
            <a:pathLst>
              <a:path w="193675" h="252094">
                <a:moveTo>
                  <a:pt x="193598" y="251904"/>
                </a:moveTo>
                <a:lnTo>
                  <a:pt x="177684" y="190080"/>
                </a:lnTo>
                <a:lnTo>
                  <a:pt x="152855" y="135478"/>
                </a:lnTo>
                <a:lnTo>
                  <a:pt x="122110" y="88931"/>
                </a:lnTo>
                <a:lnTo>
                  <a:pt x="88451" y="51276"/>
                </a:lnTo>
                <a:lnTo>
                  <a:pt x="54879" y="23345"/>
                </a:lnTo>
                <a:lnTo>
                  <a:pt x="24395" y="5975"/>
                </a:lnTo>
                <a:lnTo>
                  <a:pt x="0" y="0"/>
                </a:lnTo>
              </a:path>
            </a:pathLst>
          </a:custGeom>
          <a:ln w="38100">
            <a:solidFill>
              <a:srgbClr val="51515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7" name="object 247"/>
          <p:cNvSpPr/>
          <p:nvPr/>
        </p:nvSpPr>
        <p:spPr>
          <a:xfrm>
            <a:off x="1949780" y="2874987"/>
            <a:ext cx="0" cy="53975"/>
          </a:xfrm>
          <a:custGeom>
            <a:avLst/>
            <a:gdLst/>
            <a:ahLst/>
            <a:cxnLst/>
            <a:rect l="l" t="t" r="r" b="b"/>
            <a:pathLst>
              <a:path h="53975">
                <a:moveTo>
                  <a:pt x="0" y="53975"/>
                </a:moveTo>
                <a:lnTo>
                  <a:pt x="0" y="0"/>
                </a:lnTo>
              </a:path>
            </a:pathLst>
          </a:custGeom>
          <a:ln w="38100">
            <a:solidFill>
              <a:srgbClr val="51515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8" name="object 248"/>
          <p:cNvSpPr/>
          <p:nvPr/>
        </p:nvSpPr>
        <p:spPr>
          <a:xfrm>
            <a:off x="1949780" y="3234804"/>
            <a:ext cx="0" cy="180340"/>
          </a:xfrm>
          <a:custGeom>
            <a:avLst/>
            <a:gdLst/>
            <a:ahLst/>
            <a:cxnLst/>
            <a:rect l="l" t="t" r="r" b="b"/>
            <a:pathLst>
              <a:path h="180339">
                <a:moveTo>
                  <a:pt x="0" y="0"/>
                </a:moveTo>
                <a:lnTo>
                  <a:pt x="0" y="179908"/>
                </a:lnTo>
              </a:path>
            </a:pathLst>
          </a:custGeom>
          <a:ln w="38100">
            <a:solidFill>
              <a:srgbClr val="51515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9" name="object 249"/>
          <p:cNvSpPr/>
          <p:nvPr/>
        </p:nvSpPr>
        <p:spPr>
          <a:xfrm>
            <a:off x="1536039" y="2928962"/>
            <a:ext cx="826769" cy="342265"/>
          </a:xfrm>
          <a:custGeom>
            <a:avLst/>
            <a:gdLst/>
            <a:ahLst/>
            <a:cxnLst/>
            <a:rect l="l" t="t" r="r" b="b"/>
            <a:pathLst>
              <a:path w="826769" h="342264">
                <a:moveTo>
                  <a:pt x="401319" y="316242"/>
                </a:moveTo>
                <a:lnTo>
                  <a:pt x="406835" y="319950"/>
                </a:lnTo>
                <a:lnTo>
                  <a:pt x="413118" y="321186"/>
                </a:lnTo>
                <a:lnTo>
                  <a:pt x="419400" y="319950"/>
                </a:lnTo>
                <a:lnTo>
                  <a:pt x="424916" y="316242"/>
                </a:lnTo>
                <a:lnTo>
                  <a:pt x="440285" y="304676"/>
                </a:lnTo>
                <a:lnTo>
                  <a:pt x="460627" y="295711"/>
                </a:lnTo>
                <a:lnTo>
                  <a:pt x="484900" y="289916"/>
                </a:lnTo>
                <a:lnTo>
                  <a:pt x="512063" y="287858"/>
                </a:lnTo>
                <a:lnTo>
                  <a:pt x="538939" y="289871"/>
                </a:lnTo>
                <a:lnTo>
                  <a:pt x="563002" y="295546"/>
                </a:lnTo>
                <a:lnTo>
                  <a:pt x="583242" y="304333"/>
                </a:lnTo>
                <a:lnTo>
                  <a:pt x="598652" y="315683"/>
                </a:lnTo>
                <a:lnTo>
                  <a:pt x="604375" y="319396"/>
                </a:lnTo>
                <a:lnTo>
                  <a:pt x="610811" y="320506"/>
                </a:lnTo>
                <a:lnTo>
                  <a:pt x="617206" y="319059"/>
                </a:lnTo>
                <a:lnTo>
                  <a:pt x="622807" y="315099"/>
                </a:lnTo>
                <a:lnTo>
                  <a:pt x="636845" y="303979"/>
                </a:lnTo>
                <a:lnTo>
                  <a:pt x="655142" y="295378"/>
                </a:lnTo>
                <a:lnTo>
                  <a:pt x="676811" y="289826"/>
                </a:lnTo>
                <a:lnTo>
                  <a:pt x="700963" y="287858"/>
                </a:lnTo>
                <a:lnTo>
                  <a:pt x="731327" y="291009"/>
                </a:lnTo>
                <a:lnTo>
                  <a:pt x="757267" y="299732"/>
                </a:lnTo>
                <a:lnTo>
                  <a:pt x="776957" y="312932"/>
                </a:lnTo>
                <a:lnTo>
                  <a:pt x="788568" y="329514"/>
                </a:lnTo>
                <a:lnTo>
                  <a:pt x="791324" y="336600"/>
                </a:lnTo>
                <a:lnTo>
                  <a:pt x="797382" y="341833"/>
                </a:lnTo>
                <a:lnTo>
                  <a:pt x="804976" y="341833"/>
                </a:lnTo>
                <a:lnTo>
                  <a:pt x="809167" y="341833"/>
                </a:lnTo>
                <a:lnTo>
                  <a:pt x="816196" y="340316"/>
                </a:lnTo>
                <a:lnTo>
                  <a:pt x="821759" y="336226"/>
                </a:lnTo>
                <a:lnTo>
                  <a:pt x="825294" y="330249"/>
                </a:lnTo>
                <a:lnTo>
                  <a:pt x="826236" y="323075"/>
                </a:lnTo>
                <a:lnTo>
                  <a:pt x="818643" y="280163"/>
                </a:lnTo>
                <a:lnTo>
                  <a:pt x="802800" y="238721"/>
                </a:lnTo>
                <a:lnTo>
                  <a:pt x="779717" y="199182"/>
                </a:lnTo>
                <a:lnTo>
                  <a:pt x="750407" y="161974"/>
                </a:lnTo>
                <a:lnTo>
                  <a:pt x="715881" y="127531"/>
                </a:lnTo>
                <a:lnTo>
                  <a:pt x="677151" y="96281"/>
                </a:lnTo>
                <a:lnTo>
                  <a:pt x="635227" y="68657"/>
                </a:lnTo>
                <a:lnTo>
                  <a:pt x="591122" y="45090"/>
                </a:lnTo>
                <a:lnTo>
                  <a:pt x="545847" y="26009"/>
                </a:lnTo>
                <a:lnTo>
                  <a:pt x="500414" y="11847"/>
                </a:lnTo>
                <a:lnTo>
                  <a:pt x="455834" y="3033"/>
                </a:lnTo>
                <a:lnTo>
                  <a:pt x="413118" y="0"/>
                </a:lnTo>
                <a:lnTo>
                  <a:pt x="370402" y="3033"/>
                </a:lnTo>
                <a:lnTo>
                  <a:pt x="325821" y="11847"/>
                </a:lnTo>
                <a:lnTo>
                  <a:pt x="280386" y="26009"/>
                </a:lnTo>
                <a:lnTo>
                  <a:pt x="235110" y="45090"/>
                </a:lnTo>
                <a:lnTo>
                  <a:pt x="191004" y="68657"/>
                </a:lnTo>
                <a:lnTo>
                  <a:pt x="149080" y="96281"/>
                </a:lnTo>
                <a:lnTo>
                  <a:pt x="110349" y="127531"/>
                </a:lnTo>
                <a:lnTo>
                  <a:pt x="75823" y="161974"/>
                </a:lnTo>
                <a:lnTo>
                  <a:pt x="46513" y="199182"/>
                </a:lnTo>
                <a:lnTo>
                  <a:pt x="23432" y="238721"/>
                </a:lnTo>
                <a:lnTo>
                  <a:pt x="7590" y="280163"/>
                </a:lnTo>
                <a:lnTo>
                  <a:pt x="0" y="323075"/>
                </a:lnTo>
                <a:lnTo>
                  <a:pt x="941" y="330249"/>
                </a:lnTo>
                <a:lnTo>
                  <a:pt x="4476" y="336226"/>
                </a:lnTo>
                <a:lnTo>
                  <a:pt x="10040" y="340316"/>
                </a:lnTo>
                <a:lnTo>
                  <a:pt x="17068" y="341833"/>
                </a:lnTo>
                <a:lnTo>
                  <a:pt x="21259" y="341833"/>
                </a:lnTo>
                <a:lnTo>
                  <a:pt x="28854" y="341833"/>
                </a:lnTo>
                <a:lnTo>
                  <a:pt x="34912" y="336600"/>
                </a:lnTo>
                <a:lnTo>
                  <a:pt x="37655" y="329514"/>
                </a:lnTo>
                <a:lnTo>
                  <a:pt x="49266" y="312932"/>
                </a:lnTo>
                <a:lnTo>
                  <a:pt x="68956" y="299732"/>
                </a:lnTo>
                <a:lnTo>
                  <a:pt x="94896" y="291009"/>
                </a:lnTo>
                <a:lnTo>
                  <a:pt x="125260" y="287858"/>
                </a:lnTo>
                <a:lnTo>
                  <a:pt x="149418" y="289826"/>
                </a:lnTo>
                <a:lnTo>
                  <a:pt x="171088" y="295378"/>
                </a:lnTo>
                <a:lnTo>
                  <a:pt x="189385" y="303979"/>
                </a:lnTo>
                <a:lnTo>
                  <a:pt x="203428" y="315099"/>
                </a:lnTo>
                <a:lnTo>
                  <a:pt x="209024" y="319059"/>
                </a:lnTo>
                <a:lnTo>
                  <a:pt x="215420" y="320506"/>
                </a:lnTo>
                <a:lnTo>
                  <a:pt x="221859" y="319396"/>
                </a:lnTo>
                <a:lnTo>
                  <a:pt x="227583" y="315683"/>
                </a:lnTo>
                <a:lnTo>
                  <a:pt x="242993" y="304333"/>
                </a:lnTo>
                <a:lnTo>
                  <a:pt x="263232" y="295546"/>
                </a:lnTo>
                <a:lnTo>
                  <a:pt x="287291" y="289871"/>
                </a:lnTo>
                <a:lnTo>
                  <a:pt x="314159" y="287858"/>
                </a:lnTo>
                <a:lnTo>
                  <a:pt x="341330" y="289916"/>
                </a:lnTo>
                <a:lnTo>
                  <a:pt x="365607" y="295711"/>
                </a:lnTo>
                <a:lnTo>
                  <a:pt x="385951" y="304676"/>
                </a:lnTo>
                <a:lnTo>
                  <a:pt x="401319" y="316242"/>
                </a:lnTo>
                <a:close/>
              </a:path>
            </a:pathLst>
          </a:custGeom>
          <a:ln w="38099">
            <a:solidFill>
              <a:srgbClr val="51515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0" name="object 250"/>
          <p:cNvSpPr/>
          <p:nvPr/>
        </p:nvSpPr>
        <p:spPr>
          <a:xfrm>
            <a:off x="2048929" y="3306775"/>
            <a:ext cx="297180" cy="431800"/>
          </a:xfrm>
          <a:custGeom>
            <a:avLst/>
            <a:gdLst/>
            <a:ahLst/>
            <a:cxnLst/>
            <a:rect l="l" t="t" r="r" b="b"/>
            <a:pathLst>
              <a:path w="297180" h="431800">
                <a:moveTo>
                  <a:pt x="0" y="269875"/>
                </a:moveTo>
                <a:lnTo>
                  <a:pt x="20068" y="257396"/>
                </a:lnTo>
                <a:lnTo>
                  <a:pt x="44505" y="247402"/>
                </a:lnTo>
                <a:lnTo>
                  <a:pt x="71378" y="239646"/>
                </a:lnTo>
                <a:lnTo>
                  <a:pt x="98755" y="233883"/>
                </a:lnTo>
                <a:lnTo>
                  <a:pt x="98755" y="209067"/>
                </a:lnTo>
                <a:lnTo>
                  <a:pt x="75142" y="195877"/>
                </a:lnTo>
                <a:lnTo>
                  <a:pt x="58275" y="176920"/>
                </a:lnTo>
                <a:lnTo>
                  <a:pt x="48154" y="153253"/>
                </a:lnTo>
                <a:lnTo>
                  <a:pt x="44780" y="125933"/>
                </a:lnTo>
                <a:lnTo>
                  <a:pt x="44780" y="89954"/>
                </a:lnTo>
                <a:lnTo>
                  <a:pt x="51464" y="54344"/>
                </a:lnTo>
                <a:lnTo>
                  <a:pt x="70102" y="25817"/>
                </a:lnTo>
                <a:lnTo>
                  <a:pt x="98567" y="6870"/>
                </a:lnTo>
                <a:lnTo>
                  <a:pt x="134734" y="0"/>
                </a:lnTo>
                <a:lnTo>
                  <a:pt x="170901" y="6870"/>
                </a:lnTo>
                <a:lnTo>
                  <a:pt x="199366" y="25817"/>
                </a:lnTo>
                <a:lnTo>
                  <a:pt x="218003" y="54344"/>
                </a:lnTo>
                <a:lnTo>
                  <a:pt x="224688" y="89954"/>
                </a:lnTo>
                <a:lnTo>
                  <a:pt x="224688" y="125933"/>
                </a:lnTo>
                <a:lnTo>
                  <a:pt x="221314" y="153253"/>
                </a:lnTo>
                <a:lnTo>
                  <a:pt x="211193" y="176920"/>
                </a:lnTo>
                <a:lnTo>
                  <a:pt x="194325" y="195877"/>
                </a:lnTo>
                <a:lnTo>
                  <a:pt x="170713" y="209067"/>
                </a:lnTo>
                <a:lnTo>
                  <a:pt x="170713" y="233883"/>
                </a:lnTo>
                <a:lnTo>
                  <a:pt x="220753" y="245191"/>
                </a:lnTo>
                <a:lnTo>
                  <a:pt x="260669" y="263096"/>
                </a:lnTo>
                <a:lnTo>
                  <a:pt x="287090" y="288882"/>
                </a:lnTo>
                <a:lnTo>
                  <a:pt x="296646" y="323837"/>
                </a:lnTo>
                <a:lnTo>
                  <a:pt x="296646" y="431774"/>
                </a:lnTo>
              </a:path>
            </a:pathLst>
          </a:custGeom>
          <a:ln w="38100">
            <a:solidFill>
              <a:srgbClr val="51515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1" name="object 251"/>
          <p:cNvSpPr/>
          <p:nvPr/>
        </p:nvSpPr>
        <p:spPr>
          <a:xfrm>
            <a:off x="1553984" y="3342754"/>
            <a:ext cx="252095" cy="396240"/>
          </a:xfrm>
          <a:custGeom>
            <a:avLst/>
            <a:gdLst/>
            <a:ahLst/>
            <a:cxnLst/>
            <a:rect l="l" t="t" r="r" b="b"/>
            <a:pathLst>
              <a:path w="252094" h="396239">
                <a:moveTo>
                  <a:pt x="234010" y="241388"/>
                </a:moveTo>
                <a:lnTo>
                  <a:pt x="225320" y="239230"/>
                </a:lnTo>
                <a:lnTo>
                  <a:pt x="216390" y="237264"/>
                </a:lnTo>
                <a:lnTo>
                  <a:pt x="207244" y="235484"/>
                </a:lnTo>
                <a:lnTo>
                  <a:pt x="197904" y="233883"/>
                </a:lnTo>
                <a:lnTo>
                  <a:pt x="197904" y="209080"/>
                </a:lnTo>
                <a:lnTo>
                  <a:pt x="220158" y="195883"/>
                </a:lnTo>
                <a:lnTo>
                  <a:pt x="237172" y="176922"/>
                </a:lnTo>
                <a:lnTo>
                  <a:pt x="248042" y="153253"/>
                </a:lnTo>
                <a:lnTo>
                  <a:pt x="251866" y="125933"/>
                </a:lnTo>
                <a:lnTo>
                  <a:pt x="251866" y="89954"/>
                </a:lnTo>
                <a:lnTo>
                  <a:pt x="245183" y="54344"/>
                </a:lnTo>
                <a:lnTo>
                  <a:pt x="226548" y="25817"/>
                </a:lnTo>
                <a:lnTo>
                  <a:pt x="198084" y="6870"/>
                </a:lnTo>
                <a:lnTo>
                  <a:pt x="161912" y="0"/>
                </a:lnTo>
                <a:lnTo>
                  <a:pt x="125745" y="6870"/>
                </a:lnTo>
                <a:lnTo>
                  <a:pt x="97280" y="25817"/>
                </a:lnTo>
                <a:lnTo>
                  <a:pt x="78642" y="54344"/>
                </a:lnTo>
                <a:lnTo>
                  <a:pt x="71958" y="89954"/>
                </a:lnTo>
                <a:lnTo>
                  <a:pt x="71958" y="125933"/>
                </a:lnTo>
                <a:lnTo>
                  <a:pt x="75784" y="153253"/>
                </a:lnTo>
                <a:lnTo>
                  <a:pt x="86658" y="176922"/>
                </a:lnTo>
                <a:lnTo>
                  <a:pt x="103676" y="195883"/>
                </a:lnTo>
                <a:lnTo>
                  <a:pt x="125933" y="209080"/>
                </a:lnTo>
                <a:lnTo>
                  <a:pt x="125933" y="233883"/>
                </a:lnTo>
                <a:lnTo>
                  <a:pt x="76713" y="245191"/>
                </a:lnTo>
                <a:lnTo>
                  <a:pt x="36706" y="263096"/>
                </a:lnTo>
                <a:lnTo>
                  <a:pt x="9829" y="288882"/>
                </a:lnTo>
                <a:lnTo>
                  <a:pt x="0" y="323837"/>
                </a:lnTo>
                <a:lnTo>
                  <a:pt x="0" y="395795"/>
                </a:lnTo>
              </a:path>
            </a:pathLst>
          </a:custGeom>
          <a:ln w="38100">
            <a:solidFill>
              <a:srgbClr val="51515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2" name="object 252"/>
          <p:cNvSpPr/>
          <p:nvPr/>
        </p:nvSpPr>
        <p:spPr>
          <a:xfrm>
            <a:off x="1805851" y="3468687"/>
            <a:ext cx="126364" cy="269875"/>
          </a:xfrm>
          <a:custGeom>
            <a:avLst/>
            <a:gdLst/>
            <a:ahLst/>
            <a:cxnLst/>
            <a:rect l="l" t="t" r="r" b="b"/>
            <a:pathLst>
              <a:path w="126364" h="269875">
                <a:moveTo>
                  <a:pt x="0" y="269862"/>
                </a:moveTo>
                <a:lnTo>
                  <a:pt x="0" y="251879"/>
                </a:lnTo>
                <a:lnTo>
                  <a:pt x="6086" y="226530"/>
                </a:lnTo>
                <a:lnTo>
                  <a:pt x="23726" y="212132"/>
                </a:lnTo>
                <a:lnTo>
                  <a:pt x="51992" y="204114"/>
                </a:lnTo>
                <a:lnTo>
                  <a:pt x="89954" y="197904"/>
                </a:lnTo>
                <a:lnTo>
                  <a:pt x="89954" y="161924"/>
                </a:lnTo>
                <a:lnTo>
                  <a:pt x="73145" y="153321"/>
                </a:lnTo>
                <a:lnTo>
                  <a:pt x="62020" y="142552"/>
                </a:lnTo>
                <a:lnTo>
                  <a:pt x="55867" y="127976"/>
                </a:lnTo>
                <a:lnTo>
                  <a:pt x="53974" y="107949"/>
                </a:lnTo>
                <a:lnTo>
                  <a:pt x="53974" y="71970"/>
                </a:lnTo>
                <a:lnTo>
                  <a:pt x="59253" y="43275"/>
                </a:lnTo>
                <a:lnTo>
                  <a:pt x="74048" y="20473"/>
                </a:lnTo>
                <a:lnTo>
                  <a:pt x="96799" y="5428"/>
                </a:lnTo>
                <a:lnTo>
                  <a:pt x="125945" y="0"/>
                </a:lnTo>
              </a:path>
            </a:pathLst>
          </a:custGeom>
          <a:ln w="38100">
            <a:solidFill>
              <a:srgbClr val="51515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3" name="object 253"/>
          <p:cNvSpPr/>
          <p:nvPr/>
        </p:nvSpPr>
        <p:spPr>
          <a:xfrm>
            <a:off x="1931797" y="3468687"/>
            <a:ext cx="126364" cy="269875"/>
          </a:xfrm>
          <a:custGeom>
            <a:avLst/>
            <a:gdLst/>
            <a:ahLst/>
            <a:cxnLst/>
            <a:rect l="l" t="t" r="r" b="b"/>
            <a:pathLst>
              <a:path w="126364" h="269875">
                <a:moveTo>
                  <a:pt x="125933" y="269862"/>
                </a:moveTo>
                <a:lnTo>
                  <a:pt x="125933" y="251879"/>
                </a:lnTo>
                <a:lnTo>
                  <a:pt x="119468" y="226530"/>
                </a:lnTo>
                <a:lnTo>
                  <a:pt x="101196" y="212132"/>
                </a:lnTo>
                <a:lnTo>
                  <a:pt x="72805" y="204114"/>
                </a:lnTo>
                <a:lnTo>
                  <a:pt x="35979" y="197904"/>
                </a:lnTo>
                <a:lnTo>
                  <a:pt x="35979" y="161924"/>
                </a:lnTo>
                <a:lnTo>
                  <a:pt x="49187" y="153321"/>
                </a:lnTo>
                <a:lnTo>
                  <a:pt x="60712" y="142552"/>
                </a:lnTo>
                <a:lnTo>
                  <a:pt x="68865" y="127976"/>
                </a:lnTo>
                <a:lnTo>
                  <a:pt x="71958" y="107949"/>
                </a:lnTo>
                <a:lnTo>
                  <a:pt x="71958" y="71970"/>
                </a:lnTo>
                <a:lnTo>
                  <a:pt x="66679" y="43275"/>
                </a:lnTo>
                <a:lnTo>
                  <a:pt x="51885" y="20473"/>
                </a:lnTo>
                <a:lnTo>
                  <a:pt x="29138" y="5428"/>
                </a:lnTo>
                <a:lnTo>
                  <a:pt x="0" y="0"/>
                </a:lnTo>
              </a:path>
            </a:pathLst>
          </a:custGeom>
          <a:ln w="38100">
            <a:solidFill>
              <a:srgbClr val="51515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4" name="object 254"/>
          <p:cNvSpPr/>
          <p:nvPr/>
        </p:nvSpPr>
        <p:spPr>
          <a:xfrm>
            <a:off x="8618931" y="3468687"/>
            <a:ext cx="0" cy="269875"/>
          </a:xfrm>
          <a:custGeom>
            <a:avLst/>
            <a:gdLst/>
            <a:ahLst/>
            <a:cxnLst/>
            <a:rect l="l" t="t" r="r" b="b"/>
            <a:pathLst>
              <a:path h="269875">
                <a:moveTo>
                  <a:pt x="0" y="269862"/>
                </a:moveTo>
                <a:lnTo>
                  <a:pt x="0" y="0"/>
                </a:lnTo>
              </a:path>
            </a:pathLst>
          </a:custGeom>
          <a:ln w="38100">
            <a:solidFill>
              <a:srgbClr val="51515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5" name="object 255"/>
          <p:cNvSpPr/>
          <p:nvPr/>
        </p:nvSpPr>
        <p:spPr>
          <a:xfrm>
            <a:off x="8492997" y="3378733"/>
            <a:ext cx="720090" cy="215900"/>
          </a:xfrm>
          <a:custGeom>
            <a:avLst/>
            <a:gdLst/>
            <a:ahLst/>
            <a:cxnLst/>
            <a:rect l="l" t="t" r="r" b="b"/>
            <a:pathLst>
              <a:path w="720090" h="215900">
                <a:moveTo>
                  <a:pt x="593699" y="215887"/>
                </a:moveTo>
                <a:lnTo>
                  <a:pt x="719632" y="71958"/>
                </a:lnTo>
                <a:lnTo>
                  <a:pt x="719632" y="0"/>
                </a:lnTo>
                <a:lnTo>
                  <a:pt x="359816" y="0"/>
                </a:lnTo>
                <a:lnTo>
                  <a:pt x="0" y="0"/>
                </a:lnTo>
                <a:lnTo>
                  <a:pt x="0" y="71958"/>
                </a:lnTo>
                <a:lnTo>
                  <a:pt x="125933" y="215887"/>
                </a:lnTo>
              </a:path>
            </a:pathLst>
          </a:custGeom>
          <a:ln w="38099">
            <a:solidFill>
              <a:srgbClr val="51515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6" name="object 256"/>
          <p:cNvSpPr/>
          <p:nvPr/>
        </p:nvSpPr>
        <p:spPr>
          <a:xfrm>
            <a:off x="9086697" y="3468687"/>
            <a:ext cx="0" cy="269875"/>
          </a:xfrm>
          <a:custGeom>
            <a:avLst/>
            <a:gdLst/>
            <a:ahLst/>
            <a:cxnLst/>
            <a:rect l="l" t="t" r="r" b="b"/>
            <a:pathLst>
              <a:path h="269875">
                <a:moveTo>
                  <a:pt x="0" y="269862"/>
                </a:moveTo>
                <a:lnTo>
                  <a:pt x="0" y="0"/>
                </a:lnTo>
              </a:path>
            </a:pathLst>
          </a:custGeom>
          <a:ln w="38100">
            <a:solidFill>
              <a:srgbClr val="51515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7" name="object 257"/>
          <p:cNvSpPr/>
          <p:nvPr/>
        </p:nvSpPr>
        <p:spPr>
          <a:xfrm>
            <a:off x="8690889" y="3180842"/>
            <a:ext cx="323850" cy="144145"/>
          </a:xfrm>
          <a:custGeom>
            <a:avLst/>
            <a:gdLst/>
            <a:ahLst/>
            <a:cxnLst/>
            <a:rect l="l" t="t" r="r" b="b"/>
            <a:pathLst>
              <a:path w="323850" h="144145">
                <a:moveTo>
                  <a:pt x="323837" y="143916"/>
                </a:moveTo>
                <a:lnTo>
                  <a:pt x="323837" y="89954"/>
                </a:lnTo>
                <a:lnTo>
                  <a:pt x="303983" y="53347"/>
                </a:lnTo>
                <a:lnTo>
                  <a:pt x="257402" y="24817"/>
                </a:lnTo>
                <a:lnTo>
                  <a:pt x="203559" y="6366"/>
                </a:lnTo>
                <a:lnTo>
                  <a:pt x="161924" y="0"/>
                </a:lnTo>
                <a:lnTo>
                  <a:pt x="120282" y="6366"/>
                </a:lnTo>
                <a:lnTo>
                  <a:pt x="66436" y="24817"/>
                </a:lnTo>
                <a:lnTo>
                  <a:pt x="19853" y="53347"/>
                </a:lnTo>
                <a:lnTo>
                  <a:pt x="0" y="89954"/>
                </a:lnTo>
                <a:lnTo>
                  <a:pt x="0" y="143916"/>
                </a:lnTo>
              </a:path>
            </a:pathLst>
          </a:custGeom>
          <a:ln w="38100">
            <a:solidFill>
              <a:srgbClr val="51515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8" name="object 258"/>
          <p:cNvSpPr/>
          <p:nvPr/>
        </p:nvSpPr>
        <p:spPr>
          <a:xfrm>
            <a:off x="8743810" y="2909912"/>
            <a:ext cx="218008" cy="236004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9" name="object 259"/>
          <p:cNvSpPr/>
          <p:nvPr/>
        </p:nvSpPr>
        <p:spPr>
          <a:xfrm>
            <a:off x="8708885" y="3486683"/>
            <a:ext cx="288290" cy="252095"/>
          </a:xfrm>
          <a:custGeom>
            <a:avLst/>
            <a:gdLst/>
            <a:ahLst/>
            <a:cxnLst/>
            <a:rect l="l" t="t" r="r" b="b"/>
            <a:pathLst>
              <a:path w="288290" h="252095">
                <a:moveTo>
                  <a:pt x="0" y="251866"/>
                </a:moveTo>
                <a:lnTo>
                  <a:pt x="0" y="0"/>
                </a:lnTo>
                <a:lnTo>
                  <a:pt x="287858" y="0"/>
                </a:lnTo>
                <a:lnTo>
                  <a:pt x="287858" y="251866"/>
                </a:lnTo>
              </a:path>
            </a:pathLst>
          </a:custGeom>
          <a:ln w="38099">
            <a:solidFill>
              <a:srgbClr val="51515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0" name="object 260"/>
          <p:cNvSpPr/>
          <p:nvPr/>
        </p:nvSpPr>
        <p:spPr>
          <a:xfrm>
            <a:off x="4063771" y="2975178"/>
            <a:ext cx="599440" cy="541020"/>
          </a:xfrm>
          <a:custGeom>
            <a:avLst/>
            <a:gdLst/>
            <a:ahLst/>
            <a:cxnLst/>
            <a:rect l="l" t="t" r="r" b="b"/>
            <a:pathLst>
              <a:path w="599439" h="541020">
                <a:moveTo>
                  <a:pt x="171170" y="410819"/>
                </a:moveTo>
                <a:lnTo>
                  <a:pt x="222529" y="410819"/>
                </a:lnTo>
                <a:lnTo>
                  <a:pt x="222529" y="523557"/>
                </a:lnTo>
                <a:lnTo>
                  <a:pt x="225577" y="533394"/>
                </a:lnTo>
                <a:lnTo>
                  <a:pt x="233091" y="539367"/>
                </a:lnTo>
                <a:lnTo>
                  <a:pt x="242626" y="540461"/>
                </a:lnTo>
                <a:lnTo>
                  <a:pt x="251739" y="535660"/>
                </a:lnTo>
                <a:lnTo>
                  <a:pt x="376580" y="410819"/>
                </a:lnTo>
                <a:lnTo>
                  <a:pt x="599109" y="410819"/>
                </a:lnTo>
                <a:lnTo>
                  <a:pt x="599109" y="0"/>
                </a:lnTo>
                <a:lnTo>
                  <a:pt x="0" y="0"/>
                </a:lnTo>
                <a:lnTo>
                  <a:pt x="0" y="239636"/>
                </a:lnTo>
              </a:path>
            </a:pathLst>
          </a:custGeom>
          <a:ln w="38100">
            <a:solidFill>
              <a:srgbClr val="51515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1" name="object 261"/>
          <p:cNvSpPr/>
          <p:nvPr/>
        </p:nvSpPr>
        <p:spPr>
          <a:xfrm>
            <a:off x="3995292" y="3249053"/>
            <a:ext cx="205740" cy="256540"/>
          </a:xfrm>
          <a:custGeom>
            <a:avLst/>
            <a:gdLst/>
            <a:ahLst/>
            <a:cxnLst/>
            <a:rect l="l" t="t" r="r" b="b"/>
            <a:pathLst>
              <a:path w="205739" h="256539">
                <a:moveTo>
                  <a:pt x="102704" y="0"/>
                </a:moveTo>
                <a:lnTo>
                  <a:pt x="142685" y="6742"/>
                </a:lnTo>
                <a:lnTo>
                  <a:pt x="175331" y="28651"/>
                </a:lnTo>
                <a:lnTo>
                  <a:pt x="197339" y="68247"/>
                </a:lnTo>
                <a:lnTo>
                  <a:pt x="205409" y="128054"/>
                </a:lnTo>
                <a:lnTo>
                  <a:pt x="197339" y="187862"/>
                </a:lnTo>
                <a:lnTo>
                  <a:pt x="175331" y="227463"/>
                </a:lnTo>
                <a:lnTo>
                  <a:pt x="142685" y="249376"/>
                </a:lnTo>
                <a:lnTo>
                  <a:pt x="102704" y="256120"/>
                </a:lnTo>
                <a:lnTo>
                  <a:pt x="62729" y="249383"/>
                </a:lnTo>
                <a:lnTo>
                  <a:pt x="30083" y="227474"/>
                </a:lnTo>
                <a:lnTo>
                  <a:pt x="8071" y="187874"/>
                </a:lnTo>
                <a:lnTo>
                  <a:pt x="0" y="128066"/>
                </a:lnTo>
                <a:lnTo>
                  <a:pt x="8071" y="68258"/>
                </a:lnTo>
                <a:lnTo>
                  <a:pt x="30083" y="28657"/>
                </a:lnTo>
                <a:lnTo>
                  <a:pt x="62729" y="6744"/>
                </a:lnTo>
                <a:lnTo>
                  <a:pt x="102704" y="0"/>
                </a:lnTo>
              </a:path>
            </a:pathLst>
          </a:custGeom>
          <a:ln w="38100">
            <a:solidFill>
              <a:srgbClr val="51515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2" name="object 262"/>
          <p:cNvSpPr/>
          <p:nvPr/>
        </p:nvSpPr>
        <p:spPr>
          <a:xfrm>
            <a:off x="3892587" y="3557168"/>
            <a:ext cx="410845" cy="171450"/>
          </a:xfrm>
          <a:custGeom>
            <a:avLst/>
            <a:gdLst/>
            <a:ahLst/>
            <a:cxnLst/>
            <a:rect l="l" t="t" r="r" b="b"/>
            <a:pathLst>
              <a:path w="410845" h="171450">
                <a:moveTo>
                  <a:pt x="205409" y="0"/>
                </a:moveTo>
                <a:lnTo>
                  <a:pt x="143759" y="5159"/>
                </a:lnTo>
                <a:lnTo>
                  <a:pt x="92719" y="19172"/>
                </a:lnTo>
                <a:lnTo>
                  <a:pt x="52555" y="39843"/>
                </a:lnTo>
                <a:lnTo>
                  <a:pt x="23536" y="64973"/>
                </a:lnTo>
                <a:lnTo>
                  <a:pt x="0" y="119824"/>
                </a:lnTo>
                <a:lnTo>
                  <a:pt x="0" y="171183"/>
                </a:lnTo>
                <a:lnTo>
                  <a:pt x="205409" y="171183"/>
                </a:lnTo>
                <a:lnTo>
                  <a:pt x="410819" y="171183"/>
                </a:lnTo>
                <a:lnTo>
                  <a:pt x="410819" y="119824"/>
                </a:lnTo>
                <a:lnTo>
                  <a:pt x="404890" y="92366"/>
                </a:lnTo>
                <a:lnTo>
                  <a:pt x="387283" y="64973"/>
                </a:lnTo>
                <a:lnTo>
                  <a:pt x="358263" y="39843"/>
                </a:lnTo>
                <a:lnTo>
                  <a:pt x="318100" y="19172"/>
                </a:lnTo>
                <a:lnTo>
                  <a:pt x="267059" y="5159"/>
                </a:lnTo>
                <a:lnTo>
                  <a:pt x="205409" y="0"/>
                </a:lnTo>
                <a:close/>
              </a:path>
            </a:pathLst>
          </a:custGeom>
          <a:ln w="38100">
            <a:solidFill>
              <a:srgbClr val="51515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3" name="object 263"/>
          <p:cNvSpPr/>
          <p:nvPr/>
        </p:nvSpPr>
        <p:spPr>
          <a:xfrm>
            <a:off x="4252061" y="3077883"/>
            <a:ext cx="291465" cy="171450"/>
          </a:xfrm>
          <a:custGeom>
            <a:avLst/>
            <a:gdLst/>
            <a:ahLst/>
            <a:cxnLst/>
            <a:rect l="l" t="t" r="r" b="b"/>
            <a:pathLst>
              <a:path w="291464" h="171450">
                <a:moveTo>
                  <a:pt x="290995" y="0"/>
                </a:moveTo>
                <a:lnTo>
                  <a:pt x="162610" y="128384"/>
                </a:lnTo>
                <a:lnTo>
                  <a:pt x="102704" y="68465"/>
                </a:lnTo>
                <a:lnTo>
                  <a:pt x="0" y="171170"/>
                </a:lnTo>
              </a:path>
            </a:pathLst>
          </a:custGeom>
          <a:ln w="38100">
            <a:solidFill>
              <a:srgbClr val="51515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4" name="object 264"/>
          <p:cNvSpPr/>
          <p:nvPr/>
        </p:nvSpPr>
        <p:spPr>
          <a:xfrm>
            <a:off x="4457471" y="3077883"/>
            <a:ext cx="85725" cy="85725"/>
          </a:xfrm>
          <a:custGeom>
            <a:avLst/>
            <a:gdLst/>
            <a:ahLst/>
            <a:cxnLst/>
            <a:rect l="l" t="t" r="r" b="b"/>
            <a:pathLst>
              <a:path w="85725" h="85725">
                <a:moveTo>
                  <a:pt x="85585" y="85585"/>
                </a:moveTo>
                <a:lnTo>
                  <a:pt x="85585" y="0"/>
                </a:lnTo>
                <a:lnTo>
                  <a:pt x="0" y="0"/>
                </a:lnTo>
              </a:path>
            </a:pathLst>
          </a:custGeom>
          <a:ln w="38100">
            <a:solidFill>
              <a:srgbClr val="51515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5" name="object 265"/>
          <p:cNvSpPr/>
          <p:nvPr/>
        </p:nvSpPr>
        <p:spPr>
          <a:xfrm>
            <a:off x="6342327" y="2976840"/>
            <a:ext cx="417830" cy="351790"/>
          </a:xfrm>
          <a:custGeom>
            <a:avLst/>
            <a:gdLst/>
            <a:ahLst/>
            <a:cxnLst/>
            <a:rect l="l" t="t" r="r" b="b"/>
            <a:pathLst>
              <a:path w="417829" h="351789">
                <a:moveTo>
                  <a:pt x="208789" y="88114"/>
                </a:moveTo>
                <a:lnTo>
                  <a:pt x="158235" y="25605"/>
                </a:lnTo>
                <a:lnTo>
                  <a:pt x="123540" y="0"/>
                </a:lnTo>
                <a:lnTo>
                  <a:pt x="88645" y="7005"/>
                </a:lnTo>
                <a:lnTo>
                  <a:pt x="37491" y="42330"/>
                </a:lnTo>
                <a:lnTo>
                  <a:pt x="16131" y="64304"/>
                </a:lnTo>
                <a:lnTo>
                  <a:pt x="3678" y="91083"/>
                </a:lnTo>
                <a:lnTo>
                  <a:pt x="0" y="121609"/>
                </a:lnTo>
                <a:lnTo>
                  <a:pt x="4963" y="154824"/>
                </a:lnTo>
                <a:lnTo>
                  <a:pt x="40285" y="225086"/>
                </a:lnTo>
                <a:lnTo>
                  <a:pt x="70378" y="260015"/>
                </a:lnTo>
                <a:lnTo>
                  <a:pt x="108581" y="293399"/>
                </a:lnTo>
                <a:lnTo>
                  <a:pt x="154762" y="324179"/>
                </a:lnTo>
                <a:lnTo>
                  <a:pt x="208789" y="351296"/>
                </a:lnTo>
                <a:lnTo>
                  <a:pt x="262814" y="324179"/>
                </a:lnTo>
                <a:lnTo>
                  <a:pt x="308995" y="293399"/>
                </a:lnTo>
                <a:lnTo>
                  <a:pt x="347197" y="260015"/>
                </a:lnTo>
                <a:lnTo>
                  <a:pt x="377288" y="225086"/>
                </a:lnTo>
                <a:lnTo>
                  <a:pt x="399136" y="189669"/>
                </a:lnTo>
                <a:lnTo>
                  <a:pt x="417572" y="121609"/>
                </a:lnTo>
                <a:lnTo>
                  <a:pt x="413895" y="91083"/>
                </a:lnTo>
                <a:lnTo>
                  <a:pt x="380086" y="42330"/>
                </a:lnTo>
                <a:lnTo>
                  <a:pt x="316957" y="22454"/>
                </a:lnTo>
                <a:lnTo>
                  <a:pt x="262114" y="41195"/>
                </a:lnTo>
                <a:lnTo>
                  <a:pt x="223433" y="71950"/>
                </a:lnTo>
                <a:lnTo>
                  <a:pt x="208789" y="88114"/>
                </a:lnTo>
                <a:close/>
              </a:path>
            </a:pathLst>
          </a:custGeom>
          <a:ln w="38100">
            <a:solidFill>
              <a:srgbClr val="51515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4" name="직사각형 223"/>
          <p:cNvSpPr/>
          <p:nvPr/>
        </p:nvSpPr>
        <p:spPr>
          <a:xfrm>
            <a:off x="6974983" y="4695825"/>
            <a:ext cx="3086592" cy="13560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60730" algn="ctr">
              <a:lnSpc>
                <a:spcPct val="100000"/>
              </a:lnSpc>
              <a:spcBef>
                <a:spcPts val="990"/>
              </a:spcBef>
            </a:pPr>
            <a:r>
              <a:rPr lang="ko-KR" altLang="en-US" sz="2200" b="1" spc="-180" dirty="0">
                <a:solidFill>
                  <a:srgbClr val="231F20"/>
                </a:solidFill>
                <a:latin typeface="HY울릉도M" panose="02030600000101010101" pitchFamily="18" charset="-127"/>
                <a:ea typeface="HY울릉도M" panose="02030600000101010101" pitchFamily="18" charset="-127"/>
                <a:cs typeface="Gulim"/>
              </a:rPr>
              <a:t>참여권</a:t>
            </a:r>
            <a:endParaRPr lang="ko-KR" altLang="en-US" sz="2200" b="1" dirty="0">
              <a:latin typeface="HY울릉도M" panose="02030600000101010101" pitchFamily="18" charset="-127"/>
              <a:ea typeface="HY울릉도M" panose="02030600000101010101" pitchFamily="18" charset="-127"/>
              <a:cs typeface="Gulim"/>
            </a:endParaRPr>
          </a:p>
          <a:p>
            <a:pPr marL="12700" marR="5080" indent="565785" algn="ctr">
              <a:lnSpc>
                <a:spcPct val="104200"/>
              </a:lnSpc>
              <a:spcBef>
                <a:spcPts val="565"/>
              </a:spcBef>
            </a:pPr>
            <a:r>
              <a:rPr lang="ko-KR" altLang="en-US" sz="1600" b="1" spc="-150" dirty="0">
                <a:solidFill>
                  <a:srgbClr val="231F20"/>
                </a:solidFill>
                <a:latin typeface="돋움" panose="020B0600000101010101" pitchFamily="50" charset="-127"/>
                <a:ea typeface="돋움" panose="020B0600000101010101" pitchFamily="50" charset="-127"/>
                <a:cs typeface="Dotum"/>
              </a:rPr>
              <a:t>자신의 </a:t>
            </a:r>
            <a:r>
              <a:rPr lang="ko-KR" altLang="en-US" sz="1600" b="1" spc="-180" dirty="0">
                <a:solidFill>
                  <a:srgbClr val="231F20"/>
                </a:solidFill>
                <a:latin typeface="돋움" panose="020B0600000101010101" pitchFamily="50" charset="-127"/>
                <a:ea typeface="돋움" panose="020B0600000101010101" pitchFamily="50" charset="-127"/>
                <a:cs typeface="Dotum"/>
              </a:rPr>
              <a:t>나라와  </a:t>
            </a:r>
            <a:endParaRPr lang="en-US" altLang="ko-KR" sz="1600" b="1" spc="-180" dirty="0" smtClean="0">
              <a:solidFill>
                <a:srgbClr val="231F20"/>
              </a:solidFill>
              <a:latin typeface="돋움" panose="020B0600000101010101" pitchFamily="50" charset="-127"/>
              <a:ea typeface="돋움" panose="020B0600000101010101" pitchFamily="50" charset="-127"/>
              <a:cs typeface="Dotum"/>
            </a:endParaRPr>
          </a:p>
          <a:p>
            <a:pPr marL="12700" marR="5080" indent="565785" algn="ctr">
              <a:lnSpc>
                <a:spcPct val="104200"/>
              </a:lnSpc>
              <a:spcBef>
                <a:spcPts val="565"/>
              </a:spcBef>
            </a:pPr>
            <a:r>
              <a:rPr lang="ko-KR" altLang="en-US" sz="1600" b="1" spc="-160" dirty="0" smtClean="0">
                <a:solidFill>
                  <a:srgbClr val="231F20"/>
                </a:solidFill>
                <a:latin typeface="돋움" panose="020B0600000101010101" pitchFamily="50" charset="-127"/>
                <a:ea typeface="돋움" panose="020B0600000101010101" pitchFamily="50" charset="-127"/>
                <a:cs typeface="Dotum"/>
              </a:rPr>
              <a:t>지역사회 </a:t>
            </a:r>
            <a:r>
              <a:rPr lang="ko-KR" altLang="en-US" sz="1600" b="1" spc="-150" dirty="0">
                <a:solidFill>
                  <a:srgbClr val="231F20"/>
                </a:solidFill>
                <a:latin typeface="돋움" panose="020B0600000101010101" pitchFamily="50" charset="-127"/>
                <a:ea typeface="돋움" panose="020B0600000101010101" pitchFamily="50" charset="-127"/>
                <a:cs typeface="Dotum"/>
              </a:rPr>
              <a:t>활동에</a:t>
            </a:r>
            <a:r>
              <a:rPr lang="ko-KR" altLang="en-US" sz="1600" b="1" spc="-400" dirty="0">
                <a:solidFill>
                  <a:srgbClr val="231F20"/>
                </a:solidFill>
                <a:latin typeface="돋움" panose="020B0600000101010101" pitchFamily="50" charset="-127"/>
                <a:ea typeface="돋움" panose="020B0600000101010101" pitchFamily="50" charset="-127"/>
                <a:cs typeface="Dotum"/>
              </a:rPr>
              <a:t> </a:t>
            </a:r>
            <a:r>
              <a:rPr lang="ko-KR" altLang="en-US" sz="1600" b="1" spc="-180" dirty="0" smtClean="0">
                <a:solidFill>
                  <a:srgbClr val="231F20"/>
                </a:solidFill>
                <a:latin typeface="돋움" panose="020B0600000101010101" pitchFamily="50" charset="-127"/>
                <a:ea typeface="돋움" panose="020B0600000101010101" pitchFamily="50" charset="-127"/>
                <a:cs typeface="Dotum"/>
              </a:rPr>
              <a:t>적극적으로</a:t>
            </a:r>
            <a:endParaRPr lang="en-US" altLang="ko-KR" sz="1600" b="1" spc="-180" dirty="0" smtClean="0">
              <a:solidFill>
                <a:srgbClr val="231F20"/>
              </a:solidFill>
              <a:latin typeface="돋움" panose="020B0600000101010101" pitchFamily="50" charset="-127"/>
              <a:ea typeface="돋움" panose="020B0600000101010101" pitchFamily="50" charset="-127"/>
              <a:cs typeface="Dotum"/>
            </a:endParaRPr>
          </a:p>
          <a:p>
            <a:pPr algn="ctr">
              <a:lnSpc>
                <a:spcPct val="100000"/>
              </a:lnSpc>
              <a:spcBef>
                <a:spcPts val="80"/>
              </a:spcBef>
            </a:pPr>
            <a:r>
              <a:rPr lang="ko-KR" altLang="en-US" sz="1600" b="1" spc="-150" dirty="0" smtClean="0">
                <a:solidFill>
                  <a:srgbClr val="231F20"/>
                </a:solidFill>
                <a:latin typeface="돋움" panose="020B0600000101010101" pitchFamily="50" charset="-127"/>
                <a:ea typeface="돋움" panose="020B0600000101010101" pitchFamily="50" charset="-127"/>
                <a:cs typeface="Dotum"/>
              </a:rPr>
              <a:t>               참여할</a:t>
            </a:r>
            <a:r>
              <a:rPr lang="ko-KR" altLang="en-US" sz="1600" b="1" spc="-260" dirty="0" smtClean="0">
                <a:solidFill>
                  <a:srgbClr val="231F20"/>
                </a:solidFill>
                <a:latin typeface="돋움" panose="020B0600000101010101" pitchFamily="50" charset="-127"/>
                <a:ea typeface="돋움" panose="020B0600000101010101" pitchFamily="50" charset="-127"/>
                <a:cs typeface="Dotum"/>
              </a:rPr>
              <a:t> </a:t>
            </a:r>
            <a:r>
              <a:rPr lang="ko-KR" altLang="en-US" sz="1600" b="1" spc="-100" dirty="0">
                <a:solidFill>
                  <a:srgbClr val="231F20"/>
                </a:solidFill>
                <a:latin typeface="돋움" panose="020B0600000101010101" pitchFamily="50" charset="-127"/>
                <a:ea typeface="돋움" panose="020B0600000101010101" pitchFamily="50" charset="-127"/>
                <a:cs typeface="Dotum"/>
              </a:rPr>
              <a:t>수</a:t>
            </a:r>
            <a:r>
              <a:rPr lang="ko-KR" altLang="en-US" sz="1600" b="1" spc="-260" dirty="0">
                <a:solidFill>
                  <a:srgbClr val="231F20"/>
                </a:solidFill>
                <a:latin typeface="돋움" panose="020B0600000101010101" pitchFamily="50" charset="-127"/>
                <a:ea typeface="돋움" panose="020B0600000101010101" pitchFamily="50" charset="-127"/>
                <a:cs typeface="Dotum"/>
              </a:rPr>
              <a:t> </a:t>
            </a:r>
            <a:r>
              <a:rPr lang="ko-KR" altLang="en-US" sz="1600" b="1" spc="-140" dirty="0">
                <a:solidFill>
                  <a:srgbClr val="231F20"/>
                </a:solidFill>
                <a:latin typeface="돋움" panose="020B0600000101010101" pitchFamily="50" charset="-127"/>
                <a:ea typeface="돋움" panose="020B0600000101010101" pitchFamily="50" charset="-127"/>
                <a:cs typeface="Dotum"/>
              </a:rPr>
              <a:t>있는</a:t>
            </a:r>
            <a:r>
              <a:rPr lang="ko-KR" altLang="en-US" sz="1600" b="1" spc="-260" dirty="0">
                <a:solidFill>
                  <a:srgbClr val="231F20"/>
                </a:solidFill>
                <a:latin typeface="돋움" panose="020B0600000101010101" pitchFamily="50" charset="-127"/>
                <a:ea typeface="돋움" panose="020B0600000101010101" pitchFamily="50" charset="-127"/>
                <a:cs typeface="Dotum"/>
              </a:rPr>
              <a:t> </a:t>
            </a:r>
            <a:r>
              <a:rPr lang="ko-KR" altLang="en-US" sz="1600" b="1" spc="-180" dirty="0">
                <a:solidFill>
                  <a:srgbClr val="231F20"/>
                </a:solidFill>
                <a:latin typeface="돋움" panose="020B0600000101010101" pitchFamily="50" charset="-127"/>
                <a:ea typeface="돋움" panose="020B0600000101010101" pitchFamily="50" charset="-127"/>
                <a:cs typeface="Dotum"/>
              </a:rPr>
              <a:t>권리</a:t>
            </a:r>
            <a:endParaRPr lang="ko-KR" altLang="en-US" sz="1600" b="1" dirty="0">
              <a:latin typeface="돋움" panose="020B0600000101010101" pitchFamily="50" charset="-127"/>
              <a:ea typeface="돋움" panose="020B0600000101010101" pitchFamily="50" charset="-127"/>
              <a:cs typeface="Dotum"/>
            </a:endParaRPr>
          </a:p>
        </p:txBody>
      </p:sp>
      <p:pic>
        <p:nvPicPr>
          <p:cNvPr id="266" name="그림 265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03169" y="339657"/>
            <a:ext cx="1064105" cy="28318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object 222"/>
          <p:cNvSpPr/>
          <p:nvPr/>
        </p:nvSpPr>
        <p:spPr>
          <a:xfrm>
            <a:off x="0" y="1812010"/>
            <a:ext cx="10692003" cy="574799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60" name="그림 259"/>
          <p:cNvPicPr>
            <a:picLocks noChangeAspect="1"/>
          </p:cNvPicPr>
          <p:nvPr/>
        </p:nvPicPr>
        <p:blipFill>
          <a:blip r:embed="rId3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2792" y="4514272"/>
            <a:ext cx="729352" cy="729352"/>
          </a:xfrm>
          <a:prstGeom prst="rect">
            <a:avLst/>
          </a:prstGeom>
        </p:spPr>
      </p:pic>
      <p:sp>
        <p:nvSpPr>
          <p:cNvPr id="5" name="object 3"/>
          <p:cNvSpPr/>
          <p:nvPr/>
        </p:nvSpPr>
        <p:spPr>
          <a:xfrm>
            <a:off x="6798621" y="11"/>
            <a:ext cx="3353798" cy="180417"/>
          </a:xfrm>
          <a:custGeom>
            <a:avLst/>
            <a:gdLst/>
            <a:ahLst/>
            <a:cxnLst/>
            <a:rect l="l" t="t" r="r" b="b"/>
            <a:pathLst>
              <a:path w="2858134" h="180340">
                <a:moveTo>
                  <a:pt x="0" y="179997"/>
                </a:moveTo>
                <a:lnTo>
                  <a:pt x="2857728" y="179997"/>
                </a:lnTo>
                <a:lnTo>
                  <a:pt x="2857728" y="0"/>
                </a:lnTo>
                <a:lnTo>
                  <a:pt x="0" y="0"/>
                </a:lnTo>
                <a:lnTo>
                  <a:pt x="0" y="179997"/>
                </a:lnTo>
                <a:close/>
              </a:path>
            </a:pathLst>
          </a:custGeom>
          <a:solidFill>
            <a:srgbClr val="007D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4"/>
          <p:cNvSpPr/>
          <p:nvPr/>
        </p:nvSpPr>
        <p:spPr>
          <a:xfrm>
            <a:off x="540003" y="11"/>
            <a:ext cx="3294749" cy="180417"/>
          </a:xfrm>
          <a:custGeom>
            <a:avLst/>
            <a:gdLst/>
            <a:ahLst/>
            <a:cxnLst/>
            <a:rect l="l" t="t" r="r" b="b"/>
            <a:pathLst>
              <a:path w="2854960" h="180340">
                <a:moveTo>
                  <a:pt x="0" y="179997"/>
                </a:moveTo>
                <a:lnTo>
                  <a:pt x="2854363" y="179997"/>
                </a:lnTo>
                <a:lnTo>
                  <a:pt x="2854363" y="0"/>
                </a:lnTo>
                <a:lnTo>
                  <a:pt x="0" y="0"/>
                </a:lnTo>
                <a:lnTo>
                  <a:pt x="0" y="179997"/>
                </a:lnTo>
                <a:close/>
              </a:path>
            </a:pathLst>
          </a:custGeom>
          <a:solidFill>
            <a:srgbClr val="007D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5"/>
          <p:cNvSpPr/>
          <p:nvPr/>
        </p:nvSpPr>
        <p:spPr>
          <a:xfrm>
            <a:off x="534354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6"/>
          <p:cNvSpPr/>
          <p:nvPr/>
        </p:nvSpPr>
        <p:spPr>
          <a:xfrm>
            <a:off x="538844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7"/>
          <p:cNvSpPr/>
          <p:nvPr/>
        </p:nvSpPr>
        <p:spPr>
          <a:xfrm>
            <a:off x="543334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8"/>
          <p:cNvSpPr/>
          <p:nvPr/>
        </p:nvSpPr>
        <p:spPr>
          <a:xfrm>
            <a:off x="547824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9"/>
          <p:cNvSpPr/>
          <p:nvPr/>
        </p:nvSpPr>
        <p:spPr>
          <a:xfrm>
            <a:off x="552314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0"/>
          <p:cNvSpPr/>
          <p:nvPr/>
        </p:nvSpPr>
        <p:spPr>
          <a:xfrm>
            <a:off x="556804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1"/>
          <p:cNvSpPr/>
          <p:nvPr/>
        </p:nvSpPr>
        <p:spPr>
          <a:xfrm>
            <a:off x="561294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2"/>
          <p:cNvSpPr/>
          <p:nvPr/>
        </p:nvSpPr>
        <p:spPr>
          <a:xfrm>
            <a:off x="565784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3"/>
          <p:cNvSpPr/>
          <p:nvPr/>
        </p:nvSpPr>
        <p:spPr>
          <a:xfrm>
            <a:off x="570274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4"/>
          <p:cNvSpPr/>
          <p:nvPr/>
        </p:nvSpPr>
        <p:spPr>
          <a:xfrm>
            <a:off x="574764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5"/>
          <p:cNvSpPr/>
          <p:nvPr/>
        </p:nvSpPr>
        <p:spPr>
          <a:xfrm>
            <a:off x="579253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6"/>
          <p:cNvSpPr/>
          <p:nvPr/>
        </p:nvSpPr>
        <p:spPr>
          <a:xfrm>
            <a:off x="583744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7"/>
          <p:cNvSpPr/>
          <p:nvPr/>
        </p:nvSpPr>
        <p:spPr>
          <a:xfrm>
            <a:off x="588234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18"/>
          <p:cNvSpPr/>
          <p:nvPr/>
        </p:nvSpPr>
        <p:spPr>
          <a:xfrm>
            <a:off x="592724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19"/>
          <p:cNvSpPr/>
          <p:nvPr/>
        </p:nvSpPr>
        <p:spPr>
          <a:xfrm>
            <a:off x="597214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0"/>
          <p:cNvSpPr/>
          <p:nvPr/>
        </p:nvSpPr>
        <p:spPr>
          <a:xfrm>
            <a:off x="601703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1"/>
          <p:cNvSpPr/>
          <p:nvPr/>
        </p:nvSpPr>
        <p:spPr>
          <a:xfrm>
            <a:off x="606194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2"/>
          <p:cNvSpPr/>
          <p:nvPr/>
        </p:nvSpPr>
        <p:spPr>
          <a:xfrm>
            <a:off x="610683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3"/>
          <p:cNvSpPr/>
          <p:nvPr/>
        </p:nvSpPr>
        <p:spPr>
          <a:xfrm>
            <a:off x="615173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4"/>
          <p:cNvSpPr/>
          <p:nvPr/>
        </p:nvSpPr>
        <p:spPr>
          <a:xfrm>
            <a:off x="619664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5"/>
          <p:cNvSpPr/>
          <p:nvPr/>
        </p:nvSpPr>
        <p:spPr>
          <a:xfrm>
            <a:off x="624153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6"/>
          <p:cNvSpPr/>
          <p:nvPr/>
        </p:nvSpPr>
        <p:spPr>
          <a:xfrm>
            <a:off x="628644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7"/>
          <p:cNvSpPr/>
          <p:nvPr/>
        </p:nvSpPr>
        <p:spPr>
          <a:xfrm>
            <a:off x="633133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28"/>
          <p:cNvSpPr/>
          <p:nvPr/>
        </p:nvSpPr>
        <p:spPr>
          <a:xfrm>
            <a:off x="637623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29"/>
          <p:cNvSpPr/>
          <p:nvPr/>
        </p:nvSpPr>
        <p:spPr>
          <a:xfrm>
            <a:off x="642113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0"/>
          <p:cNvSpPr/>
          <p:nvPr/>
        </p:nvSpPr>
        <p:spPr>
          <a:xfrm>
            <a:off x="646603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1"/>
          <p:cNvSpPr/>
          <p:nvPr/>
        </p:nvSpPr>
        <p:spPr>
          <a:xfrm>
            <a:off x="651094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2"/>
          <p:cNvSpPr/>
          <p:nvPr/>
        </p:nvSpPr>
        <p:spPr>
          <a:xfrm>
            <a:off x="655583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3"/>
          <p:cNvSpPr/>
          <p:nvPr/>
        </p:nvSpPr>
        <p:spPr>
          <a:xfrm>
            <a:off x="660073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4"/>
          <p:cNvSpPr/>
          <p:nvPr/>
        </p:nvSpPr>
        <p:spPr>
          <a:xfrm>
            <a:off x="664563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5"/>
          <p:cNvSpPr/>
          <p:nvPr/>
        </p:nvSpPr>
        <p:spPr>
          <a:xfrm>
            <a:off x="669053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6"/>
          <p:cNvSpPr/>
          <p:nvPr/>
        </p:nvSpPr>
        <p:spPr>
          <a:xfrm>
            <a:off x="673543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7"/>
          <p:cNvSpPr/>
          <p:nvPr/>
        </p:nvSpPr>
        <p:spPr>
          <a:xfrm>
            <a:off x="678033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38"/>
          <p:cNvSpPr/>
          <p:nvPr/>
        </p:nvSpPr>
        <p:spPr>
          <a:xfrm>
            <a:off x="682523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39"/>
          <p:cNvSpPr/>
          <p:nvPr/>
        </p:nvSpPr>
        <p:spPr>
          <a:xfrm>
            <a:off x="687013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0"/>
          <p:cNvSpPr/>
          <p:nvPr/>
        </p:nvSpPr>
        <p:spPr>
          <a:xfrm>
            <a:off x="691503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1"/>
          <p:cNvSpPr/>
          <p:nvPr/>
        </p:nvSpPr>
        <p:spPr>
          <a:xfrm>
            <a:off x="695993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2"/>
          <p:cNvSpPr/>
          <p:nvPr/>
        </p:nvSpPr>
        <p:spPr>
          <a:xfrm>
            <a:off x="700483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3"/>
          <p:cNvSpPr/>
          <p:nvPr/>
        </p:nvSpPr>
        <p:spPr>
          <a:xfrm>
            <a:off x="704973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4"/>
          <p:cNvSpPr/>
          <p:nvPr/>
        </p:nvSpPr>
        <p:spPr>
          <a:xfrm>
            <a:off x="709463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5"/>
          <p:cNvSpPr/>
          <p:nvPr/>
        </p:nvSpPr>
        <p:spPr>
          <a:xfrm>
            <a:off x="713953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6"/>
          <p:cNvSpPr/>
          <p:nvPr/>
        </p:nvSpPr>
        <p:spPr>
          <a:xfrm>
            <a:off x="718443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7"/>
          <p:cNvSpPr/>
          <p:nvPr/>
        </p:nvSpPr>
        <p:spPr>
          <a:xfrm>
            <a:off x="722932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48"/>
          <p:cNvSpPr/>
          <p:nvPr/>
        </p:nvSpPr>
        <p:spPr>
          <a:xfrm>
            <a:off x="727423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49"/>
          <p:cNvSpPr/>
          <p:nvPr/>
        </p:nvSpPr>
        <p:spPr>
          <a:xfrm>
            <a:off x="731912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0"/>
          <p:cNvSpPr/>
          <p:nvPr/>
        </p:nvSpPr>
        <p:spPr>
          <a:xfrm>
            <a:off x="736403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1"/>
          <p:cNvSpPr/>
          <p:nvPr/>
        </p:nvSpPr>
        <p:spPr>
          <a:xfrm>
            <a:off x="740893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2"/>
          <p:cNvSpPr/>
          <p:nvPr/>
        </p:nvSpPr>
        <p:spPr>
          <a:xfrm>
            <a:off x="74538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3"/>
          <p:cNvSpPr/>
          <p:nvPr/>
        </p:nvSpPr>
        <p:spPr>
          <a:xfrm>
            <a:off x="749873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4"/>
          <p:cNvSpPr/>
          <p:nvPr/>
        </p:nvSpPr>
        <p:spPr>
          <a:xfrm>
            <a:off x="754362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5"/>
          <p:cNvSpPr/>
          <p:nvPr/>
        </p:nvSpPr>
        <p:spPr>
          <a:xfrm>
            <a:off x="758852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6"/>
          <p:cNvSpPr/>
          <p:nvPr/>
        </p:nvSpPr>
        <p:spPr>
          <a:xfrm>
            <a:off x="763343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7"/>
          <p:cNvSpPr/>
          <p:nvPr/>
        </p:nvSpPr>
        <p:spPr>
          <a:xfrm>
            <a:off x="767833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58"/>
          <p:cNvSpPr/>
          <p:nvPr/>
        </p:nvSpPr>
        <p:spPr>
          <a:xfrm>
            <a:off x="772323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59"/>
          <p:cNvSpPr/>
          <p:nvPr/>
        </p:nvSpPr>
        <p:spPr>
          <a:xfrm>
            <a:off x="776812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0"/>
          <p:cNvSpPr/>
          <p:nvPr/>
        </p:nvSpPr>
        <p:spPr>
          <a:xfrm>
            <a:off x="78130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1"/>
          <p:cNvSpPr/>
          <p:nvPr/>
        </p:nvSpPr>
        <p:spPr>
          <a:xfrm>
            <a:off x="785792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2"/>
          <p:cNvSpPr/>
          <p:nvPr/>
        </p:nvSpPr>
        <p:spPr>
          <a:xfrm>
            <a:off x="790282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3"/>
          <p:cNvSpPr/>
          <p:nvPr/>
        </p:nvSpPr>
        <p:spPr>
          <a:xfrm>
            <a:off x="794772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4"/>
          <p:cNvSpPr/>
          <p:nvPr/>
        </p:nvSpPr>
        <p:spPr>
          <a:xfrm>
            <a:off x="799262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5"/>
          <p:cNvSpPr/>
          <p:nvPr/>
        </p:nvSpPr>
        <p:spPr>
          <a:xfrm>
            <a:off x="803752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6"/>
          <p:cNvSpPr/>
          <p:nvPr/>
        </p:nvSpPr>
        <p:spPr>
          <a:xfrm>
            <a:off x="80824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7"/>
          <p:cNvSpPr/>
          <p:nvPr/>
        </p:nvSpPr>
        <p:spPr>
          <a:xfrm>
            <a:off x="81273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68"/>
          <p:cNvSpPr/>
          <p:nvPr/>
        </p:nvSpPr>
        <p:spPr>
          <a:xfrm>
            <a:off x="817222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69"/>
          <p:cNvSpPr/>
          <p:nvPr/>
        </p:nvSpPr>
        <p:spPr>
          <a:xfrm>
            <a:off x="821712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0"/>
          <p:cNvSpPr/>
          <p:nvPr/>
        </p:nvSpPr>
        <p:spPr>
          <a:xfrm>
            <a:off x="826202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1"/>
          <p:cNvSpPr/>
          <p:nvPr/>
        </p:nvSpPr>
        <p:spPr>
          <a:xfrm>
            <a:off x="830692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2"/>
          <p:cNvSpPr/>
          <p:nvPr/>
        </p:nvSpPr>
        <p:spPr>
          <a:xfrm>
            <a:off x="835182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3"/>
          <p:cNvSpPr/>
          <p:nvPr/>
        </p:nvSpPr>
        <p:spPr>
          <a:xfrm>
            <a:off x="839672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4"/>
          <p:cNvSpPr/>
          <p:nvPr/>
        </p:nvSpPr>
        <p:spPr>
          <a:xfrm>
            <a:off x="844161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5"/>
          <p:cNvSpPr/>
          <p:nvPr/>
        </p:nvSpPr>
        <p:spPr>
          <a:xfrm>
            <a:off x="84865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76"/>
          <p:cNvSpPr/>
          <p:nvPr/>
        </p:nvSpPr>
        <p:spPr>
          <a:xfrm>
            <a:off x="853142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77"/>
          <p:cNvSpPr/>
          <p:nvPr/>
        </p:nvSpPr>
        <p:spPr>
          <a:xfrm>
            <a:off x="857632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78"/>
          <p:cNvSpPr/>
          <p:nvPr/>
        </p:nvSpPr>
        <p:spPr>
          <a:xfrm>
            <a:off x="862122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79"/>
          <p:cNvSpPr/>
          <p:nvPr/>
        </p:nvSpPr>
        <p:spPr>
          <a:xfrm>
            <a:off x="866611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80"/>
          <p:cNvSpPr/>
          <p:nvPr/>
        </p:nvSpPr>
        <p:spPr>
          <a:xfrm>
            <a:off x="871102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object 81"/>
          <p:cNvSpPr/>
          <p:nvPr/>
        </p:nvSpPr>
        <p:spPr>
          <a:xfrm>
            <a:off x="875591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object 82"/>
          <p:cNvSpPr/>
          <p:nvPr/>
        </p:nvSpPr>
        <p:spPr>
          <a:xfrm>
            <a:off x="880082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object 83"/>
          <p:cNvSpPr/>
          <p:nvPr/>
        </p:nvSpPr>
        <p:spPr>
          <a:xfrm>
            <a:off x="884572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" name="object 84"/>
          <p:cNvSpPr/>
          <p:nvPr/>
        </p:nvSpPr>
        <p:spPr>
          <a:xfrm>
            <a:off x="889061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object 85"/>
          <p:cNvSpPr/>
          <p:nvPr/>
        </p:nvSpPr>
        <p:spPr>
          <a:xfrm>
            <a:off x="893552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object 86"/>
          <p:cNvSpPr/>
          <p:nvPr/>
        </p:nvSpPr>
        <p:spPr>
          <a:xfrm>
            <a:off x="898041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" name="object 87"/>
          <p:cNvSpPr/>
          <p:nvPr/>
        </p:nvSpPr>
        <p:spPr>
          <a:xfrm>
            <a:off x="902531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" name="object 88"/>
          <p:cNvSpPr/>
          <p:nvPr/>
        </p:nvSpPr>
        <p:spPr>
          <a:xfrm>
            <a:off x="907021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" name="object 89"/>
          <p:cNvSpPr/>
          <p:nvPr/>
        </p:nvSpPr>
        <p:spPr>
          <a:xfrm>
            <a:off x="911511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" name="object 90"/>
          <p:cNvSpPr/>
          <p:nvPr/>
        </p:nvSpPr>
        <p:spPr>
          <a:xfrm>
            <a:off x="916002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" name="object 91"/>
          <p:cNvSpPr/>
          <p:nvPr/>
        </p:nvSpPr>
        <p:spPr>
          <a:xfrm>
            <a:off x="920491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" name="object 92"/>
          <p:cNvSpPr/>
          <p:nvPr/>
        </p:nvSpPr>
        <p:spPr>
          <a:xfrm>
            <a:off x="924981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" name="object 93"/>
          <p:cNvSpPr/>
          <p:nvPr/>
        </p:nvSpPr>
        <p:spPr>
          <a:xfrm>
            <a:off x="929471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" name="object 94"/>
          <p:cNvSpPr/>
          <p:nvPr/>
        </p:nvSpPr>
        <p:spPr>
          <a:xfrm>
            <a:off x="933961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" name="object 95"/>
          <p:cNvSpPr/>
          <p:nvPr/>
        </p:nvSpPr>
        <p:spPr>
          <a:xfrm>
            <a:off x="938451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" name="object 96"/>
          <p:cNvSpPr/>
          <p:nvPr/>
        </p:nvSpPr>
        <p:spPr>
          <a:xfrm>
            <a:off x="942941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" name="object 97"/>
          <p:cNvSpPr/>
          <p:nvPr/>
        </p:nvSpPr>
        <p:spPr>
          <a:xfrm>
            <a:off x="947431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" name="object 98"/>
          <p:cNvSpPr/>
          <p:nvPr/>
        </p:nvSpPr>
        <p:spPr>
          <a:xfrm>
            <a:off x="951921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" name="object 99"/>
          <p:cNvSpPr/>
          <p:nvPr/>
        </p:nvSpPr>
        <p:spPr>
          <a:xfrm>
            <a:off x="956411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" name="object 100"/>
          <p:cNvSpPr/>
          <p:nvPr/>
        </p:nvSpPr>
        <p:spPr>
          <a:xfrm>
            <a:off x="960901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" name="object 101"/>
          <p:cNvSpPr/>
          <p:nvPr/>
        </p:nvSpPr>
        <p:spPr>
          <a:xfrm>
            <a:off x="965391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" name="object 102"/>
          <p:cNvSpPr/>
          <p:nvPr/>
        </p:nvSpPr>
        <p:spPr>
          <a:xfrm>
            <a:off x="969881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" name="object 103"/>
          <p:cNvSpPr/>
          <p:nvPr/>
        </p:nvSpPr>
        <p:spPr>
          <a:xfrm>
            <a:off x="974371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" name="object 104"/>
          <p:cNvSpPr/>
          <p:nvPr/>
        </p:nvSpPr>
        <p:spPr>
          <a:xfrm>
            <a:off x="978861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" name="object 105"/>
          <p:cNvSpPr/>
          <p:nvPr/>
        </p:nvSpPr>
        <p:spPr>
          <a:xfrm>
            <a:off x="983351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" name="object 106"/>
          <p:cNvSpPr/>
          <p:nvPr/>
        </p:nvSpPr>
        <p:spPr>
          <a:xfrm>
            <a:off x="987840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" name="object 107"/>
          <p:cNvSpPr/>
          <p:nvPr/>
        </p:nvSpPr>
        <p:spPr>
          <a:xfrm>
            <a:off x="992331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" name="object 108"/>
          <p:cNvSpPr/>
          <p:nvPr/>
        </p:nvSpPr>
        <p:spPr>
          <a:xfrm>
            <a:off x="996821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" name="object 109"/>
          <p:cNvSpPr/>
          <p:nvPr/>
        </p:nvSpPr>
        <p:spPr>
          <a:xfrm>
            <a:off x="1001311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" name="object 110"/>
          <p:cNvSpPr/>
          <p:nvPr/>
        </p:nvSpPr>
        <p:spPr>
          <a:xfrm>
            <a:off x="10058012" y="12"/>
            <a:ext cx="94615" cy="134620"/>
          </a:xfrm>
          <a:custGeom>
            <a:avLst/>
            <a:gdLst/>
            <a:ahLst/>
            <a:cxnLst/>
            <a:rect l="l" t="t" r="r" b="b"/>
            <a:pathLst>
              <a:path w="94615" h="134620">
                <a:moveTo>
                  <a:pt x="0" y="0"/>
                </a:moveTo>
                <a:lnTo>
                  <a:pt x="93999" y="134541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" name="object 111"/>
          <p:cNvSpPr/>
          <p:nvPr/>
        </p:nvSpPr>
        <p:spPr>
          <a:xfrm>
            <a:off x="10102906" y="12"/>
            <a:ext cx="49530" cy="70485"/>
          </a:xfrm>
          <a:custGeom>
            <a:avLst/>
            <a:gdLst/>
            <a:ahLst/>
            <a:cxnLst/>
            <a:rect l="l" t="t" r="r" b="b"/>
            <a:pathLst>
              <a:path w="49529" h="70485">
                <a:moveTo>
                  <a:pt x="0" y="0"/>
                </a:moveTo>
                <a:lnTo>
                  <a:pt x="49105" y="70284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" name="object 112"/>
          <p:cNvSpPr/>
          <p:nvPr/>
        </p:nvSpPr>
        <p:spPr>
          <a:xfrm>
            <a:off x="540004" y="130264"/>
            <a:ext cx="34925" cy="50165"/>
          </a:xfrm>
          <a:custGeom>
            <a:avLst/>
            <a:gdLst/>
            <a:ahLst/>
            <a:cxnLst/>
            <a:rect l="l" t="t" r="r" b="b"/>
            <a:pathLst>
              <a:path w="34925" h="50164">
                <a:moveTo>
                  <a:pt x="0" y="0"/>
                </a:moveTo>
                <a:lnTo>
                  <a:pt x="34755" y="49745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" name="object 113"/>
          <p:cNvSpPr/>
          <p:nvPr/>
        </p:nvSpPr>
        <p:spPr>
          <a:xfrm>
            <a:off x="540004" y="66006"/>
            <a:ext cx="80010" cy="114300"/>
          </a:xfrm>
          <a:custGeom>
            <a:avLst/>
            <a:gdLst/>
            <a:ahLst/>
            <a:cxnLst/>
            <a:rect l="l" t="t" r="r" b="b"/>
            <a:pathLst>
              <a:path w="80009" h="114300">
                <a:moveTo>
                  <a:pt x="0" y="0"/>
                </a:moveTo>
                <a:lnTo>
                  <a:pt x="79649" y="114002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" name="object 114"/>
          <p:cNvSpPr/>
          <p:nvPr/>
        </p:nvSpPr>
        <p:spPr>
          <a:xfrm>
            <a:off x="540004" y="1740"/>
            <a:ext cx="125095" cy="178435"/>
          </a:xfrm>
          <a:custGeom>
            <a:avLst/>
            <a:gdLst/>
            <a:ahLst/>
            <a:cxnLst/>
            <a:rect l="l" t="t" r="r" b="b"/>
            <a:pathLst>
              <a:path w="125095" h="178435">
                <a:moveTo>
                  <a:pt x="0" y="0"/>
                </a:moveTo>
                <a:lnTo>
                  <a:pt x="124551" y="178269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" name="object 115"/>
          <p:cNvSpPr/>
          <p:nvPr/>
        </p:nvSpPr>
        <p:spPr>
          <a:xfrm>
            <a:off x="58369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" name="object 116"/>
          <p:cNvSpPr/>
          <p:nvPr/>
        </p:nvSpPr>
        <p:spPr>
          <a:xfrm>
            <a:off x="62859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" name="object 117"/>
          <p:cNvSpPr/>
          <p:nvPr/>
        </p:nvSpPr>
        <p:spPr>
          <a:xfrm>
            <a:off x="67349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" name="object 118"/>
          <p:cNvSpPr/>
          <p:nvPr/>
        </p:nvSpPr>
        <p:spPr>
          <a:xfrm>
            <a:off x="71839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" name="object 119"/>
          <p:cNvSpPr/>
          <p:nvPr/>
        </p:nvSpPr>
        <p:spPr>
          <a:xfrm>
            <a:off x="76329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" name="object 120"/>
          <p:cNvSpPr/>
          <p:nvPr/>
        </p:nvSpPr>
        <p:spPr>
          <a:xfrm>
            <a:off x="80819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" name="object 121"/>
          <p:cNvSpPr/>
          <p:nvPr/>
        </p:nvSpPr>
        <p:spPr>
          <a:xfrm>
            <a:off x="85309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" name="object 122"/>
          <p:cNvSpPr/>
          <p:nvPr/>
        </p:nvSpPr>
        <p:spPr>
          <a:xfrm>
            <a:off x="89799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" name="object 123"/>
          <p:cNvSpPr/>
          <p:nvPr/>
        </p:nvSpPr>
        <p:spPr>
          <a:xfrm>
            <a:off x="94289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" name="object 124"/>
          <p:cNvSpPr/>
          <p:nvPr/>
        </p:nvSpPr>
        <p:spPr>
          <a:xfrm>
            <a:off x="98779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" name="object 125"/>
          <p:cNvSpPr/>
          <p:nvPr/>
        </p:nvSpPr>
        <p:spPr>
          <a:xfrm>
            <a:off x="103269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" name="object 126"/>
          <p:cNvSpPr/>
          <p:nvPr/>
        </p:nvSpPr>
        <p:spPr>
          <a:xfrm>
            <a:off x="107758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" name="object 127"/>
          <p:cNvSpPr/>
          <p:nvPr/>
        </p:nvSpPr>
        <p:spPr>
          <a:xfrm>
            <a:off x="112249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" name="object 128"/>
          <p:cNvSpPr/>
          <p:nvPr/>
        </p:nvSpPr>
        <p:spPr>
          <a:xfrm>
            <a:off x="116738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" name="object 129"/>
          <p:cNvSpPr/>
          <p:nvPr/>
        </p:nvSpPr>
        <p:spPr>
          <a:xfrm>
            <a:off x="121229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" name="object 130"/>
          <p:cNvSpPr/>
          <p:nvPr/>
        </p:nvSpPr>
        <p:spPr>
          <a:xfrm>
            <a:off x="125719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" name="object 131"/>
          <p:cNvSpPr/>
          <p:nvPr/>
        </p:nvSpPr>
        <p:spPr>
          <a:xfrm>
            <a:off x="130208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" name="object 132"/>
          <p:cNvSpPr/>
          <p:nvPr/>
        </p:nvSpPr>
        <p:spPr>
          <a:xfrm>
            <a:off x="134699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5" name="object 133"/>
          <p:cNvSpPr/>
          <p:nvPr/>
        </p:nvSpPr>
        <p:spPr>
          <a:xfrm>
            <a:off x="139188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6" name="object 134"/>
          <p:cNvSpPr/>
          <p:nvPr/>
        </p:nvSpPr>
        <p:spPr>
          <a:xfrm>
            <a:off x="143678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7" name="object 135"/>
          <p:cNvSpPr/>
          <p:nvPr/>
        </p:nvSpPr>
        <p:spPr>
          <a:xfrm>
            <a:off x="148168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8" name="object 136"/>
          <p:cNvSpPr/>
          <p:nvPr/>
        </p:nvSpPr>
        <p:spPr>
          <a:xfrm>
            <a:off x="152658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9" name="object 137"/>
          <p:cNvSpPr/>
          <p:nvPr/>
        </p:nvSpPr>
        <p:spPr>
          <a:xfrm>
            <a:off x="157149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0" name="object 138"/>
          <p:cNvSpPr/>
          <p:nvPr/>
        </p:nvSpPr>
        <p:spPr>
          <a:xfrm>
            <a:off x="161638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1" name="object 139"/>
          <p:cNvSpPr/>
          <p:nvPr/>
        </p:nvSpPr>
        <p:spPr>
          <a:xfrm>
            <a:off x="166128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2" name="object 140"/>
          <p:cNvSpPr/>
          <p:nvPr/>
        </p:nvSpPr>
        <p:spPr>
          <a:xfrm>
            <a:off x="170618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3" name="object 141"/>
          <p:cNvSpPr/>
          <p:nvPr/>
        </p:nvSpPr>
        <p:spPr>
          <a:xfrm>
            <a:off x="17510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4" name="object 142"/>
          <p:cNvSpPr/>
          <p:nvPr/>
        </p:nvSpPr>
        <p:spPr>
          <a:xfrm>
            <a:off x="179598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5" name="object 143"/>
          <p:cNvSpPr/>
          <p:nvPr/>
        </p:nvSpPr>
        <p:spPr>
          <a:xfrm>
            <a:off x="18408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6" name="object 144"/>
          <p:cNvSpPr/>
          <p:nvPr/>
        </p:nvSpPr>
        <p:spPr>
          <a:xfrm>
            <a:off x="188578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7" name="object 145"/>
          <p:cNvSpPr/>
          <p:nvPr/>
        </p:nvSpPr>
        <p:spPr>
          <a:xfrm>
            <a:off x="193068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8" name="object 146"/>
          <p:cNvSpPr/>
          <p:nvPr/>
        </p:nvSpPr>
        <p:spPr>
          <a:xfrm>
            <a:off x="197557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9" name="object 147"/>
          <p:cNvSpPr/>
          <p:nvPr/>
        </p:nvSpPr>
        <p:spPr>
          <a:xfrm>
            <a:off x="202048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0" name="object 148"/>
          <p:cNvSpPr/>
          <p:nvPr/>
        </p:nvSpPr>
        <p:spPr>
          <a:xfrm>
            <a:off x="206538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1" name="object 149"/>
          <p:cNvSpPr/>
          <p:nvPr/>
        </p:nvSpPr>
        <p:spPr>
          <a:xfrm>
            <a:off x="21102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2" name="object 150"/>
          <p:cNvSpPr/>
          <p:nvPr/>
        </p:nvSpPr>
        <p:spPr>
          <a:xfrm>
            <a:off x="21551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3" name="object 151"/>
          <p:cNvSpPr/>
          <p:nvPr/>
        </p:nvSpPr>
        <p:spPr>
          <a:xfrm>
            <a:off x="22000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4" name="object 152"/>
          <p:cNvSpPr/>
          <p:nvPr/>
        </p:nvSpPr>
        <p:spPr>
          <a:xfrm>
            <a:off x="224498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5" name="object 153"/>
          <p:cNvSpPr/>
          <p:nvPr/>
        </p:nvSpPr>
        <p:spPr>
          <a:xfrm>
            <a:off x="22898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6" name="object 154"/>
          <p:cNvSpPr/>
          <p:nvPr/>
        </p:nvSpPr>
        <p:spPr>
          <a:xfrm>
            <a:off x="23347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7" name="object 155"/>
          <p:cNvSpPr/>
          <p:nvPr/>
        </p:nvSpPr>
        <p:spPr>
          <a:xfrm>
            <a:off x="23796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8" name="object 156"/>
          <p:cNvSpPr/>
          <p:nvPr/>
        </p:nvSpPr>
        <p:spPr>
          <a:xfrm>
            <a:off x="242458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9" name="object 157"/>
          <p:cNvSpPr/>
          <p:nvPr/>
        </p:nvSpPr>
        <p:spPr>
          <a:xfrm>
            <a:off x="246948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0" name="object 158"/>
          <p:cNvSpPr/>
          <p:nvPr/>
        </p:nvSpPr>
        <p:spPr>
          <a:xfrm>
            <a:off x="251437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1" name="object 159"/>
          <p:cNvSpPr/>
          <p:nvPr/>
        </p:nvSpPr>
        <p:spPr>
          <a:xfrm>
            <a:off x="255928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2" name="object 160"/>
          <p:cNvSpPr/>
          <p:nvPr/>
        </p:nvSpPr>
        <p:spPr>
          <a:xfrm>
            <a:off x="260418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3" name="object 161"/>
          <p:cNvSpPr/>
          <p:nvPr/>
        </p:nvSpPr>
        <p:spPr>
          <a:xfrm>
            <a:off x="26490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4" name="object 162"/>
          <p:cNvSpPr/>
          <p:nvPr/>
        </p:nvSpPr>
        <p:spPr>
          <a:xfrm>
            <a:off x="26939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5" name="object 163"/>
          <p:cNvSpPr/>
          <p:nvPr/>
        </p:nvSpPr>
        <p:spPr>
          <a:xfrm>
            <a:off x="273887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6" name="object 164"/>
          <p:cNvSpPr/>
          <p:nvPr/>
        </p:nvSpPr>
        <p:spPr>
          <a:xfrm>
            <a:off x="278377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7" name="object 165"/>
          <p:cNvSpPr/>
          <p:nvPr/>
        </p:nvSpPr>
        <p:spPr>
          <a:xfrm>
            <a:off x="282867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8" name="object 166"/>
          <p:cNvSpPr/>
          <p:nvPr/>
        </p:nvSpPr>
        <p:spPr>
          <a:xfrm>
            <a:off x="287358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9" name="object 167"/>
          <p:cNvSpPr/>
          <p:nvPr/>
        </p:nvSpPr>
        <p:spPr>
          <a:xfrm>
            <a:off x="291848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0" name="object 168"/>
          <p:cNvSpPr/>
          <p:nvPr/>
        </p:nvSpPr>
        <p:spPr>
          <a:xfrm>
            <a:off x="296337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1" name="object 169"/>
          <p:cNvSpPr/>
          <p:nvPr/>
        </p:nvSpPr>
        <p:spPr>
          <a:xfrm>
            <a:off x="300827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2" name="object 170"/>
          <p:cNvSpPr/>
          <p:nvPr/>
        </p:nvSpPr>
        <p:spPr>
          <a:xfrm>
            <a:off x="305317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3" name="object 171"/>
          <p:cNvSpPr/>
          <p:nvPr/>
        </p:nvSpPr>
        <p:spPr>
          <a:xfrm>
            <a:off x="309807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4" name="object 172"/>
          <p:cNvSpPr/>
          <p:nvPr/>
        </p:nvSpPr>
        <p:spPr>
          <a:xfrm>
            <a:off x="314297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5" name="object 173"/>
          <p:cNvSpPr/>
          <p:nvPr/>
        </p:nvSpPr>
        <p:spPr>
          <a:xfrm>
            <a:off x="318787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6" name="object 174"/>
          <p:cNvSpPr/>
          <p:nvPr/>
        </p:nvSpPr>
        <p:spPr>
          <a:xfrm>
            <a:off x="323277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7" name="object 175"/>
          <p:cNvSpPr/>
          <p:nvPr/>
        </p:nvSpPr>
        <p:spPr>
          <a:xfrm>
            <a:off x="327767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8" name="object 176"/>
          <p:cNvSpPr/>
          <p:nvPr/>
        </p:nvSpPr>
        <p:spPr>
          <a:xfrm>
            <a:off x="332257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9" name="object 177"/>
          <p:cNvSpPr/>
          <p:nvPr/>
        </p:nvSpPr>
        <p:spPr>
          <a:xfrm>
            <a:off x="336747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0" name="object 178"/>
          <p:cNvSpPr/>
          <p:nvPr/>
        </p:nvSpPr>
        <p:spPr>
          <a:xfrm>
            <a:off x="341237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1" name="object 179"/>
          <p:cNvSpPr/>
          <p:nvPr/>
        </p:nvSpPr>
        <p:spPr>
          <a:xfrm>
            <a:off x="345727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2" name="object 180"/>
          <p:cNvSpPr/>
          <p:nvPr/>
        </p:nvSpPr>
        <p:spPr>
          <a:xfrm>
            <a:off x="350217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3" name="object 181"/>
          <p:cNvSpPr/>
          <p:nvPr/>
        </p:nvSpPr>
        <p:spPr>
          <a:xfrm>
            <a:off x="354707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4" name="object 182"/>
          <p:cNvSpPr/>
          <p:nvPr/>
        </p:nvSpPr>
        <p:spPr>
          <a:xfrm>
            <a:off x="359197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5" name="object 183"/>
          <p:cNvSpPr/>
          <p:nvPr/>
        </p:nvSpPr>
        <p:spPr>
          <a:xfrm>
            <a:off x="363686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6" name="object 184"/>
          <p:cNvSpPr/>
          <p:nvPr/>
        </p:nvSpPr>
        <p:spPr>
          <a:xfrm>
            <a:off x="368177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7" name="object 185"/>
          <p:cNvSpPr/>
          <p:nvPr/>
        </p:nvSpPr>
        <p:spPr>
          <a:xfrm>
            <a:off x="372667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8" name="object 186"/>
          <p:cNvSpPr/>
          <p:nvPr/>
        </p:nvSpPr>
        <p:spPr>
          <a:xfrm>
            <a:off x="377157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9" name="object 187"/>
          <p:cNvSpPr/>
          <p:nvPr/>
        </p:nvSpPr>
        <p:spPr>
          <a:xfrm>
            <a:off x="381647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0" name="object 188"/>
          <p:cNvSpPr/>
          <p:nvPr/>
        </p:nvSpPr>
        <p:spPr>
          <a:xfrm>
            <a:off x="386136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1" name="object 189"/>
          <p:cNvSpPr/>
          <p:nvPr/>
        </p:nvSpPr>
        <p:spPr>
          <a:xfrm>
            <a:off x="390627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2" name="object 190"/>
          <p:cNvSpPr/>
          <p:nvPr/>
        </p:nvSpPr>
        <p:spPr>
          <a:xfrm>
            <a:off x="395116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3" name="object 191"/>
          <p:cNvSpPr/>
          <p:nvPr/>
        </p:nvSpPr>
        <p:spPr>
          <a:xfrm>
            <a:off x="399606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4" name="object 192"/>
          <p:cNvSpPr/>
          <p:nvPr/>
        </p:nvSpPr>
        <p:spPr>
          <a:xfrm>
            <a:off x="404097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5" name="object 193"/>
          <p:cNvSpPr/>
          <p:nvPr/>
        </p:nvSpPr>
        <p:spPr>
          <a:xfrm>
            <a:off x="408586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6" name="object 194"/>
          <p:cNvSpPr/>
          <p:nvPr/>
        </p:nvSpPr>
        <p:spPr>
          <a:xfrm>
            <a:off x="413077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7" name="object 195"/>
          <p:cNvSpPr/>
          <p:nvPr/>
        </p:nvSpPr>
        <p:spPr>
          <a:xfrm>
            <a:off x="417566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8" name="object 196"/>
          <p:cNvSpPr/>
          <p:nvPr/>
        </p:nvSpPr>
        <p:spPr>
          <a:xfrm>
            <a:off x="422056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9" name="object 197"/>
          <p:cNvSpPr/>
          <p:nvPr/>
        </p:nvSpPr>
        <p:spPr>
          <a:xfrm>
            <a:off x="426546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0" name="object 198"/>
          <p:cNvSpPr/>
          <p:nvPr/>
        </p:nvSpPr>
        <p:spPr>
          <a:xfrm>
            <a:off x="431036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1" name="object 199"/>
          <p:cNvSpPr/>
          <p:nvPr/>
        </p:nvSpPr>
        <p:spPr>
          <a:xfrm>
            <a:off x="435527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2" name="object 200"/>
          <p:cNvSpPr/>
          <p:nvPr/>
        </p:nvSpPr>
        <p:spPr>
          <a:xfrm>
            <a:off x="440016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3" name="object 201"/>
          <p:cNvSpPr/>
          <p:nvPr/>
        </p:nvSpPr>
        <p:spPr>
          <a:xfrm>
            <a:off x="444506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4" name="object 202"/>
          <p:cNvSpPr/>
          <p:nvPr/>
        </p:nvSpPr>
        <p:spPr>
          <a:xfrm>
            <a:off x="448996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5" name="object 203"/>
          <p:cNvSpPr/>
          <p:nvPr/>
        </p:nvSpPr>
        <p:spPr>
          <a:xfrm>
            <a:off x="453486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6" name="object 204"/>
          <p:cNvSpPr/>
          <p:nvPr/>
        </p:nvSpPr>
        <p:spPr>
          <a:xfrm>
            <a:off x="457976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7" name="object 205"/>
          <p:cNvSpPr/>
          <p:nvPr/>
        </p:nvSpPr>
        <p:spPr>
          <a:xfrm>
            <a:off x="462466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8" name="object 206"/>
          <p:cNvSpPr/>
          <p:nvPr/>
        </p:nvSpPr>
        <p:spPr>
          <a:xfrm>
            <a:off x="466956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9" name="object 207"/>
          <p:cNvSpPr/>
          <p:nvPr/>
        </p:nvSpPr>
        <p:spPr>
          <a:xfrm>
            <a:off x="471446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0" name="object 208"/>
          <p:cNvSpPr/>
          <p:nvPr/>
        </p:nvSpPr>
        <p:spPr>
          <a:xfrm>
            <a:off x="475936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1" name="object 209"/>
          <p:cNvSpPr/>
          <p:nvPr/>
        </p:nvSpPr>
        <p:spPr>
          <a:xfrm>
            <a:off x="480426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2" name="object 210"/>
          <p:cNvSpPr/>
          <p:nvPr/>
        </p:nvSpPr>
        <p:spPr>
          <a:xfrm>
            <a:off x="484916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3" name="object 211"/>
          <p:cNvSpPr/>
          <p:nvPr/>
        </p:nvSpPr>
        <p:spPr>
          <a:xfrm>
            <a:off x="489406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4" name="object 212"/>
          <p:cNvSpPr/>
          <p:nvPr/>
        </p:nvSpPr>
        <p:spPr>
          <a:xfrm>
            <a:off x="493896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5" name="object 213"/>
          <p:cNvSpPr/>
          <p:nvPr/>
        </p:nvSpPr>
        <p:spPr>
          <a:xfrm>
            <a:off x="498386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6" name="object 214"/>
          <p:cNvSpPr/>
          <p:nvPr/>
        </p:nvSpPr>
        <p:spPr>
          <a:xfrm>
            <a:off x="502876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7" name="object 215"/>
          <p:cNvSpPr/>
          <p:nvPr/>
        </p:nvSpPr>
        <p:spPr>
          <a:xfrm>
            <a:off x="507365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8" name="object 216"/>
          <p:cNvSpPr/>
          <p:nvPr/>
        </p:nvSpPr>
        <p:spPr>
          <a:xfrm>
            <a:off x="511856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9" name="object 217"/>
          <p:cNvSpPr/>
          <p:nvPr/>
        </p:nvSpPr>
        <p:spPr>
          <a:xfrm>
            <a:off x="516346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0" name="object 218"/>
          <p:cNvSpPr/>
          <p:nvPr/>
        </p:nvSpPr>
        <p:spPr>
          <a:xfrm>
            <a:off x="520836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1" name="object 219"/>
          <p:cNvSpPr/>
          <p:nvPr/>
        </p:nvSpPr>
        <p:spPr>
          <a:xfrm>
            <a:off x="525326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2" name="object 220"/>
          <p:cNvSpPr/>
          <p:nvPr/>
        </p:nvSpPr>
        <p:spPr>
          <a:xfrm>
            <a:off x="529815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3" name="object 221"/>
          <p:cNvSpPr/>
          <p:nvPr/>
        </p:nvSpPr>
        <p:spPr>
          <a:xfrm>
            <a:off x="8437295" y="435254"/>
            <a:ext cx="501611" cy="10008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4" name="object 222"/>
          <p:cNvSpPr/>
          <p:nvPr/>
        </p:nvSpPr>
        <p:spPr>
          <a:xfrm>
            <a:off x="8126082" y="360006"/>
            <a:ext cx="249923" cy="242493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6" name="object 225"/>
          <p:cNvSpPr/>
          <p:nvPr/>
        </p:nvSpPr>
        <p:spPr>
          <a:xfrm>
            <a:off x="3567942" y="0"/>
            <a:ext cx="3556635" cy="1080135"/>
          </a:xfrm>
          <a:custGeom>
            <a:avLst/>
            <a:gdLst/>
            <a:ahLst/>
            <a:cxnLst/>
            <a:rect l="l" t="t" r="r" b="b"/>
            <a:pathLst>
              <a:path w="3556634" h="1080135">
                <a:moveTo>
                  <a:pt x="3556128" y="0"/>
                </a:moveTo>
                <a:lnTo>
                  <a:pt x="0" y="0"/>
                </a:lnTo>
                <a:lnTo>
                  <a:pt x="15653" y="29729"/>
                </a:lnTo>
                <a:lnTo>
                  <a:pt x="38721" y="71129"/>
                </a:lnTo>
                <a:lnTo>
                  <a:pt x="62733" y="111919"/>
                </a:lnTo>
                <a:lnTo>
                  <a:pt x="87673" y="152086"/>
                </a:lnTo>
                <a:lnTo>
                  <a:pt x="113526" y="191613"/>
                </a:lnTo>
                <a:lnTo>
                  <a:pt x="140278" y="230487"/>
                </a:lnTo>
                <a:lnTo>
                  <a:pt x="167915" y="268692"/>
                </a:lnTo>
                <a:lnTo>
                  <a:pt x="196421" y="306214"/>
                </a:lnTo>
                <a:lnTo>
                  <a:pt x="225781" y="343038"/>
                </a:lnTo>
                <a:lnTo>
                  <a:pt x="255982" y="379150"/>
                </a:lnTo>
                <a:lnTo>
                  <a:pt x="287007" y="414533"/>
                </a:lnTo>
                <a:lnTo>
                  <a:pt x="318843" y="449175"/>
                </a:lnTo>
                <a:lnTo>
                  <a:pt x="351474" y="483059"/>
                </a:lnTo>
                <a:lnTo>
                  <a:pt x="384886" y="516172"/>
                </a:lnTo>
                <a:lnTo>
                  <a:pt x="419064" y="548498"/>
                </a:lnTo>
                <a:lnTo>
                  <a:pt x="453994" y="580023"/>
                </a:lnTo>
                <a:lnTo>
                  <a:pt x="489660" y="610732"/>
                </a:lnTo>
                <a:lnTo>
                  <a:pt x="526047" y="640610"/>
                </a:lnTo>
                <a:lnTo>
                  <a:pt x="563142" y="669643"/>
                </a:lnTo>
                <a:lnTo>
                  <a:pt x="600929" y="697815"/>
                </a:lnTo>
                <a:lnTo>
                  <a:pt x="639394" y="725112"/>
                </a:lnTo>
                <a:lnTo>
                  <a:pt x="678522" y="751520"/>
                </a:lnTo>
                <a:lnTo>
                  <a:pt x="718297" y="777023"/>
                </a:lnTo>
                <a:lnTo>
                  <a:pt x="758706" y="801606"/>
                </a:lnTo>
                <a:lnTo>
                  <a:pt x="799733" y="825256"/>
                </a:lnTo>
                <a:lnTo>
                  <a:pt x="841364" y="847957"/>
                </a:lnTo>
                <a:lnTo>
                  <a:pt x="883585" y="869694"/>
                </a:lnTo>
                <a:lnTo>
                  <a:pt x="926379" y="890453"/>
                </a:lnTo>
                <a:lnTo>
                  <a:pt x="969733" y="910219"/>
                </a:lnTo>
                <a:lnTo>
                  <a:pt x="1013632" y="928977"/>
                </a:lnTo>
                <a:lnTo>
                  <a:pt x="1058060" y="946713"/>
                </a:lnTo>
                <a:lnTo>
                  <a:pt x="1103004" y="963411"/>
                </a:lnTo>
                <a:lnTo>
                  <a:pt x="1148449" y="979057"/>
                </a:lnTo>
                <a:lnTo>
                  <a:pt x="1194379" y="993637"/>
                </a:lnTo>
                <a:lnTo>
                  <a:pt x="1240780" y="1007134"/>
                </a:lnTo>
                <a:lnTo>
                  <a:pt x="1287638" y="1019536"/>
                </a:lnTo>
                <a:lnTo>
                  <a:pt x="1334937" y="1030826"/>
                </a:lnTo>
                <a:lnTo>
                  <a:pt x="1382662" y="1040991"/>
                </a:lnTo>
                <a:lnTo>
                  <a:pt x="1430800" y="1050015"/>
                </a:lnTo>
                <a:lnTo>
                  <a:pt x="1479335" y="1057884"/>
                </a:lnTo>
                <a:lnTo>
                  <a:pt x="1528252" y="1064582"/>
                </a:lnTo>
                <a:lnTo>
                  <a:pt x="1577537" y="1070096"/>
                </a:lnTo>
                <a:lnTo>
                  <a:pt x="1627175" y="1074410"/>
                </a:lnTo>
                <a:lnTo>
                  <a:pt x="1677152" y="1077510"/>
                </a:lnTo>
                <a:lnTo>
                  <a:pt x="1727452" y="1079380"/>
                </a:lnTo>
                <a:lnTo>
                  <a:pt x="1778059" y="1080007"/>
                </a:lnTo>
                <a:lnTo>
                  <a:pt x="1828669" y="1079380"/>
                </a:lnTo>
                <a:lnTo>
                  <a:pt x="1878970" y="1077510"/>
                </a:lnTo>
                <a:lnTo>
                  <a:pt x="1928949" y="1074410"/>
                </a:lnTo>
                <a:lnTo>
                  <a:pt x="1978589" y="1070095"/>
                </a:lnTo>
                <a:lnTo>
                  <a:pt x="2027875" y="1064581"/>
                </a:lnTo>
                <a:lnTo>
                  <a:pt x="2076795" y="1057882"/>
                </a:lnTo>
                <a:lnTo>
                  <a:pt x="2125331" y="1050013"/>
                </a:lnTo>
                <a:lnTo>
                  <a:pt x="2173471" y="1040988"/>
                </a:lnTo>
                <a:lnTo>
                  <a:pt x="2221198" y="1030823"/>
                </a:lnTo>
                <a:lnTo>
                  <a:pt x="2268499" y="1019532"/>
                </a:lnTo>
                <a:lnTo>
                  <a:pt x="2315358" y="1007130"/>
                </a:lnTo>
                <a:lnTo>
                  <a:pt x="2361761" y="993631"/>
                </a:lnTo>
                <a:lnTo>
                  <a:pt x="2407692" y="979051"/>
                </a:lnTo>
                <a:lnTo>
                  <a:pt x="2453138" y="963403"/>
                </a:lnTo>
                <a:lnTo>
                  <a:pt x="2498084" y="946704"/>
                </a:lnTo>
                <a:lnTo>
                  <a:pt x="2542514" y="928968"/>
                </a:lnTo>
                <a:lnTo>
                  <a:pt x="2586414" y="910208"/>
                </a:lnTo>
                <a:lnTo>
                  <a:pt x="2629769" y="890441"/>
                </a:lnTo>
                <a:lnTo>
                  <a:pt x="2672564" y="869681"/>
                </a:lnTo>
                <a:lnTo>
                  <a:pt x="2714786" y="847942"/>
                </a:lnTo>
                <a:lnTo>
                  <a:pt x="2756418" y="825240"/>
                </a:lnTo>
                <a:lnTo>
                  <a:pt x="2797446" y="801589"/>
                </a:lnTo>
                <a:lnTo>
                  <a:pt x="2837856" y="777004"/>
                </a:lnTo>
                <a:lnTo>
                  <a:pt x="2877632" y="751500"/>
                </a:lnTo>
                <a:lnTo>
                  <a:pt x="2916760" y="725091"/>
                </a:lnTo>
                <a:lnTo>
                  <a:pt x="2955226" y="697792"/>
                </a:lnTo>
                <a:lnTo>
                  <a:pt x="2993014" y="669618"/>
                </a:lnTo>
                <a:lnTo>
                  <a:pt x="3030109" y="640584"/>
                </a:lnTo>
                <a:lnTo>
                  <a:pt x="3066498" y="610704"/>
                </a:lnTo>
                <a:lnTo>
                  <a:pt x="3102164" y="579994"/>
                </a:lnTo>
                <a:lnTo>
                  <a:pt x="3137094" y="548467"/>
                </a:lnTo>
                <a:lnTo>
                  <a:pt x="3171272" y="516139"/>
                </a:lnTo>
                <a:lnTo>
                  <a:pt x="3204685" y="483025"/>
                </a:lnTo>
                <a:lnTo>
                  <a:pt x="3237316" y="449139"/>
                </a:lnTo>
                <a:lnTo>
                  <a:pt x="3269152" y="414496"/>
                </a:lnTo>
                <a:lnTo>
                  <a:pt x="3300177" y="379110"/>
                </a:lnTo>
                <a:lnTo>
                  <a:pt x="3330377" y="342998"/>
                </a:lnTo>
                <a:lnTo>
                  <a:pt x="3359738" y="306172"/>
                </a:lnTo>
                <a:lnTo>
                  <a:pt x="3388244" y="268648"/>
                </a:lnTo>
                <a:lnTo>
                  <a:pt x="3415880" y="230441"/>
                </a:lnTo>
                <a:lnTo>
                  <a:pt x="3442632" y="191566"/>
                </a:lnTo>
                <a:lnTo>
                  <a:pt x="3468485" y="152037"/>
                </a:lnTo>
                <a:lnTo>
                  <a:pt x="3493425" y="111869"/>
                </a:lnTo>
                <a:lnTo>
                  <a:pt x="3517436" y="71076"/>
                </a:lnTo>
                <a:lnTo>
                  <a:pt x="3540504" y="29675"/>
                </a:lnTo>
                <a:lnTo>
                  <a:pt x="3556128" y="0"/>
                </a:lnTo>
                <a:close/>
              </a:path>
            </a:pathLst>
          </a:custGeom>
          <a:solidFill>
            <a:srgbClr val="007D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7" name="object 226"/>
          <p:cNvSpPr txBox="1">
            <a:spLocks noGrp="1"/>
          </p:cNvSpPr>
          <p:nvPr>
            <p:ph type="title"/>
          </p:nvPr>
        </p:nvSpPr>
        <p:spPr>
          <a:xfrm>
            <a:off x="3394367" y="148310"/>
            <a:ext cx="3904665" cy="787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lang="en-US" spc="125" dirty="0"/>
              <a:t>1</a:t>
            </a:r>
            <a:endParaRPr spc="125" dirty="0"/>
          </a:p>
        </p:txBody>
      </p:sp>
      <p:sp>
        <p:nvSpPr>
          <p:cNvPr id="230" name="object 2"/>
          <p:cNvSpPr txBox="1"/>
          <p:nvPr/>
        </p:nvSpPr>
        <p:spPr>
          <a:xfrm>
            <a:off x="2828679" y="1280749"/>
            <a:ext cx="5074149" cy="595676"/>
          </a:xfrm>
          <a:prstGeom prst="rect">
            <a:avLst/>
          </a:prstGeom>
        </p:spPr>
        <p:txBody>
          <a:bodyPr vert="horz" wrap="square" lIns="0" tIns="46355" rIns="0" bIns="0" rtlCol="0">
            <a:spAutoFit/>
          </a:bodyPr>
          <a:lstStyle/>
          <a:p>
            <a:pPr marL="635" algn="ctr">
              <a:lnSpc>
                <a:spcPct val="100000"/>
              </a:lnSpc>
              <a:spcBef>
                <a:spcPts val="365"/>
              </a:spcBef>
            </a:pPr>
            <a:r>
              <a:rPr lang="ko-KR" altLang="en-US" sz="2000" b="1" spc="-180" dirty="0" smtClean="0">
                <a:solidFill>
                  <a:srgbClr val="007DC4"/>
                </a:solidFill>
                <a:latin typeface="Malgun Gothic"/>
                <a:cs typeface="Malgun Gothic"/>
              </a:rPr>
              <a:t>아동권리 강화</a:t>
            </a:r>
            <a:endParaRPr sz="2000" dirty="0">
              <a:latin typeface="Malgun Gothic"/>
              <a:cs typeface="Malgun Gothic"/>
            </a:endParaRPr>
          </a:p>
          <a:p>
            <a:pPr algn="ctr">
              <a:lnSpc>
                <a:spcPct val="100000"/>
              </a:lnSpc>
              <a:spcBef>
                <a:spcPts val="185"/>
              </a:spcBef>
            </a:pPr>
            <a:r>
              <a:rPr lang="ko-KR" altLang="en-US" sz="1400" b="1" spc="-135" dirty="0" smtClean="0">
                <a:solidFill>
                  <a:srgbClr val="6D6E71"/>
                </a:solidFill>
                <a:latin typeface="Malgun Gothic"/>
                <a:cs typeface="Malgun Gothic"/>
              </a:rPr>
              <a:t>추진배경</a:t>
            </a:r>
            <a:endParaRPr sz="1400" dirty="0">
              <a:latin typeface="Malgun Gothic"/>
              <a:cs typeface="Malgun Gothic"/>
            </a:endParaRPr>
          </a:p>
        </p:txBody>
      </p:sp>
      <p:sp>
        <p:nvSpPr>
          <p:cNvPr id="236" name="object 228"/>
          <p:cNvSpPr/>
          <p:nvPr/>
        </p:nvSpPr>
        <p:spPr>
          <a:xfrm>
            <a:off x="565401" y="2185403"/>
            <a:ext cx="4598059" cy="1505172"/>
          </a:xfrm>
          <a:custGeom>
            <a:avLst/>
            <a:gdLst/>
            <a:ahLst/>
            <a:cxnLst/>
            <a:rect l="l" t="t" r="r" b="b"/>
            <a:pathLst>
              <a:path w="4989195" h="1353820">
                <a:moveTo>
                  <a:pt x="154597" y="0"/>
                </a:moveTo>
                <a:lnTo>
                  <a:pt x="107511" y="6942"/>
                </a:lnTo>
                <a:lnTo>
                  <a:pt x="71388" y="21339"/>
                </a:lnTo>
                <a:lnTo>
                  <a:pt x="36578" y="48171"/>
                </a:lnTo>
                <a:lnTo>
                  <a:pt x="10357" y="91303"/>
                </a:lnTo>
                <a:lnTo>
                  <a:pt x="0" y="154597"/>
                </a:lnTo>
                <a:lnTo>
                  <a:pt x="0" y="1198600"/>
                </a:lnTo>
                <a:lnTo>
                  <a:pt x="6942" y="1245680"/>
                </a:lnTo>
                <a:lnTo>
                  <a:pt x="21339" y="1281804"/>
                </a:lnTo>
                <a:lnTo>
                  <a:pt x="48171" y="1316616"/>
                </a:lnTo>
                <a:lnTo>
                  <a:pt x="91303" y="1342839"/>
                </a:lnTo>
                <a:lnTo>
                  <a:pt x="154597" y="1353197"/>
                </a:lnTo>
                <a:lnTo>
                  <a:pt x="4834597" y="1353197"/>
                </a:lnTo>
                <a:lnTo>
                  <a:pt x="4881683" y="1346258"/>
                </a:lnTo>
                <a:lnTo>
                  <a:pt x="4917806" y="1331863"/>
                </a:lnTo>
                <a:lnTo>
                  <a:pt x="4952616" y="1305031"/>
                </a:lnTo>
                <a:lnTo>
                  <a:pt x="4978837" y="1261899"/>
                </a:lnTo>
                <a:lnTo>
                  <a:pt x="4989195" y="1198600"/>
                </a:lnTo>
                <a:lnTo>
                  <a:pt x="4989195" y="154597"/>
                </a:lnTo>
                <a:lnTo>
                  <a:pt x="4982261" y="107517"/>
                </a:lnTo>
                <a:lnTo>
                  <a:pt x="4967865" y="71393"/>
                </a:lnTo>
                <a:lnTo>
                  <a:pt x="4941031" y="36581"/>
                </a:lnTo>
                <a:lnTo>
                  <a:pt x="4897897" y="10358"/>
                </a:lnTo>
                <a:lnTo>
                  <a:pt x="4834597" y="0"/>
                </a:lnTo>
                <a:lnTo>
                  <a:pt x="154597" y="0"/>
                </a:lnTo>
                <a:close/>
              </a:path>
            </a:pathLst>
          </a:custGeom>
          <a:ln w="50800">
            <a:solidFill>
              <a:srgbClr val="BCBEC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7" name="object 230"/>
          <p:cNvSpPr txBox="1"/>
          <p:nvPr/>
        </p:nvSpPr>
        <p:spPr>
          <a:xfrm>
            <a:off x="683996" y="2340013"/>
            <a:ext cx="4379773" cy="271227"/>
          </a:xfrm>
          <a:prstGeom prst="rect">
            <a:avLst/>
          </a:prstGeom>
          <a:solidFill>
            <a:srgbClr val="189CB1"/>
          </a:solidFill>
        </p:spPr>
        <p:txBody>
          <a:bodyPr vert="horz" wrap="square" lIns="0" tIns="55244" rIns="0" bIns="0" rtlCol="0">
            <a:spAutoFit/>
          </a:bodyPr>
          <a:lstStyle/>
          <a:p>
            <a:pPr marR="635" algn="ctr">
              <a:lnSpc>
                <a:spcPct val="100000"/>
              </a:lnSpc>
              <a:spcBef>
                <a:spcPts val="434"/>
              </a:spcBef>
            </a:pPr>
            <a:r>
              <a:rPr lang="ko-KR" altLang="en-US" sz="1400" b="1" spc="-155" dirty="0" smtClean="0">
                <a:solidFill>
                  <a:srgbClr val="FFFFFF"/>
                </a:solidFill>
                <a:latin typeface="Malgun Gothic"/>
                <a:cs typeface="Malgun Gothic"/>
              </a:rPr>
              <a:t>보호가 필요한 아동에 대한 국가 책임 부족</a:t>
            </a:r>
            <a:endParaRPr sz="1400" dirty="0">
              <a:latin typeface="Malgun Gothic"/>
              <a:cs typeface="Malgun Gothic"/>
            </a:endParaRPr>
          </a:p>
        </p:txBody>
      </p:sp>
      <p:sp>
        <p:nvSpPr>
          <p:cNvPr id="240" name="object 228"/>
          <p:cNvSpPr/>
          <p:nvPr/>
        </p:nvSpPr>
        <p:spPr>
          <a:xfrm>
            <a:off x="5478246" y="2180456"/>
            <a:ext cx="4598059" cy="1505172"/>
          </a:xfrm>
          <a:custGeom>
            <a:avLst/>
            <a:gdLst/>
            <a:ahLst/>
            <a:cxnLst/>
            <a:rect l="l" t="t" r="r" b="b"/>
            <a:pathLst>
              <a:path w="4989195" h="1353820">
                <a:moveTo>
                  <a:pt x="154597" y="0"/>
                </a:moveTo>
                <a:lnTo>
                  <a:pt x="107511" y="6942"/>
                </a:lnTo>
                <a:lnTo>
                  <a:pt x="71388" y="21339"/>
                </a:lnTo>
                <a:lnTo>
                  <a:pt x="36578" y="48171"/>
                </a:lnTo>
                <a:lnTo>
                  <a:pt x="10357" y="91303"/>
                </a:lnTo>
                <a:lnTo>
                  <a:pt x="0" y="154597"/>
                </a:lnTo>
                <a:lnTo>
                  <a:pt x="0" y="1198600"/>
                </a:lnTo>
                <a:lnTo>
                  <a:pt x="6942" y="1245680"/>
                </a:lnTo>
                <a:lnTo>
                  <a:pt x="21339" y="1281804"/>
                </a:lnTo>
                <a:lnTo>
                  <a:pt x="48171" y="1316616"/>
                </a:lnTo>
                <a:lnTo>
                  <a:pt x="91303" y="1342839"/>
                </a:lnTo>
                <a:lnTo>
                  <a:pt x="154597" y="1353197"/>
                </a:lnTo>
                <a:lnTo>
                  <a:pt x="4834597" y="1353197"/>
                </a:lnTo>
                <a:lnTo>
                  <a:pt x="4881683" y="1346258"/>
                </a:lnTo>
                <a:lnTo>
                  <a:pt x="4917806" y="1331863"/>
                </a:lnTo>
                <a:lnTo>
                  <a:pt x="4952616" y="1305031"/>
                </a:lnTo>
                <a:lnTo>
                  <a:pt x="4978837" y="1261899"/>
                </a:lnTo>
                <a:lnTo>
                  <a:pt x="4989195" y="1198600"/>
                </a:lnTo>
                <a:lnTo>
                  <a:pt x="4989195" y="154597"/>
                </a:lnTo>
                <a:lnTo>
                  <a:pt x="4982261" y="107517"/>
                </a:lnTo>
                <a:lnTo>
                  <a:pt x="4967865" y="71393"/>
                </a:lnTo>
                <a:lnTo>
                  <a:pt x="4941031" y="36581"/>
                </a:lnTo>
                <a:lnTo>
                  <a:pt x="4897897" y="10358"/>
                </a:lnTo>
                <a:lnTo>
                  <a:pt x="4834597" y="0"/>
                </a:lnTo>
                <a:lnTo>
                  <a:pt x="154597" y="0"/>
                </a:lnTo>
                <a:close/>
              </a:path>
            </a:pathLst>
          </a:custGeom>
          <a:ln w="50800">
            <a:solidFill>
              <a:srgbClr val="BCBEC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1" name="object 230"/>
          <p:cNvSpPr txBox="1"/>
          <p:nvPr/>
        </p:nvSpPr>
        <p:spPr>
          <a:xfrm>
            <a:off x="5596841" y="2335066"/>
            <a:ext cx="4379773" cy="271227"/>
          </a:xfrm>
          <a:prstGeom prst="rect">
            <a:avLst/>
          </a:prstGeom>
          <a:solidFill>
            <a:srgbClr val="189CB1"/>
          </a:solidFill>
        </p:spPr>
        <p:txBody>
          <a:bodyPr vert="horz" wrap="square" lIns="0" tIns="55244" rIns="0" bIns="0" rtlCol="0">
            <a:spAutoFit/>
          </a:bodyPr>
          <a:lstStyle/>
          <a:p>
            <a:pPr marR="635" algn="ctr">
              <a:lnSpc>
                <a:spcPct val="100000"/>
              </a:lnSpc>
              <a:spcBef>
                <a:spcPts val="434"/>
              </a:spcBef>
            </a:pPr>
            <a:r>
              <a:rPr lang="ko-KR" altLang="en-US" sz="1400" b="1" dirty="0" smtClean="0">
                <a:solidFill>
                  <a:schemeClr val="bg1"/>
                </a:solidFill>
                <a:latin typeface="Malgun Gothic"/>
                <a:cs typeface="Malgun Gothic"/>
              </a:rPr>
              <a:t>시민으로서의 권리와 자유 부족</a:t>
            </a:r>
            <a:endParaRPr sz="1400" b="1" dirty="0">
              <a:solidFill>
                <a:schemeClr val="bg1"/>
              </a:solidFill>
              <a:latin typeface="Malgun Gothic"/>
              <a:cs typeface="Malgun Gothic"/>
            </a:endParaRPr>
          </a:p>
        </p:txBody>
      </p:sp>
      <p:sp>
        <p:nvSpPr>
          <p:cNvPr id="242" name="object 228"/>
          <p:cNvSpPr/>
          <p:nvPr/>
        </p:nvSpPr>
        <p:spPr>
          <a:xfrm>
            <a:off x="574550" y="3933825"/>
            <a:ext cx="4598059" cy="1505172"/>
          </a:xfrm>
          <a:custGeom>
            <a:avLst/>
            <a:gdLst/>
            <a:ahLst/>
            <a:cxnLst/>
            <a:rect l="l" t="t" r="r" b="b"/>
            <a:pathLst>
              <a:path w="4989195" h="1353820">
                <a:moveTo>
                  <a:pt x="154597" y="0"/>
                </a:moveTo>
                <a:lnTo>
                  <a:pt x="107511" y="6942"/>
                </a:lnTo>
                <a:lnTo>
                  <a:pt x="71388" y="21339"/>
                </a:lnTo>
                <a:lnTo>
                  <a:pt x="36578" y="48171"/>
                </a:lnTo>
                <a:lnTo>
                  <a:pt x="10357" y="91303"/>
                </a:lnTo>
                <a:lnTo>
                  <a:pt x="0" y="154597"/>
                </a:lnTo>
                <a:lnTo>
                  <a:pt x="0" y="1198600"/>
                </a:lnTo>
                <a:lnTo>
                  <a:pt x="6942" y="1245680"/>
                </a:lnTo>
                <a:lnTo>
                  <a:pt x="21339" y="1281804"/>
                </a:lnTo>
                <a:lnTo>
                  <a:pt x="48171" y="1316616"/>
                </a:lnTo>
                <a:lnTo>
                  <a:pt x="91303" y="1342839"/>
                </a:lnTo>
                <a:lnTo>
                  <a:pt x="154597" y="1353197"/>
                </a:lnTo>
                <a:lnTo>
                  <a:pt x="4834597" y="1353197"/>
                </a:lnTo>
                <a:lnTo>
                  <a:pt x="4881683" y="1346258"/>
                </a:lnTo>
                <a:lnTo>
                  <a:pt x="4917806" y="1331863"/>
                </a:lnTo>
                <a:lnTo>
                  <a:pt x="4952616" y="1305031"/>
                </a:lnTo>
                <a:lnTo>
                  <a:pt x="4978837" y="1261899"/>
                </a:lnTo>
                <a:lnTo>
                  <a:pt x="4989195" y="1198600"/>
                </a:lnTo>
                <a:lnTo>
                  <a:pt x="4989195" y="154597"/>
                </a:lnTo>
                <a:lnTo>
                  <a:pt x="4982261" y="107517"/>
                </a:lnTo>
                <a:lnTo>
                  <a:pt x="4967865" y="71393"/>
                </a:lnTo>
                <a:lnTo>
                  <a:pt x="4941031" y="36581"/>
                </a:lnTo>
                <a:lnTo>
                  <a:pt x="4897897" y="10358"/>
                </a:lnTo>
                <a:lnTo>
                  <a:pt x="4834597" y="0"/>
                </a:lnTo>
                <a:lnTo>
                  <a:pt x="154597" y="0"/>
                </a:lnTo>
                <a:close/>
              </a:path>
            </a:pathLst>
          </a:custGeom>
          <a:ln w="50800">
            <a:solidFill>
              <a:srgbClr val="BCBEC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3" name="object 230"/>
          <p:cNvSpPr txBox="1"/>
          <p:nvPr/>
        </p:nvSpPr>
        <p:spPr>
          <a:xfrm>
            <a:off x="693145" y="4088435"/>
            <a:ext cx="4379773" cy="271227"/>
          </a:xfrm>
          <a:prstGeom prst="rect">
            <a:avLst/>
          </a:prstGeom>
          <a:solidFill>
            <a:srgbClr val="189CB1"/>
          </a:solidFill>
        </p:spPr>
        <p:txBody>
          <a:bodyPr vert="horz" wrap="square" lIns="0" tIns="55244" rIns="0" bIns="0" rtlCol="0">
            <a:spAutoFit/>
          </a:bodyPr>
          <a:lstStyle/>
          <a:p>
            <a:pPr marR="635" algn="ctr">
              <a:lnSpc>
                <a:spcPct val="100000"/>
              </a:lnSpc>
              <a:spcBef>
                <a:spcPts val="434"/>
              </a:spcBef>
            </a:pPr>
            <a:r>
              <a:rPr lang="ko-KR" altLang="en-US" sz="1400" b="1" spc="-155" dirty="0" smtClean="0">
                <a:solidFill>
                  <a:srgbClr val="FFFFFF"/>
                </a:solidFill>
                <a:latin typeface="Malgun Gothic"/>
                <a:cs typeface="Malgun Gothic"/>
              </a:rPr>
              <a:t>건강위험요인 증가</a:t>
            </a:r>
            <a:endParaRPr sz="1400" dirty="0">
              <a:latin typeface="Malgun Gothic"/>
              <a:cs typeface="Malgun Gothic"/>
            </a:endParaRPr>
          </a:p>
        </p:txBody>
      </p:sp>
      <p:sp>
        <p:nvSpPr>
          <p:cNvPr id="244" name="object 228"/>
          <p:cNvSpPr/>
          <p:nvPr/>
        </p:nvSpPr>
        <p:spPr>
          <a:xfrm>
            <a:off x="5473341" y="3954793"/>
            <a:ext cx="4598059" cy="1505172"/>
          </a:xfrm>
          <a:custGeom>
            <a:avLst/>
            <a:gdLst/>
            <a:ahLst/>
            <a:cxnLst/>
            <a:rect l="l" t="t" r="r" b="b"/>
            <a:pathLst>
              <a:path w="4989195" h="1353820">
                <a:moveTo>
                  <a:pt x="154597" y="0"/>
                </a:moveTo>
                <a:lnTo>
                  <a:pt x="107511" y="6942"/>
                </a:lnTo>
                <a:lnTo>
                  <a:pt x="71388" y="21339"/>
                </a:lnTo>
                <a:lnTo>
                  <a:pt x="36578" y="48171"/>
                </a:lnTo>
                <a:lnTo>
                  <a:pt x="10357" y="91303"/>
                </a:lnTo>
                <a:lnTo>
                  <a:pt x="0" y="154597"/>
                </a:lnTo>
                <a:lnTo>
                  <a:pt x="0" y="1198600"/>
                </a:lnTo>
                <a:lnTo>
                  <a:pt x="6942" y="1245680"/>
                </a:lnTo>
                <a:lnTo>
                  <a:pt x="21339" y="1281804"/>
                </a:lnTo>
                <a:lnTo>
                  <a:pt x="48171" y="1316616"/>
                </a:lnTo>
                <a:lnTo>
                  <a:pt x="91303" y="1342839"/>
                </a:lnTo>
                <a:lnTo>
                  <a:pt x="154597" y="1353197"/>
                </a:lnTo>
                <a:lnTo>
                  <a:pt x="4834597" y="1353197"/>
                </a:lnTo>
                <a:lnTo>
                  <a:pt x="4881683" y="1346258"/>
                </a:lnTo>
                <a:lnTo>
                  <a:pt x="4917806" y="1331863"/>
                </a:lnTo>
                <a:lnTo>
                  <a:pt x="4952616" y="1305031"/>
                </a:lnTo>
                <a:lnTo>
                  <a:pt x="4978837" y="1261899"/>
                </a:lnTo>
                <a:lnTo>
                  <a:pt x="4989195" y="1198600"/>
                </a:lnTo>
                <a:lnTo>
                  <a:pt x="4989195" y="154597"/>
                </a:lnTo>
                <a:lnTo>
                  <a:pt x="4982261" y="107517"/>
                </a:lnTo>
                <a:lnTo>
                  <a:pt x="4967865" y="71393"/>
                </a:lnTo>
                <a:lnTo>
                  <a:pt x="4941031" y="36581"/>
                </a:lnTo>
                <a:lnTo>
                  <a:pt x="4897897" y="10358"/>
                </a:lnTo>
                <a:lnTo>
                  <a:pt x="4834597" y="0"/>
                </a:lnTo>
                <a:lnTo>
                  <a:pt x="154597" y="0"/>
                </a:lnTo>
                <a:close/>
              </a:path>
            </a:pathLst>
          </a:custGeom>
          <a:ln w="50800">
            <a:solidFill>
              <a:srgbClr val="BCBEC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5" name="object 230"/>
          <p:cNvSpPr txBox="1"/>
          <p:nvPr/>
        </p:nvSpPr>
        <p:spPr>
          <a:xfrm>
            <a:off x="5591936" y="4109403"/>
            <a:ext cx="4379773" cy="271227"/>
          </a:xfrm>
          <a:prstGeom prst="rect">
            <a:avLst/>
          </a:prstGeom>
          <a:solidFill>
            <a:srgbClr val="189CB1"/>
          </a:solidFill>
        </p:spPr>
        <p:txBody>
          <a:bodyPr vert="horz" wrap="square" lIns="0" tIns="55244" rIns="0" bIns="0" rtlCol="0">
            <a:spAutoFit/>
          </a:bodyPr>
          <a:lstStyle/>
          <a:p>
            <a:pPr marR="635" algn="ctr">
              <a:lnSpc>
                <a:spcPct val="100000"/>
              </a:lnSpc>
              <a:spcBef>
                <a:spcPts val="434"/>
              </a:spcBef>
            </a:pPr>
            <a:r>
              <a:rPr lang="ko-KR" altLang="en-US" sz="1400" b="1" spc="-155" dirty="0" smtClean="0">
                <a:solidFill>
                  <a:srgbClr val="FFFFFF"/>
                </a:solidFill>
                <a:latin typeface="Malgun Gothic"/>
                <a:cs typeface="Malgun Gothic"/>
              </a:rPr>
              <a:t>시간 부족 </a:t>
            </a:r>
            <a:r>
              <a:rPr lang="ko-KR" altLang="en-US" sz="1400" b="1" spc="-155" dirty="0" smtClean="0">
                <a:solidFill>
                  <a:srgbClr val="FFFFFF"/>
                </a:solidFill>
                <a:latin typeface="Malgun Gothic" panose="020B0503020000020004" pitchFamily="50" charset="-127"/>
                <a:ea typeface="Malgun Gothic" panose="020B0503020000020004" pitchFamily="50" charset="-127"/>
                <a:cs typeface="Malgun Gothic"/>
              </a:rPr>
              <a:t>∙ 관계 결핍</a:t>
            </a:r>
            <a:endParaRPr sz="1400" dirty="0">
              <a:latin typeface="Malgun Gothic"/>
              <a:cs typeface="Malgun Gothic"/>
            </a:endParaRPr>
          </a:p>
        </p:txBody>
      </p:sp>
      <p:sp>
        <p:nvSpPr>
          <p:cNvPr id="246" name="object 235"/>
          <p:cNvSpPr/>
          <p:nvPr/>
        </p:nvSpPr>
        <p:spPr>
          <a:xfrm>
            <a:off x="1001423" y="5915025"/>
            <a:ext cx="516828" cy="776526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8" name="object 233"/>
          <p:cNvSpPr txBox="1"/>
          <p:nvPr/>
        </p:nvSpPr>
        <p:spPr>
          <a:xfrm>
            <a:off x="1384300" y="6143625"/>
            <a:ext cx="9173752" cy="38183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23520" marR="502284" indent="-635">
              <a:lnSpc>
                <a:spcPct val="109300"/>
              </a:lnSpc>
            </a:pPr>
            <a:r>
              <a:rPr lang="ko-KR" altLang="en-US" sz="2200" b="1" i="1" spc="-150" dirty="0" smtClean="0">
                <a:solidFill>
                  <a:srgbClr val="12639A"/>
                </a:solidFill>
                <a:latin typeface="Malgun Gothic"/>
                <a:cs typeface="Malgun Gothic"/>
              </a:rPr>
              <a:t>대한민국 아동 삶의 질 향상 을 위한 다양한 핵심과제 검토 및 개편 추진</a:t>
            </a:r>
            <a:endParaRPr sz="2200" b="1" i="1" spc="-150" dirty="0">
              <a:solidFill>
                <a:srgbClr val="12639A"/>
              </a:solidFill>
              <a:latin typeface="Gulim"/>
              <a:cs typeface="Gulim"/>
            </a:endParaRP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7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9456" y="2674747"/>
            <a:ext cx="896213" cy="896213"/>
          </a:xfrm>
          <a:prstGeom prst="rect">
            <a:avLst/>
          </a:prstGeom>
        </p:spPr>
      </p:pic>
      <p:sp>
        <p:nvSpPr>
          <p:cNvPr id="249" name="object 236"/>
          <p:cNvSpPr txBox="1"/>
          <p:nvPr/>
        </p:nvSpPr>
        <p:spPr>
          <a:xfrm>
            <a:off x="794554" y="2733775"/>
            <a:ext cx="3619253" cy="24333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350520">
              <a:lnSpc>
                <a:spcPct val="107200"/>
              </a:lnSpc>
              <a:spcBef>
                <a:spcPts val="100"/>
              </a:spcBef>
            </a:pPr>
            <a:r>
              <a:rPr lang="en-US" altLang="ko-KR" sz="1400" b="1" dirty="0" smtClean="0">
                <a:latin typeface="Dotum"/>
                <a:cs typeface="Dotum"/>
              </a:rPr>
              <a:t>•</a:t>
            </a:r>
            <a:r>
              <a:rPr lang="ko-KR" altLang="en-US" sz="1400" b="1" dirty="0">
                <a:latin typeface="Dotum"/>
                <a:cs typeface="Dotum"/>
              </a:rPr>
              <a:t> </a:t>
            </a:r>
            <a:r>
              <a:rPr lang="ko-KR" altLang="en-US" sz="1400" b="1" dirty="0" smtClean="0">
                <a:latin typeface="Dotum"/>
                <a:cs typeface="Dotum"/>
              </a:rPr>
              <a:t> 민간기관에 의해 달라지는 아동 운명</a:t>
            </a:r>
            <a:endParaRPr sz="1400" b="1" dirty="0">
              <a:latin typeface="Dotum"/>
              <a:cs typeface="Dotum"/>
            </a:endParaRPr>
          </a:p>
        </p:txBody>
      </p:sp>
      <p:sp>
        <p:nvSpPr>
          <p:cNvPr id="250" name="object 236"/>
          <p:cNvSpPr txBox="1"/>
          <p:nvPr/>
        </p:nvSpPr>
        <p:spPr>
          <a:xfrm>
            <a:off x="927100" y="3095625"/>
            <a:ext cx="3619253" cy="48667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350520">
              <a:lnSpc>
                <a:spcPct val="107200"/>
              </a:lnSpc>
              <a:spcBef>
                <a:spcPts val="100"/>
              </a:spcBef>
            </a:pPr>
            <a:r>
              <a:rPr lang="en-US" altLang="ko-KR" sz="1400" b="1" spc="-150" dirty="0" smtClean="0">
                <a:solidFill>
                  <a:srgbClr val="189CB1"/>
                </a:solidFill>
                <a:latin typeface="Dotum"/>
                <a:ea typeface="Malgun Gothic" panose="020B0503020000020004" pitchFamily="50" charset="-127"/>
                <a:cs typeface="Dotum"/>
              </a:rPr>
              <a:t> </a:t>
            </a:r>
            <a:r>
              <a:rPr lang="en-US" altLang="ko-KR" sz="1400" b="1" spc="-150" dirty="0" smtClean="0">
                <a:solidFill>
                  <a:srgbClr val="189CB1"/>
                </a:solidFill>
                <a:latin typeface="DX경필명조B" panose="02010606000101010101" pitchFamily="2" charset="-127"/>
                <a:ea typeface="DX경필명조B" panose="02010606000101010101" pitchFamily="2" charset="-127"/>
                <a:cs typeface="Dotum"/>
              </a:rPr>
              <a:t>☞   </a:t>
            </a:r>
            <a:r>
              <a:rPr lang="ko-KR" altLang="en-US" sz="1400" b="1" spc="-150" dirty="0" err="1" smtClean="0">
                <a:solidFill>
                  <a:srgbClr val="189CB1"/>
                </a:solidFill>
                <a:latin typeface="Dotum"/>
                <a:ea typeface="Malgun Gothic" panose="020B0503020000020004" pitchFamily="50" charset="-127"/>
                <a:cs typeface="Dotum"/>
              </a:rPr>
              <a:t>시군구당</a:t>
            </a:r>
            <a:r>
              <a:rPr lang="ko-KR" altLang="en-US" sz="1400" b="1" spc="-150" dirty="0" smtClean="0">
                <a:solidFill>
                  <a:srgbClr val="189CB1"/>
                </a:solidFill>
                <a:latin typeface="Dotum"/>
                <a:ea typeface="Malgun Gothic" panose="020B0503020000020004" pitchFamily="50" charset="-127"/>
                <a:cs typeface="Dotum"/>
              </a:rPr>
              <a:t> </a:t>
            </a:r>
            <a:r>
              <a:rPr lang="ko-KR" altLang="en-US" sz="1400" b="1" spc="-150" dirty="0" err="1" smtClean="0">
                <a:solidFill>
                  <a:srgbClr val="189CB1"/>
                </a:solidFill>
                <a:latin typeface="Dotum"/>
                <a:ea typeface="Malgun Gothic" panose="020B0503020000020004" pitchFamily="50" charset="-127"/>
                <a:cs typeface="Dotum"/>
              </a:rPr>
              <a:t>요보호</a:t>
            </a:r>
            <a:r>
              <a:rPr lang="ko-KR" altLang="en-US" sz="1400" b="1" spc="-150" dirty="0" smtClean="0">
                <a:solidFill>
                  <a:srgbClr val="189CB1"/>
                </a:solidFill>
                <a:latin typeface="Dotum"/>
                <a:ea typeface="Malgun Gothic" panose="020B0503020000020004" pitchFamily="50" charset="-127"/>
                <a:cs typeface="Dotum"/>
              </a:rPr>
              <a:t> 아동 </a:t>
            </a:r>
            <a:r>
              <a:rPr lang="en-US" altLang="ko-KR" sz="1400" b="1" spc="-150" dirty="0" smtClean="0">
                <a:solidFill>
                  <a:srgbClr val="189CB1"/>
                </a:solidFill>
                <a:latin typeface="Dotum"/>
                <a:ea typeface="Malgun Gothic" panose="020B0503020000020004" pitchFamily="50" charset="-127"/>
                <a:cs typeface="Dotum"/>
              </a:rPr>
              <a:t>192</a:t>
            </a:r>
            <a:r>
              <a:rPr lang="ko-KR" altLang="en-US" sz="1400" b="1" spc="-150" dirty="0" smtClean="0">
                <a:solidFill>
                  <a:srgbClr val="189CB1"/>
                </a:solidFill>
                <a:latin typeface="Dotum"/>
                <a:ea typeface="Malgun Gothic" panose="020B0503020000020004" pitchFamily="50" charset="-127"/>
                <a:cs typeface="Dotum"/>
              </a:rPr>
              <a:t>명</a:t>
            </a:r>
            <a:endParaRPr lang="en-US" altLang="ko-KR" sz="1400" b="1" spc="-150" dirty="0" smtClean="0">
              <a:solidFill>
                <a:srgbClr val="189CB1"/>
              </a:solidFill>
              <a:latin typeface="Dotum"/>
              <a:ea typeface="Malgun Gothic" panose="020B0503020000020004" pitchFamily="50" charset="-127"/>
              <a:cs typeface="Dotum"/>
            </a:endParaRPr>
          </a:p>
          <a:p>
            <a:pPr marL="12700" marR="350520">
              <a:lnSpc>
                <a:spcPct val="107200"/>
              </a:lnSpc>
              <a:spcBef>
                <a:spcPts val="100"/>
              </a:spcBef>
            </a:pPr>
            <a:r>
              <a:rPr lang="en-US" sz="1400" b="1" spc="-150" dirty="0" smtClean="0">
                <a:solidFill>
                  <a:srgbClr val="189CB1"/>
                </a:solidFill>
                <a:latin typeface="Dotum"/>
                <a:ea typeface="Malgun Gothic" panose="020B0503020000020004" pitchFamily="50" charset="-127"/>
                <a:cs typeface="Dotum"/>
              </a:rPr>
              <a:t>      (</a:t>
            </a:r>
            <a:r>
              <a:rPr lang="ko-KR" altLang="en-US" sz="1400" b="1" spc="-150" dirty="0" err="1" smtClean="0">
                <a:solidFill>
                  <a:srgbClr val="189CB1"/>
                </a:solidFill>
                <a:latin typeface="Dotum"/>
                <a:ea typeface="Malgun Gothic" panose="020B0503020000020004" pitchFamily="50" charset="-127"/>
                <a:cs typeface="Dotum"/>
              </a:rPr>
              <a:t>시군구당</a:t>
            </a:r>
            <a:r>
              <a:rPr lang="ko-KR" altLang="en-US" sz="1400" b="1" spc="-150" dirty="0" smtClean="0">
                <a:solidFill>
                  <a:srgbClr val="189CB1"/>
                </a:solidFill>
                <a:latin typeface="Dotum"/>
                <a:ea typeface="Malgun Gothic" panose="020B0503020000020004" pitchFamily="50" charset="-127"/>
                <a:cs typeface="Dotum"/>
              </a:rPr>
              <a:t> 담당인력 </a:t>
            </a:r>
            <a:r>
              <a:rPr lang="en-US" altLang="ko-KR" sz="1400" b="1" spc="-150" dirty="0" smtClean="0">
                <a:solidFill>
                  <a:srgbClr val="189CB1"/>
                </a:solidFill>
                <a:latin typeface="Dotum"/>
                <a:ea typeface="Malgun Gothic" panose="020B0503020000020004" pitchFamily="50" charset="-127"/>
                <a:cs typeface="Dotum"/>
              </a:rPr>
              <a:t>1.2</a:t>
            </a:r>
            <a:r>
              <a:rPr lang="ko-KR" altLang="en-US" sz="1400" b="1" spc="-150" dirty="0" smtClean="0">
                <a:solidFill>
                  <a:srgbClr val="189CB1"/>
                </a:solidFill>
                <a:latin typeface="Dotum"/>
                <a:ea typeface="Malgun Gothic" panose="020B0503020000020004" pitchFamily="50" charset="-127"/>
                <a:cs typeface="Dotum"/>
              </a:rPr>
              <a:t>명</a:t>
            </a:r>
            <a:r>
              <a:rPr lang="en-US" altLang="ko-KR" sz="1400" b="1" spc="-150" dirty="0" smtClean="0">
                <a:solidFill>
                  <a:srgbClr val="189CB1"/>
                </a:solidFill>
                <a:latin typeface="Dotum"/>
                <a:ea typeface="Malgun Gothic" panose="020B0503020000020004" pitchFamily="50" charset="-127"/>
                <a:cs typeface="Dotum"/>
              </a:rPr>
              <a:t>)</a:t>
            </a:r>
            <a:endParaRPr sz="1400" b="1" spc="-150" dirty="0">
              <a:solidFill>
                <a:srgbClr val="189CB1"/>
              </a:solidFill>
              <a:latin typeface="Dotum"/>
              <a:cs typeface="Dotum"/>
            </a:endParaRPr>
          </a:p>
        </p:txBody>
      </p:sp>
      <p:sp>
        <p:nvSpPr>
          <p:cNvPr id="251" name="object 236"/>
          <p:cNvSpPr txBox="1"/>
          <p:nvPr/>
        </p:nvSpPr>
        <p:spPr>
          <a:xfrm>
            <a:off x="5689106" y="2722194"/>
            <a:ext cx="3619253" cy="24333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350520">
              <a:lnSpc>
                <a:spcPct val="107200"/>
              </a:lnSpc>
              <a:spcBef>
                <a:spcPts val="100"/>
              </a:spcBef>
            </a:pPr>
            <a:r>
              <a:rPr lang="en-US" altLang="ko-KR" sz="1400" b="1" dirty="0" smtClean="0">
                <a:latin typeface="Dotum"/>
                <a:cs typeface="Dotum"/>
              </a:rPr>
              <a:t>•</a:t>
            </a:r>
            <a:r>
              <a:rPr lang="ko-KR" altLang="en-US" sz="1400" b="1" dirty="0">
                <a:latin typeface="Dotum"/>
                <a:cs typeface="Dotum"/>
              </a:rPr>
              <a:t> </a:t>
            </a:r>
            <a:r>
              <a:rPr lang="ko-KR" altLang="en-US" sz="1400" b="1" dirty="0" smtClean="0">
                <a:latin typeface="Dotum"/>
                <a:cs typeface="Dotum"/>
              </a:rPr>
              <a:t> 시민으로서의 권리와 자유 부족</a:t>
            </a:r>
            <a:endParaRPr sz="1400" b="1" dirty="0">
              <a:latin typeface="Dotum"/>
              <a:cs typeface="Dotum"/>
            </a:endParaRPr>
          </a:p>
        </p:txBody>
      </p:sp>
      <p:sp>
        <p:nvSpPr>
          <p:cNvPr id="252" name="object 236"/>
          <p:cNvSpPr txBox="1"/>
          <p:nvPr/>
        </p:nvSpPr>
        <p:spPr>
          <a:xfrm>
            <a:off x="5747644" y="2993185"/>
            <a:ext cx="3619253" cy="48667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350520">
              <a:lnSpc>
                <a:spcPct val="107200"/>
              </a:lnSpc>
              <a:spcBef>
                <a:spcPts val="100"/>
              </a:spcBef>
            </a:pPr>
            <a:r>
              <a:rPr lang="en-US" altLang="ko-KR" sz="1400" b="1" spc="-150" dirty="0" smtClean="0">
                <a:solidFill>
                  <a:srgbClr val="189CB1"/>
                </a:solidFill>
                <a:latin typeface="+mj-ea"/>
                <a:ea typeface="+mj-ea"/>
                <a:cs typeface="Dotum"/>
              </a:rPr>
              <a:t>☞  </a:t>
            </a:r>
            <a:r>
              <a:rPr lang="ko-KR" altLang="en-US" sz="1400" b="1" spc="-150" dirty="0" smtClean="0">
                <a:solidFill>
                  <a:srgbClr val="189CB1"/>
                </a:solidFill>
                <a:latin typeface="+mj-ea"/>
                <a:ea typeface="+mj-ea"/>
                <a:cs typeface="Dotum"/>
              </a:rPr>
              <a:t>아동을 양육과 훈육의 대상으로만 인식</a:t>
            </a:r>
            <a:endParaRPr lang="en-US" altLang="ko-KR" sz="1400" b="1" spc="-150" dirty="0" smtClean="0">
              <a:solidFill>
                <a:srgbClr val="189CB1"/>
              </a:solidFill>
              <a:latin typeface="+mj-ea"/>
              <a:ea typeface="+mj-ea"/>
              <a:cs typeface="Dotum"/>
            </a:endParaRPr>
          </a:p>
          <a:p>
            <a:pPr marL="12700" marR="350520">
              <a:lnSpc>
                <a:spcPct val="107200"/>
              </a:lnSpc>
              <a:spcBef>
                <a:spcPts val="100"/>
              </a:spcBef>
            </a:pPr>
            <a:r>
              <a:rPr lang="en-US" sz="1400" b="1" spc="-150" dirty="0">
                <a:solidFill>
                  <a:srgbClr val="189CB1"/>
                </a:solidFill>
                <a:latin typeface="+mj-ea"/>
                <a:ea typeface="+mj-ea"/>
                <a:cs typeface="Dotum"/>
              </a:rPr>
              <a:t> </a:t>
            </a:r>
            <a:r>
              <a:rPr lang="en-US" sz="1400" b="1" spc="-150" dirty="0" smtClean="0">
                <a:solidFill>
                  <a:srgbClr val="189CB1"/>
                </a:solidFill>
                <a:latin typeface="+mj-ea"/>
                <a:ea typeface="+mj-ea"/>
                <a:cs typeface="Dotum"/>
              </a:rPr>
              <a:t>   (</a:t>
            </a:r>
            <a:r>
              <a:rPr lang="ko-KR" altLang="en-US" sz="1400" b="1" spc="-150" dirty="0" smtClean="0">
                <a:solidFill>
                  <a:srgbClr val="189CB1"/>
                </a:solidFill>
                <a:latin typeface="+mj-ea"/>
                <a:ea typeface="+mj-ea"/>
                <a:cs typeface="Dotum"/>
              </a:rPr>
              <a:t>체벌 필요성에 </a:t>
            </a:r>
            <a:r>
              <a:rPr lang="en-US" altLang="ko-KR" sz="1400" b="1" spc="-150" dirty="0" smtClean="0">
                <a:solidFill>
                  <a:srgbClr val="189CB1"/>
                </a:solidFill>
                <a:latin typeface="+mj-ea"/>
                <a:ea typeface="+mj-ea"/>
                <a:cs typeface="Dotum"/>
              </a:rPr>
              <a:t>76.8%</a:t>
            </a:r>
            <a:r>
              <a:rPr lang="ko-KR" altLang="en-US" sz="1400" b="1" spc="-150" dirty="0" smtClean="0">
                <a:solidFill>
                  <a:srgbClr val="189CB1"/>
                </a:solidFill>
                <a:latin typeface="+mj-ea"/>
                <a:ea typeface="+mj-ea"/>
                <a:cs typeface="Dotum"/>
              </a:rPr>
              <a:t>가 긍정</a:t>
            </a:r>
            <a:r>
              <a:rPr lang="en-US" altLang="ko-KR" sz="1400" b="1" spc="-150" dirty="0" smtClean="0">
                <a:solidFill>
                  <a:srgbClr val="189CB1"/>
                </a:solidFill>
                <a:latin typeface="+mj-ea"/>
                <a:ea typeface="+mj-ea"/>
                <a:cs typeface="Dotum"/>
              </a:rPr>
              <a:t>)</a:t>
            </a:r>
            <a:endParaRPr lang="en-US" sz="1400" b="1" spc="-150" dirty="0">
              <a:solidFill>
                <a:srgbClr val="189CB1"/>
              </a:solidFill>
              <a:latin typeface="+mj-ea"/>
              <a:ea typeface="+mj-ea"/>
              <a:cs typeface="Dotum"/>
            </a:endParaRPr>
          </a:p>
        </p:txBody>
      </p:sp>
      <p:sp>
        <p:nvSpPr>
          <p:cNvPr id="254" name="object 236"/>
          <p:cNvSpPr txBox="1"/>
          <p:nvPr/>
        </p:nvSpPr>
        <p:spPr>
          <a:xfrm>
            <a:off x="1055824" y="7107795"/>
            <a:ext cx="9382844" cy="2268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350520">
              <a:lnSpc>
                <a:spcPct val="107200"/>
              </a:lnSpc>
              <a:spcBef>
                <a:spcPts val="100"/>
              </a:spcBef>
            </a:pPr>
            <a:r>
              <a:rPr lang="en-US" altLang="ko-KR" sz="1300" dirty="0" smtClean="0">
                <a:latin typeface="Dotum"/>
                <a:cs typeface="Dotum"/>
              </a:rPr>
              <a:t>•  ‘19.4</a:t>
            </a:r>
            <a:r>
              <a:rPr lang="ko-KR" altLang="en-US" sz="1300" dirty="0" smtClean="0">
                <a:latin typeface="Dotum"/>
                <a:cs typeface="Dotum"/>
              </a:rPr>
              <a:t>월 평균</a:t>
            </a:r>
            <a:r>
              <a:rPr lang="en-US" altLang="ko-KR" sz="1300" dirty="0">
                <a:latin typeface="Dotum"/>
                <a:cs typeface="Dotum"/>
              </a:rPr>
              <a:t> </a:t>
            </a:r>
            <a:r>
              <a:rPr lang="ko-KR" altLang="en-US" sz="1300" dirty="0" smtClean="0">
                <a:latin typeface="Dotum"/>
                <a:cs typeface="Dotum"/>
              </a:rPr>
              <a:t>기준</a:t>
            </a:r>
            <a:r>
              <a:rPr lang="en-US" altLang="ko-KR" sz="1300" dirty="0" smtClean="0">
                <a:latin typeface="Dotum"/>
                <a:cs typeface="Dotum"/>
              </a:rPr>
              <a:t>, ‘19 </a:t>
            </a:r>
            <a:r>
              <a:rPr lang="ko-KR" altLang="en-US" sz="1300" dirty="0" smtClean="0">
                <a:latin typeface="Dotum"/>
                <a:cs typeface="Dotum"/>
              </a:rPr>
              <a:t>체벌에 대한 국민인식조사</a:t>
            </a:r>
            <a:r>
              <a:rPr lang="en-US" altLang="ko-KR" sz="1300" dirty="0" smtClean="0">
                <a:latin typeface="Dotum"/>
                <a:cs typeface="Dotum"/>
              </a:rPr>
              <a:t>, ‘18 </a:t>
            </a:r>
            <a:r>
              <a:rPr lang="ko-KR" altLang="en-US" sz="1300" dirty="0" smtClean="0">
                <a:latin typeface="Dotum"/>
                <a:cs typeface="Dotum"/>
              </a:rPr>
              <a:t>청소년 건강형태 조사</a:t>
            </a:r>
            <a:r>
              <a:rPr lang="en-US" altLang="ko-KR" sz="1300" dirty="0" smtClean="0">
                <a:latin typeface="Dotum"/>
                <a:cs typeface="Dotum"/>
              </a:rPr>
              <a:t>, OECD  </a:t>
            </a:r>
            <a:r>
              <a:rPr lang="ko-KR" altLang="en-US" sz="1300" dirty="0" smtClean="0">
                <a:latin typeface="Dotum"/>
                <a:cs typeface="Dotum"/>
              </a:rPr>
              <a:t>아동 삶의 질 보고서 참조</a:t>
            </a:r>
            <a:endParaRPr lang="en-US" altLang="ko-KR" sz="1300" dirty="0" smtClean="0">
              <a:latin typeface="Dotum"/>
              <a:cs typeface="Dotum"/>
            </a:endParaRPr>
          </a:p>
        </p:txBody>
      </p:sp>
      <p:pic>
        <p:nvPicPr>
          <p:cNvPr id="257" name="그림 256"/>
          <p:cNvPicPr>
            <a:picLocks noChangeAspect="1"/>
          </p:cNvPicPr>
          <p:nvPr/>
        </p:nvPicPr>
        <p:blipFill>
          <a:blip r:embed="rId8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9856" y="2767998"/>
            <a:ext cx="755925" cy="755925"/>
          </a:xfrm>
          <a:prstGeom prst="rect">
            <a:avLst/>
          </a:prstGeom>
        </p:spPr>
      </p:pic>
      <p:sp>
        <p:nvSpPr>
          <p:cNvPr id="258" name="object 236"/>
          <p:cNvSpPr txBox="1"/>
          <p:nvPr/>
        </p:nvSpPr>
        <p:spPr>
          <a:xfrm>
            <a:off x="774700" y="4488795"/>
            <a:ext cx="4073554" cy="24333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350520">
              <a:lnSpc>
                <a:spcPct val="107200"/>
              </a:lnSpc>
              <a:spcBef>
                <a:spcPts val="100"/>
              </a:spcBef>
            </a:pPr>
            <a:r>
              <a:rPr lang="en-US" altLang="ko-KR" sz="1400" b="1" dirty="0" smtClean="0">
                <a:latin typeface="Dotum"/>
                <a:cs typeface="Dotum"/>
              </a:rPr>
              <a:t>•</a:t>
            </a:r>
            <a:r>
              <a:rPr lang="ko-KR" altLang="en-US" sz="1400" b="1" dirty="0">
                <a:latin typeface="Dotum"/>
                <a:cs typeface="Dotum"/>
              </a:rPr>
              <a:t> </a:t>
            </a:r>
            <a:r>
              <a:rPr lang="ko-KR" altLang="en-US" sz="1400" b="1" dirty="0" smtClean="0">
                <a:latin typeface="Dotum"/>
                <a:cs typeface="Dotum"/>
              </a:rPr>
              <a:t> 신체활동 부족</a:t>
            </a:r>
            <a:r>
              <a:rPr lang="en-US" altLang="ko-KR" sz="1400" b="1" dirty="0" smtClean="0">
                <a:latin typeface="Dotum"/>
                <a:cs typeface="Dotum"/>
              </a:rPr>
              <a:t>, </a:t>
            </a:r>
            <a:r>
              <a:rPr lang="ko-KR" altLang="en-US" sz="1400" b="1" dirty="0" err="1" smtClean="0">
                <a:latin typeface="Dotum"/>
                <a:cs typeface="Dotum"/>
              </a:rPr>
              <a:t>우울감</a:t>
            </a:r>
            <a:r>
              <a:rPr lang="ko-KR" altLang="en-US" sz="1400" b="1" dirty="0" smtClean="0">
                <a:latin typeface="Dotum"/>
                <a:cs typeface="Dotum"/>
              </a:rPr>
              <a:t> 등 마음건강 우려</a:t>
            </a:r>
            <a:endParaRPr sz="1400" b="1" dirty="0">
              <a:latin typeface="Dotum"/>
              <a:cs typeface="Dotum"/>
            </a:endParaRPr>
          </a:p>
        </p:txBody>
      </p:sp>
      <p:sp>
        <p:nvSpPr>
          <p:cNvPr id="259" name="object 236"/>
          <p:cNvSpPr txBox="1"/>
          <p:nvPr/>
        </p:nvSpPr>
        <p:spPr>
          <a:xfrm>
            <a:off x="850900" y="4759786"/>
            <a:ext cx="3619253" cy="2262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350520">
              <a:lnSpc>
                <a:spcPct val="107200"/>
              </a:lnSpc>
              <a:spcBef>
                <a:spcPts val="100"/>
              </a:spcBef>
            </a:pPr>
            <a:r>
              <a:rPr lang="en-US" altLang="ko-KR" sz="1400" b="1" spc="-150" dirty="0" smtClean="0">
                <a:solidFill>
                  <a:srgbClr val="189CB1"/>
                </a:solidFill>
                <a:latin typeface="+mj-ea"/>
                <a:ea typeface="+mj-ea"/>
                <a:cs typeface="Dotum"/>
              </a:rPr>
              <a:t> ☞  </a:t>
            </a:r>
            <a:r>
              <a:rPr lang="ko-KR" altLang="en-US" sz="1400" b="1" spc="-150" dirty="0" err="1" smtClean="0">
                <a:solidFill>
                  <a:srgbClr val="189CB1"/>
                </a:solidFill>
                <a:latin typeface="+mj-ea"/>
                <a:ea typeface="+mj-ea"/>
                <a:cs typeface="Dotum"/>
              </a:rPr>
              <a:t>우울감</a:t>
            </a:r>
            <a:r>
              <a:rPr lang="ko-KR" altLang="en-US" sz="1400" b="1" spc="-150" dirty="0" smtClean="0">
                <a:solidFill>
                  <a:srgbClr val="189CB1"/>
                </a:solidFill>
                <a:latin typeface="+mj-ea"/>
                <a:ea typeface="+mj-ea"/>
                <a:cs typeface="Dotum"/>
              </a:rPr>
              <a:t> 경험 아동 </a:t>
            </a:r>
            <a:r>
              <a:rPr lang="en-US" altLang="ko-KR" sz="1400" b="1" spc="-150" dirty="0" smtClean="0">
                <a:solidFill>
                  <a:srgbClr val="189CB1"/>
                </a:solidFill>
                <a:latin typeface="+mj-ea"/>
                <a:ea typeface="+mj-ea"/>
                <a:cs typeface="Dotum"/>
              </a:rPr>
              <a:t>(27.1%)</a:t>
            </a:r>
            <a:endParaRPr lang="en-US" sz="1400" b="1" spc="-150" dirty="0">
              <a:solidFill>
                <a:srgbClr val="189CB1"/>
              </a:solidFill>
              <a:latin typeface="+mj-ea"/>
              <a:ea typeface="+mj-ea"/>
              <a:cs typeface="Dotum"/>
            </a:endParaRPr>
          </a:p>
        </p:txBody>
      </p:sp>
      <p:sp>
        <p:nvSpPr>
          <p:cNvPr id="261" name="object 236"/>
          <p:cNvSpPr txBox="1"/>
          <p:nvPr/>
        </p:nvSpPr>
        <p:spPr>
          <a:xfrm>
            <a:off x="5649469" y="4571778"/>
            <a:ext cx="4073554" cy="24333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350520">
              <a:lnSpc>
                <a:spcPct val="107200"/>
              </a:lnSpc>
              <a:spcBef>
                <a:spcPts val="100"/>
              </a:spcBef>
            </a:pPr>
            <a:r>
              <a:rPr lang="en-US" altLang="ko-KR" sz="1400" b="1" dirty="0" smtClean="0">
                <a:latin typeface="Dotum"/>
                <a:cs typeface="Dotum"/>
              </a:rPr>
              <a:t>•  </a:t>
            </a:r>
            <a:r>
              <a:rPr lang="ko-KR" altLang="en-US" sz="1400" b="1" dirty="0" smtClean="0">
                <a:latin typeface="Dotum"/>
                <a:cs typeface="Dotum"/>
              </a:rPr>
              <a:t>가족</a:t>
            </a:r>
            <a:r>
              <a:rPr lang="ko-KR" altLang="en-US" sz="1400" b="1" dirty="0" smtClean="0">
                <a:latin typeface="Malgun Gothic" panose="020B0503020000020004" pitchFamily="50" charset="-127"/>
                <a:ea typeface="Malgun Gothic" panose="020B0503020000020004" pitchFamily="50" charset="-127"/>
                <a:cs typeface="Dotum"/>
              </a:rPr>
              <a:t>∙친구와의 시간 및 놀이 인식 부족</a:t>
            </a:r>
            <a:endParaRPr sz="1400" b="1" dirty="0">
              <a:latin typeface="Dotum"/>
              <a:cs typeface="Dotum"/>
            </a:endParaRPr>
          </a:p>
        </p:txBody>
      </p:sp>
      <p:sp>
        <p:nvSpPr>
          <p:cNvPr id="262" name="object 236"/>
          <p:cNvSpPr txBox="1"/>
          <p:nvPr/>
        </p:nvSpPr>
        <p:spPr>
          <a:xfrm>
            <a:off x="5725669" y="4842769"/>
            <a:ext cx="3619253" cy="48667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350520">
              <a:lnSpc>
                <a:spcPct val="107200"/>
              </a:lnSpc>
              <a:spcBef>
                <a:spcPts val="100"/>
              </a:spcBef>
            </a:pPr>
            <a:r>
              <a:rPr lang="en-US" altLang="ko-KR" sz="1400" b="1" spc="-150" dirty="0" smtClean="0">
                <a:solidFill>
                  <a:srgbClr val="189CB1"/>
                </a:solidFill>
                <a:latin typeface="+mj-ea"/>
                <a:ea typeface="+mj-ea"/>
                <a:cs typeface="Dotum"/>
              </a:rPr>
              <a:t> ☞  </a:t>
            </a:r>
            <a:r>
              <a:rPr lang="ko-KR" altLang="en-US" sz="1400" b="1" spc="-150" dirty="0" smtClean="0">
                <a:solidFill>
                  <a:srgbClr val="189CB1"/>
                </a:solidFill>
                <a:latin typeface="+mj-ea"/>
                <a:ea typeface="+mj-ea"/>
                <a:cs typeface="Dotum"/>
              </a:rPr>
              <a:t>부모와 함께 보내는 시간</a:t>
            </a:r>
            <a:r>
              <a:rPr lang="en-US" altLang="ko-KR" sz="1400" b="1" spc="-150" dirty="0">
                <a:solidFill>
                  <a:srgbClr val="189CB1"/>
                </a:solidFill>
                <a:latin typeface="+mj-ea"/>
                <a:ea typeface="+mj-ea"/>
                <a:cs typeface="Dotum"/>
              </a:rPr>
              <a:t> </a:t>
            </a:r>
            <a:r>
              <a:rPr lang="en-US" altLang="ko-KR" sz="1400" b="1" spc="-150" dirty="0" smtClean="0">
                <a:solidFill>
                  <a:srgbClr val="189CB1"/>
                </a:solidFill>
                <a:latin typeface="+mj-ea"/>
                <a:ea typeface="+mj-ea"/>
                <a:cs typeface="Dotum"/>
              </a:rPr>
              <a:t>48</a:t>
            </a:r>
            <a:r>
              <a:rPr lang="ko-KR" altLang="en-US" sz="1400" b="1" spc="-150" dirty="0" smtClean="0">
                <a:solidFill>
                  <a:srgbClr val="189CB1"/>
                </a:solidFill>
                <a:latin typeface="+mj-ea"/>
                <a:ea typeface="+mj-ea"/>
                <a:cs typeface="Dotum"/>
              </a:rPr>
              <a:t>분</a:t>
            </a:r>
            <a:endParaRPr lang="en-US" altLang="ko-KR" sz="1400" b="1" spc="-150" dirty="0" smtClean="0">
              <a:solidFill>
                <a:srgbClr val="189CB1"/>
              </a:solidFill>
              <a:latin typeface="+mj-ea"/>
              <a:ea typeface="+mj-ea"/>
              <a:cs typeface="Dotum"/>
            </a:endParaRPr>
          </a:p>
          <a:p>
            <a:pPr marL="12700" marR="350520">
              <a:lnSpc>
                <a:spcPct val="107200"/>
              </a:lnSpc>
              <a:spcBef>
                <a:spcPts val="100"/>
              </a:spcBef>
            </a:pPr>
            <a:r>
              <a:rPr lang="en-US" sz="1400" b="1" spc="-150" dirty="0">
                <a:solidFill>
                  <a:srgbClr val="189CB1"/>
                </a:solidFill>
                <a:latin typeface="+mj-ea"/>
                <a:ea typeface="+mj-ea"/>
                <a:cs typeface="Dotum"/>
              </a:rPr>
              <a:t> </a:t>
            </a:r>
            <a:r>
              <a:rPr lang="en-US" sz="1400" b="1" spc="-150" dirty="0" smtClean="0">
                <a:solidFill>
                  <a:srgbClr val="189CB1"/>
                </a:solidFill>
                <a:latin typeface="+mj-ea"/>
                <a:ea typeface="+mj-ea"/>
                <a:cs typeface="Dotum"/>
              </a:rPr>
              <a:t>      (OECD </a:t>
            </a:r>
            <a:r>
              <a:rPr lang="ko-KR" altLang="en-US" sz="1400" b="1" spc="-150" dirty="0" smtClean="0">
                <a:solidFill>
                  <a:srgbClr val="189CB1"/>
                </a:solidFill>
                <a:latin typeface="+mj-ea"/>
                <a:ea typeface="+mj-ea"/>
                <a:cs typeface="Dotum"/>
              </a:rPr>
              <a:t>평균 </a:t>
            </a:r>
            <a:r>
              <a:rPr lang="en-US" altLang="ko-KR" sz="1400" b="1" spc="-150" dirty="0" smtClean="0">
                <a:solidFill>
                  <a:srgbClr val="189CB1"/>
                </a:solidFill>
                <a:latin typeface="+mj-ea"/>
                <a:ea typeface="+mj-ea"/>
                <a:cs typeface="Dotum"/>
              </a:rPr>
              <a:t>2</a:t>
            </a:r>
            <a:r>
              <a:rPr lang="ko-KR" altLang="en-US" sz="1400" b="1" spc="-150" dirty="0" smtClean="0">
                <a:solidFill>
                  <a:srgbClr val="189CB1"/>
                </a:solidFill>
                <a:latin typeface="+mj-ea"/>
                <a:ea typeface="+mj-ea"/>
                <a:cs typeface="Dotum"/>
              </a:rPr>
              <a:t>시간 </a:t>
            </a:r>
            <a:r>
              <a:rPr lang="en-US" altLang="ko-KR" sz="1400" b="1" spc="-150" dirty="0" smtClean="0">
                <a:solidFill>
                  <a:srgbClr val="189CB1"/>
                </a:solidFill>
                <a:latin typeface="+mj-ea"/>
                <a:ea typeface="+mj-ea"/>
                <a:cs typeface="Dotum"/>
              </a:rPr>
              <a:t>30</a:t>
            </a:r>
            <a:r>
              <a:rPr lang="ko-KR" altLang="en-US" sz="1400" b="1" spc="-150" dirty="0" smtClean="0">
                <a:solidFill>
                  <a:srgbClr val="189CB1"/>
                </a:solidFill>
                <a:latin typeface="+mj-ea"/>
                <a:ea typeface="+mj-ea"/>
                <a:cs typeface="Dotum"/>
              </a:rPr>
              <a:t>분</a:t>
            </a:r>
            <a:r>
              <a:rPr lang="en-US" altLang="ko-KR" sz="1400" b="1" spc="-150" dirty="0" smtClean="0">
                <a:solidFill>
                  <a:srgbClr val="189CB1"/>
                </a:solidFill>
                <a:latin typeface="+mj-ea"/>
                <a:ea typeface="+mj-ea"/>
                <a:cs typeface="Dotum"/>
              </a:rPr>
              <a:t>)</a:t>
            </a:r>
            <a:endParaRPr lang="en-US" sz="1400" b="1" spc="-150" dirty="0">
              <a:solidFill>
                <a:srgbClr val="189CB1"/>
              </a:solidFill>
              <a:latin typeface="+mj-ea"/>
              <a:ea typeface="+mj-ea"/>
              <a:cs typeface="Dotum"/>
            </a:endParaRPr>
          </a:p>
        </p:txBody>
      </p:sp>
      <p:pic>
        <p:nvPicPr>
          <p:cNvPr id="263" name="그림 262"/>
          <p:cNvPicPr>
            <a:picLocks noChangeAspect="1"/>
          </p:cNvPicPr>
          <p:nvPr/>
        </p:nvPicPr>
        <p:blipFill>
          <a:blip r:embed="rId9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35522" y="4443489"/>
            <a:ext cx="936803" cy="936803"/>
          </a:xfrm>
          <a:prstGeom prst="rect">
            <a:avLst/>
          </a:prstGeom>
        </p:spPr>
      </p:pic>
      <p:pic>
        <p:nvPicPr>
          <p:cNvPr id="255" name="그림 254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03169" y="339657"/>
            <a:ext cx="1064105" cy="283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47595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104500" y="4591100"/>
            <a:ext cx="2472055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b="1" spc="-340" dirty="0">
                <a:solidFill>
                  <a:srgbClr val="FFFFFF"/>
                </a:solidFill>
                <a:latin typeface="Malgun Gothic"/>
                <a:cs typeface="Malgun Gothic"/>
              </a:rPr>
              <a:t>아동학대의</a:t>
            </a:r>
            <a:r>
              <a:rPr sz="3000" b="1" spc="-484" dirty="0">
                <a:solidFill>
                  <a:srgbClr val="FFFFFF"/>
                </a:solidFill>
                <a:latin typeface="Malgun Gothic"/>
                <a:cs typeface="Malgun Gothic"/>
              </a:rPr>
              <a:t> </a:t>
            </a:r>
            <a:r>
              <a:rPr sz="3000" b="1" spc="-355" dirty="0">
                <a:solidFill>
                  <a:srgbClr val="FFFFFF"/>
                </a:solidFill>
                <a:latin typeface="Malgun Gothic"/>
                <a:cs typeface="Malgun Gothic"/>
              </a:rPr>
              <a:t>이해</a:t>
            </a:r>
            <a:endParaRPr sz="3000" dirty="0">
              <a:latin typeface="Malgun Gothic"/>
              <a:cs typeface="Malgun Gothic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2646006" y="6660005"/>
            <a:ext cx="5400040" cy="900430"/>
          </a:xfrm>
          <a:custGeom>
            <a:avLst/>
            <a:gdLst/>
            <a:ahLst/>
            <a:cxnLst/>
            <a:rect l="l" t="t" r="r" b="b"/>
            <a:pathLst>
              <a:path w="5400040" h="900429">
                <a:moveTo>
                  <a:pt x="5219992" y="0"/>
                </a:moveTo>
                <a:lnTo>
                  <a:pt x="179997" y="0"/>
                </a:lnTo>
                <a:lnTo>
                  <a:pt x="75936" y="2812"/>
                </a:lnTo>
                <a:lnTo>
                  <a:pt x="22499" y="22499"/>
                </a:lnTo>
                <a:lnTo>
                  <a:pt x="2812" y="75936"/>
                </a:lnTo>
                <a:lnTo>
                  <a:pt x="0" y="179997"/>
                </a:lnTo>
                <a:lnTo>
                  <a:pt x="0" y="899999"/>
                </a:lnTo>
                <a:lnTo>
                  <a:pt x="5400001" y="899999"/>
                </a:lnTo>
                <a:lnTo>
                  <a:pt x="5400001" y="179997"/>
                </a:lnTo>
                <a:lnTo>
                  <a:pt x="5397189" y="75936"/>
                </a:lnTo>
                <a:lnTo>
                  <a:pt x="5377500" y="22499"/>
                </a:lnTo>
                <a:lnTo>
                  <a:pt x="5324060" y="2812"/>
                </a:lnTo>
                <a:lnTo>
                  <a:pt x="521999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232859" y="6968375"/>
            <a:ext cx="301586" cy="15521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556975" y="6968376"/>
            <a:ext cx="302577" cy="15905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4945773" y="7085826"/>
            <a:ext cx="20320" cy="41275"/>
          </a:xfrm>
          <a:custGeom>
            <a:avLst/>
            <a:gdLst/>
            <a:ahLst/>
            <a:cxnLst/>
            <a:rect l="l" t="t" r="r" b="b"/>
            <a:pathLst>
              <a:path w="20320" h="41275">
                <a:moveTo>
                  <a:pt x="19710" y="0"/>
                </a:moveTo>
                <a:lnTo>
                  <a:pt x="0" y="0"/>
                </a:lnTo>
                <a:lnTo>
                  <a:pt x="0" y="40855"/>
                </a:lnTo>
                <a:lnTo>
                  <a:pt x="19710" y="40855"/>
                </a:lnTo>
                <a:lnTo>
                  <a:pt x="19710" y="0"/>
                </a:lnTo>
                <a:close/>
              </a:path>
            </a:pathLst>
          </a:custGeom>
          <a:solidFill>
            <a:srgbClr val="58595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4882908" y="7077126"/>
            <a:ext cx="146050" cy="0"/>
          </a:xfrm>
          <a:custGeom>
            <a:avLst/>
            <a:gdLst/>
            <a:ahLst/>
            <a:cxnLst/>
            <a:rect l="l" t="t" r="r" b="b"/>
            <a:pathLst>
              <a:path w="146050">
                <a:moveTo>
                  <a:pt x="0" y="0"/>
                </a:moveTo>
                <a:lnTo>
                  <a:pt x="145630" y="0"/>
                </a:lnTo>
              </a:path>
            </a:pathLst>
          </a:custGeom>
          <a:ln w="17398">
            <a:solidFill>
              <a:srgbClr val="58595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4894630" y="7038582"/>
            <a:ext cx="122555" cy="0"/>
          </a:xfrm>
          <a:custGeom>
            <a:avLst/>
            <a:gdLst/>
            <a:ahLst/>
            <a:cxnLst/>
            <a:rect l="l" t="t" r="r" b="b"/>
            <a:pathLst>
              <a:path w="122554">
                <a:moveTo>
                  <a:pt x="0" y="0"/>
                </a:moveTo>
                <a:lnTo>
                  <a:pt x="122186" y="0"/>
                </a:lnTo>
              </a:path>
            </a:pathLst>
          </a:custGeom>
          <a:ln w="16509">
            <a:solidFill>
              <a:srgbClr val="58595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4894630" y="7007467"/>
            <a:ext cx="19685" cy="22860"/>
          </a:xfrm>
          <a:custGeom>
            <a:avLst/>
            <a:gdLst/>
            <a:ahLst/>
            <a:cxnLst/>
            <a:rect l="l" t="t" r="r" b="b"/>
            <a:pathLst>
              <a:path w="19685" h="22859">
                <a:moveTo>
                  <a:pt x="0" y="22859"/>
                </a:moveTo>
                <a:lnTo>
                  <a:pt x="19354" y="22859"/>
                </a:lnTo>
                <a:lnTo>
                  <a:pt x="19354" y="0"/>
                </a:lnTo>
                <a:lnTo>
                  <a:pt x="0" y="0"/>
                </a:lnTo>
                <a:lnTo>
                  <a:pt x="0" y="22859"/>
                </a:lnTo>
                <a:close/>
              </a:path>
            </a:pathLst>
          </a:custGeom>
          <a:solidFill>
            <a:srgbClr val="58595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4894630" y="6999212"/>
            <a:ext cx="122555" cy="0"/>
          </a:xfrm>
          <a:custGeom>
            <a:avLst/>
            <a:gdLst/>
            <a:ahLst/>
            <a:cxnLst/>
            <a:rect l="l" t="t" r="r" b="b"/>
            <a:pathLst>
              <a:path w="122554">
                <a:moveTo>
                  <a:pt x="0" y="0"/>
                </a:moveTo>
                <a:lnTo>
                  <a:pt x="122186" y="0"/>
                </a:lnTo>
              </a:path>
            </a:pathLst>
          </a:custGeom>
          <a:ln w="16509">
            <a:solidFill>
              <a:srgbClr val="58595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4894630" y="6970637"/>
            <a:ext cx="19685" cy="20320"/>
          </a:xfrm>
          <a:custGeom>
            <a:avLst/>
            <a:gdLst/>
            <a:ahLst/>
            <a:cxnLst/>
            <a:rect l="l" t="t" r="r" b="b"/>
            <a:pathLst>
              <a:path w="19685" h="20320">
                <a:moveTo>
                  <a:pt x="0" y="20319"/>
                </a:moveTo>
                <a:lnTo>
                  <a:pt x="19354" y="20319"/>
                </a:lnTo>
                <a:lnTo>
                  <a:pt x="19354" y="0"/>
                </a:lnTo>
                <a:lnTo>
                  <a:pt x="0" y="0"/>
                </a:lnTo>
                <a:lnTo>
                  <a:pt x="0" y="20319"/>
                </a:lnTo>
                <a:close/>
              </a:path>
            </a:pathLst>
          </a:custGeom>
          <a:solidFill>
            <a:srgbClr val="58595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4997284" y="7008038"/>
            <a:ext cx="19685" cy="22225"/>
          </a:xfrm>
          <a:custGeom>
            <a:avLst/>
            <a:gdLst/>
            <a:ahLst/>
            <a:cxnLst/>
            <a:rect l="l" t="t" r="r" b="b"/>
            <a:pathLst>
              <a:path w="19685" h="22225">
                <a:moveTo>
                  <a:pt x="19532" y="0"/>
                </a:moveTo>
                <a:lnTo>
                  <a:pt x="0" y="0"/>
                </a:lnTo>
                <a:lnTo>
                  <a:pt x="0" y="21844"/>
                </a:lnTo>
                <a:lnTo>
                  <a:pt x="19532" y="21844"/>
                </a:lnTo>
                <a:lnTo>
                  <a:pt x="19532" y="0"/>
                </a:lnTo>
                <a:close/>
              </a:path>
            </a:pathLst>
          </a:custGeom>
          <a:solidFill>
            <a:srgbClr val="58595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4997284" y="6970929"/>
            <a:ext cx="19685" cy="20320"/>
          </a:xfrm>
          <a:custGeom>
            <a:avLst/>
            <a:gdLst/>
            <a:ahLst/>
            <a:cxnLst/>
            <a:rect l="l" t="t" r="r" b="b"/>
            <a:pathLst>
              <a:path w="19685" h="20320">
                <a:moveTo>
                  <a:pt x="19532" y="0"/>
                </a:moveTo>
                <a:lnTo>
                  <a:pt x="0" y="0"/>
                </a:lnTo>
                <a:lnTo>
                  <a:pt x="0" y="20066"/>
                </a:lnTo>
                <a:lnTo>
                  <a:pt x="19532" y="20066"/>
                </a:lnTo>
                <a:lnTo>
                  <a:pt x="19532" y="0"/>
                </a:lnTo>
                <a:close/>
              </a:path>
            </a:pathLst>
          </a:custGeom>
          <a:solidFill>
            <a:srgbClr val="58595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3739197" y="6849009"/>
            <a:ext cx="386715" cy="380365"/>
          </a:xfrm>
          <a:custGeom>
            <a:avLst/>
            <a:gdLst/>
            <a:ahLst/>
            <a:cxnLst/>
            <a:rect l="l" t="t" r="r" b="b"/>
            <a:pathLst>
              <a:path w="386714" h="380365">
                <a:moveTo>
                  <a:pt x="198221" y="0"/>
                </a:moveTo>
                <a:lnTo>
                  <a:pt x="152779" y="5234"/>
                </a:lnTo>
                <a:lnTo>
                  <a:pt x="111060" y="20145"/>
                </a:lnTo>
                <a:lnTo>
                  <a:pt x="74255" y="43543"/>
                </a:lnTo>
                <a:lnTo>
                  <a:pt x="43555" y="74239"/>
                </a:lnTo>
                <a:lnTo>
                  <a:pt x="20152" y="111043"/>
                </a:lnTo>
                <a:lnTo>
                  <a:pt x="5236" y="152767"/>
                </a:lnTo>
                <a:lnTo>
                  <a:pt x="0" y="198221"/>
                </a:lnTo>
                <a:lnTo>
                  <a:pt x="5680" y="245647"/>
                </a:lnTo>
                <a:lnTo>
                  <a:pt x="21923" y="288793"/>
                </a:lnTo>
                <a:lnTo>
                  <a:pt x="47524" y="325723"/>
                </a:lnTo>
                <a:lnTo>
                  <a:pt x="81285" y="354499"/>
                </a:lnTo>
                <a:lnTo>
                  <a:pt x="122003" y="373185"/>
                </a:lnTo>
                <a:lnTo>
                  <a:pt x="168478" y="379844"/>
                </a:lnTo>
                <a:lnTo>
                  <a:pt x="222195" y="372059"/>
                </a:lnTo>
                <a:lnTo>
                  <a:pt x="266049" y="350407"/>
                </a:lnTo>
                <a:lnTo>
                  <a:pt x="299773" y="317441"/>
                </a:lnTo>
                <a:lnTo>
                  <a:pt x="323100" y="275716"/>
                </a:lnTo>
                <a:lnTo>
                  <a:pt x="328812" y="250263"/>
                </a:lnTo>
                <a:lnTo>
                  <a:pt x="327399" y="236334"/>
                </a:lnTo>
                <a:lnTo>
                  <a:pt x="140271" y="236334"/>
                </a:lnTo>
                <a:lnTo>
                  <a:pt x="115682" y="232000"/>
                </a:lnTo>
                <a:lnTo>
                  <a:pt x="95875" y="220516"/>
                </a:lnTo>
                <a:lnTo>
                  <a:pt x="81407" y="204155"/>
                </a:lnTo>
                <a:lnTo>
                  <a:pt x="72834" y="185191"/>
                </a:lnTo>
                <a:lnTo>
                  <a:pt x="68846" y="156006"/>
                </a:lnTo>
                <a:lnTo>
                  <a:pt x="76217" y="118442"/>
                </a:lnTo>
                <a:lnTo>
                  <a:pt x="97190" y="82851"/>
                </a:lnTo>
                <a:lnTo>
                  <a:pt x="130052" y="52895"/>
                </a:lnTo>
                <a:lnTo>
                  <a:pt x="173093" y="32236"/>
                </a:lnTo>
                <a:lnTo>
                  <a:pt x="224599" y="24536"/>
                </a:lnTo>
                <a:lnTo>
                  <a:pt x="293701" y="24536"/>
                </a:lnTo>
                <a:lnTo>
                  <a:pt x="248553" y="6447"/>
                </a:lnTo>
                <a:lnTo>
                  <a:pt x="198221" y="0"/>
                </a:lnTo>
                <a:close/>
              </a:path>
              <a:path w="386714" h="380365">
                <a:moveTo>
                  <a:pt x="270623" y="172418"/>
                </a:moveTo>
                <a:lnTo>
                  <a:pt x="243539" y="172594"/>
                </a:lnTo>
                <a:lnTo>
                  <a:pt x="218511" y="183431"/>
                </a:lnTo>
                <a:lnTo>
                  <a:pt x="198323" y="204266"/>
                </a:lnTo>
                <a:lnTo>
                  <a:pt x="182882" y="221316"/>
                </a:lnTo>
                <a:lnTo>
                  <a:pt x="166377" y="231001"/>
                </a:lnTo>
                <a:lnTo>
                  <a:pt x="151333" y="235336"/>
                </a:lnTo>
                <a:lnTo>
                  <a:pt x="140271" y="236334"/>
                </a:lnTo>
                <a:lnTo>
                  <a:pt x="327399" y="236334"/>
                </a:lnTo>
                <a:lnTo>
                  <a:pt x="326240" y="224907"/>
                </a:lnTo>
                <a:lnTo>
                  <a:pt x="315567" y="201918"/>
                </a:lnTo>
                <a:lnTo>
                  <a:pt x="296976" y="183565"/>
                </a:lnTo>
                <a:lnTo>
                  <a:pt x="270623" y="172418"/>
                </a:lnTo>
                <a:close/>
              </a:path>
              <a:path w="386714" h="380365">
                <a:moveTo>
                  <a:pt x="293701" y="24536"/>
                </a:moveTo>
                <a:lnTo>
                  <a:pt x="224599" y="24536"/>
                </a:lnTo>
                <a:lnTo>
                  <a:pt x="287652" y="36354"/>
                </a:lnTo>
                <a:lnTo>
                  <a:pt x="335630" y="65341"/>
                </a:lnTo>
                <a:lnTo>
                  <a:pt x="368562" y="101796"/>
                </a:lnTo>
                <a:lnTo>
                  <a:pt x="386473" y="136016"/>
                </a:lnTo>
                <a:lnTo>
                  <a:pt x="385775" y="133908"/>
                </a:lnTo>
                <a:lnTo>
                  <a:pt x="364356" y="90067"/>
                </a:lnTo>
                <a:lnTo>
                  <a:pt x="333256" y="53119"/>
                </a:lnTo>
                <a:lnTo>
                  <a:pt x="294110" y="24700"/>
                </a:lnTo>
                <a:lnTo>
                  <a:pt x="293701" y="24536"/>
                </a:lnTo>
                <a:close/>
              </a:path>
            </a:pathLst>
          </a:custGeom>
          <a:solidFill>
            <a:srgbClr val="00396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3808044" y="6873544"/>
            <a:ext cx="327660" cy="360680"/>
          </a:xfrm>
          <a:custGeom>
            <a:avLst/>
            <a:gdLst/>
            <a:ahLst/>
            <a:cxnLst/>
            <a:rect l="l" t="t" r="r" b="b"/>
            <a:pathLst>
              <a:path w="327660" h="360679">
                <a:moveTo>
                  <a:pt x="258479" y="35217"/>
                </a:moveTo>
                <a:lnTo>
                  <a:pt x="133273" y="35217"/>
                </a:lnTo>
                <a:lnTo>
                  <a:pt x="176724" y="41055"/>
                </a:lnTo>
                <a:lnTo>
                  <a:pt x="215766" y="57531"/>
                </a:lnTo>
                <a:lnTo>
                  <a:pt x="248843" y="83088"/>
                </a:lnTo>
                <a:lnTo>
                  <a:pt x="274398" y="116165"/>
                </a:lnTo>
                <a:lnTo>
                  <a:pt x="290872" y="155207"/>
                </a:lnTo>
                <a:lnTo>
                  <a:pt x="296710" y="198653"/>
                </a:lnTo>
                <a:lnTo>
                  <a:pt x="289423" y="249590"/>
                </a:lnTo>
                <a:lnTo>
                  <a:pt x="268955" y="294863"/>
                </a:lnTo>
                <a:lnTo>
                  <a:pt x="237393" y="332386"/>
                </a:lnTo>
                <a:lnTo>
                  <a:pt x="196824" y="360070"/>
                </a:lnTo>
                <a:lnTo>
                  <a:pt x="239731" y="338359"/>
                </a:lnTo>
                <a:lnTo>
                  <a:pt x="275814" y="307266"/>
                </a:lnTo>
                <a:lnTo>
                  <a:pt x="303529" y="268410"/>
                </a:lnTo>
                <a:lnTo>
                  <a:pt x="321308" y="223360"/>
                </a:lnTo>
                <a:lnTo>
                  <a:pt x="327583" y="173685"/>
                </a:lnTo>
                <a:lnTo>
                  <a:pt x="327063" y="158834"/>
                </a:lnTo>
                <a:lnTo>
                  <a:pt x="318858" y="115354"/>
                </a:lnTo>
                <a:lnTo>
                  <a:pt x="284461" y="57966"/>
                </a:lnTo>
                <a:lnTo>
                  <a:pt x="258479" y="35217"/>
                </a:lnTo>
                <a:close/>
              </a:path>
              <a:path w="327660" h="360679">
                <a:moveTo>
                  <a:pt x="2291" y="153860"/>
                </a:moveTo>
                <a:lnTo>
                  <a:pt x="2349" y="154292"/>
                </a:lnTo>
                <a:lnTo>
                  <a:pt x="3543" y="159042"/>
                </a:lnTo>
                <a:lnTo>
                  <a:pt x="2291" y="153860"/>
                </a:lnTo>
                <a:close/>
              </a:path>
              <a:path w="327660" h="360679">
                <a:moveTo>
                  <a:pt x="155752" y="0"/>
                </a:moveTo>
                <a:lnTo>
                  <a:pt x="104246" y="7700"/>
                </a:lnTo>
                <a:lnTo>
                  <a:pt x="61206" y="28358"/>
                </a:lnTo>
                <a:lnTo>
                  <a:pt x="28343" y="58314"/>
                </a:lnTo>
                <a:lnTo>
                  <a:pt x="7371" y="93906"/>
                </a:lnTo>
                <a:lnTo>
                  <a:pt x="0" y="131470"/>
                </a:lnTo>
                <a:lnTo>
                  <a:pt x="153" y="139118"/>
                </a:lnTo>
                <a:lnTo>
                  <a:pt x="704" y="145513"/>
                </a:lnTo>
                <a:lnTo>
                  <a:pt x="1789" y="151780"/>
                </a:lnTo>
                <a:lnTo>
                  <a:pt x="2291" y="153860"/>
                </a:lnTo>
                <a:lnTo>
                  <a:pt x="1714" y="149529"/>
                </a:lnTo>
                <a:lnTo>
                  <a:pt x="1825" y="144452"/>
                </a:lnTo>
                <a:lnTo>
                  <a:pt x="12894" y="100427"/>
                </a:lnTo>
                <a:lnTo>
                  <a:pt x="42491" y="65762"/>
                </a:lnTo>
                <a:lnTo>
                  <a:pt x="84589" y="43244"/>
                </a:lnTo>
                <a:lnTo>
                  <a:pt x="133273" y="35217"/>
                </a:lnTo>
                <a:lnTo>
                  <a:pt x="258479" y="35217"/>
                </a:lnTo>
                <a:lnTo>
                  <a:pt x="251854" y="29416"/>
                </a:lnTo>
                <a:lnTo>
                  <a:pt x="208956" y="8267"/>
                </a:lnTo>
                <a:lnTo>
                  <a:pt x="155752" y="0"/>
                </a:lnTo>
                <a:close/>
              </a:path>
            </a:pathLst>
          </a:custGeom>
          <a:solidFill>
            <a:srgbClr val="ED1A3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5289105" y="6849005"/>
            <a:ext cx="1663700" cy="35003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3603415" y="724603"/>
            <a:ext cx="3485515" cy="3721100"/>
          </a:xfrm>
          <a:custGeom>
            <a:avLst/>
            <a:gdLst/>
            <a:ahLst/>
            <a:cxnLst/>
            <a:rect l="l" t="t" r="r" b="b"/>
            <a:pathLst>
              <a:path w="3485515" h="3721100">
                <a:moveTo>
                  <a:pt x="385886" y="1117600"/>
                </a:moveTo>
                <a:lnTo>
                  <a:pt x="265091" y="1117600"/>
                </a:lnTo>
                <a:lnTo>
                  <a:pt x="183255" y="1143000"/>
                </a:lnTo>
                <a:lnTo>
                  <a:pt x="144610" y="1155700"/>
                </a:lnTo>
                <a:lnTo>
                  <a:pt x="108665" y="1181100"/>
                </a:lnTo>
                <a:lnTo>
                  <a:pt x="76308" y="1206500"/>
                </a:lnTo>
                <a:lnTo>
                  <a:pt x="25912" y="1270000"/>
                </a:lnTo>
                <a:lnTo>
                  <a:pt x="9648" y="1320800"/>
                </a:lnTo>
                <a:lnTo>
                  <a:pt x="527" y="1371600"/>
                </a:lnTo>
                <a:lnTo>
                  <a:pt x="0" y="1422400"/>
                </a:lnTo>
                <a:lnTo>
                  <a:pt x="7327" y="1473200"/>
                </a:lnTo>
                <a:lnTo>
                  <a:pt x="21682" y="1511300"/>
                </a:lnTo>
                <a:lnTo>
                  <a:pt x="42234" y="1562100"/>
                </a:lnTo>
                <a:lnTo>
                  <a:pt x="68155" y="1600200"/>
                </a:lnTo>
                <a:lnTo>
                  <a:pt x="98617" y="1625600"/>
                </a:lnTo>
                <a:lnTo>
                  <a:pt x="132790" y="1663700"/>
                </a:lnTo>
                <a:lnTo>
                  <a:pt x="169847" y="1689100"/>
                </a:lnTo>
                <a:lnTo>
                  <a:pt x="208958" y="1714500"/>
                </a:lnTo>
                <a:lnTo>
                  <a:pt x="249295" y="1727200"/>
                </a:lnTo>
                <a:lnTo>
                  <a:pt x="290030" y="1752600"/>
                </a:lnTo>
                <a:lnTo>
                  <a:pt x="330333" y="1765300"/>
                </a:lnTo>
                <a:lnTo>
                  <a:pt x="350778" y="1765300"/>
                </a:lnTo>
                <a:lnTo>
                  <a:pt x="377223" y="1778000"/>
                </a:lnTo>
                <a:lnTo>
                  <a:pt x="446222" y="1803400"/>
                </a:lnTo>
                <a:lnTo>
                  <a:pt x="487828" y="1816100"/>
                </a:lnTo>
                <a:lnTo>
                  <a:pt x="533542" y="1828800"/>
                </a:lnTo>
                <a:lnTo>
                  <a:pt x="582889" y="1841500"/>
                </a:lnTo>
                <a:lnTo>
                  <a:pt x="635395" y="1866900"/>
                </a:lnTo>
                <a:lnTo>
                  <a:pt x="747996" y="1892300"/>
                </a:lnTo>
                <a:lnTo>
                  <a:pt x="807142" y="1917700"/>
                </a:lnTo>
                <a:lnTo>
                  <a:pt x="928761" y="1943100"/>
                </a:lnTo>
                <a:lnTo>
                  <a:pt x="990286" y="1968500"/>
                </a:lnTo>
                <a:lnTo>
                  <a:pt x="1230115" y="2019300"/>
                </a:lnTo>
                <a:lnTo>
                  <a:pt x="1276412" y="2032000"/>
                </a:lnTo>
                <a:lnTo>
                  <a:pt x="1313258" y="2057400"/>
                </a:lnTo>
                <a:lnTo>
                  <a:pt x="1361355" y="2120900"/>
                </a:lnTo>
                <a:lnTo>
                  <a:pt x="1373986" y="2159000"/>
                </a:lnTo>
                <a:lnTo>
                  <a:pt x="1379924" y="2197100"/>
                </a:lnTo>
                <a:lnTo>
                  <a:pt x="1379860" y="2247900"/>
                </a:lnTo>
                <a:lnTo>
                  <a:pt x="1374483" y="2286000"/>
                </a:lnTo>
                <a:lnTo>
                  <a:pt x="1364483" y="2324100"/>
                </a:lnTo>
                <a:lnTo>
                  <a:pt x="1350549" y="2349500"/>
                </a:lnTo>
                <a:lnTo>
                  <a:pt x="1324907" y="2400300"/>
                </a:lnTo>
                <a:lnTo>
                  <a:pt x="1298335" y="2451100"/>
                </a:lnTo>
                <a:lnTo>
                  <a:pt x="1270990" y="2501900"/>
                </a:lnTo>
                <a:lnTo>
                  <a:pt x="1243031" y="2552700"/>
                </a:lnTo>
                <a:lnTo>
                  <a:pt x="1214614" y="2590800"/>
                </a:lnTo>
                <a:lnTo>
                  <a:pt x="1128198" y="2743200"/>
                </a:lnTo>
                <a:lnTo>
                  <a:pt x="1099529" y="2781300"/>
                </a:lnTo>
                <a:lnTo>
                  <a:pt x="1071191" y="2832100"/>
                </a:lnTo>
                <a:lnTo>
                  <a:pt x="1043341" y="2882900"/>
                </a:lnTo>
                <a:lnTo>
                  <a:pt x="1016137" y="2921000"/>
                </a:lnTo>
                <a:lnTo>
                  <a:pt x="964297" y="2997200"/>
                </a:lnTo>
                <a:lnTo>
                  <a:pt x="939976" y="3035300"/>
                </a:lnTo>
                <a:lnTo>
                  <a:pt x="916932" y="3073400"/>
                </a:lnTo>
                <a:lnTo>
                  <a:pt x="895321" y="3111500"/>
                </a:lnTo>
                <a:lnTo>
                  <a:pt x="875303" y="3149600"/>
                </a:lnTo>
                <a:lnTo>
                  <a:pt x="853363" y="3187700"/>
                </a:lnTo>
                <a:lnTo>
                  <a:pt x="834612" y="3225800"/>
                </a:lnTo>
                <a:lnTo>
                  <a:pt x="819255" y="3276600"/>
                </a:lnTo>
                <a:lnTo>
                  <a:pt x="807495" y="3327400"/>
                </a:lnTo>
                <a:lnTo>
                  <a:pt x="799536" y="3365500"/>
                </a:lnTo>
                <a:lnTo>
                  <a:pt x="795582" y="3416300"/>
                </a:lnTo>
                <a:lnTo>
                  <a:pt x="795837" y="3467100"/>
                </a:lnTo>
                <a:lnTo>
                  <a:pt x="800504" y="3505200"/>
                </a:lnTo>
                <a:lnTo>
                  <a:pt x="809787" y="3556000"/>
                </a:lnTo>
                <a:lnTo>
                  <a:pt x="823890" y="3594100"/>
                </a:lnTo>
                <a:lnTo>
                  <a:pt x="843018" y="3632200"/>
                </a:lnTo>
                <a:lnTo>
                  <a:pt x="897158" y="3683000"/>
                </a:lnTo>
                <a:lnTo>
                  <a:pt x="932580" y="3708400"/>
                </a:lnTo>
                <a:lnTo>
                  <a:pt x="982560" y="3721100"/>
                </a:lnTo>
                <a:lnTo>
                  <a:pt x="1119779" y="3721100"/>
                </a:lnTo>
                <a:lnTo>
                  <a:pt x="1161357" y="3708400"/>
                </a:lnTo>
                <a:lnTo>
                  <a:pt x="1200894" y="3695700"/>
                </a:lnTo>
                <a:lnTo>
                  <a:pt x="1238413" y="3670300"/>
                </a:lnTo>
                <a:lnTo>
                  <a:pt x="1273939" y="3632200"/>
                </a:lnTo>
                <a:lnTo>
                  <a:pt x="1307495" y="3606800"/>
                </a:lnTo>
                <a:lnTo>
                  <a:pt x="1339104" y="3568700"/>
                </a:lnTo>
                <a:lnTo>
                  <a:pt x="1368792" y="3530600"/>
                </a:lnTo>
                <a:lnTo>
                  <a:pt x="1396581" y="3492500"/>
                </a:lnTo>
                <a:lnTo>
                  <a:pt x="1422495" y="3454400"/>
                </a:lnTo>
                <a:lnTo>
                  <a:pt x="1452628" y="3403600"/>
                </a:lnTo>
                <a:lnTo>
                  <a:pt x="1483148" y="3340100"/>
                </a:lnTo>
                <a:lnTo>
                  <a:pt x="1544380" y="3238500"/>
                </a:lnTo>
                <a:lnTo>
                  <a:pt x="1574607" y="3187700"/>
                </a:lnTo>
                <a:lnTo>
                  <a:pt x="1604252" y="3136900"/>
                </a:lnTo>
                <a:lnTo>
                  <a:pt x="1633073" y="3086100"/>
                </a:lnTo>
                <a:lnTo>
                  <a:pt x="1660826" y="3035300"/>
                </a:lnTo>
                <a:lnTo>
                  <a:pt x="1687270" y="2984500"/>
                </a:lnTo>
                <a:lnTo>
                  <a:pt x="1712162" y="2933700"/>
                </a:lnTo>
                <a:lnTo>
                  <a:pt x="1735261" y="2895600"/>
                </a:lnTo>
                <a:lnTo>
                  <a:pt x="1756322" y="2857500"/>
                </a:lnTo>
                <a:lnTo>
                  <a:pt x="1775105" y="2819400"/>
                </a:lnTo>
                <a:lnTo>
                  <a:pt x="1791367" y="2781300"/>
                </a:lnTo>
                <a:lnTo>
                  <a:pt x="1804865" y="2755900"/>
                </a:lnTo>
                <a:lnTo>
                  <a:pt x="1815357" y="2730500"/>
                </a:lnTo>
                <a:lnTo>
                  <a:pt x="1843256" y="2679700"/>
                </a:lnTo>
                <a:lnTo>
                  <a:pt x="1871628" y="2641600"/>
                </a:lnTo>
                <a:lnTo>
                  <a:pt x="1899388" y="2628900"/>
                </a:lnTo>
                <a:lnTo>
                  <a:pt x="1925449" y="2616200"/>
                </a:lnTo>
                <a:lnTo>
                  <a:pt x="2542561" y="2616200"/>
                </a:lnTo>
                <a:lnTo>
                  <a:pt x="2546333" y="2540000"/>
                </a:lnTo>
                <a:lnTo>
                  <a:pt x="2550674" y="2476500"/>
                </a:lnTo>
                <a:lnTo>
                  <a:pt x="2553501" y="2425700"/>
                </a:lnTo>
                <a:lnTo>
                  <a:pt x="2556253" y="2374900"/>
                </a:lnTo>
                <a:lnTo>
                  <a:pt x="2559267" y="2324100"/>
                </a:lnTo>
                <a:lnTo>
                  <a:pt x="2562882" y="2273300"/>
                </a:lnTo>
                <a:lnTo>
                  <a:pt x="2567435" y="2222500"/>
                </a:lnTo>
                <a:lnTo>
                  <a:pt x="2573263" y="2171700"/>
                </a:lnTo>
                <a:lnTo>
                  <a:pt x="2580704" y="2120900"/>
                </a:lnTo>
                <a:lnTo>
                  <a:pt x="2590096" y="2070100"/>
                </a:lnTo>
                <a:lnTo>
                  <a:pt x="2601776" y="2019300"/>
                </a:lnTo>
                <a:lnTo>
                  <a:pt x="2616082" y="1981200"/>
                </a:lnTo>
                <a:lnTo>
                  <a:pt x="2633351" y="1943100"/>
                </a:lnTo>
                <a:lnTo>
                  <a:pt x="2653921" y="1905000"/>
                </a:lnTo>
                <a:lnTo>
                  <a:pt x="2678129" y="1866900"/>
                </a:lnTo>
                <a:lnTo>
                  <a:pt x="2738812" y="1816100"/>
                </a:lnTo>
                <a:lnTo>
                  <a:pt x="2963458" y="1689100"/>
                </a:lnTo>
                <a:lnTo>
                  <a:pt x="3007334" y="1663700"/>
                </a:lnTo>
                <a:lnTo>
                  <a:pt x="3050237" y="1638300"/>
                </a:lnTo>
                <a:lnTo>
                  <a:pt x="3091899" y="1612900"/>
                </a:lnTo>
                <a:lnTo>
                  <a:pt x="3132054" y="1587500"/>
                </a:lnTo>
                <a:lnTo>
                  <a:pt x="3170434" y="1562100"/>
                </a:lnTo>
                <a:lnTo>
                  <a:pt x="3206773" y="1536700"/>
                </a:lnTo>
                <a:lnTo>
                  <a:pt x="3291353" y="1473200"/>
                </a:lnTo>
                <a:lnTo>
                  <a:pt x="3335768" y="1435100"/>
                </a:lnTo>
                <a:lnTo>
                  <a:pt x="3374174" y="1409700"/>
                </a:lnTo>
                <a:lnTo>
                  <a:pt x="3406696" y="1371600"/>
                </a:lnTo>
                <a:lnTo>
                  <a:pt x="3424538" y="1346200"/>
                </a:lnTo>
                <a:lnTo>
                  <a:pt x="1372837" y="1346200"/>
                </a:lnTo>
                <a:lnTo>
                  <a:pt x="1337784" y="1333500"/>
                </a:lnTo>
                <a:lnTo>
                  <a:pt x="1209835" y="1333500"/>
                </a:lnTo>
                <a:lnTo>
                  <a:pt x="1159889" y="1320800"/>
                </a:lnTo>
                <a:lnTo>
                  <a:pt x="1106446" y="1320800"/>
                </a:lnTo>
                <a:lnTo>
                  <a:pt x="1049596" y="1308100"/>
                </a:lnTo>
                <a:lnTo>
                  <a:pt x="989430" y="1295400"/>
                </a:lnTo>
                <a:lnTo>
                  <a:pt x="859511" y="1270000"/>
                </a:lnTo>
                <a:lnTo>
                  <a:pt x="789939" y="1244600"/>
                </a:lnTo>
                <a:lnTo>
                  <a:pt x="717413" y="1231900"/>
                </a:lnTo>
                <a:lnTo>
                  <a:pt x="642023" y="1206500"/>
                </a:lnTo>
                <a:lnTo>
                  <a:pt x="563859" y="1181100"/>
                </a:lnTo>
                <a:lnTo>
                  <a:pt x="483012" y="1143000"/>
                </a:lnTo>
                <a:lnTo>
                  <a:pt x="454747" y="1130300"/>
                </a:lnTo>
                <a:lnTo>
                  <a:pt x="422076" y="1130300"/>
                </a:lnTo>
                <a:lnTo>
                  <a:pt x="385886" y="1117600"/>
                </a:lnTo>
                <a:close/>
              </a:path>
              <a:path w="3485515" h="3721100">
                <a:moveTo>
                  <a:pt x="2542561" y="2616200"/>
                </a:moveTo>
                <a:lnTo>
                  <a:pt x="1948726" y="2616200"/>
                </a:lnTo>
                <a:lnTo>
                  <a:pt x="1968134" y="2641600"/>
                </a:lnTo>
                <a:lnTo>
                  <a:pt x="1982586" y="2667000"/>
                </a:lnTo>
                <a:lnTo>
                  <a:pt x="1990996" y="2692400"/>
                </a:lnTo>
                <a:lnTo>
                  <a:pt x="1992280" y="2743200"/>
                </a:lnTo>
                <a:lnTo>
                  <a:pt x="1990435" y="2768600"/>
                </a:lnTo>
                <a:lnTo>
                  <a:pt x="1987849" y="2794000"/>
                </a:lnTo>
                <a:lnTo>
                  <a:pt x="1981044" y="2882900"/>
                </a:lnTo>
                <a:lnTo>
                  <a:pt x="1977118" y="2933700"/>
                </a:lnTo>
                <a:lnTo>
                  <a:pt x="1973038" y="2997200"/>
                </a:lnTo>
                <a:lnTo>
                  <a:pt x="1968952" y="3048000"/>
                </a:lnTo>
                <a:lnTo>
                  <a:pt x="1965006" y="3111500"/>
                </a:lnTo>
                <a:lnTo>
                  <a:pt x="1961347" y="3162300"/>
                </a:lnTo>
                <a:lnTo>
                  <a:pt x="1958121" y="3225800"/>
                </a:lnTo>
                <a:lnTo>
                  <a:pt x="1955476" y="3276600"/>
                </a:lnTo>
                <a:lnTo>
                  <a:pt x="1953558" y="3327400"/>
                </a:lnTo>
                <a:lnTo>
                  <a:pt x="1952514" y="3378200"/>
                </a:lnTo>
                <a:lnTo>
                  <a:pt x="1952491" y="3429000"/>
                </a:lnTo>
                <a:lnTo>
                  <a:pt x="1957637" y="3479800"/>
                </a:lnTo>
                <a:lnTo>
                  <a:pt x="1970632" y="3530600"/>
                </a:lnTo>
                <a:lnTo>
                  <a:pt x="1990526" y="3581400"/>
                </a:lnTo>
                <a:lnTo>
                  <a:pt x="2016371" y="3619500"/>
                </a:lnTo>
                <a:lnTo>
                  <a:pt x="2047217" y="3644900"/>
                </a:lnTo>
                <a:lnTo>
                  <a:pt x="2082118" y="3670300"/>
                </a:lnTo>
                <a:lnTo>
                  <a:pt x="2120123" y="3683000"/>
                </a:lnTo>
                <a:lnTo>
                  <a:pt x="2160284" y="3695700"/>
                </a:lnTo>
                <a:lnTo>
                  <a:pt x="2255478" y="3695700"/>
                </a:lnTo>
                <a:lnTo>
                  <a:pt x="2301785" y="3683000"/>
                </a:lnTo>
                <a:lnTo>
                  <a:pt x="2341220" y="3670300"/>
                </a:lnTo>
                <a:lnTo>
                  <a:pt x="2402062" y="3644900"/>
                </a:lnTo>
                <a:lnTo>
                  <a:pt x="2443178" y="3581400"/>
                </a:lnTo>
                <a:lnTo>
                  <a:pt x="2457956" y="3543300"/>
                </a:lnTo>
                <a:lnTo>
                  <a:pt x="2469743" y="3505200"/>
                </a:lnTo>
                <a:lnTo>
                  <a:pt x="2479186" y="3467100"/>
                </a:lnTo>
                <a:lnTo>
                  <a:pt x="2486932" y="3416300"/>
                </a:lnTo>
                <a:lnTo>
                  <a:pt x="2493627" y="3365500"/>
                </a:lnTo>
                <a:lnTo>
                  <a:pt x="2499918" y="3302000"/>
                </a:lnTo>
                <a:lnTo>
                  <a:pt x="2506452" y="3238500"/>
                </a:lnTo>
                <a:lnTo>
                  <a:pt x="2510596" y="3187700"/>
                </a:lnTo>
                <a:lnTo>
                  <a:pt x="2514199" y="3149600"/>
                </a:lnTo>
                <a:lnTo>
                  <a:pt x="2517347" y="3111500"/>
                </a:lnTo>
                <a:lnTo>
                  <a:pt x="2520126" y="3060700"/>
                </a:lnTo>
                <a:lnTo>
                  <a:pt x="2522619" y="3022600"/>
                </a:lnTo>
                <a:lnTo>
                  <a:pt x="2524913" y="2984500"/>
                </a:lnTo>
                <a:lnTo>
                  <a:pt x="2527094" y="2933700"/>
                </a:lnTo>
                <a:lnTo>
                  <a:pt x="2529245" y="2882900"/>
                </a:lnTo>
                <a:lnTo>
                  <a:pt x="2531454" y="2832100"/>
                </a:lnTo>
                <a:lnTo>
                  <a:pt x="2533804" y="2781300"/>
                </a:lnTo>
                <a:lnTo>
                  <a:pt x="2536382" y="2730500"/>
                </a:lnTo>
                <a:lnTo>
                  <a:pt x="2539273" y="2667000"/>
                </a:lnTo>
                <a:lnTo>
                  <a:pt x="2542561" y="2616200"/>
                </a:lnTo>
                <a:close/>
              </a:path>
              <a:path w="3485515" h="3721100">
                <a:moveTo>
                  <a:pt x="1987835" y="0"/>
                </a:moveTo>
                <a:lnTo>
                  <a:pt x="1916034" y="0"/>
                </a:lnTo>
                <a:lnTo>
                  <a:pt x="1708747" y="63500"/>
                </a:lnTo>
                <a:lnTo>
                  <a:pt x="1670014" y="88900"/>
                </a:lnTo>
                <a:lnTo>
                  <a:pt x="1632799" y="114300"/>
                </a:lnTo>
                <a:lnTo>
                  <a:pt x="1597366" y="152400"/>
                </a:lnTo>
                <a:lnTo>
                  <a:pt x="1563975" y="177800"/>
                </a:lnTo>
                <a:lnTo>
                  <a:pt x="1532887" y="215900"/>
                </a:lnTo>
                <a:lnTo>
                  <a:pt x="1504366" y="254000"/>
                </a:lnTo>
                <a:lnTo>
                  <a:pt x="1478672" y="292100"/>
                </a:lnTo>
                <a:lnTo>
                  <a:pt x="1456067" y="330200"/>
                </a:lnTo>
                <a:lnTo>
                  <a:pt x="1436813" y="368300"/>
                </a:lnTo>
                <a:lnTo>
                  <a:pt x="1421172" y="406400"/>
                </a:lnTo>
                <a:lnTo>
                  <a:pt x="1409406" y="457200"/>
                </a:lnTo>
                <a:lnTo>
                  <a:pt x="1401775" y="495300"/>
                </a:lnTo>
                <a:lnTo>
                  <a:pt x="1398543" y="546100"/>
                </a:lnTo>
                <a:lnTo>
                  <a:pt x="1399655" y="596900"/>
                </a:lnTo>
                <a:lnTo>
                  <a:pt x="1405310" y="647700"/>
                </a:lnTo>
                <a:lnTo>
                  <a:pt x="1415298" y="698500"/>
                </a:lnTo>
                <a:lnTo>
                  <a:pt x="1429411" y="736600"/>
                </a:lnTo>
                <a:lnTo>
                  <a:pt x="1447440" y="787400"/>
                </a:lnTo>
                <a:lnTo>
                  <a:pt x="1469175" y="825500"/>
                </a:lnTo>
                <a:lnTo>
                  <a:pt x="1494406" y="863600"/>
                </a:lnTo>
                <a:lnTo>
                  <a:pt x="1522926" y="901700"/>
                </a:lnTo>
                <a:lnTo>
                  <a:pt x="1569990" y="977900"/>
                </a:lnTo>
                <a:lnTo>
                  <a:pt x="1605978" y="1041400"/>
                </a:lnTo>
                <a:lnTo>
                  <a:pt x="1631680" y="1092200"/>
                </a:lnTo>
                <a:lnTo>
                  <a:pt x="1647889" y="1143000"/>
                </a:lnTo>
                <a:lnTo>
                  <a:pt x="1655394" y="1181100"/>
                </a:lnTo>
                <a:lnTo>
                  <a:pt x="1654988" y="1219200"/>
                </a:lnTo>
                <a:lnTo>
                  <a:pt x="1633602" y="1270000"/>
                </a:lnTo>
                <a:lnTo>
                  <a:pt x="1590060" y="1295400"/>
                </a:lnTo>
                <a:lnTo>
                  <a:pt x="1530688" y="1320800"/>
                </a:lnTo>
                <a:lnTo>
                  <a:pt x="1497044" y="1333500"/>
                </a:lnTo>
                <a:lnTo>
                  <a:pt x="1403939" y="1333500"/>
                </a:lnTo>
                <a:lnTo>
                  <a:pt x="1372837" y="1346200"/>
                </a:lnTo>
                <a:lnTo>
                  <a:pt x="3424538" y="1346200"/>
                </a:lnTo>
                <a:lnTo>
                  <a:pt x="3433459" y="1333500"/>
                </a:lnTo>
                <a:lnTo>
                  <a:pt x="3454586" y="1295400"/>
                </a:lnTo>
                <a:lnTo>
                  <a:pt x="3470202" y="1257300"/>
                </a:lnTo>
                <a:lnTo>
                  <a:pt x="3472759" y="1244600"/>
                </a:lnTo>
                <a:lnTo>
                  <a:pt x="2439816" y="1244600"/>
                </a:lnTo>
                <a:lnTo>
                  <a:pt x="2400219" y="1231900"/>
                </a:lnTo>
                <a:lnTo>
                  <a:pt x="2369345" y="1219200"/>
                </a:lnTo>
                <a:lnTo>
                  <a:pt x="2346943" y="1206500"/>
                </a:lnTo>
                <a:lnTo>
                  <a:pt x="2332766" y="1181100"/>
                </a:lnTo>
                <a:lnTo>
                  <a:pt x="2326565" y="1155700"/>
                </a:lnTo>
                <a:lnTo>
                  <a:pt x="2328090" y="1117600"/>
                </a:lnTo>
                <a:lnTo>
                  <a:pt x="2337095" y="1079500"/>
                </a:lnTo>
                <a:lnTo>
                  <a:pt x="2353328" y="1028700"/>
                </a:lnTo>
                <a:lnTo>
                  <a:pt x="2376543" y="965200"/>
                </a:lnTo>
                <a:lnTo>
                  <a:pt x="2406491" y="901700"/>
                </a:lnTo>
                <a:lnTo>
                  <a:pt x="2431348" y="850900"/>
                </a:lnTo>
                <a:lnTo>
                  <a:pt x="2451278" y="800100"/>
                </a:lnTo>
                <a:lnTo>
                  <a:pt x="2466788" y="749300"/>
                </a:lnTo>
                <a:lnTo>
                  <a:pt x="2478382" y="711200"/>
                </a:lnTo>
                <a:lnTo>
                  <a:pt x="2486568" y="673100"/>
                </a:lnTo>
                <a:lnTo>
                  <a:pt x="2491851" y="635000"/>
                </a:lnTo>
                <a:lnTo>
                  <a:pt x="2494738" y="584200"/>
                </a:lnTo>
                <a:lnTo>
                  <a:pt x="2495734" y="546100"/>
                </a:lnTo>
                <a:lnTo>
                  <a:pt x="2494105" y="495300"/>
                </a:lnTo>
                <a:lnTo>
                  <a:pt x="2488747" y="444500"/>
                </a:lnTo>
                <a:lnTo>
                  <a:pt x="2479773" y="393700"/>
                </a:lnTo>
                <a:lnTo>
                  <a:pt x="2467296" y="355600"/>
                </a:lnTo>
                <a:lnTo>
                  <a:pt x="2451427" y="304800"/>
                </a:lnTo>
                <a:lnTo>
                  <a:pt x="2432281" y="266700"/>
                </a:lnTo>
                <a:lnTo>
                  <a:pt x="2409969" y="228600"/>
                </a:lnTo>
                <a:lnTo>
                  <a:pt x="2384604" y="190500"/>
                </a:lnTo>
                <a:lnTo>
                  <a:pt x="2325166" y="139700"/>
                </a:lnTo>
                <a:lnTo>
                  <a:pt x="2291319" y="101600"/>
                </a:lnTo>
                <a:lnTo>
                  <a:pt x="2254869" y="76200"/>
                </a:lnTo>
                <a:lnTo>
                  <a:pt x="2215930" y="63500"/>
                </a:lnTo>
                <a:lnTo>
                  <a:pt x="2174614" y="38100"/>
                </a:lnTo>
                <a:lnTo>
                  <a:pt x="2131034" y="25400"/>
                </a:lnTo>
                <a:lnTo>
                  <a:pt x="2085302" y="12700"/>
                </a:lnTo>
                <a:lnTo>
                  <a:pt x="2037532" y="12700"/>
                </a:lnTo>
                <a:lnTo>
                  <a:pt x="1987835" y="0"/>
                </a:lnTo>
                <a:close/>
              </a:path>
              <a:path w="3485515" h="3721100">
                <a:moveTo>
                  <a:pt x="3285907" y="914400"/>
                </a:moveTo>
                <a:lnTo>
                  <a:pt x="3239695" y="927100"/>
                </a:lnTo>
                <a:lnTo>
                  <a:pt x="3188343" y="939800"/>
                </a:lnTo>
                <a:lnTo>
                  <a:pt x="3131762" y="965200"/>
                </a:lnTo>
                <a:lnTo>
                  <a:pt x="3069863" y="990600"/>
                </a:lnTo>
                <a:lnTo>
                  <a:pt x="2769905" y="1143000"/>
                </a:lnTo>
                <a:lnTo>
                  <a:pt x="2575717" y="1219200"/>
                </a:lnTo>
                <a:lnTo>
                  <a:pt x="2471089" y="1244600"/>
                </a:lnTo>
                <a:lnTo>
                  <a:pt x="3472759" y="1244600"/>
                </a:lnTo>
                <a:lnTo>
                  <a:pt x="3480431" y="1206500"/>
                </a:lnTo>
                <a:lnTo>
                  <a:pt x="3485399" y="1168400"/>
                </a:lnTo>
                <a:lnTo>
                  <a:pt x="3485229" y="1117600"/>
                </a:lnTo>
                <a:lnTo>
                  <a:pt x="3481264" y="1079500"/>
                </a:lnTo>
                <a:lnTo>
                  <a:pt x="3460233" y="1016000"/>
                </a:lnTo>
                <a:lnTo>
                  <a:pt x="3421138" y="965200"/>
                </a:lnTo>
                <a:lnTo>
                  <a:pt x="3394595" y="952500"/>
                </a:lnTo>
                <a:lnTo>
                  <a:pt x="3363268" y="927100"/>
                </a:lnTo>
                <a:lnTo>
                  <a:pt x="3327068" y="927100"/>
                </a:lnTo>
                <a:lnTo>
                  <a:pt x="3285907" y="91440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72745">
              <a:lnSpc>
                <a:spcPct val="100000"/>
              </a:lnSpc>
              <a:spcBef>
                <a:spcPts val="100"/>
              </a:spcBef>
            </a:pPr>
            <a:r>
              <a:rPr spc="229" dirty="0"/>
              <a:t>2</a:t>
            </a:r>
          </a:p>
        </p:txBody>
      </p:sp>
      <p:pic>
        <p:nvPicPr>
          <p:cNvPr id="22" name="Picture 1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0" y="0"/>
            <a:ext cx="10692003" cy="7559929"/>
          </a:xfrm>
          <a:prstGeom prst="rect">
            <a:avLst/>
          </a:prstGeom>
        </p:spPr>
      </p:pic>
      <p:sp>
        <p:nvSpPr>
          <p:cNvPr id="23" name="FreeForm 3"/>
          <p:cNvSpPr/>
          <p:nvPr/>
        </p:nvSpPr>
        <p:spPr>
          <a:xfrm>
            <a:off x="3822010" y="678490"/>
            <a:ext cx="3484625" cy="3700907"/>
          </a:xfrm>
          <a:custGeom>
            <a:avLst/>
            <a:gdLst>
              <a:gd name="connsiteX0" fmla="*/ 0 w 0"/>
              <a:gd name="connsiteY0" fmla="*/ 0 w 0"/>
              <a:gd name="connsiteX1" fmla="*/ 0 w 0"/>
              <a:gd name="connsiteY1" fmla="*/ 0 w 0"/>
              <a:gd name="connsiteX2" fmla="*/ 0 w 0"/>
              <a:gd name="connsiteY2" fmla="*/ 0 w 0"/>
              <a:gd name="connsiteX3" fmla="*/ 0 w 0"/>
              <a:gd name="connsiteY3" fmla="*/ 0 w 0"/>
              <a:gd name="connsiteX4" fmla="*/ 0 w 0"/>
              <a:gd name="connsiteY4" fmla="*/ 0 w 0"/>
              <a:gd name="connsiteX5" fmla="*/ 0 w 0"/>
              <a:gd name="connsiteY5" fmla="*/ 0 w 0"/>
              <a:gd name="connsiteX6" fmla="*/ 0 w 0"/>
              <a:gd name="connsiteY6" fmla="*/ 0 w 0"/>
              <a:gd name="connsiteX7" fmla="*/ 0 w 0"/>
              <a:gd name="connsiteY7" fmla="*/ 0 w 0"/>
              <a:gd name="connsiteX8" fmla="*/ 0 w 0"/>
              <a:gd name="connsiteY8" fmla="*/ 0 w 0"/>
              <a:gd name="connsiteX9" fmla="*/ 0 w 0"/>
              <a:gd name="connsiteY9" fmla="*/ 0 w 0"/>
              <a:gd name="connsiteX10" fmla="*/ 0 w 0"/>
              <a:gd name="connsiteY10" fmla="*/ 0 w 0"/>
              <a:gd name="connsiteX11" fmla="*/ 0 w 0"/>
              <a:gd name="connsiteY11" fmla="*/ 0 w 0"/>
              <a:gd name="connsiteX12" fmla="*/ 0 w 0"/>
              <a:gd name="connsiteY12" fmla="*/ 0 w 0"/>
              <a:gd name="connsiteX13" fmla="*/ 0 w 0"/>
              <a:gd name="connsiteY13" fmla="*/ 0 w 0"/>
              <a:gd name="connsiteX14" fmla="*/ 0 w 0"/>
              <a:gd name="connsiteY14" fmla="*/ 0 w 0"/>
              <a:gd name="connsiteX15" fmla="*/ 0 w 0"/>
              <a:gd name="connsiteY15" fmla="*/ 0 w 0"/>
              <a:gd name="connsiteX16" fmla="*/ 0 w 0"/>
              <a:gd name="connsiteY16" fmla="*/ 0 w 0"/>
              <a:gd name="connsiteX17" fmla="*/ 0 w 0"/>
              <a:gd name="connsiteY17" fmla="*/ 0 w 0"/>
              <a:gd name="connsiteX18" fmla="*/ 0 w 0"/>
              <a:gd name="connsiteY18" fmla="*/ 0 w 0"/>
              <a:gd name="connsiteX19" fmla="*/ 0 w 0"/>
              <a:gd name="connsiteY19" fmla="*/ 0 w 0"/>
              <a:gd name="connsiteX20" fmla="*/ 0 w 0"/>
              <a:gd name="connsiteY20" fmla="*/ 0 w 0"/>
              <a:gd name="connsiteX21" fmla="*/ 0 w 0"/>
              <a:gd name="connsiteY21" fmla="*/ 0 w 0"/>
              <a:gd name="connsiteX22" fmla="*/ 0 w 0"/>
              <a:gd name="connsiteY22" fmla="*/ 0 w 0"/>
              <a:gd name="connsiteX23" fmla="*/ 0 w 0"/>
              <a:gd name="connsiteY23" fmla="*/ 0 w 0"/>
              <a:gd name="connsiteX24" fmla="*/ 0 w 0"/>
              <a:gd name="connsiteY24" fmla="*/ 0 w 0"/>
              <a:gd name="connsiteX25" fmla="*/ 0 w 0"/>
              <a:gd name="connsiteY25" fmla="*/ 0 w 0"/>
              <a:gd name="connsiteX26" fmla="*/ 0 w 0"/>
              <a:gd name="connsiteY26" fmla="*/ 0 w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3484625" h="3700907">
                <a:moveTo>
                  <a:pt x="1398017" y="541909"/>
                </a:moveTo>
                <a:cubicBezTo>
                  <a:pt x="1394715" y="679704"/>
                  <a:pt x="1442086" y="805688"/>
                  <a:pt x="1522350" y="903859"/>
                </a:cubicBezTo>
                <a:cubicBezTo>
                  <a:pt x="1751458" y="1238250"/>
                  <a:pt x="1646302" y="1288923"/>
                  <a:pt x="1496442" y="1328673"/>
                </a:cubicBezTo>
                <a:cubicBezTo>
                  <a:pt x="1442086" y="1343532"/>
                  <a:pt x="1057530" y="1371092"/>
                  <a:pt x="482473" y="1142746"/>
                </a:cubicBezTo>
                <a:cubicBezTo>
                  <a:pt x="353569" y="1091438"/>
                  <a:pt x="26162" y="1086612"/>
                  <a:pt x="0" y="1370329"/>
                </a:cubicBezTo>
                <a:cubicBezTo>
                  <a:pt x="-18923" y="1583817"/>
                  <a:pt x="170561" y="1709928"/>
                  <a:pt x="329693" y="1762887"/>
                </a:cubicBezTo>
                <a:cubicBezTo>
                  <a:pt x="433452" y="1797938"/>
                  <a:pt x="886842" y="1947418"/>
                  <a:pt x="1229487" y="2018664"/>
                </a:cubicBezTo>
                <a:cubicBezTo>
                  <a:pt x="1400430" y="2054098"/>
                  <a:pt x="1402208" y="2250059"/>
                  <a:pt x="1350011" y="2351405"/>
                </a:cubicBezTo>
                <a:cubicBezTo>
                  <a:pt x="1199262" y="2642235"/>
                  <a:pt x="989712" y="2953131"/>
                  <a:pt x="874777" y="3144520"/>
                </a:cubicBezTo>
                <a:cubicBezTo>
                  <a:pt x="765176" y="3327146"/>
                  <a:pt x="753238" y="3629787"/>
                  <a:pt x="932054" y="3700907"/>
                </a:cubicBezTo>
                <a:cubicBezTo>
                  <a:pt x="1153288" y="3789426"/>
                  <a:pt x="1313689" y="3633343"/>
                  <a:pt x="1421893" y="3448431"/>
                </a:cubicBezTo>
                <a:cubicBezTo>
                  <a:pt x="1581151" y="3176777"/>
                  <a:pt x="1767206" y="2838450"/>
                  <a:pt x="1814831" y="2732278"/>
                </a:cubicBezTo>
                <a:cubicBezTo>
                  <a:pt x="1896619" y="2547874"/>
                  <a:pt x="1999616" y="2606166"/>
                  <a:pt x="1991742" y="2736723"/>
                </a:cubicBezTo>
                <a:cubicBezTo>
                  <a:pt x="1985011" y="2835910"/>
                  <a:pt x="1949450" y="3238500"/>
                  <a:pt x="1951863" y="3422650"/>
                </a:cubicBezTo>
                <a:cubicBezTo>
                  <a:pt x="1954658" y="3603117"/>
                  <a:pt x="2076070" y="3697986"/>
                  <a:pt x="2201037" y="3696462"/>
                </a:cubicBezTo>
                <a:cubicBezTo>
                  <a:pt x="2470786" y="3694176"/>
                  <a:pt x="2473834" y="3545840"/>
                  <a:pt x="2505838" y="3233674"/>
                </a:cubicBezTo>
                <a:cubicBezTo>
                  <a:pt x="2528063" y="3021203"/>
                  <a:pt x="2526793" y="2833370"/>
                  <a:pt x="2550034" y="2472817"/>
                </a:cubicBezTo>
                <a:cubicBezTo>
                  <a:pt x="2565020" y="2235581"/>
                  <a:pt x="2564385" y="1916049"/>
                  <a:pt x="2738248" y="1814195"/>
                </a:cubicBezTo>
                <a:cubicBezTo>
                  <a:pt x="2916175" y="1709928"/>
                  <a:pt x="3109088" y="1603120"/>
                  <a:pt x="3240279" y="1511681"/>
                </a:cubicBezTo>
                <a:cubicBezTo>
                  <a:pt x="3419095" y="1387220"/>
                  <a:pt x="3493644" y="1282064"/>
                  <a:pt x="3484627" y="1117473"/>
                </a:cubicBezTo>
                <a:cubicBezTo>
                  <a:pt x="3476752" y="969518"/>
                  <a:pt x="3349118" y="828167"/>
                  <a:pt x="3069337" y="990600"/>
                </a:cubicBezTo>
                <a:cubicBezTo>
                  <a:pt x="2591563" y="1265301"/>
                  <a:pt x="2439289" y="1240790"/>
                  <a:pt x="2439289" y="1240790"/>
                </a:cubicBezTo>
                <a:cubicBezTo>
                  <a:pt x="2292478" y="1229613"/>
                  <a:pt x="2295145" y="1126617"/>
                  <a:pt x="2405888" y="902462"/>
                </a:cubicBezTo>
                <a:cubicBezTo>
                  <a:pt x="2479168" y="748411"/>
                  <a:pt x="2494535" y="667893"/>
                  <a:pt x="2495170" y="539242"/>
                </a:cubicBezTo>
                <a:cubicBezTo>
                  <a:pt x="2496821" y="228853"/>
                  <a:pt x="2290954" y="21971"/>
                  <a:pt x="1987297" y="762"/>
                </a:cubicBezTo>
                <a:cubicBezTo>
                  <a:pt x="1977391" y="381"/>
                  <a:pt x="1967611" y="0"/>
                  <a:pt x="1957833" y="0"/>
                </a:cubicBezTo>
                <a:cubicBezTo>
                  <a:pt x="1690244" y="0"/>
                  <a:pt x="1403986" y="249047"/>
                  <a:pt x="1398017" y="541909"/>
                </a:cubicBezTo>
              </a:path>
            </a:pathLst>
          </a:custGeom>
          <a:noFill/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wrap="none" lIns="0" tIns="0" rIns="0" bIns="0" rtlCol="0" anchor="ctr"/>
          <a:lstStyle/>
          <a:p>
            <a:pPr indent="0" algn="ctr">
              <a:lnSpc>
                <a:spcPts val="11500"/>
              </a:lnSpc>
            </a:pPr>
            <a:r>
              <a:rPr lang="en-US" altLang="ko-KR" sz="9000" b="1" dirty="0">
                <a:solidFill>
                  <a:srgbClr val="127BC8"/>
                </a:solidFill>
              </a:rPr>
              <a:t>2</a:t>
            </a:r>
            <a:endParaRPr lang="en-US" altLang="ko-KR" sz="9000" b="1" dirty="0" smtClean="0">
              <a:solidFill>
                <a:srgbClr val="127BC8"/>
              </a:solidFill>
            </a:endParaRPr>
          </a:p>
        </p:txBody>
      </p:sp>
      <p:sp>
        <p:nvSpPr>
          <p:cNvPr id="21" name="object 2"/>
          <p:cNvSpPr txBox="1"/>
          <p:nvPr/>
        </p:nvSpPr>
        <p:spPr>
          <a:xfrm>
            <a:off x="4256900" y="4743500"/>
            <a:ext cx="2472055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b="1" spc="-340" dirty="0">
                <a:solidFill>
                  <a:srgbClr val="FFFFFF"/>
                </a:solidFill>
                <a:latin typeface="Malgun Gothic"/>
                <a:cs typeface="Malgun Gothic"/>
              </a:rPr>
              <a:t>아동학대의</a:t>
            </a:r>
            <a:r>
              <a:rPr sz="3000" b="1" spc="-484" dirty="0">
                <a:solidFill>
                  <a:srgbClr val="FFFFFF"/>
                </a:solidFill>
                <a:latin typeface="Malgun Gothic"/>
                <a:cs typeface="Malgun Gothic"/>
              </a:rPr>
              <a:t> </a:t>
            </a:r>
            <a:r>
              <a:rPr sz="3000" b="1" spc="-355" dirty="0">
                <a:solidFill>
                  <a:srgbClr val="FFFFFF"/>
                </a:solidFill>
                <a:latin typeface="Malgun Gothic"/>
                <a:cs typeface="Malgun Gothic"/>
              </a:rPr>
              <a:t>이해</a:t>
            </a:r>
            <a:endParaRPr sz="3000" dirty="0">
              <a:latin typeface="Malgun Gothic"/>
              <a:cs typeface="Malgun Gothic"/>
            </a:endParaRPr>
          </a:p>
        </p:txBody>
      </p:sp>
      <p:pic>
        <p:nvPicPr>
          <p:cNvPr id="24" name="그림 2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4300" y="6849687"/>
            <a:ext cx="1785679" cy="47522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2400" y="2016125"/>
            <a:ext cx="5648325" cy="1028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object 2"/>
          <p:cNvSpPr/>
          <p:nvPr/>
        </p:nvSpPr>
        <p:spPr>
          <a:xfrm>
            <a:off x="493269" y="3241560"/>
            <a:ext cx="1930077" cy="28046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689300" y="3171825"/>
            <a:ext cx="4390390" cy="1757680"/>
          </a:xfrm>
          <a:prstGeom prst="rect">
            <a:avLst/>
          </a:prstGeom>
        </p:spPr>
        <p:txBody>
          <a:bodyPr vert="horz" wrap="square" lIns="0" tIns="5905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65"/>
              </a:spcBef>
            </a:pPr>
            <a:r>
              <a:rPr sz="2000" b="1" spc="-125" dirty="0">
                <a:solidFill>
                  <a:srgbClr val="231F20"/>
                </a:solidFill>
                <a:latin typeface="Gadugi" panose="020B0502040204020203" pitchFamily="34" charset="0"/>
                <a:ea typeface="Gadugi" panose="020B0502040204020203" pitchFamily="34" charset="0"/>
                <a:cs typeface="Gulim"/>
              </a:rPr>
              <a:t>아동학대란?</a:t>
            </a:r>
            <a:endParaRPr sz="2000" b="1" dirty="0">
              <a:latin typeface="Gadugi" panose="020B0502040204020203" pitchFamily="34" charset="0"/>
              <a:ea typeface="Gadugi" panose="020B0502040204020203" pitchFamily="34" charset="0"/>
              <a:cs typeface="Gulim"/>
            </a:endParaRPr>
          </a:p>
          <a:p>
            <a:pPr marL="12700">
              <a:lnSpc>
                <a:spcPct val="100000"/>
              </a:lnSpc>
              <a:spcBef>
                <a:spcPts val="275"/>
              </a:spcBef>
            </a:pPr>
            <a:r>
              <a:rPr sz="1500" b="1" spc="-204" dirty="0">
                <a:solidFill>
                  <a:srgbClr val="231F20"/>
                </a:solidFill>
                <a:latin typeface="Gadugi" panose="020B0502040204020203" pitchFamily="34" charset="0"/>
                <a:ea typeface="Gadugi" panose="020B0502040204020203" pitchFamily="34" charset="0"/>
                <a:cs typeface="Malgun Gothic"/>
              </a:rPr>
              <a:t>(아동복지법</a:t>
            </a:r>
            <a:r>
              <a:rPr sz="1500" b="1" spc="-345" dirty="0">
                <a:solidFill>
                  <a:srgbClr val="231F20"/>
                </a:solidFill>
                <a:latin typeface="Gadugi" panose="020B0502040204020203" pitchFamily="34" charset="0"/>
                <a:ea typeface="Gadugi" panose="020B0502040204020203" pitchFamily="34" charset="0"/>
                <a:cs typeface="Malgun Gothic"/>
              </a:rPr>
              <a:t> </a:t>
            </a:r>
            <a:r>
              <a:rPr sz="1500" b="1" spc="-185" dirty="0">
                <a:solidFill>
                  <a:srgbClr val="231F20"/>
                </a:solidFill>
                <a:latin typeface="Gadugi" panose="020B0502040204020203" pitchFamily="34" charset="0"/>
                <a:ea typeface="Gadugi" panose="020B0502040204020203" pitchFamily="34" charset="0"/>
                <a:cs typeface="Malgun Gothic"/>
              </a:rPr>
              <a:t>제3조제</a:t>
            </a:r>
            <a:r>
              <a:rPr sz="1500" b="1" spc="-185" dirty="0" smtClean="0">
                <a:solidFill>
                  <a:srgbClr val="231F20"/>
                </a:solidFill>
                <a:latin typeface="Gadugi" panose="020B0502040204020203" pitchFamily="34" charset="0"/>
                <a:ea typeface="Gadugi" panose="020B0502040204020203" pitchFamily="34" charset="0"/>
                <a:cs typeface="Malgun Gothic"/>
              </a:rPr>
              <a:t>7</a:t>
            </a:r>
            <a:r>
              <a:rPr lang="ko-KR" altLang="en-US" sz="1500" b="1" spc="-185" dirty="0" smtClean="0">
                <a:solidFill>
                  <a:srgbClr val="231F20"/>
                </a:solidFill>
                <a:latin typeface="Gadugi" panose="020B0502040204020203" pitchFamily="34" charset="0"/>
                <a:ea typeface="+mj-ea"/>
                <a:cs typeface="Malgun Gothic"/>
              </a:rPr>
              <a:t>호</a:t>
            </a:r>
            <a:r>
              <a:rPr sz="1500" b="1" spc="-185" dirty="0" smtClean="0">
                <a:solidFill>
                  <a:srgbClr val="231F20"/>
                </a:solidFill>
                <a:latin typeface="Gadugi" panose="020B0502040204020203" pitchFamily="34" charset="0"/>
                <a:ea typeface="Gadugi" panose="020B0502040204020203" pitchFamily="34" charset="0"/>
                <a:cs typeface="Malgun Gothic"/>
              </a:rPr>
              <a:t>)</a:t>
            </a:r>
            <a:endParaRPr sz="1500" dirty="0">
              <a:latin typeface="Gadugi" panose="020B0502040204020203" pitchFamily="34" charset="0"/>
              <a:ea typeface="Gadugi" panose="020B0502040204020203" pitchFamily="34" charset="0"/>
              <a:cs typeface="Malgun Gothic"/>
            </a:endParaRPr>
          </a:p>
          <a:p>
            <a:pPr marL="167005" marR="5080" indent="-154305">
              <a:lnSpc>
                <a:spcPct val="119100"/>
              </a:lnSpc>
              <a:spcBef>
                <a:spcPts val="790"/>
              </a:spcBef>
              <a:buSzPct val="92857"/>
              <a:buFont typeface="Calibri"/>
              <a:buChar char="•"/>
              <a:tabLst>
                <a:tab pos="177165" algn="l"/>
              </a:tabLst>
            </a:pPr>
            <a:r>
              <a:rPr sz="1400" spc="-140" dirty="0" err="1" smtClean="0">
                <a:solidFill>
                  <a:srgbClr val="231F20"/>
                </a:solidFill>
                <a:latin typeface="Gadugi" panose="020B0502040204020203" pitchFamily="34" charset="0"/>
                <a:ea typeface="Gadugi" panose="020B0502040204020203" pitchFamily="34" charset="0"/>
                <a:cs typeface="Dotum"/>
              </a:rPr>
              <a:t>보호자를</a:t>
            </a:r>
            <a:r>
              <a:rPr sz="1400" spc="-140" dirty="0" smtClean="0">
                <a:solidFill>
                  <a:srgbClr val="231F20"/>
                </a:solidFill>
                <a:latin typeface="Gadugi" panose="020B0502040204020203" pitchFamily="34" charset="0"/>
                <a:ea typeface="Gadugi" panose="020B0502040204020203" pitchFamily="34" charset="0"/>
                <a:cs typeface="Dotum"/>
              </a:rPr>
              <a:t> </a:t>
            </a:r>
            <a:r>
              <a:rPr sz="1400" spc="-135" dirty="0">
                <a:solidFill>
                  <a:srgbClr val="231F20"/>
                </a:solidFill>
                <a:latin typeface="Gadugi" panose="020B0502040204020203" pitchFamily="34" charset="0"/>
                <a:ea typeface="Gadugi" panose="020B0502040204020203" pitchFamily="34" charset="0"/>
                <a:cs typeface="Dotum"/>
              </a:rPr>
              <a:t>포함한 성인이 아동의 </a:t>
            </a:r>
            <a:r>
              <a:rPr sz="1400" spc="-120" dirty="0">
                <a:solidFill>
                  <a:srgbClr val="231F20"/>
                </a:solidFill>
                <a:latin typeface="Gadugi" panose="020B0502040204020203" pitchFamily="34" charset="0"/>
                <a:ea typeface="Gadugi" panose="020B0502040204020203" pitchFamily="34" charset="0"/>
                <a:cs typeface="Dotum"/>
              </a:rPr>
              <a:t>건강 또는 </a:t>
            </a:r>
            <a:r>
              <a:rPr sz="1400" spc="-135" dirty="0">
                <a:solidFill>
                  <a:srgbClr val="231F20"/>
                </a:solidFill>
                <a:latin typeface="Gadugi" panose="020B0502040204020203" pitchFamily="34" charset="0"/>
                <a:ea typeface="Gadugi" panose="020B0502040204020203" pitchFamily="34" charset="0"/>
                <a:cs typeface="Dotum"/>
              </a:rPr>
              <a:t>복지를 </a:t>
            </a:r>
            <a:r>
              <a:rPr sz="1400" spc="-155" dirty="0">
                <a:solidFill>
                  <a:srgbClr val="231F20"/>
                </a:solidFill>
                <a:latin typeface="Gadugi" panose="020B0502040204020203" pitchFamily="34" charset="0"/>
                <a:ea typeface="Gadugi" panose="020B0502040204020203" pitchFamily="34" charset="0"/>
                <a:cs typeface="Dotum"/>
              </a:rPr>
              <a:t>해치거나  </a:t>
            </a:r>
            <a:r>
              <a:rPr sz="1400" spc="-135" dirty="0">
                <a:solidFill>
                  <a:srgbClr val="231F20"/>
                </a:solidFill>
                <a:latin typeface="Gadugi" panose="020B0502040204020203" pitchFamily="34" charset="0"/>
                <a:ea typeface="Gadugi" panose="020B0502040204020203" pitchFamily="34" charset="0"/>
                <a:cs typeface="Dotum"/>
              </a:rPr>
              <a:t>정상적 발달을 저해할 </a:t>
            </a:r>
            <a:r>
              <a:rPr sz="1400" spc="-85" dirty="0">
                <a:solidFill>
                  <a:srgbClr val="231F20"/>
                </a:solidFill>
                <a:latin typeface="Gadugi" panose="020B0502040204020203" pitchFamily="34" charset="0"/>
                <a:ea typeface="Gadugi" panose="020B0502040204020203" pitchFamily="34" charset="0"/>
                <a:cs typeface="Dotum"/>
              </a:rPr>
              <a:t>수 </a:t>
            </a:r>
            <a:r>
              <a:rPr sz="1400" spc="-120" dirty="0">
                <a:solidFill>
                  <a:srgbClr val="231F20"/>
                </a:solidFill>
                <a:latin typeface="Gadugi" panose="020B0502040204020203" pitchFamily="34" charset="0"/>
                <a:ea typeface="Gadugi" panose="020B0502040204020203" pitchFamily="34" charset="0"/>
                <a:cs typeface="Dotum"/>
              </a:rPr>
              <a:t>있는</a:t>
            </a:r>
            <a:r>
              <a:rPr sz="1400" spc="-60" dirty="0">
                <a:solidFill>
                  <a:srgbClr val="231F20"/>
                </a:solidFill>
                <a:latin typeface="Gadugi" panose="020B0502040204020203" pitchFamily="34" charset="0"/>
                <a:ea typeface="Gadugi" panose="020B0502040204020203" pitchFamily="34" charset="0"/>
                <a:cs typeface="Dotum"/>
              </a:rPr>
              <a:t> </a:t>
            </a:r>
            <a:r>
              <a:rPr sz="1400" spc="-145" dirty="0">
                <a:solidFill>
                  <a:srgbClr val="231F20"/>
                </a:solidFill>
                <a:latin typeface="Gadugi" panose="020B0502040204020203" pitchFamily="34" charset="0"/>
                <a:ea typeface="Gadugi" panose="020B0502040204020203" pitchFamily="34" charset="0"/>
                <a:cs typeface="Dotum"/>
              </a:rPr>
              <a:t>신체적·정신적·성적 </a:t>
            </a:r>
            <a:r>
              <a:rPr sz="1400" spc="-155" dirty="0">
                <a:solidFill>
                  <a:srgbClr val="231F20"/>
                </a:solidFill>
                <a:latin typeface="Gadugi" panose="020B0502040204020203" pitchFamily="34" charset="0"/>
                <a:ea typeface="Gadugi" panose="020B0502040204020203" pitchFamily="34" charset="0"/>
                <a:cs typeface="Dotum"/>
              </a:rPr>
              <a:t>폭력이나  </a:t>
            </a:r>
            <a:r>
              <a:rPr sz="1400" spc="-120" dirty="0">
                <a:solidFill>
                  <a:srgbClr val="231F20"/>
                </a:solidFill>
                <a:latin typeface="Gadugi" panose="020B0502040204020203" pitchFamily="34" charset="0"/>
                <a:ea typeface="Gadugi" panose="020B0502040204020203" pitchFamily="34" charset="0"/>
                <a:cs typeface="Dotum"/>
              </a:rPr>
              <a:t>가혹 </a:t>
            </a:r>
            <a:r>
              <a:rPr sz="1400" spc="-135" dirty="0">
                <a:solidFill>
                  <a:srgbClr val="231F20"/>
                </a:solidFill>
                <a:latin typeface="Gadugi" panose="020B0502040204020203" pitchFamily="34" charset="0"/>
                <a:ea typeface="Gadugi" panose="020B0502040204020203" pitchFamily="34" charset="0"/>
                <a:cs typeface="Dotum"/>
              </a:rPr>
              <a:t>행위를 </a:t>
            </a:r>
            <a:r>
              <a:rPr sz="1400" spc="-120" dirty="0">
                <a:solidFill>
                  <a:srgbClr val="231F20"/>
                </a:solidFill>
                <a:latin typeface="Gadugi" panose="020B0502040204020203" pitchFamily="34" charset="0"/>
                <a:ea typeface="Gadugi" panose="020B0502040204020203" pitchFamily="34" charset="0"/>
                <a:cs typeface="Dotum"/>
              </a:rPr>
              <a:t>하는 것과 </a:t>
            </a:r>
            <a:r>
              <a:rPr sz="1400" spc="-135" dirty="0">
                <a:solidFill>
                  <a:srgbClr val="231F20"/>
                </a:solidFill>
                <a:latin typeface="Gadugi" panose="020B0502040204020203" pitchFamily="34" charset="0"/>
                <a:ea typeface="Gadugi" panose="020B0502040204020203" pitchFamily="34" charset="0"/>
                <a:cs typeface="Dotum"/>
              </a:rPr>
              <a:t>아동의 </a:t>
            </a:r>
            <a:r>
              <a:rPr sz="1400" spc="-140" dirty="0">
                <a:solidFill>
                  <a:srgbClr val="231F20"/>
                </a:solidFill>
                <a:latin typeface="Gadugi" panose="020B0502040204020203" pitchFamily="34" charset="0"/>
                <a:ea typeface="Gadugi" panose="020B0502040204020203" pitchFamily="34" charset="0"/>
                <a:cs typeface="Dotum"/>
              </a:rPr>
              <a:t>보호자가 </a:t>
            </a:r>
            <a:r>
              <a:rPr sz="1400" spc="-135" dirty="0">
                <a:solidFill>
                  <a:srgbClr val="231F20"/>
                </a:solidFill>
                <a:latin typeface="Gadugi" panose="020B0502040204020203" pitchFamily="34" charset="0"/>
                <a:ea typeface="Gadugi" panose="020B0502040204020203" pitchFamily="34" charset="0"/>
                <a:cs typeface="Dotum"/>
              </a:rPr>
              <a:t>아동을 </a:t>
            </a:r>
            <a:r>
              <a:rPr sz="1400" spc="-155" dirty="0">
                <a:solidFill>
                  <a:srgbClr val="231F20"/>
                </a:solidFill>
                <a:latin typeface="Gadugi" panose="020B0502040204020203" pitchFamily="34" charset="0"/>
                <a:ea typeface="Gadugi" panose="020B0502040204020203" pitchFamily="34" charset="0"/>
                <a:cs typeface="Dotum"/>
              </a:rPr>
              <a:t>유기하거나  </a:t>
            </a:r>
            <a:r>
              <a:rPr sz="1400" spc="-140" dirty="0">
                <a:solidFill>
                  <a:srgbClr val="231F20"/>
                </a:solidFill>
                <a:latin typeface="Gadugi" panose="020B0502040204020203" pitchFamily="34" charset="0"/>
                <a:ea typeface="Gadugi" panose="020B0502040204020203" pitchFamily="34" charset="0"/>
                <a:cs typeface="Dotum"/>
              </a:rPr>
              <a:t>방임하는</a:t>
            </a:r>
            <a:r>
              <a:rPr sz="1400" spc="-225" dirty="0">
                <a:solidFill>
                  <a:srgbClr val="231F20"/>
                </a:solidFill>
                <a:latin typeface="Gadugi" panose="020B0502040204020203" pitchFamily="34" charset="0"/>
                <a:ea typeface="Gadugi" panose="020B0502040204020203" pitchFamily="34" charset="0"/>
                <a:cs typeface="Dotum"/>
              </a:rPr>
              <a:t> </a:t>
            </a:r>
            <a:r>
              <a:rPr sz="1400" spc="-165" dirty="0">
                <a:solidFill>
                  <a:srgbClr val="231F20"/>
                </a:solidFill>
                <a:latin typeface="Gadugi" panose="020B0502040204020203" pitchFamily="34" charset="0"/>
                <a:ea typeface="Gadugi" panose="020B0502040204020203" pitchFamily="34" charset="0"/>
                <a:cs typeface="Dotum"/>
              </a:rPr>
              <a:t>것.</a:t>
            </a:r>
            <a:endParaRPr sz="1400" dirty="0">
              <a:latin typeface="Gadugi" panose="020B0502040204020203" pitchFamily="34" charset="0"/>
              <a:ea typeface="Gadugi" panose="020B0502040204020203" pitchFamily="34" charset="0"/>
              <a:cs typeface="Dotum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5323001" y="3252640"/>
            <a:ext cx="1930084" cy="28046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body" idx="1"/>
          </p:nvPr>
        </p:nvSpPr>
        <p:spPr>
          <a:xfrm>
            <a:off x="528890" y="3188971"/>
            <a:ext cx="9847009" cy="2018630"/>
          </a:xfrm>
          <a:prstGeom prst="rect">
            <a:avLst/>
          </a:prstGeom>
        </p:spPr>
        <p:txBody>
          <a:bodyPr vert="horz" wrap="square" lIns="0" tIns="59055" rIns="0" bIns="0" rtlCol="0">
            <a:spAutoFit/>
          </a:bodyPr>
          <a:lstStyle/>
          <a:p>
            <a:pPr marL="4928870">
              <a:lnSpc>
                <a:spcPct val="100000"/>
              </a:lnSpc>
              <a:spcBef>
                <a:spcPts val="465"/>
              </a:spcBef>
            </a:pPr>
            <a:r>
              <a:rPr lang="ko-KR" altLang="en-US" b="1" spc="-135" dirty="0" smtClean="0">
                <a:latin typeface="+mj-ea"/>
                <a:ea typeface="+mj-ea"/>
              </a:rPr>
              <a:t>아동학대범죄란</a:t>
            </a:r>
            <a:r>
              <a:rPr lang="en-US" altLang="ko-KR" b="1" spc="-135" dirty="0" smtClean="0">
                <a:latin typeface="+mj-ea"/>
                <a:ea typeface="+mj-ea"/>
              </a:rPr>
              <a:t>?</a:t>
            </a:r>
            <a:endParaRPr b="1" spc="-135" dirty="0" smtClean="0">
              <a:latin typeface="+mj-ea"/>
              <a:ea typeface="+mj-ea"/>
            </a:endParaRPr>
          </a:p>
          <a:p>
            <a:pPr marL="4928870">
              <a:lnSpc>
                <a:spcPct val="100000"/>
              </a:lnSpc>
              <a:spcBef>
                <a:spcPts val="275"/>
              </a:spcBef>
            </a:pPr>
            <a:r>
              <a:rPr sz="1500" b="1" spc="-215" dirty="0" smtClean="0">
                <a:latin typeface="Malgun Gothic"/>
                <a:cs typeface="Malgun Gothic"/>
              </a:rPr>
              <a:t>(</a:t>
            </a:r>
            <a:r>
              <a:rPr sz="1500" b="1" spc="-215" dirty="0">
                <a:latin typeface="Malgun Gothic"/>
                <a:cs typeface="Malgun Gothic"/>
              </a:rPr>
              <a:t>아동학대범죄의</a:t>
            </a:r>
            <a:r>
              <a:rPr sz="1500" b="1" spc="-345" dirty="0">
                <a:latin typeface="Malgun Gothic"/>
                <a:cs typeface="Malgun Gothic"/>
              </a:rPr>
              <a:t> </a:t>
            </a:r>
            <a:r>
              <a:rPr sz="1500" b="1" spc="-190" dirty="0">
                <a:latin typeface="Malgun Gothic"/>
                <a:cs typeface="Malgun Gothic"/>
              </a:rPr>
              <a:t>처벌</a:t>
            </a:r>
            <a:r>
              <a:rPr sz="1500" b="1" spc="-345" dirty="0">
                <a:latin typeface="Malgun Gothic"/>
                <a:cs typeface="Malgun Gothic"/>
              </a:rPr>
              <a:t> </a:t>
            </a:r>
            <a:r>
              <a:rPr sz="1500" b="1" spc="-190" dirty="0">
                <a:latin typeface="Malgun Gothic"/>
                <a:cs typeface="Malgun Gothic"/>
              </a:rPr>
              <a:t>등에</a:t>
            </a:r>
            <a:r>
              <a:rPr sz="1500" b="1" spc="-345" dirty="0">
                <a:latin typeface="Malgun Gothic"/>
                <a:cs typeface="Malgun Gothic"/>
              </a:rPr>
              <a:t> </a:t>
            </a:r>
            <a:r>
              <a:rPr sz="1500" b="1" spc="-190" dirty="0">
                <a:latin typeface="Malgun Gothic"/>
                <a:cs typeface="Malgun Gothic"/>
              </a:rPr>
              <a:t>관한</a:t>
            </a:r>
            <a:r>
              <a:rPr sz="1500" b="1" spc="-345" dirty="0">
                <a:latin typeface="Malgun Gothic"/>
                <a:cs typeface="Malgun Gothic"/>
              </a:rPr>
              <a:t> </a:t>
            </a:r>
            <a:r>
              <a:rPr sz="1500" b="1" spc="-210" dirty="0">
                <a:latin typeface="Malgun Gothic"/>
                <a:cs typeface="Malgun Gothic"/>
              </a:rPr>
              <a:t>특례법</a:t>
            </a:r>
            <a:r>
              <a:rPr sz="1500" b="1" spc="-345" dirty="0">
                <a:latin typeface="Malgun Gothic"/>
                <a:cs typeface="Malgun Gothic"/>
              </a:rPr>
              <a:t> </a:t>
            </a:r>
            <a:r>
              <a:rPr sz="1500" b="1" spc="-185" dirty="0">
                <a:latin typeface="Malgun Gothic"/>
                <a:cs typeface="Malgun Gothic"/>
              </a:rPr>
              <a:t>제2조제</a:t>
            </a:r>
            <a:r>
              <a:rPr sz="1500" b="1" spc="-185" dirty="0" smtClean="0">
                <a:latin typeface="Malgun Gothic"/>
                <a:cs typeface="Malgun Gothic"/>
              </a:rPr>
              <a:t>4</a:t>
            </a:r>
            <a:r>
              <a:rPr lang="ko-KR" altLang="en-US" sz="1500" b="1" spc="-185" dirty="0" smtClean="0">
                <a:latin typeface="Malgun Gothic"/>
                <a:cs typeface="Malgun Gothic"/>
              </a:rPr>
              <a:t>호</a:t>
            </a:r>
            <a:r>
              <a:rPr sz="1500" b="1" spc="-185" dirty="0" smtClean="0">
                <a:latin typeface="Malgun Gothic"/>
                <a:cs typeface="Malgun Gothic"/>
              </a:rPr>
              <a:t>)</a:t>
            </a:r>
            <a:endParaRPr sz="1500" dirty="0">
              <a:latin typeface="Malgun Gothic"/>
              <a:cs typeface="Malgun Gothic"/>
            </a:endParaRPr>
          </a:p>
          <a:p>
            <a:pPr marL="5083175" indent="-154305">
              <a:lnSpc>
                <a:spcPct val="100000"/>
              </a:lnSpc>
              <a:spcBef>
                <a:spcPts val="1110"/>
              </a:spcBef>
              <a:buSzPct val="92857"/>
              <a:buFont typeface="Calibri"/>
              <a:buChar char="•"/>
              <a:tabLst>
                <a:tab pos="5093335" algn="l"/>
              </a:tabLst>
            </a:pPr>
            <a:r>
              <a:rPr lang="ko-KR" altLang="en-US" sz="1400" spc="-140" dirty="0" smtClean="0">
                <a:latin typeface="Dotum"/>
                <a:cs typeface="Dotum"/>
              </a:rPr>
              <a:t>보호자에 의한 아동학대를 말함</a:t>
            </a:r>
            <a:r>
              <a:rPr lang="en-US" altLang="ko-KR" sz="1400" spc="-140" dirty="0" smtClean="0">
                <a:latin typeface="Dotum"/>
                <a:cs typeface="Dotum"/>
              </a:rPr>
              <a:t>.</a:t>
            </a:r>
            <a:endParaRPr sz="1400" dirty="0">
              <a:latin typeface="Dotum"/>
              <a:cs typeface="Dotum"/>
            </a:endParaRPr>
          </a:p>
          <a:p>
            <a:pPr marL="5083175" marR="5080" indent="-154305">
              <a:lnSpc>
                <a:spcPct val="119100"/>
              </a:lnSpc>
              <a:buSzPct val="92857"/>
              <a:buFont typeface="Calibri"/>
              <a:buChar char="•"/>
              <a:tabLst>
                <a:tab pos="5093335" algn="l"/>
              </a:tabLst>
            </a:pPr>
            <a:r>
              <a:rPr sz="1400" spc="-135" dirty="0" err="1">
                <a:latin typeface="Malgun Gothic"/>
                <a:cs typeface="Malgun Gothic"/>
              </a:rPr>
              <a:t>형법상</a:t>
            </a:r>
            <a:r>
              <a:rPr sz="1400" spc="-135" dirty="0">
                <a:latin typeface="Malgun Gothic"/>
                <a:cs typeface="Malgun Gothic"/>
              </a:rPr>
              <a:t> </a:t>
            </a:r>
            <a:r>
              <a:rPr sz="1400" spc="-120" dirty="0" err="1" smtClean="0">
                <a:latin typeface="Malgun Gothic"/>
                <a:cs typeface="Malgun Gothic"/>
              </a:rPr>
              <a:t>범죄</a:t>
            </a:r>
            <a:r>
              <a:rPr lang="en-US" sz="1400" spc="-120" dirty="0" smtClean="0">
                <a:latin typeface="Malgun Gothic"/>
                <a:cs typeface="Malgun Gothic"/>
              </a:rPr>
              <a:t>(</a:t>
            </a:r>
            <a:r>
              <a:rPr lang="ko-KR" altLang="en-US" sz="1400" spc="-120" dirty="0" smtClean="0">
                <a:latin typeface="Malgun Gothic"/>
                <a:cs typeface="Malgun Gothic"/>
              </a:rPr>
              <a:t>상해</a:t>
            </a:r>
            <a:r>
              <a:rPr lang="en-US" altLang="ko-KR" sz="1400" spc="-120" dirty="0" smtClean="0">
                <a:latin typeface="Malgun Gothic"/>
                <a:cs typeface="Malgun Gothic"/>
              </a:rPr>
              <a:t>,</a:t>
            </a:r>
            <a:r>
              <a:rPr lang="ko-KR" altLang="en-US" sz="1400" spc="-120" dirty="0">
                <a:latin typeface="Malgun Gothic"/>
                <a:cs typeface="Malgun Gothic"/>
              </a:rPr>
              <a:t> </a:t>
            </a:r>
            <a:r>
              <a:rPr lang="ko-KR" altLang="en-US" sz="1400" spc="-120" dirty="0" smtClean="0">
                <a:latin typeface="Malgun Gothic"/>
                <a:cs typeface="Malgun Gothic"/>
              </a:rPr>
              <a:t>폭행</a:t>
            </a:r>
            <a:r>
              <a:rPr lang="en-US" altLang="ko-KR" sz="1400" spc="-120" dirty="0" smtClean="0">
                <a:latin typeface="Malgun Gothic"/>
                <a:cs typeface="Malgun Gothic"/>
              </a:rPr>
              <a:t>, </a:t>
            </a:r>
            <a:r>
              <a:rPr lang="ko-KR" altLang="en-US" sz="1400" spc="-120" dirty="0" smtClean="0">
                <a:latin typeface="Malgun Gothic"/>
                <a:cs typeface="Malgun Gothic"/>
              </a:rPr>
              <a:t>유기</a:t>
            </a:r>
            <a:r>
              <a:rPr lang="en-US" altLang="ko-KR" sz="1400" spc="-120" dirty="0" smtClean="0">
                <a:latin typeface="Malgun Gothic"/>
                <a:cs typeface="Malgun Gothic"/>
              </a:rPr>
              <a:t>, </a:t>
            </a:r>
            <a:r>
              <a:rPr lang="ko-KR" altLang="en-US" sz="1400" spc="-120" dirty="0" smtClean="0">
                <a:latin typeface="Malgun Gothic"/>
                <a:cs typeface="Malgun Gothic"/>
              </a:rPr>
              <a:t>학대</a:t>
            </a:r>
            <a:r>
              <a:rPr lang="en-US" altLang="ko-KR" sz="1400" spc="-120" dirty="0" smtClean="0">
                <a:latin typeface="Malgun Gothic"/>
                <a:cs typeface="Malgun Gothic"/>
              </a:rPr>
              <a:t>, </a:t>
            </a:r>
            <a:r>
              <a:rPr lang="ko-KR" altLang="en-US" sz="1400" spc="-120" dirty="0" smtClean="0">
                <a:latin typeface="Malgun Gothic"/>
                <a:cs typeface="Malgun Gothic"/>
              </a:rPr>
              <a:t>체포</a:t>
            </a:r>
            <a:r>
              <a:rPr lang="en-US" altLang="ko-KR" sz="1400" spc="-120" dirty="0" smtClean="0">
                <a:latin typeface="Malgun Gothic"/>
                <a:cs typeface="Malgun Gothic"/>
              </a:rPr>
              <a:t>, </a:t>
            </a:r>
            <a:r>
              <a:rPr lang="ko-KR" altLang="en-US" sz="1400" spc="-120" dirty="0" smtClean="0">
                <a:latin typeface="Malgun Gothic"/>
                <a:cs typeface="Malgun Gothic"/>
              </a:rPr>
              <a:t>강간</a:t>
            </a:r>
            <a:r>
              <a:rPr lang="en-US" altLang="ko-KR" sz="1400" spc="-120" dirty="0" smtClean="0">
                <a:latin typeface="Malgun Gothic"/>
                <a:cs typeface="Malgun Gothic"/>
              </a:rPr>
              <a:t>, </a:t>
            </a:r>
            <a:r>
              <a:rPr lang="ko-KR" altLang="en-US" sz="1400" spc="-120" dirty="0" smtClean="0">
                <a:latin typeface="Malgun Gothic"/>
                <a:cs typeface="Malgun Gothic"/>
              </a:rPr>
              <a:t>강요</a:t>
            </a:r>
            <a:r>
              <a:rPr lang="en-US" altLang="ko-KR" sz="1400" spc="-120" dirty="0" smtClean="0">
                <a:latin typeface="Malgun Gothic"/>
                <a:cs typeface="Malgun Gothic"/>
              </a:rPr>
              <a:t>, </a:t>
            </a:r>
            <a:r>
              <a:rPr lang="ko-KR" altLang="en-US" sz="1400" spc="-120" dirty="0" smtClean="0">
                <a:latin typeface="Malgun Gothic"/>
                <a:cs typeface="Malgun Gothic"/>
              </a:rPr>
              <a:t>재물손괴 등</a:t>
            </a:r>
            <a:r>
              <a:rPr lang="en-US" sz="1400" spc="-120" dirty="0" smtClean="0">
                <a:latin typeface="Malgun Gothic"/>
                <a:cs typeface="Malgun Gothic"/>
              </a:rPr>
              <a:t>),</a:t>
            </a:r>
            <a:r>
              <a:rPr sz="1400" spc="-120" dirty="0" smtClean="0">
                <a:latin typeface="Malgun Gothic"/>
                <a:cs typeface="Malgun Gothic"/>
              </a:rPr>
              <a:t> </a:t>
            </a:r>
            <a:endParaRPr lang="en-US" sz="1400" spc="-120" dirty="0" smtClean="0">
              <a:latin typeface="Malgun Gothic"/>
              <a:cs typeface="Malgun Gothic"/>
            </a:endParaRPr>
          </a:p>
          <a:p>
            <a:pPr marL="4928870" marR="5080">
              <a:lnSpc>
                <a:spcPct val="119100"/>
              </a:lnSpc>
              <a:buSzPct val="92857"/>
              <a:tabLst>
                <a:tab pos="5093335" algn="l"/>
              </a:tabLst>
            </a:pPr>
            <a:r>
              <a:rPr lang="en-US" sz="1400" spc="-140" dirty="0" smtClean="0">
                <a:latin typeface="Malgun Gothic"/>
                <a:cs typeface="Malgun Gothic"/>
              </a:rPr>
              <a:t>    </a:t>
            </a:r>
            <a:r>
              <a:rPr sz="1400" spc="-140" dirty="0" err="1" smtClean="0">
                <a:latin typeface="Malgun Gothic"/>
                <a:cs typeface="Malgun Gothic"/>
              </a:rPr>
              <a:t>복지법상</a:t>
            </a:r>
            <a:r>
              <a:rPr sz="1400" spc="-140" dirty="0" smtClean="0">
                <a:latin typeface="Malgun Gothic"/>
                <a:cs typeface="Malgun Gothic"/>
              </a:rPr>
              <a:t> </a:t>
            </a:r>
            <a:r>
              <a:rPr sz="1400" spc="-135" dirty="0" err="1" smtClean="0">
                <a:latin typeface="Malgun Gothic"/>
                <a:cs typeface="Malgun Gothic"/>
              </a:rPr>
              <a:t>범죄</a:t>
            </a:r>
            <a:r>
              <a:rPr lang="en-US" sz="1400" spc="-135" dirty="0" smtClean="0">
                <a:latin typeface="Malgun Gothic"/>
                <a:cs typeface="Malgun Gothic"/>
              </a:rPr>
              <a:t>(</a:t>
            </a:r>
            <a:r>
              <a:rPr lang="ko-KR" altLang="en-US" sz="1400" spc="-135" dirty="0" smtClean="0">
                <a:latin typeface="Malgun Gothic"/>
                <a:cs typeface="Malgun Gothic"/>
              </a:rPr>
              <a:t>신체</a:t>
            </a:r>
            <a:r>
              <a:rPr lang="en-US" altLang="ko-KR" sz="1400" spc="-135" dirty="0" smtClean="0">
                <a:latin typeface="Malgun Gothic"/>
                <a:cs typeface="Malgun Gothic"/>
              </a:rPr>
              <a:t>, </a:t>
            </a:r>
            <a:r>
              <a:rPr lang="ko-KR" altLang="en-US" sz="1400" spc="-135" dirty="0" smtClean="0">
                <a:latin typeface="Malgun Gothic"/>
                <a:cs typeface="Malgun Gothic"/>
              </a:rPr>
              <a:t>정서</a:t>
            </a:r>
            <a:r>
              <a:rPr lang="en-US" altLang="ko-KR" sz="1400" spc="-135" dirty="0" smtClean="0">
                <a:latin typeface="Malgun Gothic"/>
                <a:cs typeface="Malgun Gothic"/>
              </a:rPr>
              <a:t>, </a:t>
            </a:r>
            <a:r>
              <a:rPr lang="ko-KR" altLang="en-US" sz="1400" spc="-135" dirty="0" smtClean="0">
                <a:latin typeface="Malgun Gothic"/>
                <a:cs typeface="Malgun Gothic"/>
              </a:rPr>
              <a:t>성</a:t>
            </a:r>
            <a:r>
              <a:rPr lang="en-US" altLang="ko-KR" sz="1400" spc="-135" dirty="0" smtClean="0">
                <a:latin typeface="Malgun Gothic"/>
                <a:cs typeface="Malgun Gothic"/>
              </a:rPr>
              <a:t>, </a:t>
            </a:r>
            <a:r>
              <a:rPr lang="ko-KR" altLang="en-US" sz="1400" spc="-135" dirty="0" smtClean="0">
                <a:latin typeface="Malgun Gothic"/>
                <a:cs typeface="Malgun Gothic"/>
              </a:rPr>
              <a:t>방임</a:t>
            </a:r>
            <a:r>
              <a:rPr lang="en-US" sz="1400" spc="-135" dirty="0" smtClean="0">
                <a:latin typeface="Malgun Gothic"/>
                <a:cs typeface="Malgun Gothic"/>
              </a:rPr>
              <a:t>)</a:t>
            </a:r>
            <a:endParaRPr lang="en-US" sz="1400" spc="-135" dirty="0">
              <a:latin typeface="Dotum"/>
              <a:cs typeface="Malgun Gothic"/>
            </a:endParaRPr>
          </a:p>
          <a:p>
            <a:pPr marL="4928870" marR="5080">
              <a:lnSpc>
                <a:spcPct val="119100"/>
              </a:lnSpc>
              <a:buSzPct val="92857"/>
              <a:tabLst>
                <a:tab pos="5093335" algn="l"/>
              </a:tabLst>
            </a:pPr>
            <a:r>
              <a:rPr lang="en-US" sz="1400" spc="-135" dirty="0" smtClean="0">
                <a:latin typeface="Dotum"/>
                <a:cs typeface="Malgun Gothic"/>
              </a:rPr>
              <a:t>    </a:t>
            </a:r>
            <a:r>
              <a:rPr sz="1400" spc="-120" dirty="0" err="1" smtClean="0">
                <a:latin typeface="Malgun Gothic"/>
                <a:cs typeface="Malgun Gothic"/>
              </a:rPr>
              <a:t>다른</a:t>
            </a:r>
            <a:r>
              <a:rPr sz="1400" spc="-120" dirty="0" smtClean="0">
                <a:latin typeface="Malgun Gothic"/>
                <a:cs typeface="Malgun Gothic"/>
              </a:rPr>
              <a:t> </a:t>
            </a:r>
            <a:r>
              <a:rPr sz="1400" spc="-135" dirty="0">
                <a:latin typeface="Malgun Gothic"/>
                <a:cs typeface="Malgun Gothic"/>
              </a:rPr>
              <a:t>법률에  </a:t>
            </a:r>
            <a:r>
              <a:rPr sz="1400" spc="-120" dirty="0">
                <a:latin typeface="Malgun Gothic"/>
                <a:cs typeface="Malgun Gothic"/>
              </a:rPr>
              <a:t>의해 </a:t>
            </a:r>
            <a:r>
              <a:rPr sz="1400" spc="-155" dirty="0" err="1">
                <a:latin typeface="Malgun Gothic"/>
                <a:cs typeface="Malgun Gothic"/>
              </a:rPr>
              <a:t>가중처벌</a:t>
            </a:r>
            <a:r>
              <a:rPr sz="1400" spc="-155" dirty="0">
                <a:latin typeface="Malgun Gothic"/>
                <a:cs typeface="Malgun Gothic"/>
              </a:rPr>
              <a:t> </a:t>
            </a:r>
            <a:r>
              <a:rPr lang="en-US" sz="1400" spc="-155" dirty="0" smtClean="0">
                <a:latin typeface="Malgun Gothic"/>
                <a:cs typeface="Malgun Gothic"/>
              </a:rPr>
              <a:t> </a:t>
            </a:r>
            <a:r>
              <a:rPr sz="1400" spc="-120" dirty="0" err="1" smtClean="0">
                <a:latin typeface="Malgun Gothic"/>
                <a:cs typeface="Malgun Gothic"/>
              </a:rPr>
              <a:t>되는</a:t>
            </a:r>
            <a:r>
              <a:rPr sz="1400" spc="-120" dirty="0" smtClean="0">
                <a:latin typeface="Malgun Gothic"/>
                <a:cs typeface="Malgun Gothic"/>
              </a:rPr>
              <a:t> </a:t>
            </a:r>
            <a:r>
              <a:rPr sz="1400" spc="-130" dirty="0" smtClean="0">
                <a:latin typeface="Malgun Gothic"/>
                <a:cs typeface="Malgun Gothic"/>
              </a:rPr>
              <a:t>죄</a:t>
            </a:r>
            <a:endParaRPr lang="en-US" sz="1400" spc="-130" dirty="0" smtClean="0">
              <a:latin typeface="Malgun Gothic"/>
              <a:cs typeface="Malgun Gothic"/>
            </a:endParaRPr>
          </a:p>
          <a:p>
            <a:pPr marL="4928870" marR="5080">
              <a:lnSpc>
                <a:spcPct val="119100"/>
              </a:lnSpc>
              <a:buSzPct val="92857"/>
              <a:tabLst>
                <a:tab pos="5093335" algn="l"/>
              </a:tabLst>
            </a:pPr>
            <a:r>
              <a:rPr lang="en-US" sz="1400" spc="-130" dirty="0">
                <a:latin typeface="Malgun Gothic"/>
                <a:cs typeface="Malgun Gothic"/>
              </a:rPr>
              <a:t> </a:t>
            </a:r>
            <a:r>
              <a:rPr lang="en-US" sz="1400" spc="-130" dirty="0" smtClean="0">
                <a:latin typeface="Malgun Gothic"/>
                <a:cs typeface="Malgun Gothic"/>
              </a:rPr>
              <a:t>   </a:t>
            </a:r>
            <a:r>
              <a:rPr sz="1400" spc="-150" dirty="0" err="1" smtClean="0">
                <a:latin typeface="Malgun Gothic"/>
                <a:cs typeface="Malgun Gothic"/>
              </a:rPr>
              <a:t>아동학대처벌법에</a:t>
            </a:r>
            <a:r>
              <a:rPr sz="1400" spc="-150" dirty="0" smtClean="0">
                <a:latin typeface="Malgun Gothic"/>
                <a:cs typeface="Malgun Gothic"/>
              </a:rPr>
              <a:t> </a:t>
            </a:r>
            <a:r>
              <a:rPr sz="1400" spc="-135" dirty="0" err="1">
                <a:latin typeface="Malgun Gothic"/>
                <a:cs typeface="Malgun Gothic"/>
              </a:rPr>
              <a:t>규정된</a:t>
            </a:r>
            <a:r>
              <a:rPr sz="1400" spc="-135" dirty="0">
                <a:latin typeface="Malgun Gothic"/>
                <a:cs typeface="Malgun Gothic"/>
              </a:rPr>
              <a:t>  </a:t>
            </a:r>
            <a:r>
              <a:rPr sz="1400" spc="-145" dirty="0" err="1" smtClean="0">
                <a:latin typeface="Malgun Gothic"/>
                <a:cs typeface="Malgun Gothic"/>
              </a:rPr>
              <a:t>범죄</a:t>
            </a:r>
            <a:r>
              <a:rPr lang="en-US" sz="1400" spc="-145" dirty="0" smtClean="0">
                <a:latin typeface="Malgun Gothic"/>
                <a:cs typeface="Malgun Gothic"/>
              </a:rPr>
              <a:t>(</a:t>
            </a:r>
            <a:r>
              <a:rPr lang="ko-KR" altLang="en-US" sz="1400" spc="-145" dirty="0" smtClean="0">
                <a:latin typeface="Malgun Gothic"/>
                <a:cs typeface="Malgun Gothic"/>
              </a:rPr>
              <a:t>아동학대치사</a:t>
            </a:r>
            <a:r>
              <a:rPr lang="en-US" altLang="ko-KR" sz="1400" spc="-145" dirty="0" smtClean="0">
                <a:latin typeface="Malgun Gothic"/>
                <a:cs typeface="Malgun Gothic"/>
              </a:rPr>
              <a:t>, </a:t>
            </a:r>
            <a:r>
              <a:rPr lang="ko-KR" altLang="en-US" sz="1400" spc="-145" dirty="0" smtClean="0">
                <a:latin typeface="Malgun Gothic"/>
                <a:cs typeface="Malgun Gothic"/>
              </a:rPr>
              <a:t>중상해</a:t>
            </a:r>
            <a:r>
              <a:rPr lang="en-US" altLang="ko-KR" sz="1400" spc="-145" dirty="0" smtClean="0">
                <a:latin typeface="Malgun Gothic"/>
                <a:cs typeface="Malgun Gothic"/>
              </a:rPr>
              <a:t>, </a:t>
            </a:r>
            <a:r>
              <a:rPr lang="ko-KR" altLang="en-US" sz="1400" spc="-145" dirty="0" smtClean="0">
                <a:latin typeface="Malgun Gothic"/>
                <a:cs typeface="Malgun Gothic"/>
              </a:rPr>
              <a:t>상습범</a:t>
            </a:r>
            <a:r>
              <a:rPr lang="en-US" sz="1400" spc="-145" dirty="0" smtClean="0">
                <a:latin typeface="Malgun Gothic"/>
                <a:cs typeface="Malgun Gothic"/>
              </a:rPr>
              <a:t>)</a:t>
            </a:r>
          </a:p>
        </p:txBody>
      </p:sp>
      <p:sp>
        <p:nvSpPr>
          <p:cNvPr id="6" name="object 6"/>
          <p:cNvSpPr/>
          <p:nvPr/>
        </p:nvSpPr>
        <p:spPr>
          <a:xfrm>
            <a:off x="1918030" y="6705662"/>
            <a:ext cx="1010919" cy="527050"/>
          </a:xfrm>
          <a:custGeom>
            <a:avLst/>
            <a:gdLst/>
            <a:ahLst/>
            <a:cxnLst/>
            <a:rect l="l" t="t" r="r" b="b"/>
            <a:pathLst>
              <a:path w="1010919" h="527050">
                <a:moveTo>
                  <a:pt x="296576" y="446194"/>
                </a:moveTo>
                <a:lnTo>
                  <a:pt x="361234" y="507961"/>
                </a:lnTo>
                <a:lnTo>
                  <a:pt x="602587" y="526797"/>
                </a:lnTo>
                <a:lnTo>
                  <a:pt x="841713" y="478541"/>
                </a:lnTo>
                <a:lnTo>
                  <a:pt x="539594" y="478541"/>
                </a:lnTo>
                <a:lnTo>
                  <a:pt x="296576" y="446194"/>
                </a:lnTo>
                <a:close/>
              </a:path>
              <a:path w="1010919" h="527050">
                <a:moveTo>
                  <a:pt x="1010780" y="444423"/>
                </a:moveTo>
                <a:lnTo>
                  <a:pt x="539594" y="478541"/>
                </a:lnTo>
                <a:lnTo>
                  <a:pt x="841713" y="478541"/>
                </a:lnTo>
                <a:lnTo>
                  <a:pt x="1010780" y="444423"/>
                </a:lnTo>
                <a:close/>
              </a:path>
              <a:path w="1010919" h="527050">
                <a:moveTo>
                  <a:pt x="0" y="0"/>
                </a:moveTo>
                <a:lnTo>
                  <a:pt x="128964" y="297994"/>
                </a:lnTo>
                <a:lnTo>
                  <a:pt x="277242" y="443620"/>
                </a:lnTo>
                <a:lnTo>
                  <a:pt x="296576" y="446194"/>
                </a:lnTo>
                <a:lnTo>
                  <a:pt x="191958" y="346250"/>
                </a:lnTo>
                <a:lnTo>
                  <a:pt x="0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3029686" y="5781116"/>
            <a:ext cx="361950" cy="222885"/>
          </a:xfrm>
          <a:custGeom>
            <a:avLst/>
            <a:gdLst/>
            <a:ahLst/>
            <a:cxnLst/>
            <a:rect l="l" t="t" r="r" b="b"/>
            <a:pathLst>
              <a:path w="361950" h="222885">
                <a:moveTo>
                  <a:pt x="0" y="0"/>
                </a:moveTo>
                <a:lnTo>
                  <a:pt x="30803" y="60972"/>
                </a:lnTo>
                <a:lnTo>
                  <a:pt x="65117" y="97348"/>
                </a:lnTo>
                <a:lnTo>
                  <a:pt x="124585" y="123576"/>
                </a:lnTo>
                <a:lnTo>
                  <a:pt x="230847" y="154101"/>
                </a:lnTo>
                <a:lnTo>
                  <a:pt x="284173" y="168128"/>
                </a:lnTo>
                <a:lnTo>
                  <a:pt x="315552" y="179920"/>
                </a:lnTo>
                <a:lnTo>
                  <a:pt x="337232" y="195891"/>
                </a:lnTo>
                <a:lnTo>
                  <a:pt x="361442" y="222427"/>
                </a:lnTo>
                <a:lnTo>
                  <a:pt x="348762" y="195885"/>
                </a:lnTo>
                <a:lnTo>
                  <a:pt x="333495" y="180351"/>
                </a:lnTo>
                <a:lnTo>
                  <a:pt x="305677" y="169780"/>
                </a:lnTo>
                <a:lnTo>
                  <a:pt x="255371" y="158153"/>
                </a:lnTo>
                <a:lnTo>
                  <a:pt x="141603" y="115734"/>
                </a:lnTo>
                <a:lnTo>
                  <a:pt x="77079" y="85120"/>
                </a:lnTo>
                <a:lnTo>
                  <a:pt x="37858" y="51484"/>
                </a:lnTo>
                <a:lnTo>
                  <a:pt x="0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3229686" y="5781331"/>
            <a:ext cx="401955" cy="168910"/>
          </a:xfrm>
          <a:custGeom>
            <a:avLst/>
            <a:gdLst/>
            <a:ahLst/>
            <a:cxnLst/>
            <a:rect l="l" t="t" r="r" b="b"/>
            <a:pathLst>
              <a:path w="401954" h="168910">
                <a:moveTo>
                  <a:pt x="0" y="0"/>
                </a:moveTo>
                <a:lnTo>
                  <a:pt x="40981" y="57571"/>
                </a:lnTo>
                <a:lnTo>
                  <a:pt x="81580" y="89284"/>
                </a:lnTo>
                <a:lnTo>
                  <a:pt x="146041" y="106409"/>
                </a:lnTo>
                <a:lnTo>
                  <a:pt x="258610" y="120218"/>
                </a:lnTo>
                <a:lnTo>
                  <a:pt x="314883" y="125806"/>
                </a:lnTo>
                <a:lnTo>
                  <a:pt x="348565" y="132734"/>
                </a:lnTo>
                <a:lnTo>
                  <a:pt x="373086" y="145557"/>
                </a:lnTo>
                <a:lnTo>
                  <a:pt x="401878" y="168833"/>
                </a:lnTo>
                <a:lnTo>
                  <a:pt x="384786" y="143665"/>
                </a:lnTo>
                <a:lnTo>
                  <a:pt x="366822" y="130222"/>
                </a:lnTo>
                <a:lnTo>
                  <a:pt x="336943" y="123956"/>
                </a:lnTo>
                <a:lnTo>
                  <a:pt x="284111" y="120319"/>
                </a:lnTo>
                <a:lnTo>
                  <a:pt x="162036" y="95544"/>
                </a:lnTo>
                <a:lnTo>
                  <a:pt x="91749" y="74752"/>
                </a:lnTo>
                <a:lnTo>
                  <a:pt x="46615" y="46664"/>
                </a:lnTo>
                <a:lnTo>
                  <a:pt x="0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2823687" y="5185410"/>
            <a:ext cx="591820" cy="577215"/>
          </a:xfrm>
          <a:custGeom>
            <a:avLst/>
            <a:gdLst/>
            <a:ahLst/>
            <a:cxnLst/>
            <a:rect l="l" t="t" r="r" b="b"/>
            <a:pathLst>
              <a:path w="591820" h="577214">
                <a:moveTo>
                  <a:pt x="78670" y="201568"/>
                </a:moveTo>
                <a:lnTo>
                  <a:pt x="15788" y="371519"/>
                </a:lnTo>
                <a:lnTo>
                  <a:pt x="0" y="465616"/>
                </a:lnTo>
                <a:lnTo>
                  <a:pt x="35961" y="517561"/>
                </a:lnTo>
                <a:lnTo>
                  <a:pt x="128327" y="561054"/>
                </a:lnTo>
                <a:lnTo>
                  <a:pt x="136451" y="561822"/>
                </a:lnTo>
                <a:lnTo>
                  <a:pt x="149956" y="563658"/>
                </a:lnTo>
                <a:lnTo>
                  <a:pt x="190574" y="569077"/>
                </a:lnTo>
                <a:lnTo>
                  <a:pt x="245118" y="574392"/>
                </a:lnTo>
                <a:lnTo>
                  <a:pt x="308522" y="576688"/>
                </a:lnTo>
                <a:lnTo>
                  <a:pt x="341964" y="575792"/>
                </a:lnTo>
                <a:lnTo>
                  <a:pt x="409164" y="568090"/>
                </a:lnTo>
                <a:lnTo>
                  <a:pt x="472565" y="550076"/>
                </a:lnTo>
                <a:lnTo>
                  <a:pt x="527100" y="518833"/>
                </a:lnTo>
                <a:lnTo>
                  <a:pt x="567707" y="471446"/>
                </a:lnTo>
                <a:lnTo>
                  <a:pt x="589321" y="404996"/>
                </a:lnTo>
                <a:lnTo>
                  <a:pt x="591424" y="363712"/>
                </a:lnTo>
                <a:lnTo>
                  <a:pt x="586878" y="316568"/>
                </a:lnTo>
                <a:lnTo>
                  <a:pt x="575053" y="263200"/>
                </a:lnTo>
                <a:lnTo>
                  <a:pt x="555313" y="203244"/>
                </a:lnTo>
                <a:lnTo>
                  <a:pt x="358135" y="50942"/>
                </a:lnTo>
                <a:lnTo>
                  <a:pt x="242758" y="0"/>
                </a:lnTo>
                <a:lnTo>
                  <a:pt x="164498" y="50261"/>
                </a:lnTo>
                <a:lnTo>
                  <a:pt x="78670" y="201568"/>
                </a:lnTo>
                <a:close/>
              </a:path>
            </a:pathLst>
          </a:custGeom>
          <a:ln w="5847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3117927" y="5412690"/>
            <a:ext cx="144576" cy="9628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2910815" y="5418125"/>
            <a:ext cx="144589" cy="96285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2780944" y="5097683"/>
            <a:ext cx="725170" cy="749300"/>
          </a:xfrm>
          <a:custGeom>
            <a:avLst/>
            <a:gdLst/>
            <a:ahLst/>
            <a:cxnLst/>
            <a:rect l="l" t="t" r="r" b="b"/>
            <a:pathLst>
              <a:path w="725170" h="749300">
                <a:moveTo>
                  <a:pt x="213245" y="0"/>
                </a:moveTo>
                <a:lnTo>
                  <a:pt x="144106" y="73934"/>
                </a:lnTo>
                <a:lnTo>
                  <a:pt x="98551" y="242590"/>
                </a:lnTo>
                <a:lnTo>
                  <a:pt x="0" y="741916"/>
                </a:lnTo>
                <a:lnTo>
                  <a:pt x="44695" y="748684"/>
                </a:lnTo>
                <a:lnTo>
                  <a:pt x="72478" y="742816"/>
                </a:lnTo>
                <a:lnTo>
                  <a:pt x="94947" y="717000"/>
                </a:lnTo>
                <a:lnTo>
                  <a:pt x="123697" y="663925"/>
                </a:lnTo>
                <a:lnTo>
                  <a:pt x="108138" y="440035"/>
                </a:lnTo>
                <a:lnTo>
                  <a:pt x="112952" y="319792"/>
                </a:lnTo>
                <a:lnTo>
                  <a:pt x="147138" y="262145"/>
                </a:lnTo>
                <a:lnTo>
                  <a:pt x="219697" y="226042"/>
                </a:lnTo>
                <a:lnTo>
                  <a:pt x="673844" y="226042"/>
                </a:lnTo>
                <a:lnTo>
                  <a:pt x="668456" y="200240"/>
                </a:lnTo>
                <a:lnTo>
                  <a:pt x="653421" y="145953"/>
                </a:lnTo>
                <a:lnTo>
                  <a:pt x="636149" y="102360"/>
                </a:lnTo>
                <a:lnTo>
                  <a:pt x="616508" y="72524"/>
                </a:lnTo>
                <a:lnTo>
                  <a:pt x="354526" y="4844"/>
                </a:lnTo>
                <a:lnTo>
                  <a:pt x="213245" y="0"/>
                </a:lnTo>
                <a:close/>
              </a:path>
              <a:path w="725170" h="749300">
                <a:moveTo>
                  <a:pt x="683011" y="272029"/>
                </a:moveTo>
                <a:lnTo>
                  <a:pt x="544614" y="272029"/>
                </a:lnTo>
                <a:lnTo>
                  <a:pt x="613861" y="337168"/>
                </a:lnTo>
                <a:lnTo>
                  <a:pt x="647111" y="396095"/>
                </a:lnTo>
                <a:lnTo>
                  <a:pt x="653511" y="482301"/>
                </a:lnTo>
                <a:lnTo>
                  <a:pt x="642213" y="629280"/>
                </a:lnTo>
                <a:lnTo>
                  <a:pt x="637082" y="708439"/>
                </a:lnTo>
                <a:lnTo>
                  <a:pt x="688516" y="690431"/>
                </a:lnTo>
                <a:lnTo>
                  <a:pt x="714794" y="679870"/>
                </a:lnTo>
                <a:lnTo>
                  <a:pt x="724136" y="672652"/>
                </a:lnTo>
                <a:lnTo>
                  <a:pt x="724763" y="664675"/>
                </a:lnTo>
                <a:lnTo>
                  <a:pt x="722087" y="622398"/>
                </a:lnTo>
                <a:lnTo>
                  <a:pt x="719035" y="579015"/>
                </a:lnTo>
                <a:lnTo>
                  <a:pt x="714666" y="524884"/>
                </a:lnTo>
                <a:lnTo>
                  <a:pt x="708848" y="463071"/>
                </a:lnTo>
                <a:lnTo>
                  <a:pt x="701377" y="396095"/>
                </a:lnTo>
                <a:lnTo>
                  <a:pt x="692338" y="328645"/>
                </a:lnTo>
                <a:lnTo>
                  <a:pt x="683011" y="272029"/>
                </a:lnTo>
                <a:close/>
              </a:path>
              <a:path w="725170" h="749300">
                <a:moveTo>
                  <a:pt x="673844" y="226042"/>
                </a:moveTo>
                <a:lnTo>
                  <a:pt x="219697" y="226042"/>
                </a:lnTo>
                <a:lnTo>
                  <a:pt x="267468" y="292242"/>
                </a:lnTo>
                <a:lnTo>
                  <a:pt x="295259" y="327680"/>
                </a:lnTo>
                <a:lnTo>
                  <a:pt x="313748" y="344393"/>
                </a:lnTo>
                <a:lnTo>
                  <a:pt x="333616" y="354414"/>
                </a:lnTo>
                <a:lnTo>
                  <a:pt x="343484" y="235440"/>
                </a:lnTo>
                <a:lnTo>
                  <a:pt x="675806" y="235440"/>
                </a:lnTo>
                <a:lnTo>
                  <a:pt x="673844" y="226042"/>
                </a:lnTo>
                <a:close/>
              </a:path>
              <a:path w="725170" h="749300">
                <a:moveTo>
                  <a:pt x="675806" y="235440"/>
                </a:moveTo>
                <a:lnTo>
                  <a:pt x="343484" y="235440"/>
                </a:lnTo>
                <a:lnTo>
                  <a:pt x="499465" y="302788"/>
                </a:lnTo>
                <a:lnTo>
                  <a:pt x="544614" y="272029"/>
                </a:lnTo>
                <a:lnTo>
                  <a:pt x="683011" y="272029"/>
                </a:lnTo>
                <a:lnTo>
                  <a:pt x="681382" y="262145"/>
                </a:lnTo>
                <a:lnTo>
                  <a:pt x="675806" y="23544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3006103" y="5595360"/>
            <a:ext cx="189903" cy="165531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972441" y="5670529"/>
            <a:ext cx="2533015" cy="902335"/>
          </a:xfrm>
          <a:custGeom>
            <a:avLst/>
            <a:gdLst/>
            <a:ahLst/>
            <a:cxnLst/>
            <a:rect l="l" t="t" r="r" b="b"/>
            <a:pathLst>
              <a:path w="2533015" h="902334">
                <a:moveTo>
                  <a:pt x="2020747" y="454883"/>
                </a:moveTo>
                <a:lnTo>
                  <a:pt x="1924158" y="610345"/>
                </a:lnTo>
                <a:lnTo>
                  <a:pt x="1900685" y="705405"/>
                </a:lnTo>
                <a:lnTo>
                  <a:pt x="1958179" y="778979"/>
                </a:lnTo>
                <a:lnTo>
                  <a:pt x="2104491" y="869983"/>
                </a:lnTo>
                <a:lnTo>
                  <a:pt x="2115776" y="874388"/>
                </a:lnTo>
                <a:lnTo>
                  <a:pt x="2137595" y="883364"/>
                </a:lnTo>
                <a:lnTo>
                  <a:pt x="2168567" y="893341"/>
                </a:lnTo>
                <a:lnTo>
                  <a:pt x="2207312" y="900747"/>
                </a:lnTo>
                <a:lnTo>
                  <a:pt x="2252448" y="902011"/>
                </a:lnTo>
                <a:lnTo>
                  <a:pt x="2302596" y="893563"/>
                </a:lnTo>
                <a:lnTo>
                  <a:pt x="2329477" y="882699"/>
                </a:lnTo>
                <a:lnTo>
                  <a:pt x="2252383" y="882699"/>
                </a:lnTo>
                <a:lnTo>
                  <a:pt x="2218180" y="879809"/>
                </a:lnTo>
                <a:lnTo>
                  <a:pt x="2149873" y="859758"/>
                </a:lnTo>
                <a:lnTo>
                  <a:pt x="2086686" y="825647"/>
                </a:lnTo>
                <a:lnTo>
                  <a:pt x="2047233" y="798191"/>
                </a:lnTo>
                <a:lnTo>
                  <a:pt x="2007351" y="742764"/>
                </a:lnTo>
                <a:lnTo>
                  <a:pt x="1988515" y="689211"/>
                </a:lnTo>
                <a:lnTo>
                  <a:pt x="1993409" y="612399"/>
                </a:lnTo>
                <a:lnTo>
                  <a:pt x="2000407" y="562362"/>
                </a:lnTo>
                <a:lnTo>
                  <a:pt x="2008188" y="531702"/>
                </a:lnTo>
                <a:lnTo>
                  <a:pt x="2015434" y="513021"/>
                </a:lnTo>
                <a:lnTo>
                  <a:pt x="2020822" y="498923"/>
                </a:lnTo>
                <a:lnTo>
                  <a:pt x="2023033" y="482009"/>
                </a:lnTo>
                <a:lnTo>
                  <a:pt x="2020747" y="454883"/>
                </a:lnTo>
                <a:close/>
              </a:path>
              <a:path w="2533015" h="902334">
                <a:moveTo>
                  <a:pt x="2400208" y="255820"/>
                </a:moveTo>
                <a:lnTo>
                  <a:pt x="2428430" y="636265"/>
                </a:lnTo>
                <a:lnTo>
                  <a:pt x="2422893" y="700228"/>
                </a:lnTo>
                <a:lnTo>
                  <a:pt x="2411155" y="753228"/>
                </a:lnTo>
                <a:lnTo>
                  <a:pt x="2393963" y="796009"/>
                </a:lnTo>
                <a:lnTo>
                  <a:pt x="2372065" y="829316"/>
                </a:lnTo>
                <a:lnTo>
                  <a:pt x="2317146" y="870486"/>
                </a:lnTo>
                <a:lnTo>
                  <a:pt x="2252383" y="882699"/>
                </a:lnTo>
                <a:lnTo>
                  <a:pt x="2329477" y="882699"/>
                </a:lnTo>
                <a:lnTo>
                  <a:pt x="2356374" y="871830"/>
                </a:lnTo>
                <a:lnTo>
                  <a:pt x="2412403" y="833242"/>
                </a:lnTo>
                <a:lnTo>
                  <a:pt x="2498743" y="753793"/>
                </a:lnTo>
                <a:lnTo>
                  <a:pt x="2532718" y="682713"/>
                </a:lnTo>
                <a:lnTo>
                  <a:pt x="2519003" y="579865"/>
                </a:lnTo>
                <a:lnTo>
                  <a:pt x="2462276" y="405112"/>
                </a:lnTo>
                <a:lnTo>
                  <a:pt x="2400208" y="255820"/>
                </a:lnTo>
                <a:close/>
              </a:path>
              <a:path w="2533015" h="902334">
                <a:moveTo>
                  <a:pt x="2062925" y="103136"/>
                </a:moveTo>
                <a:lnTo>
                  <a:pt x="2040778" y="112565"/>
                </a:lnTo>
                <a:lnTo>
                  <a:pt x="1708101" y="366587"/>
                </a:lnTo>
                <a:lnTo>
                  <a:pt x="1534590" y="481353"/>
                </a:lnTo>
                <a:lnTo>
                  <a:pt x="1343085" y="488525"/>
                </a:lnTo>
                <a:lnTo>
                  <a:pt x="1372546" y="496828"/>
                </a:lnTo>
                <a:lnTo>
                  <a:pt x="1561334" y="516357"/>
                </a:lnTo>
                <a:lnTo>
                  <a:pt x="1621104" y="458071"/>
                </a:lnTo>
                <a:lnTo>
                  <a:pt x="2062925" y="103136"/>
                </a:lnTo>
                <a:close/>
              </a:path>
              <a:path w="2533015" h="902334">
                <a:moveTo>
                  <a:pt x="0" y="84081"/>
                </a:moveTo>
                <a:lnTo>
                  <a:pt x="840669" y="366587"/>
                </a:lnTo>
                <a:lnTo>
                  <a:pt x="1298821" y="490183"/>
                </a:lnTo>
                <a:lnTo>
                  <a:pt x="1343085" y="488525"/>
                </a:lnTo>
                <a:lnTo>
                  <a:pt x="902760" y="364424"/>
                </a:lnTo>
                <a:lnTo>
                  <a:pt x="0" y="84081"/>
                </a:lnTo>
                <a:close/>
              </a:path>
              <a:path w="2533015" h="902334">
                <a:moveTo>
                  <a:pt x="2316135" y="31907"/>
                </a:moveTo>
                <a:lnTo>
                  <a:pt x="2230226" y="31907"/>
                </a:lnTo>
                <a:lnTo>
                  <a:pt x="2347157" y="128218"/>
                </a:lnTo>
                <a:lnTo>
                  <a:pt x="2400208" y="255820"/>
                </a:lnTo>
                <a:lnTo>
                  <a:pt x="2394063" y="172987"/>
                </a:lnTo>
                <a:lnTo>
                  <a:pt x="2316135" y="31907"/>
                </a:lnTo>
                <a:close/>
              </a:path>
              <a:path w="2533015" h="902334">
                <a:moveTo>
                  <a:pt x="2298511" y="0"/>
                </a:moveTo>
                <a:lnTo>
                  <a:pt x="2066086" y="100596"/>
                </a:lnTo>
                <a:lnTo>
                  <a:pt x="2062925" y="103136"/>
                </a:lnTo>
                <a:lnTo>
                  <a:pt x="2230226" y="31907"/>
                </a:lnTo>
                <a:lnTo>
                  <a:pt x="2316135" y="31907"/>
                </a:lnTo>
                <a:lnTo>
                  <a:pt x="2298511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233997" y="6078766"/>
            <a:ext cx="2754630" cy="601980"/>
          </a:xfrm>
          <a:custGeom>
            <a:avLst/>
            <a:gdLst/>
            <a:ahLst/>
            <a:cxnLst/>
            <a:rect l="l" t="t" r="r" b="b"/>
            <a:pathLst>
              <a:path w="2754630" h="601979">
                <a:moveTo>
                  <a:pt x="0" y="340486"/>
                </a:moveTo>
                <a:lnTo>
                  <a:pt x="49467" y="340919"/>
                </a:lnTo>
                <a:lnTo>
                  <a:pt x="99351" y="342521"/>
                </a:lnTo>
                <a:lnTo>
                  <a:pt x="149609" y="345224"/>
                </a:lnTo>
                <a:lnTo>
                  <a:pt x="200200" y="348959"/>
                </a:lnTo>
                <a:lnTo>
                  <a:pt x="251082" y="353657"/>
                </a:lnTo>
                <a:lnTo>
                  <a:pt x="302211" y="359250"/>
                </a:lnTo>
                <a:lnTo>
                  <a:pt x="353548" y="365669"/>
                </a:lnTo>
                <a:lnTo>
                  <a:pt x="405048" y="372844"/>
                </a:lnTo>
                <a:lnTo>
                  <a:pt x="456671" y="380708"/>
                </a:lnTo>
                <a:lnTo>
                  <a:pt x="508374" y="389191"/>
                </a:lnTo>
                <a:lnTo>
                  <a:pt x="611852" y="407741"/>
                </a:lnTo>
                <a:lnTo>
                  <a:pt x="715146" y="427943"/>
                </a:lnTo>
                <a:lnTo>
                  <a:pt x="1264944" y="544020"/>
                </a:lnTo>
                <a:lnTo>
                  <a:pt x="1358843" y="561558"/>
                </a:lnTo>
                <a:lnTo>
                  <a:pt x="1404798" y="569434"/>
                </a:lnTo>
                <a:lnTo>
                  <a:pt x="1450035" y="576623"/>
                </a:lnTo>
                <a:lnTo>
                  <a:pt x="1494511" y="583057"/>
                </a:lnTo>
                <a:lnTo>
                  <a:pt x="1538183" y="588666"/>
                </a:lnTo>
                <a:lnTo>
                  <a:pt x="1581011" y="593381"/>
                </a:lnTo>
                <a:lnTo>
                  <a:pt x="1622952" y="597135"/>
                </a:lnTo>
                <a:lnTo>
                  <a:pt x="1663963" y="599858"/>
                </a:lnTo>
                <a:lnTo>
                  <a:pt x="1704004" y="601482"/>
                </a:lnTo>
                <a:lnTo>
                  <a:pt x="1743031" y="601937"/>
                </a:lnTo>
                <a:lnTo>
                  <a:pt x="1781003" y="601155"/>
                </a:lnTo>
                <a:lnTo>
                  <a:pt x="1853613" y="595606"/>
                </a:lnTo>
                <a:lnTo>
                  <a:pt x="1921498" y="584283"/>
                </a:lnTo>
                <a:lnTo>
                  <a:pt x="1930314" y="582084"/>
                </a:lnTo>
                <a:lnTo>
                  <a:pt x="1777779" y="582084"/>
                </a:lnTo>
                <a:lnTo>
                  <a:pt x="1739697" y="581562"/>
                </a:lnTo>
                <a:lnTo>
                  <a:pt x="1700326" y="579186"/>
                </a:lnTo>
                <a:lnTo>
                  <a:pt x="1659431" y="575325"/>
                </a:lnTo>
                <a:lnTo>
                  <a:pt x="1616777" y="570344"/>
                </a:lnTo>
                <a:lnTo>
                  <a:pt x="1475905" y="552350"/>
                </a:lnTo>
                <a:lnTo>
                  <a:pt x="1423861" y="546557"/>
                </a:lnTo>
                <a:lnTo>
                  <a:pt x="1318563" y="536927"/>
                </a:lnTo>
                <a:lnTo>
                  <a:pt x="1271604" y="531792"/>
                </a:lnTo>
                <a:lnTo>
                  <a:pt x="1227718" y="526119"/>
                </a:lnTo>
                <a:lnTo>
                  <a:pt x="1186618" y="519955"/>
                </a:lnTo>
                <a:lnTo>
                  <a:pt x="1148016" y="513348"/>
                </a:lnTo>
                <a:lnTo>
                  <a:pt x="1077155" y="498994"/>
                </a:lnTo>
                <a:lnTo>
                  <a:pt x="1012839" y="483434"/>
                </a:lnTo>
                <a:lnTo>
                  <a:pt x="806075" y="424961"/>
                </a:lnTo>
                <a:lnTo>
                  <a:pt x="775035" y="416729"/>
                </a:lnTo>
                <a:lnTo>
                  <a:pt x="708955" y="400830"/>
                </a:lnTo>
                <a:lnTo>
                  <a:pt x="635625" y="386001"/>
                </a:lnTo>
                <a:lnTo>
                  <a:pt x="595524" y="379106"/>
                </a:lnTo>
                <a:lnTo>
                  <a:pt x="552748" y="372620"/>
                </a:lnTo>
                <a:lnTo>
                  <a:pt x="507010" y="366591"/>
                </a:lnTo>
                <a:lnTo>
                  <a:pt x="458023" y="361066"/>
                </a:lnTo>
                <a:lnTo>
                  <a:pt x="405499" y="356092"/>
                </a:lnTo>
                <a:lnTo>
                  <a:pt x="349152" y="351718"/>
                </a:lnTo>
                <a:lnTo>
                  <a:pt x="288693" y="347989"/>
                </a:lnTo>
                <a:lnTo>
                  <a:pt x="223836" y="344955"/>
                </a:lnTo>
                <a:lnTo>
                  <a:pt x="154293" y="342661"/>
                </a:lnTo>
                <a:lnTo>
                  <a:pt x="79777" y="341156"/>
                </a:lnTo>
                <a:lnTo>
                  <a:pt x="0" y="340486"/>
                </a:lnTo>
                <a:close/>
              </a:path>
              <a:path w="2754630" h="601979">
                <a:moveTo>
                  <a:pt x="2429840" y="0"/>
                </a:moveTo>
                <a:lnTo>
                  <a:pt x="2335592" y="95905"/>
                </a:lnTo>
                <a:lnTo>
                  <a:pt x="2219871" y="310413"/>
                </a:lnTo>
                <a:lnTo>
                  <a:pt x="2178904" y="360715"/>
                </a:lnTo>
                <a:lnTo>
                  <a:pt x="2139472" y="404766"/>
                </a:lnTo>
                <a:lnTo>
                  <a:pt x="2101339" y="442932"/>
                </a:lnTo>
                <a:lnTo>
                  <a:pt x="2064269" y="475580"/>
                </a:lnTo>
                <a:lnTo>
                  <a:pt x="2028028" y="503075"/>
                </a:lnTo>
                <a:lnTo>
                  <a:pt x="1992381" y="525785"/>
                </a:lnTo>
                <a:lnTo>
                  <a:pt x="1957091" y="544077"/>
                </a:lnTo>
                <a:lnTo>
                  <a:pt x="1886645" y="568870"/>
                </a:lnTo>
                <a:lnTo>
                  <a:pt x="1814807" y="580388"/>
                </a:lnTo>
                <a:lnTo>
                  <a:pt x="1777779" y="582084"/>
                </a:lnTo>
                <a:lnTo>
                  <a:pt x="1930314" y="582084"/>
                </a:lnTo>
                <a:lnTo>
                  <a:pt x="1984321" y="566637"/>
                </a:lnTo>
                <a:lnTo>
                  <a:pt x="2041745" y="542118"/>
                </a:lnTo>
                <a:lnTo>
                  <a:pt x="2093434" y="510176"/>
                </a:lnTo>
                <a:lnTo>
                  <a:pt x="2139052" y="470260"/>
                </a:lnTo>
                <a:lnTo>
                  <a:pt x="2178262" y="421821"/>
                </a:lnTo>
                <a:lnTo>
                  <a:pt x="2325780" y="158634"/>
                </a:lnTo>
                <a:lnTo>
                  <a:pt x="2427481" y="46967"/>
                </a:lnTo>
                <a:lnTo>
                  <a:pt x="2552865" y="29412"/>
                </a:lnTo>
                <a:lnTo>
                  <a:pt x="2629388" y="29412"/>
                </a:lnTo>
                <a:lnTo>
                  <a:pt x="2552719" y="735"/>
                </a:lnTo>
                <a:lnTo>
                  <a:pt x="2429840" y="0"/>
                </a:lnTo>
                <a:close/>
              </a:path>
              <a:path w="2754630" h="601979">
                <a:moveTo>
                  <a:pt x="2629388" y="29412"/>
                </a:moveTo>
                <a:lnTo>
                  <a:pt x="2552865" y="29412"/>
                </a:lnTo>
                <a:lnTo>
                  <a:pt x="2754337" y="76149"/>
                </a:lnTo>
                <a:lnTo>
                  <a:pt x="2629388" y="29412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3010562" y="6110947"/>
            <a:ext cx="417830" cy="381000"/>
          </a:xfrm>
          <a:custGeom>
            <a:avLst/>
            <a:gdLst/>
            <a:ahLst/>
            <a:cxnLst/>
            <a:rect l="l" t="t" r="r" b="b"/>
            <a:pathLst>
              <a:path w="417829" h="381000">
                <a:moveTo>
                  <a:pt x="314576" y="0"/>
                </a:moveTo>
                <a:lnTo>
                  <a:pt x="306339" y="31932"/>
                </a:lnTo>
                <a:lnTo>
                  <a:pt x="272875" y="50769"/>
                </a:lnTo>
                <a:lnTo>
                  <a:pt x="186538" y="63884"/>
                </a:lnTo>
                <a:lnTo>
                  <a:pt x="19682" y="78651"/>
                </a:lnTo>
                <a:lnTo>
                  <a:pt x="0" y="271542"/>
                </a:lnTo>
                <a:lnTo>
                  <a:pt x="19290" y="363766"/>
                </a:lnTo>
                <a:lnTo>
                  <a:pt x="100819" y="380456"/>
                </a:lnTo>
                <a:lnTo>
                  <a:pt x="267853" y="346748"/>
                </a:lnTo>
                <a:lnTo>
                  <a:pt x="376446" y="292566"/>
                </a:lnTo>
                <a:lnTo>
                  <a:pt x="417511" y="238386"/>
                </a:lnTo>
                <a:lnTo>
                  <a:pt x="395427" y="151700"/>
                </a:lnTo>
                <a:lnTo>
                  <a:pt x="314576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3604767" y="5798604"/>
            <a:ext cx="340360" cy="227965"/>
          </a:xfrm>
          <a:custGeom>
            <a:avLst/>
            <a:gdLst/>
            <a:ahLst/>
            <a:cxnLst/>
            <a:rect l="l" t="t" r="r" b="b"/>
            <a:pathLst>
              <a:path w="340360" h="227964">
                <a:moveTo>
                  <a:pt x="339750" y="0"/>
                </a:moveTo>
                <a:lnTo>
                  <a:pt x="152819" y="14782"/>
                </a:lnTo>
                <a:lnTo>
                  <a:pt x="112040" y="26374"/>
                </a:lnTo>
                <a:lnTo>
                  <a:pt x="49958" y="90015"/>
                </a:lnTo>
                <a:lnTo>
                  <a:pt x="0" y="171437"/>
                </a:lnTo>
                <a:lnTo>
                  <a:pt x="1485" y="175869"/>
                </a:lnTo>
                <a:lnTo>
                  <a:pt x="1111" y="199123"/>
                </a:lnTo>
                <a:lnTo>
                  <a:pt x="15203" y="212263"/>
                </a:lnTo>
                <a:lnTo>
                  <a:pt x="56558" y="220137"/>
                </a:lnTo>
                <a:lnTo>
                  <a:pt x="137972" y="227596"/>
                </a:lnTo>
                <a:lnTo>
                  <a:pt x="140674" y="212355"/>
                </a:lnTo>
                <a:lnTo>
                  <a:pt x="148443" y="199867"/>
                </a:lnTo>
                <a:lnTo>
                  <a:pt x="167462" y="183467"/>
                </a:lnTo>
                <a:lnTo>
                  <a:pt x="203911" y="156489"/>
                </a:lnTo>
                <a:lnTo>
                  <a:pt x="213920" y="129841"/>
                </a:lnTo>
                <a:lnTo>
                  <a:pt x="231406" y="104657"/>
                </a:lnTo>
                <a:lnTo>
                  <a:pt x="269105" y="66267"/>
                </a:lnTo>
                <a:lnTo>
                  <a:pt x="33975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3491563" y="5215705"/>
            <a:ext cx="591820" cy="577215"/>
          </a:xfrm>
          <a:custGeom>
            <a:avLst/>
            <a:gdLst/>
            <a:ahLst/>
            <a:cxnLst/>
            <a:rect l="l" t="t" r="r" b="b"/>
            <a:pathLst>
              <a:path w="591820" h="577214">
                <a:moveTo>
                  <a:pt x="78660" y="201568"/>
                </a:moveTo>
                <a:lnTo>
                  <a:pt x="15785" y="371519"/>
                </a:lnTo>
                <a:lnTo>
                  <a:pt x="0" y="465616"/>
                </a:lnTo>
                <a:lnTo>
                  <a:pt x="35958" y="517561"/>
                </a:lnTo>
                <a:lnTo>
                  <a:pt x="128317" y="561054"/>
                </a:lnTo>
                <a:lnTo>
                  <a:pt x="136443" y="561822"/>
                </a:lnTo>
                <a:lnTo>
                  <a:pt x="149949" y="563658"/>
                </a:lnTo>
                <a:lnTo>
                  <a:pt x="190569" y="569077"/>
                </a:lnTo>
                <a:lnTo>
                  <a:pt x="245114" y="574392"/>
                </a:lnTo>
                <a:lnTo>
                  <a:pt x="308519" y="576688"/>
                </a:lnTo>
                <a:lnTo>
                  <a:pt x="341961" y="575792"/>
                </a:lnTo>
                <a:lnTo>
                  <a:pt x="409161" y="568090"/>
                </a:lnTo>
                <a:lnTo>
                  <a:pt x="472561" y="550076"/>
                </a:lnTo>
                <a:lnTo>
                  <a:pt x="527097" y="518833"/>
                </a:lnTo>
                <a:lnTo>
                  <a:pt x="567705" y="471446"/>
                </a:lnTo>
                <a:lnTo>
                  <a:pt x="589320" y="404996"/>
                </a:lnTo>
                <a:lnTo>
                  <a:pt x="591423" y="363712"/>
                </a:lnTo>
                <a:lnTo>
                  <a:pt x="586879" y="316568"/>
                </a:lnTo>
                <a:lnTo>
                  <a:pt x="575054" y="263200"/>
                </a:lnTo>
                <a:lnTo>
                  <a:pt x="555317" y="203244"/>
                </a:lnTo>
                <a:lnTo>
                  <a:pt x="358131" y="50942"/>
                </a:lnTo>
                <a:lnTo>
                  <a:pt x="242750" y="0"/>
                </a:lnTo>
                <a:lnTo>
                  <a:pt x="164489" y="50261"/>
                </a:lnTo>
                <a:lnTo>
                  <a:pt x="78660" y="201568"/>
                </a:lnTo>
                <a:close/>
              </a:path>
            </a:pathLst>
          </a:custGeom>
          <a:ln w="5847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3739045" y="5431905"/>
            <a:ext cx="144589" cy="96285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3531947" y="5437331"/>
            <a:ext cx="144576" cy="96294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3660255" y="5609217"/>
            <a:ext cx="212369" cy="144054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3477895" y="5192234"/>
            <a:ext cx="573405" cy="385445"/>
          </a:xfrm>
          <a:custGeom>
            <a:avLst/>
            <a:gdLst/>
            <a:ahLst/>
            <a:cxnLst/>
            <a:rect l="l" t="t" r="r" b="b"/>
            <a:pathLst>
              <a:path w="573404" h="385445">
                <a:moveTo>
                  <a:pt x="335917" y="0"/>
                </a:moveTo>
                <a:lnTo>
                  <a:pt x="196215" y="64162"/>
                </a:lnTo>
                <a:lnTo>
                  <a:pt x="82485" y="69450"/>
                </a:lnTo>
                <a:lnTo>
                  <a:pt x="24136" y="81461"/>
                </a:lnTo>
                <a:lnTo>
                  <a:pt x="2772" y="109419"/>
                </a:lnTo>
                <a:lnTo>
                  <a:pt x="0" y="162549"/>
                </a:lnTo>
                <a:lnTo>
                  <a:pt x="4978" y="384913"/>
                </a:lnTo>
                <a:lnTo>
                  <a:pt x="16315" y="287768"/>
                </a:lnTo>
                <a:lnTo>
                  <a:pt x="27860" y="237309"/>
                </a:lnTo>
                <a:lnTo>
                  <a:pt x="46601" y="217265"/>
                </a:lnTo>
                <a:lnTo>
                  <a:pt x="79527" y="211368"/>
                </a:lnTo>
                <a:lnTo>
                  <a:pt x="198899" y="211368"/>
                </a:lnTo>
                <a:lnTo>
                  <a:pt x="238010" y="173572"/>
                </a:lnTo>
                <a:lnTo>
                  <a:pt x="334409" y="173572"/>
                </a:lnTo>
                <a:lnTo>
                  <a:pt x="337883" y="163527"/>
                </a:lnTo>
                <a:lnTo>
                  <a:pt x="522451" y="163527"/>
                </a:lnTo>
                <a:lnTo>
                  <a:pt x="489140" y="87554"/>
                </a:lnTo>
                <a:lnTo>
                  <a:pt x="421773" y="1062"/>
                </a:lnTo>
                <a:lnTo>
                  <a:pt x="335917" y="0"/>
                </a:lnTo>
                <a:close/>
              </a:path>
              <a:path w="573404" h="385445">
                <a:moveTo>
                  <a:pt x="536617" y="195835"/>
                </a:moveTo>
                <a:lnTo>
                  <a:pt x="494690" y="195835"/>
                </a:lnTo>
                <a:lnTo>
                  <a:pt x="573379" y="279681"/>
                </a:lnTo>
                <a:lnTo>
                  <a:pt x="536617" y="195835"/>
                </a:lnTo>
                <a:close/>
              </a:path>
              <a:path w="573404" h="385445">
                <a:moveTo>
                  <a:pt x="198899" y="211368"/>
                </a:moveTo>
                <a:lnTo>
                  <a:pt x="79527" y="211368"/>
                </a:lnTo>
                <a:lnTo>
                  <a:pt x="142113" y="266244"/>
                </a:lnTo>
                <a:lnTo>
                  <a:pt x="198899" y="211368"/>
                </a:lnTo>
                <a:close/>
              </a:path>
              <a:path w="573404" h="385445">
                <a:moveTo>
                  <a:pt x="522451" y="163527"/>
                </a:moveTo>
                <a:lnTo>
                  <a:pt x="337883" y="163527"/>
                </a:lnTo>
                <a:lnTo>
                  <a:pt x="473900" y="250369"/>
                </a:lnTo>
                <a:lnTo>
                  <a:pt x="494690" y="195835"/>
                </a:lnTo>
                <a:lnTo>
                  <a:pt x="536617" y="195835"/>
                </a:lnTo>
                <a:lnTo>
                  <a:pt x="522451" y="163527"/>
                </a:lnTo>
                <a:close/>
              </a:path>
              <a:path w="573404" h="385445">
                <a:moveTo>
                  <a:pt x="334409" y="173572"/>
                </a:moveTo>
                <a:lnTo>
                  <a:pt x="238010" y="173572"/>
                </a:lnTo>
                <a:lnTo>
                  <a:pt x="317525" y="222391"/>
                </a:lnTo>
                <a:lnTo>
                  <a:pt x="334409" y="173572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3808691" y="5798782"/>
            <a:ext cx="145554" cy="156324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3608400" y="5812078"/>
            <a:ext cx="145554" cy="156311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3462921" y="5938394"/>
            <a:ext cx="805180" cy="540385"/>
          </a:xfrm>
          <a:custGeom>
            <a:avLst/>
            <a:gdLst/>
            <a:ahLst/>
            <a:cxnLst/>
            <a:rect l="l" t="t" r="r" b="b"/>
            <a:pathLst>
              <a:path w="805179" h="540385">
                <a:moveTo>
                  <a:pt x="0" y="281621"/>
                </a:moveTo>
                <a:lnTo>
                  <a:pt x="209042" y="468481"/>
                </a:lnTo>
                <a:lnTo>
                  <a:pt x="339931" y="540017"/>
                </a:lnTo>
                <a:lnTo>
                  <a:pt x="447755" y="504550"/>
                </a:lnTo>
                <a:lnTo>
                  <a:pt x="530801" y="424892"/>
                </a:lnTo>
                <a:lnTo>
                  <a:pt x="398509" y="424892"/>
                </a:lnTo>
                <a:lnTo>
                  <a:pt x="356737" y="424581"/>
                </a:lnTo>
                <a:lnTo>
                  <a:pt x="309719" y="419443"/>
                </a:lnTo>
                <a:lnTo>
                  <a:pt x="257569" y="408342"/>
                </a:lnTo>
                <a:lnTo>
                  <a:pt x="200406" y="390143"/>
                </a:lnTo>
                <a:lnTo>
                  <a:pt x="138345" y="363713"/>
                </a:lnTo>
                <a:lnTo>
                  <a:pt x="71504" y="327918"/>
                </a:lnTo>
                <a:lnTo>
                  <a:pt x="0" y="281621"/>
                </a:lnTo>
                <a:close/>
              </a:path>
              <a:path w="805179" h="540385">
                <a:moveTo>
                  <a:pt x="737573" y="17392"/>
                </a:moveTo>
                <a:lnTo>
                  <a:pt x="457584" y="17392"/>
                </a:lnTo>
                <a:lnTo>
                  <a:pt x="628865" y="33807"/>
                </a:lnTo>
                <a:lnTo>
                  <a:pt x="673102" y="97698"/>
                </a:lnTo>
                <a:lnTo>
                  <a:pt x="640029" y="227595"/>
                </a:lnTo>
                <a:lnTo>
                  <a:pt x="628340" y="294107"/>
                </a:lnTo>
                <a:lnTo>
                  <a:pt x="612955" y="333165"/>
                </a:lnTo>
                <a:lnTo>
                  <a:pt x="583536" y="359967"/>
                </a:lnTo>
                <a:lnTo>
                  <a:pt x="533950" y="387384"/>
                </a:lnTo>
                <a:lnTo>
                  <a:pt x="532392" y="388900"/>
                </a:lnTo>
                <a:lnTo>
                  <a:pt x="491168" y="408200"/>
                </a:lnTo>
                <a:lnTo>
                  <a:pt x="434915" y="421509"/>
                </a:lnTo>
                <a:lnTo>
                  <a:pt x="398509" y="424892"/>
                </a:lnTo>
                <a:lnTo>
                  <a:pt x="530801" y="424892"/>
                </a:lnTo>
                <a:lnTo>
                  <a:pt x="587603" y="370407"/>
                </a:lnTo>
                <a:lnTo>
                  <a:pt x="787752" y="138322"/>
                </a:lnTo>
                <a:lnTo>
                  <a:pt x="804668" y="25494"/>
                </a:lnTo>
                <a:lnTo>
                  <a:pt x="737573" y="17392"/>
                </a:lnTo>
                <a:close/>
              </a:path>
              <a:path w="805179" h="540385">
                <a:moveTo>
                  <a:pt x="534158" y="387181"/>
                </a:moveTo>
                <a:lnTo>
                  <a:pt x="529742" y="389711"/>
                </a:lnTo>
                <a:lnTo>
                  <a:pt x="533950" y="387384"/>
                </a:lnTo>
                <a:lnTo>
                  <a:pt x="534158" y="387181"/>
                </a:lnTo>
                <a:close/>
              </a:path>
              <a:path w="805179" h="540385">
                <a:moveTo>
                  <a:pt x="593532" y="0"/>
                </a:moveTo>
                <a:lnTo>
                  <a:pt x="109524" y="29920"/>
                </a:lnTo>
                <a:lnTo>
                  <a:pt x="457584" y="17392"/>
                </a:lnTo>
                <a:lnTo>
                  <a:pt x="737573" y="17392"/>
                </a:lnTo>
                <a:lnTo>
                  <a:pt x="593532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3337199" y="5969977"/>
            <a:ext cx="249610" cy="250037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3465489" y="5951487"/>
            <a:ext cx="210820" cy="318770"/>
          </a:xfrm>
          <a:custGeom>
            <a:avLst/>
            <a:gdLst/>
            <a:ahLst/>
            <a:cxnLst/>
            <a:rect l="l" t="t" r="r" b="b"/>
            <a:pathLst>
              <a:path w="210820" h="318770">
                <a:moveTo>
                  <a:pt x="117640" y="0"/>
                </a:moveTo>
                <a:lnTo>
                  <a:pt x="65086" y="2016"/>
                </a:lnTo>
                <a:lnTo>
                  <a:pt x="33413" y="61009"/>
                </a:lnTo>
                <a:lnTo>
                  <a:pt x="3185" y="191057"/>
                </a:lnTo>
                <a:lnTo>
                  <a:pt x="0" y="279971"/>
                </a:lnTo>
                <a:lnTo>
                  <a:pt x="15994" y="318151"/>
                </a:lnTo>
                <a:lnTo>
                  <a:pt x="66519" y="313285"/>
                </a:lnTo>
                <a:lnTo>
                  <a:pt x="166926" y="273061"/>
                </a:lnTo>
                <a:lnTo>
                  <a:pt x="152962" y="262561"/>
                </a:lnTo>
                <a:lnTo>
                  <a:pt x="152848" y="234875"/>
                </a:lnTo>
                <a:lnTo>
                  <a:pt x="170669" y="168237"/>
                </a:lnTo>
                <a:lnTo>
                  <a:pt x="210512" y="40880"/>
                </a:lnTo>
                <a:lnTo>
                  <a:pt x="117640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3048215" y="6583097"/>
            <a:ext cx="800100" cy="492759"/>
          </a:xfrm>
          <a:custGeom>
            <a:avLst/>
            <a:gdLst/>
            <a:ahLst/>
            <a:cxnLst/>
            <a:rect l="l" t="t" r="r" b="b"/>
            <a:pathLst>
              <a:path w="800100" h="492759">
                <a:moveTo>
                  <a:pt x="0" y="184619"/>
                </a:moveTo>
                <a:lnTo>
                  <a:pt x="176797" y="397778"/>
                </a:lnTo>
                <a:lnTo>
                  <a:pt x="293050" y="492710"/>
                </a:lnTo>
                <a:lnTo>
                  <a:pt x="400348" y="490909"/>
                </a:lnTo>
                <a:lnTo>
                  <a:pt x="536915" y="420734"/>
                </a:lnTo>
                <a:lnTo>
                  <a:pt x="445226" y="420734"/>
                </a:lnTo>
                <a:lnTo>
                  <a:pt x="416141" y="419299"/>
                </a:lnTo>
                <a:lnTo>
                  <a:pt x="340837" y="404699"/>
                </a:lnTo>
                <a:lnTo>
                  <a:pt x="295233" y="389244"/>
                </a:lnTo>
                <a:lnTo>
                  <a:pt x="244738" y="366826"/>
                </a:lnTo>
                <a:lnTo>
                  <a:pt x="189659" y="336299"/>
                </a:lnTo>
                <a:lnTo>
                  <a:pt x="130305" y="296519"/>
                </a:lnTo>
                <a:lnTo>
                  <a:pt x="66982" y="246341"/>
                </a:lnTo>
                <a:lnTo>
                  <a:pt x="0" y="184619"/>
                </a:lnTo>
                <a:close/>
              </a:path>
              <a:path w="800100" h="492759">
                <a:moveTo>
                  <a:pt x="135356" y="0"/>
                </a:moveTo>
                <a:lnTo>
                  <a:pt x="469271" y="80599"/>
                </a:lnTo>
                <a:lnTo>
                  <a:pt x="630831" y="139399"/>
                </a:lnTo>
                <a:lnTo>
                  <a:pt x="665265" y="205141"/>
                </a:lnTo>
                <a:lnTo>
                  <a:pt x="617804" y="306565"/>
                </a:lnTo>
                <a:lnTo>
                  <a:pt x="598503" y="359881"/>
                </a:lnTo>
                <a:lnTo>
                  <a:pt x="579035" y="388954"/>
                </a:lnTo>
                <a:lnTo>
                  <a:pt x="547668" y="403957"/>
                </a:lnTo>
                <a:lnTo>
                  <a:pt x="497106" y="414165"/>
                </a:lnTo>
                <a:lnTo>
                  <a:pt x="494519" y="415319"/>
                </a:lnTo>
                <a:lnTo>
                  <a:pt x="484723" y="417599"/>
                </a:lnTo>
                <a:lnTo>
                  <a:pt x="468189" y="419785"/>
                </a:lnTo>
                <a:lnTo>
                  <a:pt x="445226" y="420734"/>
                </a:lnTo>
                <a:lnTo>
                  <a:pt x="536915" y="420734"/>
                </a:lnTo>
                <a:lnTo>
                  <a:pt x="550278" y="413867"/>
                </a:lnTo>
                <a:lnTo>
                  <a:pt x="769773" y="269626"/>
                </a:lnTo>
                <a:lnTo>
                  <a:pt x="799717" y="178435"/>
                </a:lnTo>
                <a:lnTo>
                  <a:pt x="601211" y="101492"/>
                </a:lnTo>
                <a:lnTo>
                  <a:pt x="135356" y="0"/>
                </a:lnTo>
                <a:close/>
              </a:path>
              <a:path w="800100" h="492759">
                <a:moveTo>
                  <a:pt x="497271" y="414092"/>
                </a:moveTo>
                <a:lnTo>
                  <a:pt x="492671" y="415061"/>
                </a:lnTo>
                <a:lnTo>
                  <a:pt x="497106" y="414165"/>
                </a:lnTo>
                <a:lnTo>
                  <a:pt x="497271" y="414092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2950752" y="6559391"/>
            <a:ext cx="330330" cy="253084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3424796" y="6331596"/>
            <a:ext cx="807720" cy="528320"/>
          </a:xfrm>
          <a:custGeom>
            <a:avLst/>
            <a:gdLst/>
            <a:ahLst/>
            <a:cxnLst/>
            <a:rect l="l" t="t" r="r" b="b"/>
            <a:pathLst>
              <a:path w="807720" h="528320">
                <a:moveTo>
                  <a:pt x="0" y="234530"/>
                </a:moveTo>
                <a:lnTo>
                  <a:pt x="196795" y="442652"/>
                </a:lnTo>
                <a:lnTo>
                  <a:pt x="322346" y="528283"/>
                </a:lnTo>
                <a:lnTo>
                  <a:pt x="430612" y="506055"/>
                </a:lnTo>
                <a:lnTo>
                  <a:pt x="534946" y="422945"/>
                </a:lnTo>
                <a:lnTo>
                  <a:pt x="422192" y="422945"/>
                </a:lnTo>
                <a:lnTo>
                  <a:pt x="386077" y="422007"/>
                </a:lnTo>
                <a:lnTo>
                  <a:pt x="344854" y="416811"/>
                </a:lnTo>
                <a:lnTo>
                  <a:pt x="298699" y="406254"/>
                </a:lnTo>
                <a:lnTo>
                  <a:pt x="247784" y="389237"/>
                </a:lnTo>
                <a:lnTo>
                  <a:pt x="192283" y="364657"/>
                </a:lnTo>
                <a:lnTo>
                  <a:pt x="132370" y="331413"/>
                </a:lnTo>
                <a:lnTo>
                  <a:pt x="68217" y="288405"/>
                </a:lnTo>
                <a:lnTo>
                  <a:pt x="0" y="234530"/>
                </a:lnTo>
                <a:close/>
              </a:path>
              <a:path w="807720" h="528320">
                <a:moveTo>
                  <a:pt x="121030" y="0"/>
                </a:moveTo>
                <a:lnTo>
                  <a:pt x="465305" y="28444"/>
                </a:lnTo>
                <a:lnTo>
                  <a:pt x="633563" y="64633"/>
                </a:lnTo>
                <a:lnTo>
                  <a:pt x="673955" y="132602"/>
                </a:lnTo>
                <a:lnTo>
                  <a:pt x="634631" y="256387"/>
                </a:lnTo>
                <a:lnTo>
                  <a:pt x="619677" y="320396"/>
                </a:lnTo>
                <a:lnTo>
                  <a:pt x="602484" y="356982"/>
                </a:lnTo>
                <a:lnTo>
                  <a:pt x="572066" y="379869"/>
                </a:lnTo>
                <a:lnTo>
                  <a:pt x="521720" y="400983"/>
                </a:lnTo>
                <a:lnTo>
                  <a:pt x="520095" y="402302"/>
                </a:lnTo>
                <a:lnTo>
                  <a:pt x="478408" y="416451"/>
                </a:lnTo>
                <a:lnTo>
                  <a:pt x="422192" y="422945"/>
                </a:lnTo>
                <a:lnTo>
                  <a:pt x="534946" y="422945"/>
                </a:lnTo>
                <a:lnTo>
                  <a:pt x="575551" y="390601"/>
                </a:lnTo>
                <a:lnTo>
                  <a:pt x="785047" y="185958"/>
                </a:lnTo>
                <a:lnTo>
                  <a:pt x="807534" y="77057"/>
                </a:lnTo>
                <a:lnTo>
                  <a:pt x="600399" y="27277"/>
                </a:lnTo>
                <a:lnTo>
                  <a:pt x="121030" y="0"/>
                </a:lnTo>
                <a:close/>
              </a:path>
              <a:path w="807720" h="528320">
                <a:moveTo>
                  <a:pt x="521926" y="400816"/>
                </a:moveTo>
                <a:lnTo>
                  <a:pt x="517436" y="402780"/>
                </a:lnTo>
                <a:lnTo>
                  <a:pt x="521720" y="400983"/>
                </a:lnTo>
                <a:lnTo>
                  <a:pt x="521926" y="400816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3310156" y="6334914"/>
            <a:ext cx="249767" cy="231216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3428455" y="6312632"/>
            <a:ext cx="234315" cy="311150"/>
          </a:xfrm>
          <a:custGeom>
            <a:avLst/>
            <a:gdLst/>
            <a:ahLst/>
            <a:cxnLst/>
            <a:rect l="l" t="t" r="r" b="b"/>
            <a:pathLst>
              <a:path w="234314" h="311150">
                <a:moveTo>
                  <a:pt x="77940" y="0"/>
                </a:moveTo>
                <a:lnTo>
                  <a:pt x="42076" y="53399"/>
                </a:lnTo>
                <a:lnTo>
                  <a:pt x="5853" y="178022"/>
                </a:lnTo>
                <a:lnTo>
                  <a:pt x="0" y="266266"/>
                </a:lnTo>
                <a:lnTo>
                  <a:pt x="16270" y="307186"/>
                </a:lnTo>
                <a:lnTo>
                  <a:pt x="71065" y="311137"/>
                </a:lnTo>
                <a:lnTo>
                  <a:pt x="180783" y="288474"/>
                </a:lnTo>
                <a:lnTo>
                  <a:pt x="165959" y="275554"/>
                </a:lnTo>
                <a:lnTo>
                  <a:pt x="166586" y="247883"/>
                </a:lnTo>
                <a:lnTo>
                  <a:pt x="187675" y="184434"/>
                </a:lnTo>
                <a:lnTo>
                  <a:pt x="234237" y="64179"/>
                </a:lnTo>
                <a:lnTo>
                  <a:pt x="134857" y="7150"/>
                </a:lnTo>
                <a:lnTo>
                  <a:pt x="77940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2648686" y="6764964"/>
            <a:ext cx="772795" cy="474345"/>
          </a:xfrm>
          <a:custGeom>
            <a:avLst/>
            <a:gdLst/>
            <a:ahLst/>
            <a:cxnLst/>
            <a:rect l="l" t="t" r="r" b="b"/>
            <a:pathLst>
              <a:path w="772795" h="474345">
                <a:moveTo>
                  <a:pt x="0" y="173761"/>
                </a:moveTo>
                <a:lnTo>
                  <a:pt x="200237" y="380899"/>
                </a:lnTo>
                <a:lnTo>
                  <a:pt x="325696" y="473884"/>
                </a:lnTo>
                <a:lnTo>
                  <a:pt x="429216" y="474263"/>
                </a:lnTo>
                <a:lnTo>
                  <a:pt x="555072" y="408084"/>
                </a:lnTo>
                <a:lnTo>
                  <a:pt x="462990" y="408084"/>
                </a:lnTo>
                <a:lnTo>
                  <a:pt x="434665" y="406144"/>
                </a:lnTo>
                <a:lnTo>
                  <a:pt x="359835" y="390721"/>
                </a:lnTo>
                <a:lnTo>
                  <a:pt x="313610" y="375062"/>
                </a:lnTo>
                <a:lnTo>
                  <a:pt x="261698" y="352653"/>
                </a:lnTo>
                <a:lnTo>
                  <a:pt x="204241" y="322407"/>
                </a:lnTo>
                <a:lnTo>
                  <a:pt x="141379" y="283235"/>
                </a:lnTo>
                <a:lnTo>
                  <a:pt x="73251" y="234049"/>
                </a:lnTo>
                <a:lnTo>
                  <a:pt x="0" y="173761"/>
                </a:lnTo>
                <a:close/>
              </a:path>
              <a:path w="772795" h="474345">
                <a:moveTo>
                  <a:pt x="105549" y="0"/>
                </a:moveTo>
                <a:lnTo>
                  <a:pt x="439538" y="83548"/>
                </a:lnTo>
                <a:lnTo>
                  <a:pt x="603853" y="142895"/>
                </a:lnTo>
                <a:lnTo>
                  <a:pt x="646181" y="206388"/>
                </a:lnTo>
                <a:lnTo>
                  <a:pt x="614210" y="302374"/>
                </a:lnTo>
                <a:lnTo>
                  <a:pt x="602865" y="352940"/>
                </a:lnTo>
                <a:lnTo>
                  <a:pt x="588029" y="380339"/>
                </a:lnTo>
                <a:lnTo>
                  <a:pt x="559753" y="394060"/>
                </a:lnTo>
                <a:lnTo>
                  <a:pt x="512256" y="402824"/>
                </a:lnTo>
                <a:lnTo>
                  <a:pt x="509915" y="403875"/>
                </a:lnTo>
                <a:lnTo>
                  <a:pt x="500755" y="405862"/>
                </a:lnTo>
                <a:lnTo>
                  <a:pt x="485067" y="407627"/>
                </a:lnTo>
                <a:lnTo>
                  <a:pt x="462990" y="408084"/>
                </a:lnTo>
                <a:lnTo>
                  <a:pt x="555072" y="408084"/>
                </a:lnTo>
                <a:lnTo>
                  <a:pt x="563638" y="403580"/>
                </a:lnTo>
                <a:lnTo>
                  <a:pt x="756098" y="270037"/>
                </a:lnTo>
                <a:lnTo>
                  <a:pt x="772534" y="183483"/>
                </a:lnTo>
                <a:lnTo>
                  <a:pt x="570000" y="106082"/>
                </a:lnTo>
                <a:lnTo>
                  <a:pt x="105549" y="0"/>
                </a:lnTo>
                <a:close/>
              </a:path>
              <a:path w="772795" h="474345">
                <a:moveTo>
                  <a:pt x="512407" y="402756"/>
                </a:moveTo>
                <a:lnTo>
                  <a:pt x="508088" y="403593"/>
                </a:lnTo>
                <a:lnTo>
                  <a:pt x="512256" y="402824"/>
                </a:lnTo>
                <a:lnTo>
                  <a:pt x="512407" y="402756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2528395" y="6746080"/>
            <a:ext cx="337562" cy="226904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2816270" y="4803934"/>
            <a:ext cx="118110" cy="271780"/>
          </a:xfrm>
          <a:custGeom>
            <a:avLst/>
            <a:gdLst/>
            <a:ahLst/>
            <a:cxnLst/>
            <a:rect l="l" t="t" r="r" b="b"/>
            <a:pathLst>
              <a:path w="118110" h="271779">
                <a:moveTo>
                  <a:pt x="28657" y="0"/>
                </a:moveTo>
                <a:lnTo>
                  <a:pt x="185" y="59895"/>
                </a:lnTo>
                <a:lnTo>
                  <a:pt x="0" y="108119"/>
                </a:lnTo>
                <a:lnTo>
                  <a:pt x="36476" y="170105"/>
                </a:lnTo>
                <a:lnTo>
                  <a:pt x="117989" y="271284"/>
                </a:lnTo>
                <a:lnTo>
                  <a:pt x="81117" y="196801"/>
                </a:lnTo>
                <a:lnTo>
                  <a:pt x="59521" y="143714"/>
                </a:lnTo>
                <a:lnTo>
                  <a:pt x="44826" y="86591"/>
                </a:lnTo>
                <a:lnTo>
                  <a:pt x="28657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2765946" y="5036674"/>
            <a:ext cx="95885" cy="116839"/>
          </a:xfrm>
          <a:custGeom>
            <a:avLst/>
            <a:gdLst/>
            <a:ahLst/>
            <a:cxnLst/>
            <a:rect l="l" t="t" r="r" b="b"/>
            <a:pathLst>
              <a:path w="95885" h="116839">
                <a:moveTo>
                  <a:pt x="0" y="0"/>
                </a:moveTo>
                <a:lnTo>
                  <a:pt x="27441" y="58169"/>
                </a:lnTo>
                <a:lnTo>
                  <a:pt x="46513" y="89693"/>
                </a:lnTo>
                <a:lnTo>
                  <a:pt x="66147" y="105491"/>
                </a:lnTo>
                <a:lnTo>
                  <a:pt x="95275" y="116484"/>
                </a:lnTo>
                <a:lnTo>
                  <a:pt x="0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4286567" y="5267858"/>
            <a:ext cx="303530" cy="71120"/>
          </a:xfrm>
          <a:custGeom>
            <a:avLst/>
            <a:gdLst/>
            <a:ahLst/>
            <a:cxnLst/>
            <a:rect l="l" t="t" r="r" b="b"/>
            <a:pathLst>
              <a:path w="303529" h="71120">
                <a:moveTo>
                  <a:pt x="196931" y="0"/>
                </a:moveTo>
                <a:lnTo>
                  <a:pt x="129825" y="6216"/>
                </a:lnTo>
                <a:lnTo>
                  <a:pt x="73663" y="27643"/>
                </a:lnTo>
                <a:lnTo>
                  <a:pt x="0" y="70662"/>
                </a:lnTo>
                <a:lnTo>
                  <a:pt x="303428" y="2615"/>
                </a:lnTo>
                <a:lnTo>
                  <a:pt x="196931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4345597" y="5421650"/>
            <a:ext cx="207010" cy="34925"/>
          </a:xfrm>
          <a:custGeom>
            <a:avLst/>
            <a:gdLst/>
            <a:ahLst/>
            <a:cxnLst/>
            <a:rect l="l" t="t" r="r" b="b"/>
            <a:pathLst>
              <a:path w="207010" h="34925">
                <a:moveTo>
                  <a:pt x="100074" y="0"/>
                </a:moveTo>
                <a:lnTo>
                  <a:pt x="58931" y="1108"/>
                </a:lnTo>
                <a:lnTo>
                  <a:pt x="0" y="11676"/>
                </a:lnTo>
                <a:lnTo>
                  <a:pt x="206387" y="34853"/>
                </a:lnTo>
                <a:lnTo>
                  <a:pt x="142776" y="10524"/>
                </a:lnTo>
                <a:lnTo>
                  <a:pt x="100074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3684169" y="4911338"/>
            <a:ext cx="34290" cy="205740"/>
          </a:xfrm>
          <a:custGeom>
            <a:avLst/>
            <a:gdLst/>
            <a:ahLst/>
            <a:cxnLst/>
            <a:rect l="l" t="t" r="r" b="b"/>
            <a:pathLst>
              <a:path w="34289" h="205739">
                <a:moveTo>
                  <a:pt x="0" y="0"/>
                </a:moveTo>
                <a:lnTo>
                  <a:pt x="23367" y="205574"/>
                </a:lnTo>
                <a:lnTo>
                  <a:pt x="32982" y="138376"/>
                </a:lnTo>
                <a:lnTo>
                  <a:pt x="33753" y="94562"/>
                </a:lnTo>
                <a:lnTo>
                  <a:pt x="23489" y="54861"/>
                </a:lnTo>
                <a:lnTo>
                  <a:pt x="0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6619017" y="11"/>
            <a:ext cx="3533402" cy="180417"/>
          </a:xfrm>
          <a:custGeom>
            <a:avLst/>
            <a:gdLst/>
            <a:ahLst/>
            <a:cxnLst/>
            <a:rect l="l" t="t" r="r" b="b"/>
            <a:pathLst>
              <a:path w="2858134" h="180340">
                <a:moveTo>
                  <a:pt x="0" y="179997"/>
                </a:moveTo>
                <a:lnTo>
                  <a:pt x="2857728" y="179997"/>
                </a:lnTo>
                <a:lnTo>
                  <a:pt x="2857728" y="0"/>
                </a:lnTo>
                <a:lnTo>
                  <a:pt x="0" y="0"/>
                </a:lnTo>
                <a:lnTo>
                  <a:pt x="0" y="179997"/>
                </a:lnTo>
                <a:close/>
              </a:path>
            </a:pathLst>
          </a:custGeom>
          <a:solidFill>
            <a:srgbClr val="007D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540004" y="11"/>
            <a:ext cx="3366270" cy="180417"/>
          </a:xfrm>
          <a:custGeom>
            <a:avLst/>
            <a:gdLst/>
            <a:ahLst/>
            <a:cxnLst/>
            <a:rect l="l" t="t" r="r" b="b"/>
            <a:pathLst>
              <a:path w="2854960" h="180340">
                <a:moveTo>
                  <a:pt x="0" y="179997"/>
                </a:moveTo>
                <a:lnTo>
                  <a:pt x="2854363" y="179997"/>
                </a:lnTo>
                <a:lnTo>
                  <a:pt x="2854363" y="0"/>
                </a:lnTo>
                <a:lnTo>
                  <a:pt x="0" y="0"/>
                </a:lnTo>
                <a:lnTo>
                  <a:pt x="0" y="179997"/>
                </a:lnTo>
                <a:close/>
              </a:path>
            </a:pathLst>
          </a:custGeom>
          <a:solidFill>
            <a:srgbClr val="007D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534354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538844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543334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547824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552314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556804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561294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565784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570274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574764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579253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583744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588234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592724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597214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601703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606194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610683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615173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619664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624153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628644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633133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637623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642113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646603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651094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655583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660073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664563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669053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673543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678033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682523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687013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691503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695993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700483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704973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709463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713953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718443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722932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727423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731912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736403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740893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" name="object 89"/>
          <p:cNvSpPr/>
          <p:nvPr/>
        </p:nvSpPr>
        <p:spPr>
          <a:xfrm>
            <a:off x="74538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" name="object 90"/>
          <p:cNvSpPr/>
          <p:nvPr/>
        </p:nvSpPr>
        <p:spPr>
          <a:xfrm>
            <a:off x="749873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" name="object 91"/>
          <p:cNvSpPr/>
          <p:nvPr/>
        </p:nvSpPr>
        <p:spPr>
          <a:xfrm>
            <a:off x="754362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" name="object 92"/>
          <p:cNvSpPr/>
          <p:nvPr/>
        </p:nvSpPr>
        <p:spPr>
          <a:xfrm>
            <a:off x="758852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" name="object 93"/>
          <p:cNvSpPr/>
          <p:nvPr/>
        </p:nvSpPr>
        <p:spPr>
          <a:xfrm>
            <a:off x="763343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" name="object 94"/>
          <p:cNvSpPr/>
          <p:nvPr/>
        </p:nvSpPr>
        <p:spPr>
          <a:xfrm>
            <a:off x="767833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" name="object 95"/>
          <p:cNvSpPr/>
          <p:nvPr/>
        </p:nvSpPr>
        <p:spPr>
          <a:xfrm>
            <a:off x="772323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" name="object 96"/>
          <p:cNvSpPr/>
          <p:nvPr/>
        </p:nvSpPr>
        <p:spPr>
          <a:xfrm>
            <a:off x="776812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" name="object 97"/>
          <p:cNvSpPr/>
          <p:nvPr/>
        </p:nvSpPr>
        <p:spPr>
          <a:xfrm>
            <a:off x="78130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" name="object 98"/>
          <p:cNvSpPr/>
          <p:nvPr/>
        </p:nvSpPr>
        <p:spPr>
          <a:xfrm>
            <a:off x="785792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" name="object 99"/>
          <p:cNvSpPr/>
          <p:nvPr/>
        </p:nvSpPr>
        <p:spPr>
          <a:xfrm>
            <a:off x="790282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" name="object 100"/>
          <p:cNvSpPr/>
          <p:nvPr/>
        </p:nvSpPr>
        <p:spPr>
          <a:xfrm>
            <a:off x="794772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" name="object 101"/>
          <p:cNvSpPr/>
          <p:nvPr/>
        </p:nvSpPr>
        <p:spPr>
          <a:xfrm>
            <a:off x="799262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" name="object 102"/>
          <p:cNvSpPr/>
          <p:nvPr/>
        </p:nvSpPr>
        <p:spPr>
          <a:xfrm>
            <a:off x="803752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" name="object 103"/>
          <p:cNvSpPr/>
          <p:nvPr/>
        </p:nvSpPr>
        <p:spPr>
          <a:xfrm>
            <a:off x="80824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" name="object 104"/>
          <p:cNvSpPr/>
          <p:nvPr/>
        </p:nvSpPr>
        <p:spPr>
          <a:xfrm>
            <a:off x="81273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" name="object 105"/>
          <p:cNvSpPr/>
          <p:nvPr/>
        </p:nvSpPr>
        <p:spPr>
          <a:xfrm>
            <a:off x="817222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" name="object 106"/>
          <p:cNvSpPr/>
          <p:nvPr/>
        </p:nvSpPr>
        <p:spPr>
          <a:xfrm>
            <a:off x="821712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" name="object 107"/>
          <p:cNvSpPr/>
          <p:nvPr/>
        </p:nvSpPr>
        <p:spPr>
          <a:xfrm>
            <a:off x="826202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" name="object 108"/>
          <p:cNvSpPr/>
          <p:nvPr/>
        </p:nvSpPr>
        <p:spPr>
          <a:xfrm>
            <a:off x="830692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" name="object 109"/>
          <p:cNvSpPr/>
          <p:nvPr/>
        </p:nvSpPr>
        <p:spPr>
          <a:xfrm>
            <a:off x="835182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" name="object 110"/>
          <p:cNvSpPr/>
          <p:nvPr/>
        </p:nvSpPr>
        <p:spPr>
          <a:xfrm>
            <a:off x="839672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" name="object 111"/>
          <p:cNvSpPr/>
          <p:nvPr/>
        </p:nvSpPr>
        <p:spPr>
          <a:xfrm>
            <a:off x="844161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" name="object 112"/>
          <p:cNvSpPr/>
          <p:nvPr/>
        </p:nvSpPr>
        <p:spPr>
          <a:xfrm>
            <a:off x="84865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" name="object 113"/>
          <p:cNvSpPr/>
          <p:nvPr/>
        </p:nvSpPr>
        <p:spPr>
          <a:xfrm>
            <a:off x="853142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" name="object 114"/>
          <p:cNvSpPr/>
          <p:nvPr/>
        </p:nvSpPr>
        <p:spPr>
          <a:xfrm>
            <a:off x="857632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" name="object 115"/>
          <p:cNvSpPr/>
          <p:nvPr/>
        </p:nvSpPr>
        <p:spPr>
          <a:xfrm>
            <a:off x="862122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" name="object 116"/>
          <p:cNvSpPr/>
          <p:nvPr/>
        </p:nvSpPr>
        <p:spPr>
          <a:xfrm>
            <a:off x="866611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" name="object 117"/>
          <p:cNvSpPr/>
          <p:nvPr/>
        </p:nvSpPr>
        <p:spPr>
          <a:xfrm>
            <a:off x="871102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" name="object 118"/>
          <p:cNvSpPr/>
          <p:nvPr/>
        </p:nvSpPr>
        <p:spPr>
          <a:xfrm>
            <a:off x="875591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" name="object 119"/>
          <p:cNvSpPr/>
          <p:nvPr/>
        </p:nvSpPr>
        <p:spPr>
          <a:xfrm>
            <a:off x="880082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" name="object 120"/>
          <p:cNvSpPr/>
          <p:nvPr/>
        </p:nvSpPr>
        <p:spPr>
          <a:xfrm>
            <a:off x="884572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" name="object 121"/>
          <p:cNvSpPr/>
          <p:nvPr/>
        </p:nvSpPr>
        <p:spPr>
          <a:xfrm>
            <a:off x="889061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" name="object 122"/>
          <p:cNvSpPr/>
          <p:nvPr/>
        </p:nvSpPr>
        <p:spPr>
          <a:xfrm>
            <a:off x="893552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" name="object 123"/>
          <p:cNvSpPr/>
          <p:nvPr/>
        </p:nvSpPr>
        <p:spPr>
          <a:xfrm>
            <a:off x="898041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" name="object 124"/>
          <p:cNvSpPr/>
          <p:nvPr/>
        </p:nvSpPr>
        <p:spPr>
          <a:xfrm>
            <a:off x="902531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" name="object 125"/>
          <p:cNvSpPr/>
          <p:nvPr/>
        </p:nvSpPr>
        <p:spPr>
          <a:xfrm>
            <a:off x="907021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" name="object 126"/>
          <p:cNvSpPr/>
          <p:nvPr/>
        </p:nvSpPr>
        <p:spPr>
          <a:xfrm>
            <a:off x="911511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" name="object 127"/>
          <p:cNvSpPr/>
          <p:nvPr/>
        </p:nvSpPr>
        <p:spPr>
          <a:xfrm>
            <a:off x="916002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" name="object 128"/>
          <p:cNvSpPr/>
          <p:nvPr/>
        </p:nvSpPr>
        <p:spPr>
          <a:xfrm>
            <a:off x="920491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" name="object 129"/>
          <p:cNvSpPr/>
          <p:nvPr/>
        </p:nvSpPr>
        <p:spPr>
          <a:xfrm>
            <a:off x="924981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" name="object 130"/>
          <p:cNvSpPr/>
          <p:nvPr/>
        </p:nvSpPr>
        <p:spPr>
          <a:xfrm>
            <a:off x="929471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" name="object 131"/>
          <p:cNvSpPr/>
          <p:nvPr/>
        </p:nvSpPr>
        <p:spPr>
          <a:xfrm>
            <a:off x="933961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" name="object 132"/>
          <p:cNvSpPr/>
          <p:nvPr/>
        </p:nvSpPr>
        <p:spPr>
          <a:xfrm>
            <a:off x="938451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" name="object 133"/>
          <p:cNvSpPr/>
          <p:nvPr/>
        </p:nvSpPr>
        <p:spPr>
          <a:xfrm>
            <a:off x="942941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" name="object 134"/>
          <p:cNvSpPr/>
          <p:nvPr/>
        </p:nvSpPr>
        <p:spPr>
          <a:xfrm>
            <a:off x="947431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5" name="object 135"/>
          <p:cNvSpPr/>
          <p:nvPr/>
        </p:nvSpPr>
        <p:spPr>
          <a:xfrm>
            <a:off x="951921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6" name="object 136"/>
          <p:cNvSpPr/>
          <p:nvPr/>
        </p:nvSpPr>
        <p:spPr>
          <a:xfrm>
            <a:off x="956411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7" name="object 137"/>
          <p:cNvSpPr/>
          <p:nvPr/>
        </p:nvSpPr>
        <p:spPr>
          <a:xfrm>
            <a:off x="960901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8" name="object 138"/>
          <p:cNvSpPr/>
          <p:nvPr/>
        </p:nvSpPr>
        <p:spPr>
          <a:xfrm>
            <a:off x="965391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9" name="object 139"/>
          <p:cNvSpPr/>
          <p:nvPr/>
        </p:nvSpPr>
        <p:spPr>
          <a:xfrm>
            <a:off x="969881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0" name="object 140"/>
          <p:cNvSpPr/>
          <p:nvPr/>
        </p:nvSpPr>
        <p:spPr>
          <a:xfrm>
            <a:off x="974371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1" name="object 141"/>
          <p:cNvSpPr/>
          <p:nvPr/>
        </p:nvSpPr>
        <p:spPr>
          <a:xfrm>
            <a:off x="978861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2" name="object 142"/>
          <p:cNvSpPr/>
          <p:nvPr/>
        </p:nvSpPr>
        <p:spPr>
          <a:xfrm>
            <a:off x="983351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3" name="object 143"/>
          <p:cNvSpPr/>
          <p:nvPr/>
        </p:nvSpPr>
        <p:spPr>
          <a:xfrm>
            <a:off x="987840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4" name="object 144"/>
          <p:cNvSpPr/>
          <p:nvPr/>
        </p:nvSpPr>
        <p:spPr>
          <a:xfrm>
            <a:off x="992331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5" name="object 145"/>
          <p:cNvSpPr/>
          <p:nvPr/>
        </p:nvSpPr>
        <p:spPr>
          <a:xfrm>
            <a:off x="996821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6" name="object 146"/>
          <p:cNvSpPr/>
          <p:nvPr/>
        </p:nvSpPr>
        <p:spPr>
          <a:xfrm>
            <a:off x="1001311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7" name="object 147"/>
          <p:cNvSpPr/>
          <p:nvPr/>
        </p:nvSpPr>
        <p:spPr>
          <a:xfrm>
            <a:off x="10058012" y="12"/>
            <a:ext cx="94615" cy="134620"/>
          </a:xfrm>
          <a:custGeom>
            <a:avLst/>
            <a:gdLst/>
            <a:ahLst/>
            <a:cxnLst/>
            <a:rect l="l" t="t" r="r" b="b"/>
            <a:pathLst>
              <a:path w="94615" h="134620">
                <a:moveTo>
                  <a:pt x="0" y="0"/>
                </a:moveTo>
                <a:lnTo>
                  <a:pt x="93999" y="134541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8" name="object 148"/>
          <p:cNvSpPr/>
          <p:nvPr/>
        </p:nvSpPr>
        <p:spPr>
          <a:xfrm>
            <a:off x="10102906" y="12"/>
            <a:ext cx="49530" cy="70485"/>
          </a:xfrm>
          <a:custGeom>
            <a:avLst/>
            <a:gdLst/>
            <a:ahLst/>
            <a:cxnLst/>
            <a:rect l="l" t="t" r="r" b="b"/>
            <a:pathLst>
              <a:path w="49529" h="70485">
                <a:moveTo>
                  <a:pt x="0" y="0"/>
                </a:moveTo>
                <a:lnTo>
                  <a:pt x="49105" y="70284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9" name="object 149"/>
          <p:cNvSpPr/>
          <p:nvPr/>
        </p:nvSpPr>
        <p:spPr>
          <a:xfrm>
            <a:off x="540004" y="130264"/>
            <a:ext cx="34925" cy="50165"/>
          </a:xfrm>
          <a:custGeom>
            <a:avLst/>
            <a:gdLst/>
            <a:ahLst/>
            <a:cxnLst/>
            <a:rect l="l" t="t" r="r" b="b"/>
            <a:pathLst>
              <a:path w="34925" h="50164">
                <a:moveTo>
                  <a:pt x="0" y="0"/>
                </a:moveTo>
                <a:lnTo>
                  <a:pt x="34755" y="49745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0" name="object 150"/>
          <p:cNvSpPr/>
          <p:nvPr/>
        </p:nvSpPr>
        <p:spPr>
          <a:xfrm>
            <a:off x="540004" y="66006"/>
            <a:ext cx="80010" cy="114300"/>
          </a:xfrm>
          <a:custGeom>
            <a:avLst/>
            <a:gdLst/>
            <a:ahLst/>
            <a:cxnLst/>
            <a:rect l="l" t="t" r="r" b="b"/>
            <a:pathLst>
              <a:path w="80009" h="114300">
                <a:moveTo>
                  <a:pt x="0" y="0"/>
                </a:moveTo>
                <a:lnTo>
                  <a:pt x="79649" y="114002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1" name="object 151"/>
          <p:cNvSpPr/>
          <p:nvPr/>
        </p:nvSpPr>
        <p:spPr>
          <a:xfrm>
            <a:off x="540004" y="1740"/>
            <a:ext cx="125095" cy="178435"/>
          </a:xfrm>
          <a:custGeom>
            <a:avLst/>
            <a:gdLst/>
            <a:ahLst/>
            <a:cxnLst/>
            <a:rect l="l" t="t" r="r" b="b"/>
            <a:pathLst>
              <a:path w="125095" h="178435">
                <a:moveTo>
                  <a:pt x="0" y="0"/>
                </a:moveTo>
                <a:lnTo>
                  <a:pt x="124551" y="178269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2" name="object 152"/>
          <p:cNvSpPr/>
          <p:nvPr/>
        </p:nvSpPr>
        <p:spPr>
          <a:xfrm>
            <a:off x="58369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3" name="object 153"/>
          <p:cNvSpPr/>
          <p:nvPr/>
        </p:nvSpPr>
        <p:spPr>
          <a:xfrm>
            <a:off x="62859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4" name="object 154"/>
          <p:cNvSpPr/>
          <p:nvPr/>
        </p:nvSpPr>
        <p:spPr>
          <a:xfrm>
            <a:off x="67349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5" name="object 155"/>
          <p:cNvSpPr/>
          <p:nvPr/>
        </p:nvSpPr>
        <p:spPr>
          <a:xfrm>
            <a:off x="71839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6" name="object 156"/>
          <p:cNvSpPr/>
          <p:nvPr/>
        </p:nvSpPr>
        <p:spPr>
          <a:xfrm>
            <a:off x="76329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7" name="object 157"/>
          <p:cNvSpPr/>
          <p:nvPr/>
        </p:nvSpPr>
        <p:spPr>
          <a:xfrm>
            <a:off x="80819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8" name="object 158"/>
          <p:cNvSpPr/>
          <p:nvPr/>
        </p:nvSpPr>
        <p:spPr>
          <a:xfrm>
            <a:off x="85309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9" name="object 159"/>
          <p:cNvSpPr/>
          <p:nvPr/>
        </p:nvSpPr>
        <p:spPr>
          <a:xfrm>
            <a:off x="89799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0" name="object 160"/>
          <p:cNvSpPr/>
          <p:nvPr/>
        </p:nvSpPr>
        <p:spPr>
          <a:xfrm>
            <a:off x="94289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1" name="object 161"/>
          <p:cNvSpPr/>
          <p:nvPr/>
        </p:nvSpPr>
        <p:spPr>
          <a:xfrm>
            <a:off x="98779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2" name="object 162"/>
          <p:cNvSpPr/>
          <p:nvPr/>
        </p:nvSpPr>
        <p:spPr>
          <a:xfrm>
            <a:off x="103269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3" name="object 163"/>
          <p:cNvSpPr/>
          <p:nvPr/>
        </p:nvSpPr>
        <p:spPr>
          <a:xfrm>
            <a:off x="107758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4" name="object 164"/>
          <p:cNvSpPr/>
          <p:nvPr/>
        </p:nvSpPr>
        <p:spPr>
          <a:xfrm>
            <a:off x="112249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5" name="object 165"/>
          <p:cNvSpPr/>
          <p:nvPr/>
        </p:nvSpPr>
        <p:spPr>
          <a:xfrm>
            <a:off x="116738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6" name="object 166"/>
          <p:cNvSpPr/>
          <p:nvPr/>
        </p:nvSpPr>
        <p:spPr>
          <a:xfrm>
            <a:off x="121229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7" name="object 167"/>
          <p:cNvSpPr/>
          <p:nvPr/>
        </p:nvSpPr>
        <p:spPr>
          <a:xfrm>
            <a:off x="125719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8" name="object 168"/>
          <p:cNvSpPr/>
          <p:nvPr/>
        </p:nvSpPr>
        <p:spPr>
          <a:xfrm>
            <a:off x="130208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9" name="object 169"/>
          <p:cNvSpPr/>
          <p:nvPr/>
        </p:nvSpPr>
        <p:spPr>
          <a:xfrm>
            <a:off x="134699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0" name="object 170"/>
          <p:cNvSpPr/>
          <p:nvPr/>
        </p:nvSpPr>
        <p:spPr>
          <a:xfrm>
            <a:off x="139188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1" name="object 171"/>
          <p:cNvSpPr/>
          <p:nvPr/>
        </p:nvSpPr>
        <p:spPr>
          <a:xfrm>
            <a:off x="143678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2" name="object 172"/>
          <p:cNvSpPr/>
          <p:nvPr/>
        </p:nvSpPr>
        <p:spPr>
          <a:xfrm>
            <a:off x="148168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3" name="object 173"/>
          <p:cNvSpPr/>
          <p:nvPr/>
        </p:nvSpPr>
        <p:spPr>
          <a:xfrm>
            <a:off x="152658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4" name="object 174"/>
          <p:cNvSpPr/>
          <p:nvPr/>
        </p:nvSpPr>
        <p:spPr>
          <a:xfrm>
            <a:off x="157149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5" name="object 175"/>
          <p:cNvSpPr/>
          <p:nvPr/>
        </p:nvSpPr>
        <p:spPr>
          <a:xfrm>
            <a:off x="161638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6" name="object 176"/>
          <p:cNvSpPr/>
          <p:nvPr/>
        </p:nvSpPr>
        <p:spPr>
          <a:xfrm>
            <a:off x="166128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7" name="object 177"/>
          <p:cNvSpPr/>
          <p:nvPr/>
        </p:nvSpPr>
        <p:spPr>
          <a:xfrm>
            <a:off x="170618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8" name="object 178"/>
          <p:cNvSpPr/>
          <p:nvPr/>
        </p:nvSpPr>
        <p:spPr>
          <a:xfrm>
            <a:off x="17510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9" name="object 179"/>
          <p:cNvSpPr/>
          <p:nvPr/>
        </p:nvSpPr>
        <p:spPr>
          <a:xfrm>
            <a:off x="179598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0" name="object 180"/>
          <p:cNvSpPr/>
          <p:nvPr/>
        </p:nvSpPr>
        <p:spPr>
          <a:xfrm>
            <a:off x="18408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1" name="object 181"/>
          <p:cNvSpPr/>
          <p:nvPr/>
        </p:nvSpPr>
        <p:spPr>
          <a:xfrm>
            <a:off x="188578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2" name="object 182"/>
          <p:cNvSpPr/>
          <p:nvPr/>
        </p:nvSpPr>
        <p:spPr>
          <a:xfrm>
            <a:off x="193068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3" name="object 183"/>
          <p:cNvSpPr/>
          <p:nvPr/>
        </p:nvSpPr>
        <p:spPr>
          <a:xfrm>
            <a:off x="197557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4" name="object 184"/>
          <p:cNvSpPr/>
          <p:nvPr/>
        </p:nvSpPr>
        <p:spPr>
          <a:xfrm>
            <a:off x="202048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5" name="object 185"/>
          <p:cNvSpPr/>
          <p:nvPr/>
        </p:nvSpPr>
        <p:spPr>
          <a:xfrm>
            <a:off x="206538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6" name="object 186"/>
          <p:cNvSpPr/>
          <p:nvPr/>
        </p:nvSpPr>
        <p:spPr>
          <a:xfrm>
            <a:off x="21102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7" name="object 187"/>
          <p:cNvSpPr/>
          <p:nvPr/>
        </p:nvSpPr>
        <p:spPr>
          <a:xfrm>
            <a:off x="21551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8" name="object 188"/>
          <p:cNvSpPr/>
          <p:nvPr/>
        </p:nvSpPr>
        <p:spPr>
          <a:xfrm>
            <a:off x="22000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9" name="object 189"/>
          <p:cNvSpPr/>
          <p:nvPr/>
        </p:nvSpPr>
        <p:spPr>
          <a:xfrm>
            <a:off x="224498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0" name="object 190"/>
          <p:cNvSpPr/>
          <p:nvPr/>
        </p:nvSpPr>
        <p:spPr>
          <a:xfrm>
            <a:off x="22898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1" name="object 191"/>
          <p:cNvSpPr/>
          <p:nvPr/>
        </p:nvSpPr>
        <p:spPr>
          <a:xfrm>
            <a:off x="23347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2" name="object 192"/>
          <p:cNvSpPr/>
          <p:nvPr/>
        </p:nvSpPr>
        <p:spPr>
          <a:xfrm>
            <a:off x="23796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3" name="object 193"/>
          <p:cNvSpPr/>
          <p:nvPr/>
        </p:nvSpPr>
        <p:spPr>
          <a:xfrm>
            <a:off x="242458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4" name="object 194"/>
          <p:cNvSpPr/>
          <p:nvPr/>
        </p:nvSpPr>
        <p:spPr>
          <a:xfrm>
            <a:off x="246948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5" name="object 195"/>
          <p:cNvSpPr/>
          <p:nvPr/>
        </p:nvSpPr>
        <p:spPr>
          <a:xfrm>
            <a:off x="251437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6" name="object 196"/>
          <p:cNvSpPr/>
          <p:nvPr/>
        </p:nvSpPr>
        <p:spPr>
          <a:xfrm>
            <a:off x="255928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7" name="object 197"/>
          <p:cNvSpPr/>
          <p:nvPr/>
        </p:nvSpPr>
        <p:spPr>
          <a:xfrm>
            <a:off x="260418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8" name="object 198"/>
          <p:cNvSpPr/>
          <p:nvPr/>
        </p:nvSpPr>
        <p:spPr>
          <a:xfrm>
            <a:off x="26490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9" name="object 199"/>
          <p:cNvSpPr/>
          <p:nvPr/>
        </p:nvSpPr>
        <p:spPr>
          <a:xfrm>
            <a:off x="26939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0" name="object 200"/>
          <p:cNvSpPr/>
          <p:nvPr/>
        </p:nvSpPr>
        <p:spPr>
          <a:xfrm>
            <a:off x="273887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1" name="object 201"/>
          <p:cNvSpPr/>
          <p:nvPr/>
        </p:nvSpPr>
        <p:spPr>
          <a:xfrm>
            <a:off x="278377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2" name="object 202"/>
          <p:cNvSpPr/>
          <p:nvPr/>
        </p:nvSpPr>
        <p:spPr>
          <a:xfrm>
            <a:off x="282867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3" name="object 203"/>
          <p:cNvSpPr/>
          <p:nvPr/>
        </p:nvSpPr>
        <p:spPr>
          <a:xfrm>
            <a:off x="287358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4" name="object 204"/>
          <p:cNvSpPr/>
          <p:nvPr/>
        </p:nvSpPr>
        <p:spPr>
          <a:xfrm>
            <a:off x="291848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5" name="object 205"/>
          <p:cNvSpPr/>
          <p:nvPr/>
        </p:nvSpPr>
        <p:spPr>
          <a:xfrm>
            <a:off x="296337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6" name="object 206"/>
          <p:cNvSpPr/>
          <p:nvPr/>
        </p:nvSpPr>
        <p:spPr>
          <a:xfrm>
            <a:off x="300827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7" name="object 207"/>
          <p:cNvSpPr/>
          <p:nvPr/>
        </p:nvSpPr>
        <p:spPr>
          <a:xfrm>
            <a:off x="305317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8" name="object 208"/>
          <p:cNvSpPr/>
          <p:nvPr/>
        </p:nvSpPr>
        <p:spPr>
          <a:xfrm>
            <a:off x="309807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9" name="object 209"/>
          <p:cNvSpPr/>
          <p:nvPr/>
        </p:nvSpPr>
        <p:spPr>
          <a:xfrm>
            <a:off x="314297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0" name="object 210"/>
          <p:cNvSpPr/>
          <p:nvPr/>
        </p:nvSpPr>
        <p:spPr>
          <a:xfrm>
            <a:off x="318787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1" name="object 211"/>
          <p:cNvSpPr/>
          <p:nvPr/>
        </p:nvSpPr>
        <p:spPr>
          <a:xfrm>
            <a:off x="323277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2" name="object 212"/>
          <p:cNvSpPr/>
          <p:nvPr/>
        </p:nvSpPr>
        <p:spPr>
          <a:xfrm>
            <a:off x="327767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3" name="object 213"/>
          <p:cNvSpPr/>
          <p:nvPr/>
        </p:nvSpPr>
        <p:spPr>
          <a:xfrm>
            <a:off x="332257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4" name="object 214"/>
          <p:cNvSpPr/>
          <p:nvPr/>
        </p:nvSpPr>
        <p:spPr>
          <a:xfrm>
            <a:off x="336747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5" name="object 215"/>
          <p:cNvSpPr/>
          <p:nvPr/>
        </p:nvSpPr>
        <p:spPr>
          <a:xfrm>
            <a:off x="341237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6" name="object 216"/>
          <p:cNvSpPr/>
          <p:nvPr/>
        </p:nvSpPr>
        <p:spPr>
          <a:xfrm>
            <a:off x="345727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7" name="object 217"/>
          <p:cNvSpPr/>
          <p:nvPr/>
        </p:nvSpPr>
        <p:spPr>
          <a:xfrm>
            <a:off x="350217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8" name="object 218"/>
          <p:cNvSpPr/>
          <p:nvPr/>
        </p:nvSpPr>
        <p:spPr>
          <a:xfrm>
            <a:off x="354707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9" name="object 219"/>
          <p:cNvSpPr/>
          <p:nvPr/>
        </p:nvSpPr>
        <p:spPr>
          <a:xfrm>
            <a:off x="359197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0" name="object 220"/>
          <p:cNvSpPr/>
          <p:nvPr/>
        </p:nvSpPr>
        <p:spPr>
          <a:xfrm>
            <a:off x="363686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1" name="object 221"/>
          <p:cNvSpPr/>
          <p:nvPr/>
        </p:nvSpPr>
        <p:spPr>
          <a:xfrm>
            <a:off x="368177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2" name="object 222"/>
          <p:cNvSpPr/>
          <p:nvPr/>
        </p:nvSpPr>
        <p:spPr>
          <a:xfrm>
            <a:off x="372667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3" name="object 223"/>
          <p:cNvSpPr/>
          <p:nvPr/>
        </p:nvSpPr>
        <p:spPr>
          <a:xfrm>
            <a:off x="377157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4" name="object 224"/>
          <p:cNvSpPr/>
          <p:nvPr/>
        </p:nvSpPr>
        <p:spPr>
          <a:xfrm>
            <a:off x="381647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5" name="object 225"/>
          <p:cNvSpPr/>
          <p:nvPr/>
        </p:nvSpPr>
        <p:spPr>
          <a:xfrm>
            <a:off x="386136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6" name="object 226"/>
          <p:cNvSpPr/>
          <p:nvPr/>
        </p:nvSpPr>
        <p:spPr>
          <a:xfrm>
            <a:off x="390627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7" name="object 227"/>
          <p:cNvSpPr/>
          <p:nvPr/>
        </p:nvSpPr>
        <p:spPr>
          <a:xfrm>
            <a:off x="395116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8" name="object 228"/>
          <p:cNvSpPr/>
          <p:nvPr/>
        </p:nvSpPr>
        <p:spPr>
          <a:xfrm>
            <a:off x="399606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9" name="object 229"/>
          <p:cNvSpPr/>
          <p:nvPr/>
        </p:nvSpPr>
        <p:spPr>
          <a:xfrm>
            <a:off x="404097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0" name="object 230"/>
          <p:cNvSpPr/>
          <p:nvPr/>
        </p:nvSpPr>
        <p:spPr>
          <a:xfrm>
            <a:off x="408586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1" name="object 231"/>
          <p:cNvSpPr/>
          <p:nvPr/>
        </p:nvSpPr>
        <p:spPr>
          <a:xfrm>
            <a:off x="413077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2" name="object 232"/>
          <p:cNvSpPr/>
          <p:nvPr/>
        </p:nvSpPr>
        <p:spPr>
          <a:xfrm>
            <a:off x="417566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3" name="object 233"/>
          <p:cNvSpPr/>
          <p:nvPr/>
        </p:nvSpPr>
        <p:spPr>
          <a:xfrm>
            <a:off x="422056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4" name="object 234"/>
          <p:cNvSpPr/>
          <p:nvPr/>
        </p:nvSpPr>
        <p:spPr>
          <a:xfrm>
            <a:off x="426546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5" name="object 235"/>
          <p:cNvSpPr/>
          <p:nvPr/>
        </p:nvSpPr>
        <p:spPr>
          <a:xfrm>
            <a:off x="431036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6" name="object 236"/>
          <p:cNvSpPr/>
          <p:nvPr/>
        </p:nvSpPr>
        <p:spPr>
          <a:xfrm>
            <a:off x="435527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7" name="object 237"/>
          <p:cNvSpPr/>
          <p:nvPr/>
        </p:nvSpPr>
        <p:spPr>
          <a:xfrm>
            <a:off x="440016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8" name="object 238"/>
          <p:cNvSpPr/>
          <p:nvPr/>
        </p:nvSpPr>
        <p:spPr>
          <a:xfrm>
            <a:off x="444506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9" name="object 239"/>
          <p:cNvSpPr/>
          <p:nvPr/>
        </p:nvSpPr>
        <p:spPr>
          <a:xfrm>
            <a:off x="448996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0" name="object 240"/>
          <p:cNvSpPr/>
          <p:nvPr/>
        </p:nvSpPr>
        <p:spPr>
          <a:xfrm>
            <a:off x="453486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1" name="object 241"/>
          <p:cNvSpPr/>
          <p:nvPr/>
        </p:nvSpPr>
        <p:spPr>
          <a:xfrm>
            <a:off x="457976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2" name="object 242"/>
          <p:cNvSpPr/>
          <p:nvPr/>
        </p:nvSpPr>
        <p:spPr>
          <a:xfrm>
            <a:off x="462466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3" name="object 243"/>
          <p:cNvSpPr/>
          <p:nvPr/>
        </p:nvSpPr>
        <p:spPr>
          <a:xfrm>
            <a:off x="466956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4" name="object 244"/>
          <p:cNvSpPr/>
          <p:nvPr/>
        </p:nvSpPr>
        <p:spPr>
          <a:xfrm>
            <a:off x="471446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5" name="object 245"/>
          <p:cNvSpPr/>
          <p:nvPr/>
        </p:nvSpPr>
        <p:spPr>
          <a:xfrm>
            <a:off x="475936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6" name="object 246"/>
          <p:cNvSpPr/>
          <p:nvPr/>
        </p:nvSpPr>
        <p:spPr>
          <a:xfrm>
            <a:off x="480426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7" name="object 247"/>
          <p:cNvSpPr/>
          <p:nvPr/>
        </p:nvSpPr>
        <p:spPr>
          <a:xfrm>
            <a:off x="484916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8" name="object 248"/>
          <p:cNvSpPr/>
          <p:nvPr/>
        </p:nvSpPr>
        <p:spPr>
          <a:xfrm>
            <a:off x="489406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9" name="object 249"/>
          <p:cNvSpPr/>
          <p:nvPr/>
        </p:nvSpPr>
        <p:spPr>
          <a:xfrm>
            <a:off x="493896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0" name="object 250"/>
          <p:cNvSpPr/>
          <p:nvPr/>
        </p:nvSpPr>
        <p:spPr>
          <a:xfrm>
            <a:off x="498386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1" name="object 251"/>
          <p:cNvSpPr/>
          <p:nvPr/>
        </p:nvSpPr>
        <p:spPr>
          <a:xfrm>
            <a:off x="502876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2" name="object 252"/>
          <p:cNvSpPr/>
          <p:nvPr/>
        </p:nvSpPr>
        <p:spPr>
          <a:xfrm>
            <a:off x="507365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3" name="object 253"/>
          <p:cNvSpPr/>
          <p:nvPr/>
        </p:nvSpPr>
        <p:spPr>
          <a:xfrm>
            <a:off x="511856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4" name="object 254"/>
          <p:cNvSpPr/>
          <p:nvPr/>
        </p:nvSpPr>
        <p:spPr>
          <a:xfrm>
            <a:off x="516346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5" name="object 255"/>
          <p:cNvSpPr/>
          <p:nvPr/>
        </p:nvSpPr>
        <p:spPr>
          <a:xfrm>
            <a:off x="520836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6" name="object 256"/>
          <p:cNvSpPr/>
          <p:nvPr/>
        </p:nvSpPr>
        <p:spPr>
          <a:xfrm>
            <a:off x="525326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7" name="object 257"/>
          <p:cNvSpPr/>
          <p:nvPr/>
        </p:nvSpPr>
        <p:spPr>
          <a:xfrm>
            <a:off x="529815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8" name="object 258"/>
          <p:cNvSpPr/>
          <p:nvPr/>
        </p:nvSpPr>
        <p:spPr>
          <a:xfrm>
            <a:off x="8437295" y="435254"/>
            <a:ext cx="501611" cy="100088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9" name="object 259"/>
          <p:cNvSpPr/>
          <p:nvPr/>
        </p:nvSpPr>
        <p:spPr>
          <a:xfrm>
            <a:off x="8126082" y="360006"/>
            <a:ext cx="249923" cy="242493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2" name="object 262"/>
          <p:cNvSpPr/>
          <p:nvPr/>
        </p:nvSpPr>
        <p:spPr>
          <a:xfrm>
            <a:off x="3567942" y="0"/>
            <a:ext cx="3556635" cy="1080135"/>
          </a:xfrm>
          <a:custGeom>
            <a:avLst/>
            <a:gdLst/>
            <a:ahLst/>
            <a:cxnLst/>
            <a:rect l="l" t="t" r="r" b="b"/>
            <a:pathLst>
              <a:path w="3556634" h="1080135">
                <a:moveTo>
                  <a:pt x="3556128" y="0"/>
                </a:moveTo>
                <a:lnTo>
                  <a:pt x="0" y="0"/>
                </a:lnTo>
                <a:lnTo>
                  <a:pt x="15653" y="29729"/>
                </a:lnTo>
                <a:lnTo>
                  <a:pt x="38721" y="71129"/>
                </a:lnTo>
                <a:lnTo>
                  <a:pt x="62733" y="111919"/>
                </a:lnTo>
                <a:lnTo>
                  <a:pt x="87673" y="152086"/>
                </a:lnTo>
                <a:lnTo>
                  <a:pt x="113526" y="191613"/>
                </a:lnTo>
                <a:lnTo>
                  <a:pt x="140278" y="230487"/>
                </a:lnTo>
                <a:lnTo>
                  <a:pt x="167915" y="268692"/>
                </a:lnTo>
                <a:lnTo>
                  <a:pt x="196421" y="306214"/>
                </a:lnTo>
                <a:lnTo>
                  <a:pt x="225781" y="343038"/>
                </a:lnTo>
                <a:lnTo>
                  <a:pt x="255982" y="379150"/>
                </a:lnTo>
                <a:lnTo>
                  <a:pt x="287007" y="414533"/>
                </a:lnTo>
                <a:lnTo>
                  <a:pt x="318843" y="449175"/>
                </a:lnTo>
                <a:lnTo>
                  <a:pt x="351474" y="483059"/>
                </a:lnTo>
                <a:lnTo>
                  <a:pt x="384886" y="516172"/>
                </a:lnTo>
                <a:lnTo>
                  <a:pt x="419064" y="548498"/>
                </a:lnTo>
                <a:lnTo>
                  <a:pt x="453994" y="580023"/>
                </a:lnTo>
                <a:lnTo>
                  <a:pt x="489660" y="610732"/>
                </a:lnTo>
                <a:lnTo>
                  <a:pt x="526047" y="640610"/>
                </a:lnTo>
                <a:lnTo>
                  <a:pt x="563142" y="669643"/>
                </a:lnTo>
                <a:lnTo>
                  <a:pt x="600929" y="697815"/>
                </a:lnTo>
                <a:lnTo>
                  <a:pt x="639394" y="725112"/>
                </a:lnTo>
                <a:lnTo>
                  <a:pt x="678522" y="751520"/>
                </a:lnTo>
                <a:lnTo>
                  <a:pt x="718297" y="777023"/>
                </a:lnTo>
                <a:lnTo>
                  <a:pt x="758706" y="801606"/>
                </a:lnTo>
                <a:lnTo>
                  <a:pt x="799733" y="825256"/>
                </a:lnTo>
                <a:lnTo>
                  <a:pt x="841364" y="847957"/>
                </a:lnTo>
                <a:lnTo>
                  <a:pt x="883585" y="869694"/>
                </a:lnTo>
                <a:lnTo>
                  <a:pt x="926379" y="890453"/>
                </a:lnTo>
                <a:lnTo>
                  <a:pt x="969733" y="910219"/>
                </a:lnTo>
                <a:lnTo>
                  <a:pt x="1013632" y="928977"/>
                </a:lnTo>
                <a:lnTo>
                  <a:pt x="1058060" y="946713"/>
                </a:lnTo>
                <a:lnTo>
                  <a:pt x="1103004" y="963411"/>
                </a:lnTo>
                <a:lnTo>
                  <a:pt x="1148449" y="979057"/>
                </a:lnTo>
                <a:lnTo>
                  <a:pt x="1194379" y="993637"/>
                </a:lnTo>
                <a:lnTo>
                  <a:pt x="1240780" y="1007134"/>
                </a:lnTo>
                <a:lnTo>
                  <a:pt x="1287638" y="1019536"/>
                </a:lnTo>
                <a:lnTo>
                  <a:pt x="1334937" y="1030826"/>
                </a:lnTo>
                <a:lnTo>
                  <a:pt x="1382662" y="1040991"/>
                </a:lnTo>
                <a:lnTo>
                  <a:pt x="1430800" y="1050015"/>
                </a:lnTo>
                <a:lnTo>
                  <a:pt x="1479335" y="1057884"/>
                </a:lnTo>
                <a:lnTo>
                  <a:pt x="1528252" y="1064582"/>
                </a:lnTo>
                <a:lnTo>
                  <a:pt x="1577537" y="1070096"/>
                </a:lnTo>
                <a:lnTo>
                  <a:pt x="1627175" y="1074410"/>
                </a:lnTo>
                <a:lnTo>
                  <a:pt x="1677152" y="1077510"/>
                </a:lnTo>
                <a:lnTo>
                  <a:pt x="1727452" y="1079380"/>
                </a:lnTo>
                <a:lnTo>
                  <a:pt x="1778059" y="1080007"/>
                </a:lnTo>
                <a:lnTo>
                  <a:pt x="1828669" y="1079380"/>
                </a:lnTo>
                <a:lnTo>
                  <a:pt x="1878970" y="1077510"/>
                </a:lnTo>
                <a:lnTo>
                  <a:pt x="1928949" y="1074410"/>
                </a:lnTo>
                <a:lnTo>
                  <a:pt x="1978589" y="1070095"/>
                </a:lnTo>
                <a:lnTo>
                  <a:pt x="2027875" y="1064581"/>
                </a:lnTo>
                <a:lnTo>
                  <a:pt x="2076795" y="1057882"/>
                </a:lnTo>
                <a:lnTo>
                  <a:pt x="2125331" y="1050013"/>
                </a:lnTo>
                <a:lnTo>
                  <a:pt x="2173471" y="1040988"/>
                </a:lnTo>
                <a:lnTo>
                  <a:pt x="2221198" y="1030823"/>
                </a:lnTo>
                <a:lnTo>
                  <a:pt x="2268499" y="1019532"/>
                </a:lnTo>
                <a:lnTo>
                  <a:pt x="2315358" y="1007130"/>
                </a:lnTo>
                <a:lnTo>
                  <a:pt x="2361761" y="993631"/>
                </a:lnTo>
                <a:lnTo>
                  <a:pt x="2407692" y="979051"/>
                </a:lnTo>
                <a:lnTo>
                  <a:pt x="2453138" y="963403"/>
                </a:lnTo>
                <a:lnTo>
                  <a:pt x="2498084" y="946704"/>
                </a:lnTo>
                <a:lnTo>
                  <a:pt x="2542514" y="928968"/>
                </a:lnTo>
                <a:lnTo>
                  <a:pt x="2586414" y="910208"/>
                </a:lnTo>
                <a:lnTo>
                  <a:pt x="2629769" y="890441"/>
                </a:lnTo>
                <a:lnTo>
                  <a:pt x="2672564" y="869681"/>
                </a:lnTo>
                <a:lnTo>
                  <a:pt x="2714786" y="847942"/>
                </a:lnTo>
                <a:lnTo>
                  <a:pt x="2756418" y="825240"/>
                </a:lnTo>
                <a:lnTo>
                  <a:pt x="2797446" y="801589"/>
                </a:lnTo>
                <a:lnTo>
                  <a:pt x="2837856" y="777004"/>
                </a:lnTo>
                <a:lnTo>
                  <a:pt x="2877632" y="751500"/>
                </a:lnTo>
                <a:lnTo>
                  <a:pt x="2916760" y="725091"/>
                </a:lnTo>
                <a:lnTo>
                  <a:pt x="2955226" y="697792"/>
                </a:lnTo>
                <a:lnTo>
                  <a:pt x="2993014" y="669618"/>
                </a:lnTo>
                <a:lnTo>
                  <a:pt x="3030109" y="640584"/>
                </a:lnTo>
                <a:lnTo>
                  <a:pt x="3066498" y="610704"/>
                </a:lnTo>
                <a:lnTo>
                  <a:pt x="3102164" y="579994"/>
                </a:lnTo>
                <a:lnTo>
                  <a:pt x="3137094" y="548467"/>
                </a:lnTo>
                <a:lnTo>
                  <a:pt x="3171272" y="516139"/>
                </a:lnTo>
                <a:lnTo>
                  <a:pt x="3204685" y="483025"/>
                </a:lnTo>
                <a:lnTo>
                  <a:pt x="3237316" y="449139"/>
                </a:lnTo>
                <a:lnTo>
                  <a:pt x="3269152" y="414496"/>
                </a:lnTo>
                <a:lnTo>
                  <a:pt x="3300177" y="379110"/>
                </a:lnTo>
                <a:lnTo>
                  <a:pt x="3330377" y="342998"/>
                </a:lnTo>
                <a:lnTo>
                  <a:pt x="3359738" y="306172"/>
                </a:lnTo>
                <a:lnTo>
                  <a:pt x="3388244" y="268648"/>
                </a:lnTo>
                <a:lnTo>
                  <a:pt x="3415880" y="230441"/>
                </a:lnTo>
                <a:lnTo>
                  <a:pt x="3442632" y="191566"/>
                </a:lnTo>
                <a:lnTo>
                  <a:pt x="3468485" y="152037"/>
                </a:lnTo>
                <a:lnTo>
                  <a:pt x="3493425" y="111869"/>
                </a:lnTo>
                <a:lnTo>
                  <a:pt x="3517436" y="71076"/>
                </a:lnTo>
                <a:lnTo>
                  <a:pt x="3540504" y="29675"/>
                </a:lnTo>
                <a:lnTo>
                  <a:pt x="3556128" y="0"/>
                </a:lnTo>
                <a:close/>
              </a:path>
            </a:pathLst>
          </a:custGeom>
          <a:solidFill>
            <a:srgbClr val="007D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3" name="object 26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pc="125" dirty="0"/>
              <a:t>2</a:t>
            </a:r>
          </a:p>
        </p:txBody>
      </p:sp>
      <p:sp>
        <p:nvSpPr>
          <p:cNvPr id="265" name="object 265"/>
          <p:cNvSpPr/>
          <p:nvPr/>
        </p:nvSpPr>
        <p:spPr>
          <a:xfrm>
            <a:off x="2595473" y="2936620"/>
            <a:ext cx="5603494" cy="93840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9" name="object 269"/>
          <p:cNvSpPr txBox="1"/>
          <p:nvPr/>
        </p:nvSpPr>
        <p:spPr>
          <a:xfrm>
            <a:off x="3975734" y="1216168"/>
            <a:ext cx="3347720" cy="1545936"/>
          </a:xfrm>
          <a:prstGeom prst="rect">
            <a:avLst/>
          </a:prstGeom>
        </p:spPr>
        <p:txBody>
          <a:bodyPr vert="horz" wrap="square" lIns="0" tIns="100965" rIns="0" bIns="0" rtlCol="0">
            <a:spAutoFit/>
          </a:bodyPr>
          <a:lstStyle/>
          <a:p>
            <a:pPr marL="722630">
              <a:lnSpc>
                <a:spcPct val="100000"/>
              </a:lnSpc>
              <a:spcBef>
                <a:spcPts val="795"/>
              </a:spcBef>
            </a:pPr>
            <a:r>
              <a:rPr sz="2000" b="1" spc="-120" dirty="0">
                <a:solidFill>
                  <a:srgbClr val="007DC4"/>
                </a:solidFill>
                <a:latin typeface="Malgun Gothic"/>
                <a:cs typeface="Malgun Gothic"/>
              </a:rPr>
              <a:t>아동학대란?</a:t>
            </a:r>
            <a:endParaRPr sz="2000" dirty="0">
              <a:latin typeface="Malgun Gothic"/>
              <a:cs typeface="Malgun Gothic"/>
            </a:endParaRPr>
          </a:p>
          <a:p>
            <a:pPr marR="607695" algn="ctr">
              <a:lnSpc>
                <a:spcPct val="100000"/>
              </a:lnSpc>
              <a:spcBef>
                <a:spcPts val="484"/>
              </a:spcBef>
            </a:pPr>
            <a:r>
              <a:rPr sz="1400" b="1" spc="-140" dirty="0">
                <a:solidFill>
                  <a:srgbClr val="6D6E71"/>
                </a:solidFill>
                <a:latin typeface="Malgun Gothic"/>
                <a:cs typeface="Malgun Gothic"/>
              </a:rPr>
              <a:t>아동학대와 </a:t>
            </a:r>
            <a:r>
              <a:rPr sz="1400" b="1" spc="-145" dirty="0">
                <a:solidFill>
                  <a:srgbClr val="6D6E71"/>
                </a:solidFill>
                <a:latin typeface="Malgun Gothic"/>
                <a:cs typeface="Malgun Gothic"/>
              </a:rPr>
              <a:t>아동학대범죄의</a:t>
            </a:r>
            <a:r>
              <a:rPr sz="1400" b="1" spc="-370" dirty="0">
                <a:solidFill>
                  <a:srgbClr val="6D6E71"/>
                </a:solidFill>
                <a:latin typeface="Malgun Gothic"/>
                <a:cs typeface="Malgun Gothic"/>
              </a:rPr>
              <a:t> </a:t>
            </a:r>
            <a:r>
              <a:rPr sz="1400" b="1" spc="-155" dirty="0">
                <a:solidFill>
                  <a:srgbClr val="6D6E71"/>
                </a:solidFill>
                <a:latin typeface="Malgun Gothic"/>
                <a:cs typeface="Malgun Gothic"/>
              </a:rPr>
              <a:t>정의</a:t>
            </a:r>
            <a:endParaRPr sz="1400" dirty="0">
              <a:latin typeface="Malgun Gothic"/>
              <a:cs typeface="Malgun Gothic"/>
            </a:endParaRPr>
          </a:p>
          <a:p>
            <a:pPr>
              <a:lnSpc>
                <a:spcPct val="100000"/>
              </a:lnSpc>
            </a:pPr>
            <a:endParaRPr sz="1800" dirty="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</a:pPr>
            <a:r>
              <a:rPr sz="2700" spc="-254" baseline="1543" dirty="0">
                <a:solidFill>
                  <a:srgbClr val="231F20"/>
                </a:solidFill>
                <a:latin typeface="Dotum"/>
                <a:cs typeface="Dotum"/>
              </a:rPr>
              <a:t>아동은</a:t>
            </a:r>
            <a:r>
              <a:rPr sz="2700" spc="-442" baseline="1543" dirty="0">
                <a:solidFill>
                  <a:srgbClr val="231F20"/>
                </a:solidFill>
                <a:latin typeface="Dotum"/>
                <a:cs typeface="Dotum"/>
              </a:rPr>
              <a:t> </a:t>
            </a:r>
            <a:r>
              <a:rPr sz="2700" spc="-165" baseline="1543" dirty="0">
                <a:solidFill>
                  <a:srgbClr val="231F20"/>
                </a:solidFill>
                <a:latin typeface="Dotum"/>
                <a:cs typeface="Dotum"/>
              </a:rPr>
              <a:t>만</a:t>
            </a:r>
            <a:r>
              <a:rPr sz="2700" spc="-480" baseline="1543" dirty="0">
                <a:solidFill>
                  <a:srgbClr val="231F20"/>
                </a:solidFill>
                <a:latin typeface="Dotum"/>
                <a:cs typeface="Dotum"/>
              </a:rPr>
              <a:t> </a:t>
            </a:r>
            <a:r>
              <a:rPr sz="2000" b="1" spc="-75" dirty="0">
                <a:solidFill>
                  <a:srgbClr val="231F20"/>
                </a:solidFill>
                <a:latin typeface="Malgun Gothic"/>
                <a:cs typeface="Malgun Gothic"/>
              </a:rPr>
              <a:t>18세</a:t>
            </a:r>
            <a:r>
              <a:rPr sz="2000" b="1" spc="-360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2000" b="1" spc="-185" dirty="0">
                <a:solidFill>
                  <a:srgbClr val="231F20"/>
                </a:solidFill>
                <a:latin typeface="Malgun Gothic"/>
                <a:cs typeface="Malgun Gothic"/>
              </a:rPr>
              <a:t>미만</a:t>
            </a:r>
            <a:r>
              <a:rPr sz="2700" spc="-277" baseline="1543" dirty="0">
                <a:solidFill>
                  <a:srgbClr val="231F20"/>
                </a:solidFill>
                <a:latin typeface="Dotum"/>
                <a:cs typeface="Dotum"/>
              </a:rPr>
              <a:t>인</a:t>
            </a:r>
            <a:r>
              <a:rPr sz="2700" spc="-442" baseline="1543" dirty="0">
                <a:solidFill>
                  <a:srgbClr val="231F20"/>
                </a:solidFill>
                <a:latin typeface="Dotum"/>
                <a:cs typeface="Dotum"/>
              </a:rPr>
              <a:t> </a:t>
            </a:r>
            <a:r>
              <a:rPr sz="2700" spc="-254" baseline="1543" dirty="0">
                <a:solidFill>
                  <a:srgbClr val="231F20"/>
                </a:solidFill>
                <a:latin typeface="Dotum"/>
                <a:cs typeface="Dotum"/>
              </a:rPr>
              <a:t>사람을</a:t>
            </a:r>
            <a:r>
              <a:rPr sz="2700" spc="-442" baseline="1543" dirty="0">
                <a:solidFill>
                  <a:srgbClr val="231F20"/>
                </a:solidFill>
                <a:latin typeface="Dotum"/>
                <a:cs typeface="Dotum"/>
              </a:rPr>
              <a:t> </a:t>
            </a:r>
            <a:r>
              <a:rPr sz="2700" spc="-315" baseline="1543" dirty="0">
                <a:solidFill>
                  <a:srgbClr val="231F20"/>
                </a:solidFill>
                <a:latin typeface="Dotum"/>
                <a:cs typeface="Dotum"/>
              </a:rPr>
              <a:t>말함.</a:t>
            </a:r>
            <a:endParaRPr sz="2700" baseline="1543" dirty="0">
              <a:latin typeface="Dotum"/>
              <a:cs typeface="Dotum"/>
            </a:endParaRPr>
          </a:p>
          <a:p>
            <a:pPr marL="660400">
              <a:lnSpc>
                <a:spcPct val="100000"/>
              </a:lnSpc>
              <a:spcBef>
                <a:spcPts val="180"/>
              </a:spcBef>
            </a:pPr>
            <a:r>
              <a:rPr sz="1600" spc="-150" dirty="0">
                <a:solidFill>
                  <a:srgbClr val="231F20"/>
                </a:solidFill>
                <a:latin typeface="Dotum"/>
                <a:cs typeface="Dotum"/>
              </a:rPr>
              <a:t>(아동복지법</a:t>
            </a:r>
            <a:r>
              <a:rPr sz="1600" spc="-254" dirty="0">
                <a:solidFill>
                  <a:srgbClr val="231F20"/>
                </a:solidFill>
                <a:latin typeface="Dotum"/>
                <a:cs typeface="Dotum"/>
              </a:rPr>
              <a:t> </a:t>
            </a:r>
            <a:r>
              <a:rPr sz="1600" spc="-130" dirty="0">
                <a:solidFill>
                  <a:srgbClr val="231F20"/>
                </a:solidFill>
                <a:latin typeface="Dotum"/>
                <a:cs typeface="Dotum"/>
              </a:rPr>
              <a:t>제3조제</a:t>
            </a:r>
            <a:r>
              <a:rPr sz="1600" spc="-130" dirty="0" smtClean="0">
                <a:solidFill>
                  <a:srgbClr val="231F20"/>
                </a:solidFill>
                <a:latin typeface="Dotum"/>
                <a:cs typeface="Dotum"/>
              </a:rPr>
              <a:t>1</a:t>
            </a:r>
            <a:r>
              <a:rPr lang="ko-KR" altLang="en-US" sz="1600" spc="-130" dirty="0" smtClean="0">
                <a:solidFill>
                  <a:srgbClr val="231F20"/>
                </a:solidFill>
                <a:latin typeface="Dotum"/>
                <a:cs typeface="Dotum"/>
              </a:rPr>
              <a:t>호</a:t>
            </a:r>
            <a:r>
              <a:rPr sz="1600" spc="-130" dirty="0" smtClean="0">
                <a:solidFill>
                  <a:srgbClr val="231F20"/>
                </a:solidFill>
                <a:latin typeface="Dotum"/>
                <a:cs typeface="Dotum"/>
              </a:rPr>
              <a:t>)</a:t>
            </a:r>
            <a:endParaRPr sz="1600" dirty="0">
              <a:latin typeface="Dotum"/>
              <a:cs typeface="Dotum"/>
            </a:endParaRPr>
          </a:p>
        </p:txBody>
      </p:sp>
      <p:pic>
        <p:nvPicPr>
          <p:cNvPr id="266" name="그림 265"/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03169" y="339657"/>
            <a:ext cx="1064105" cy="28318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241139" y="2555293"/>
            <a:ext cx="3068272" cy="306819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4377867" y="3329597"/>
            <a:ext cx="299085" cy="565150"/>
          </a:xfrm>
          <a:custGeom>
            <a:avLst/>
            <a:gdLst/>
            <a:ahLst/>
            <a:cxnLst/>
            <a:rect l="l" t="t" r="r" b="b"/>
            <a:pathLst>
              <a:path w="299085" h="565150">
                <a:moveTo>
                  <a:pt x="214348" y="399656"/>
                </a:moveTo>
                <a:lnTo>
                  <a:pt x="140716" y="399656"/>
                </a:lnTo>
                <a:lnTo>
                  <a:pt x="186207" y="448056"/>
                </a:lnTo>
                <a:lnTo>
                  <a:pt x="172542" y="533768"/>
                </a:lnTo>
                <a:lnTo>
                  <a:pt x="196240" y="564705"/>
                </a:lnTo>
                <a:lnTo>
                  <a:pt x="197662" y="564819"/>
                </a:lnTo>
                <a:lnTo>
                  <a:pt x="199059" y="564819"/>
                </a:lnTo>
                <a:lnTo>
                  <a:pt x="242570" y="435292"/>
                </a:lnTo>
                <a:lnTo>
                  <a:pt x="240004" y="426948"/>
                </a:lnTo>
                <a:lnTo>
                  <a:pt x="214348" y="399656"/>
                </a:lnTo>
                <a:close/>
              </a:path>
              <a:path w="299085" h="565150">
                <a:moveTo>
                  <a:pt x="50912" y="88265"/>
                </a:moveTo>
                <a:lnTo>
                  <a:pt x="9004" y="88265"/>
                </a:lnTo>
                <a:lnTo>
                  <a:pt x="9334" y="88887"/>
                </a:lnTo>
                <a:lnTo>
                  <a:pt x="9690" y="89496"/>
                </a:lnTo>
                <a:lnTo>
                  <a:pt x="87325" y="199034"/>
                </a:lnTo>
                <a:lnTo>
                  <a:pt x="53784" y="325996"/>
                </a:lnTo>
                <a:lnTo>
                  <a:pt x="50584" y="333159"/>
                </a:lnTo>
                <a:lnTo>
                  <a:pt x="50533" y="341668"/>
                </a:lnTo>
                <a:lnTo>
                  <a:pt x="103301" y="444207"/>
                </a:lnTo>
                <a:lnTo>
                  <a:pt x="40640" y="507212"/>
                </a:lnTo>
                <a:lnTo>
                  <a:pt x="34774" y="516102"/>
                </a:lnTo>
                <a:lnTo>
                  <a:pt x="32839" y="526203"/>
                </a:lnTo>
                <a:lnTo>
                  <a:pt x="34832" y="536293"/>
                </a:lnTo>
                <a:lnTo>
                  <a:pt x="40754" y="545147"/>
                </a:lnTo>
                <a:lnTo>
                  <a:pt x="45986" y="550354"/>
                </a:lnTo>
                <a:lnTo>
                  <a:pt x="52819" y="552958"/>
                </a:lnTo>
                <a:lnTo>
                  <a:pt x="66560" y="552958"/>
                </a:lnTo>
                <a:lnTo>
                  <a:pt x="73444" y="550316"/>
                </a:lnTo>
                <a:lnTo>
                  <a:pt x="155105" y="468198"/>
                </a:lnTo>
                <a:lnTo>
                  <a:pt x="160063" y="461303"/>
                </a:lnTo>
                <a:lnTo>
                  <a:pt x="162585" y="453394"/>
                </a:lnTo>
                <a:lnTo>
                  <a:pt x="162573" y="445093"/>
                </a:lnTo>
                <a:lnTo>
                  <a:pt x="159931" y="437019"/>
                </a:lnTo>
                <a:lnTo>
                  <a:pt x="140716" y="399656"/>
                </a:lnTo>
                <a:lnTo>
                  <a:pt x="214348" y="399656"/>
                </a:lnTo>
                <a:lnTo>
                  <a:pt x="167538" y="349859"/>
                </a:lnTo>
                <a:lnTo>
                  <a:pt x="196392" y="240652"/>
                </a:lnTo>
                <a:lnTo>
                  <a:pt x="247485" y="240652"/>
                </a:lnTo>
                <a:lnTo>
                  <a:pt x="245280" y="237669"/>
                </a:lnTo>
                <a:lnTo>
                  <a:pt x="224815" y="221386"/>
                </a:lnTo>
                <a:lnTo>
                  <a:pt x="168554" y="221386"/>
                </a:lnTo>
                <a:lnTo>
                  <a:pt x="166522" y="221284"/>
                </a:lnTo>
                <a:lnTo>
                  <a:pt x="124978" y="195879"/>
                </a:lnTo>
                <a:lnTo>
                  <a:pt x="118745" y="181216"/>
                </a:lnTo>
                <a:lnTo>
                  <a:pt x="116332" y="180581"/>
                </a:lnTo>
                <a:lnTo>
                  <a:pt x="50912" y="88265"/>
                </a:lnTo>
                <a:close/>
              </a:path>
              <a:path w="299085" h="565150">
                <a:moveTo>
                  <a:pt x="247485" y="240652"/>
                </a:moveTo>
                <a:lnTo>
                  <a:pt x="196392" y="240652"/>
                </a:lnTo>
                <a:lnTo>
                  <a:pt x="220931" y="261977"/>
                </a:lnTo>
                <a:lnTo>
                  <a:pt x="241141" y="288917"/>
                </a:lnTo>
                <a:lnTo>
                  <a:pt x="256207" y="315663"/>
                </a:lnTo>
                <a:lnTo>
                  <a:pt x="265315" y="336410"/>
                </a:lnTo>
                <a:lnTo>
                  <a:pt x="267881" y="343357"/>
                </a:lnTo>
                <a:lnTo>
                  <a:pt x="274447" y="347649"/>
                </a:lnTo>
                <a:lnTo>
                  <a:pt x="283400" y="347649"/>
                </a:lnTo>
                <a:lnTo>
                  <a:pt x="285407" y="347306"/>
                </a:lnTo>
                <a:lnTo>
                  <a:pt x="287362" y="346583"/>
                </a:lnTo>
                <a:lnTo>
                  <a:pt x="293170" y="343007"/>
                </a:lnTo>
                <a:lnTo>
                  <a:pt x="297021" y="337669"/>
                </a:lnTo>
                <a:lnTo>
                  <a:pt x="298585" y="331275"/>
                </a:lnTo>
                <a:lnTo>
                  <a:pt x="297535" y="324535"/>
                </a:lnTo>
                <a:lnTo>
                  <a:pt x="290923" y="308816"/>
                </a:lnTo>
                <a:lnTo>
                  <a:pt x="273404" y="275718"/>
                </a:lnTo>
                <a:lnTo>
                  <a:pt x="247485" y="240652"/>
                </a:lnTo>
                <a:close/>
              </a:path>
              <a:path w="299085" h="565150">
                <a:moveTo>
                  <a:pt x="206857" y="207098"/>
                </a:moveTo>
                <a:lnTo>
                  <a:pt x="199114" y="213081"/>
                </a:lnTo>
                <a:lnTo>
                  <a:pt x="190357" y="217576"/>
                </a:lnTo>
                <a:lnTo>
                  <a:pt x="180775" y="220404"/>
                </a:lnTo>
                <a:lnTo>
                  <a:pt x="170561" y="221386"/>
                </a:lnTo>
                <a:lnTo>
                  <a:pt x="224815" y="221386"/>
                </a:lnTo>
                <a:lnTo>
                  <a:pt x="206857" y="207098"/>
                </a:lnTo>
                <a:close/>
              </a:path>
              <a:path w="299085" h="565150">
                <a:moveTo>
                  <a:pt x="26885" y="63219"/>
                </a:moveTo>
                <a:lnTo>
                  <a:pt x="20367" y="63403"/>
                </a:lnTo>
                <a:lnTo>
                  <a:pt x="14198" y="66154"/>
                </a:lnTo>
                <a:lnTo>
                  <a:pt x="9220" y="69672"/>
                </a:lnTo>
                <a:lnTo>
                  <a:pt x="6705" y="75349"/>
                </a:lnTo>
                <a:lnTo>
                  <a:pt x="6985" y="81013"/>
                </a:lnTo>
                <a:lnTo>
                  <a:pt x="0" y="83489"/>
                </a:lnTo>
                <a:lnTo>
                  <a:pt x="2501" y="90563"/>
                </a:lnTo>
                <a:lnTo>
                  <a:pt x="9004" y="88265"/>
                </a:lnTo>
                <a:lnTo>
                  <a:pt x="50912" y="88265"/>
                </a:lnTo>
                <a:lnTo>
                  <a:pt x="42506" y="76403"/>
                </a:lnTo>
                <a:lnTo>
                  <a:pt x="60500" y="70027"/>
                </a:lnTo>
                <a:lnTo>
                  <a:pt x="37973" y="70027"/>
                </a:lnTo>
                <a:lnTo>
                  <a:pt x="33004" y="65470"/>
                </a:lnTo>
                <a:lnTo>
                  <a:pt x="26885" y="63219"/>
                </a:lnTo>
                <a:close/>
              </a:path>
              <a:path w="299085" h="565150">
                <a:moveTo>
                  <a:pt x="235661" y="0"/>
                </a:moveTo>
                <a:lnTo>
                  <a:pt x="37973" y="70027"/>
                </a:lnTo>
                <a:lnTo>
                  <a:pt x="60500" y="70027"/>
                </a:lnTo>
                <a:lnTo>
                  <a:pt x="238175" y="7073"/>
                </a:lnTo>
                <a:lnTo>
                  <a:pt x="235661" y="0"/>
                </a:lnTo>
                <a:close/>
              </a:path>
            </a:pathLst>
          </a:custGeom>
          <a:solidFill>
            <a:srgbClr val="E3762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500371" y="3396767"/>
            <a:ext cx="222846" cy="17487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671595" y="3679752"/>
            <a:ext cx="202346" cy="23220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4030002" y="3866197"/>
            <a:ext cx="1183640" cy="520700"/>
          </a:xfrm>
          <a:prstGeom prst="rect">
            <a:avLst/>
          </a:prstGeom>
        </p:spPr>
        <p:txBody>
          <a:bodyPr vert="horz" wrap="square" lIns="0" tIns="34290" rIns="0" bIns="0" rtlCol="0">
            <a:spAutoFit/>
          </a:bodyPr>
          <a:lstStyle/>
          <a:p>
            <a:pPr marL="13970">
              <a:lnSpc>
                <a:spcPct val="100000"/>
              </a:lnSpc>
              <a:spcBef>
                <a:spcPts val="270"/>
              </a:spcBef>
            </a:pPr>
            <a:r>
              <a:rPr sz="1700" b="1" spc="-190" dirty="0">
                <a:solidFill>
                  <a:srgbClr val="231F20"/>
                </a:solidFill>
                <a:latin typeface="Malgun Gothic"/>
                <a:cs typeface="Malgun Gothic"/>
              </a:rPr>
              <a:t>아동학대범죄</a:t>
            </a:r>
            <a:endParaRPr sz="1700" b="1" dirty="0">
              <a:latin typeface="Malgun Gothic"/>
              <a:cs typeface="Malgun Gothic"/>
            </a:endParaRPr>
          </a:p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300" b="1" spc="-130" dirty="0">
                <a:solidFill>
                  <a:srgbClr val="231F20"/>
                </a:solidFill>
                <a:latin typeface="Dotum"/>
                <a:cs typeface="Dotum"/>
              </a:rPr>
              <a:t>처벌대상 </a:t>
            </a:r>
            <a:r>
              <a:rPr sz="1300" b="1" spc="-55" dirty="0">
                <a:solidFill>
                  <a:srgbClr val="231F20"/>
                </a:solidFill>
                <a:latin typeface="Dotum"/>
                <a:cs typeface="Dotum"/>
              </a:rPr>
              <a:t>/</a:t>
            </a:r>
            <a:r>
              <a:rPr sz="1300" b="1" spc="-365" dirty="0">
                <a:solidFill>
                  <a:srgbClr val="231F20"/>
                </a:solidFill>
                <a:latin typeface="Dotum"/>
                <a:cs typeface="Dotum"/>
              </a:rPr>
              <a:t> </a:t>
            </a:r>
            <a:r>
              <a:rPr sz="1300" b="1" spc="-145" dirty="0">
                <a:solidFill>
                  <a:srgbClr val="231F20"/>
                </a:solidFill>
                <a:latin typeface="Dotum"/>
                <a:cs typeface="Dotum"/>
              </a:rPr>
              <a:t>범법자</a:t>
            </a:r>
            <a:endParaRPr sz="1300" b="1" dirty="0">
              <a:latin typeface="Dotum"/>
              <a:cs typeface="Dotum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540004" y="7380008"/>
            <a:ext cx="9612630" cy="180340"/>
          </a:xfrm>
          <a:custGeom>
            <a:avLst/>
            <a:gdLst/>
            <a:ahLst/>
            <a:cxnLst/>
            <a:rect l="l" t="t" r="r" b="b"/>
            <a:pathLst>
              <a:path w="9612630" h="180340">
                <a:moveTo>
                  <a:pt x="0" y="179997"/>
                </a:moveTo>
                <a:lnTo>
                  <a:pt x="9612007" y="179997"/>
                </a:lnTo>
                <a:lnTo>
                  <a:pt x="9612007" y="0"/>
                </a:lnTo>
                <a:lnTo>
                  <a:pt x="0" y="0"/>
                </a:lnTo>
                <a:lnTo>
                  <a:pt x="0" y="179997"/>
                </a:lnTo>
                <a:close/>
              </a:path>
            </a:pathLst>
          </a:custGeom>
          <a:solidFill>
            <a:srgbClr val="007D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3299294" y="6391859"/>
            <a:ext cx="5049520" cy="5949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2240"/>
              </a:lnSpc>
              <a:spcBef>
                <a:spcPts val="100"/>
              </a:spcBef>
            </a:pPr>
            <a:r>
              <a:rPr sz="1900" b="1" spc="-140" dirty="0">
                <a:solidFill>
                  <a:srgbClr val="231F20"/>
                </a:solidFill>
                <a:latin typeface="HY울릉도M" panose="02030600000101010101" pitchFamily="18" charset="-127"/>
                <a:ea typeface="HY울릉도M" panose="02030600000101010101" pitchFamily="18" charset="-127"/>
                <a:cs typeface="Gulim"/>
              </a:rPr>
              <a:t>정도나 </a:t>
            </a:r>
            <a:r>
              <a:rPr sz="1900" b="1" spc="-135" dirty="0">
                <a:solidFill>
                  <a:srgbClr val="231F20"/>
                </a:solidFill>
                <a:latin typeface="HY울릉도M" panose="02030600000101010101" pitchFamily="18" charset="-127"/>
                <a:ea typeface="HY울릉도M" panose="02030600000101010101" pitchFamily="18" charset="-127"/>
                <a:cs typeface="Gulim"/>
              </a:rPr>
              <a:t>법률 위반 </a:t>
            </a:r>
            <a:r>
              <a:rPr sz="1900" b="1" spc="-140" dirty="0">
                <a:solidFill>
                  <a:srgbClr val="231F20"/>
                </a:solidFill>
                <a:latin typeface="HY울릉도M" panose="02030600000101010101" pitchFamily="18" charset="-127"/>
                <a:ea typeface="HY울릉도M" panose="02030600000101010101" pitchFamily="18" charset="-127"/>
                <a:cs typeface="Gulim"/>
              </a:rPr>
              <a:t>정도에 </a:t>
            </a:r>
            <a:r>
              <a:rPr sz="1900" b="1" spc="-135" dirty="0">
                <a:solidFill>
                  <a:srgbClr val="231F20"/>
                </a:solidFill>
                <a:latin typeface="HY울릉도M" panose="02030600000101010101" pitchFamily="18" charset="-127"/>
                <a:ea typeface="HY울릉도M" panose="02030600000101010101" pitchFamily="18" charset="-127"/>
                <a:cs typeface="Gulim"/>
              </a:rPr>
              <a:t>따라</a:t>
            </a:r>
            <a:r>
              <a:rPr sz="1900" b="1" spc="-45" dirty="0">
                <a:solidFill>
                  <a:srgbClr val="231F20"/>
                </a:solidFill>
                <a:latin typeface="HY울릉도M" panose="02030600000101010101" pitchFamily="18" charset="-127"/>
                <a:ea typeface="HY울릉도M" panose="02030600000101010101" pitchFamily="18" charset="-127"/>
                <a:cs typeface="Gulim"/>
              </a:rPr>
              <a:t> </a:t>
            </a:r>
            <a:r>
              <a:rPr sz="1900" b="1" spc="-155" dirty="0">
                <a:solidFill>
                  <a:srgbClr val="231F20"/>
                </a:solidFill>
                <a:latin typeface="HY울릉도M" panose="02030600000101010101" pitchFamily="18" charset="-127"/>
                <a:ea typeface="HY울릉도M" panose="02030600000101010101" pitchFamily="18" charset="-127"/>
                <a:cs typeface="Gulim"/>
              </a:rPr>
              <a:t>아동학대는</a:t>
            </a:r>
            <a:endParaRPr sz="1900" b="1" dirty="0">
              <a:latin typeface="HY울릉도M" panose="02030600000101010101" pitchFamily="18" charset="-127"/>
              <a:ea typeface="HY울릉도M" panose="02030600000101010101" pitchFamily="18" charset="-127"/>
              <a:cs typeface="Gulim"/>
            </a:endParaRPr>
          </a:p>
          <a:p>
            <a:pPr marL="12700">
              <a:lnSpc>
                <a:spcPts val="2240"/>
              </a:lnSpc>
            </a:pPr>
            <a:r>
              <a:rPr sz="1900" b="1" spc="-135" dirty="0">
                <a:solidFill>
                  <a:srgbClr val="ED1A3A"/>
                </a:solidFill>
                <a:latin typeface="HY울릉도M" panose="02030600000101010101" pitchFamily="18" charset="-127"/>
                <a:ea typeface="HY울릉도M" panose="02030600000101010101" pitchFamily="18" charset="-127"/>
                <a:cs typeface="Gulim"/>
              </a:rPr>
              <a:t>처벌 대상 </a:t>
            </a:r>
            <a:r>
              <a:rPr sz="1900" b="1" spc="-135" dirty="0">
                <a:solidFill>
                  <a:srgbClr val="231F20"/>
                </a:solidFill>
                <a:latin typeface="HY울릉도M" panose="02030600000101010101" pitchFamily="18" charset="-127"/>
                <a:ea typeface="HY울릉도M" panose="02030600000101010101" pitchFamily="18" charset="-127"/>
                <a:cs typeface="Gulim"/>
              </a:rPr>
              <a:t>또는 </a:t>
            </a:r>
            <a:r>
              <a:rPr sz="1900" b="1" spc="-125" dirty="0">
                <a:solidFill>
                  <a:srgbClr val="ED1A3A"/>
                </a:solidFill>
                <a:latin typeface="HY울릉도M" panose="02030600000101010101" pitchFamily="18" charset="-127"/>
                <a:ea typeface="HY울릉도M" panose="02030600000101010101" pitchFamily="18" charset="-127"/>
                <a:cs typeface="Gulim"/>
              </a:rPr>
              <a:t>처분(상담/교육 </a:t>
            </a:r>
            <a:r>
              <a:rPr sz="1900" b="1" spc="-150" dirty="0">
                <a:solidFill>
                  <a:srgbClr val="ED1A3A"/>
                </a:solidFill>
                <a:latin typeface="HY울릉도M" panose="02030600000101010101" pitchFamily="18" charset="-127"/>
                <a:ea typeface="HY울릉도M" panose="02030600000101010101" pitchFamily="18" charset="-127"/>
                <a:cs typeface="Gulim"/>
              </a:rPr>
              <a:t>대상) </a:t>
            </a:r>
            <a:r>
              <a:rPr sz="1900" b="1" spc="-114" dirty="0">
                <a:solidFill>
                  <a:srgbClr val="231F20"/>
                </a:solidFill>
                <a:latin typeface="HY울릉도M" panose="02030600000101010101" pitchFamily="18" charset="-127"/>
                <a:ea typeface="HY울릉도M" panose="02030600000101010101" pitchFamily="18" charset="-127"/>
                <a:cs typeface="Gulim"/>
              </a:rPr>
              <a:t>될 </a:t>
            </a:r>
            <a:r>
              <a:rPr sz="1900" b="1" spc="-135" dirty="0">
                <a:solidFill>
                  <a:srgbClr val="231F20"/>
                </a:solidFill>
                <a:latin typeface="HY울릉도M" panose="02030600000101010101" pitchFamily="18" charset="-127"/>
                <a:ea typeface="HY울릉도M" panose="02030600000101010101" pitchFamily="18" charset="-127"/>
                <a:cs typeface="Gulim"/>
              </a:rPr>
              <a:t>수도</a:t>
            </a:r>
            <a:r>
              <a:rPr sz="1900" b="1" spc="-30" dirty="0">
                <a:solidFill>
                  <a:srgbClr val="231F20"/>
                </a:solidFill>
                <a:latin typeface="HY울릉도M" panose="02030600000101010101" pitchFamily="18" charset="-127"/>
                <a:ea typeface="HY울릉도M" panose="02030600000101010101" pitchFamily="18" charset="-127"/>
                <a:cs typeface="Gulim"/>
              </a:rPr>
              <a:t> </a:t>
            </a:r>
            <a:r>
              <a:rPr sz="1900" b="1" spc="-175" dirty="0">
                <a:solidFill>
                  <a:srgbClr val="231F20"/>
                </a:solidFill>
                <a:latin typeface="HY울릉도M" panose="02030600000101010101" pitchFamily="18" charset="-127"/>
                <a:ea typeface="HY울릉도M" panose="02030600000101010101" pitchFamily="18" charset="-127"/>
                <a:cs typeface="Gulim"/>
              </a:rPr>
              <a:t>있음.</a:t>
            </a:r>
            <a:endParaRPr sz="1900" b="1" dirty="0">
              <a:latin typeface="HY울릉도M" panose="02030600000101010101" pitchFamily="18" charset="-127"/>
              <a:ea typeface="HY울릉도M" panose="02030600000101010101" pitchFamily="18" charset="-127"/>
              <a:cs typeface="Gulim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6772001" y="12"/>
            <a:ext cx="3380418" cy="180163"/>
          </a:xfrm>
          <a:custGeom>
            <a:avLst/>
            <a:gdLst/>
            <a:ahLst/>
            <a:cxnLst/>
            <a:rect l="l" t="t" r="r" b="b"/>
            <a:pathLst>
              <a:path w="2858134" h="180340">
                <a:moveTo>
                  <a:pt x="0" y="179997"/>
                </a:moveTo>
                <a:lnTo>
                  <a:pt x="2857728" y="179997"/>
                </a:lnTo>
                <a:lnTo>
                  <a:pt x="2857728" y="0"/>
                </a:lnTo>
                <a:lnTo>
                  <a:pt x="0" y="0"/>
                </a:lnTo>
                <a:lnTo>
                  <a:pt x="0" y="179997"/>
                </a:lnTo>
                <a:close/>
              </a:path>
            </a:pathLst>
          </a:custGeom>
          <a:solidFill>
            <a:srgbClr val="007D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540004" y="11"/>
            <a:ext cx="3429452" cy="180417"/>
          </a:xfrm>
          <a:custGeom>
            <a:avLst/>
            <a:gdLst/>
            <a:ahLst/>
            <a:cxnLst/>
            <a:rect l="l" t="t" r="r" b="b"/>
            <a:pathLst>
              <a:path w="2854960" h="180340">
                <a:moveTo>
                  <a:pt x="0" y="179997"/>
                </a:moveTo>
                <a:lnTo>
                  <a:pt x="2854363" y="179997"/>
                </a:lnTo>
                <a:lnTo>
                  <a:pt x="2854363" y="0"/>
                </a:lnTo>
                <a:lnTo>
                  <a:pt x="0" y="0"/>
                </a:lnTo>
                <a:lnTo>
                  <a:pt x="0" y="179997"/>
                </a:lnTo>
                <a:close/>
              </a:path>
            </a:pathLst>
          </a:custGeom>
          <a:solidFill>
            <a:srgbClr val="007D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534354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538844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543334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547824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552314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556804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561294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565784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570274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574764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579253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583744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588234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592724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597214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601703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606194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610683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615173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619664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624153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628644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633133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637623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642113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646603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651094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655583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660073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664563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669053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673543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678033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682523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687013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691503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695993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700483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704973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709463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713953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718443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722932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727423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731912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736403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740893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74538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749873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754362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758852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763343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767833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772323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776812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78130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785792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790282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794772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799262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803752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80824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81273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817222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821712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826202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830692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835182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839672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844161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84865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853142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857632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862122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866611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871102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875591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880082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" name="object 89"/>
          <p:cNvSpPr/>
          <p:nvPr/>
        </p:nvSpPr>
        <p:spPr>
          <a:xfrm>
            <a:off x="884572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" name="object 90"/>
          <p:cNvSpPr/>
          <p:nvPr/>
        </p:nvSpPr>
        <p:spPr>
          <a:xfrm>
            <a:off x="889061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" name="object 91"/>
          <p:cNvSpPr/>
          <p:nvPr/>
        </p:nvSpPr>
        <p:spPr>
          <a:xfrm>
            <a:off x="893552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" name="object 92"/>
          <p:cNvSpPr/>
          <p:nvPr/>
        </p:nvSpPr>
        <p:spPr>
          <a:xfrm>
            <a:off x="898041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" name="object 93"/>
          <p:cNvSpPr/>
          <p:nvPr/>
        </p:nvSpPr>
        <p:spPr>
          <a:xfrm>
            <a:off x="902531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" name="object 94"/>
          <p:cNvSpPr/>
          <p:nvPr/>
        </p:nvSpPr>
        <p:spPr>
          <a:xfrm>
            <a:off x="907021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" name="object 95"/>
          <p:cNvSpPr/>
          <p:nvPr/>
        </p:nvSpPr>
        <p:spPr>
          <a:xfrm>
            <a:off x="911511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" name="object 96"/>
          <p:cNvSpPr/>
          <p:nvPr/>
        </p:nvSpPr>
        <p:spPr>
          <a:xfrm>
            <a:off x="916002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" name="object 97"/>
          <p:cNvSpPr/>
          <p:nvPr/>
        </p:nvSpPr>
        <p:spPr>
          <a:xfrm>
            <a:off x="920491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" name="object 98"/>
          <p:cNvSpPr/>
          <p:nvPr/>
        </p:nvSpPr>
        <p:spPr>
          <a:xfrm>
            <a:off x="924981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" name="object 99"/>
          <p:cNvSpPr/>
          <p:nvPr/>
        </p:nvSpPr>
        <p:spPr>
          <a:xfrm>
            <a:off x="929471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" name="object 100"/>
          <p:cNvSpPr/>
          <p:nvPr/>
        </p:nvSpPr>
        <p:spPr>
          <a:xfrm>
            <a:off x="933961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" name="object 101"/>
          <p:cNvSpPr/>
          <p:nvPr/>
        </p:nvSpPr>
        <p:spPr>
          <a:xfrm>
            <a:off x="938451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" name="object 102"/>
          <p:cNvSpPr/>
          <p:nvPr/>
        </p:nvSpPr>
        <p:spPr>
          <a:xfrm>
            <a:off x="942941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" name="object 103"/>
          <p:cNvSpPr/>
          <p:nvPr/>
        </p:nvSpPr>
        <p:spPr>
          <a:xfrm>
            <a:off x="947431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" name="object 104"/>
          <p:cNvSpPr/>
          <p:nvPr/>
        </p:nvSpPr>
        <p:spPr>
          <a:xfrm>
            <a:off x="951921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" name="object 105"/>
          <p:cNvSpPr/>
          <p:nvPr/>
        </p:nvSpPr>
        <p:spPr>
          <a:xfrm>
            <a:off x="956411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" name="object 106"/>
          <p:cNvSpPr/>
          <p:nvPr/>
        </p:nvSpPr>
        <p:spPr>
          <a:xfrm>
            <a:off x="960901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" name="object 107"/>
          <p:cNvSpPr/>
          <p:nvPr/>
        </p:nvSpPr>
        <p:spPr>
          <a:xfrm>
            <a:off x="965391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" name="object 108"/>
          <p:cNvSpPr/>
          <p:nvPr/>
        </p:nvSpPr>
        <p:spPr>
          <a:xfrm>
            <a:off x="969881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" name="object 109"/>
          <p:cNvSpPr/>
          <p:nvPr/>
        </p:nvSpPr>
        <p:spPr>
          <a:xfrm>
            <a:off x="974371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" name="object 110"/>
          <p:cNvSpPr/>
          <p:nvPr/>
        </p:nvSpPr>
        <p:spPr>
          <a:xfrm>
            <a:off x="978861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" name="object 111"/>
          <p:cNvSpPr/>
          <p:nvPr/>
        </p:nvSpPr>
        <p:spPr>
          <a:xfrm>
            <a:off x="983351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" name="object 112"/>
          <p:cNvSpPr/>
          <p:nvPr/>
        </p:nvSpPr>
        <p:spPr>
          <a:xfrm>
            <a:off x="987840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" name="object 113"/>
          <p:cNvSpPr/>
          <p:nvPr/>
        </p:nvSpPr>
        <p:spPr>
          <a:xfrm>
            <a:off x="992331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" name="object 114"/>
          <p:cNvSpPr/>
          <p:nvPr/>
        </p:nvSpPr>
        <p:spPr>
          <a:xfrm>
            <a:off x="996821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" name="object 115"/>
          <p:cNvSpPr/>
          <p:nvPr/>
        </p:nvSpPr>
        <p:spPr>
          <a:xfrm>
            <a:off x="1001311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" name="object 116"/>
          <p:cNvSpPr/>
          <p:nvPr/>
        </p:nvSpPr>
        <p:spPr>
          <a:xfrm>
            <a:off x="10058012" y="12"/>
            <a:ext cx="94615" cy="134620"/>
          </a:xfrm>
          <a:custGeom>
            <a:avLst/>
            <a:gdLst/>
            <a:ahLst/>
            <a:cxnLst/>
            <a:rect l="l" t="t" r="r" b="b"/>
            <a:pathLst>
              <a:path w="94615" h="134620">
                <a:moveTo>
                  <a:pt x="0" y="0"/>
                </a:moveTo>
                <a:lnTo>
                  <a:pt x="93999" y="134541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" name="object 117"/>
          <p:cNvSpPr/>
          <p:nvPr/>
        </p:nvSpPr>
        <p:spPr>
          <a:xfrm>
            <a:off x="10102906" y="12"/>
            <a:ext cx="49530" cy="70485"/>
          </a:xfrm>
          <a:custGeom>
            <a:avLst/>
            <a:gdLst/>
            <a:ahLst/>
            <a:cxnLst/>
            <a:rect l="l" t="t" r="r" b="b"/>
            <a:pathLst>
              <a:path w="49529" h="70485">
                <a:moveTo>
                  <a:pt x="0" y="0"/>
                </a:moveTo>
                <a:lnTo>
                  <a:pt x="49105" y="70284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" name="object 118"/>
          <p:cNvSpPr/>
          <p:nvPr/>
        </p:nvSpPr>
        <p:spPr>
          <a:xfrm>
            <a:off x="540004" y="130264"/>
            <a:ext cx="34925" cy="50165"/>
          </a:xfrm>
          <a:custGeom>
            <a:avLst/>
            <a:gdLst/>
            <a:ahLst/>
            <a:cxnLst/>
            <a:rect l="l" t="t" r="r" b="b"/>
            <a:pathLst>
              <a:path w="34925" h="50164">
                <a:moveTo>
                  <a:pt x="0" y="0"/>
                </a:moveTo>
                <a:lnTo>
                  <a:pt x="34755" y="49745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" name="object 119"/>
          <p:cNvSpPr/>
          <p:nvPr/>
        </p:nvSpPr>
        <p:spPr>
          <a:xfrm>
            <a:off x="540004" y="66006"/>
            <a:ext cx="80010" cy="114300"/>
          </a:xfrm>
          <a:custGeom>
            <a:avLst/>
            <a:gdLst/>
            <a:ahLst/>
            <a:cxnLst/>
            <a:rect l="l" t="t" r="r" b="b"/>
            <a:pathLst>
              <a:path w="80009" h="114300">
                <a:moveTo>
                  <a:pt x="0" y="0"/>
                </a:moveTo>
                <a:lnTo>
                  <a:pt x="79649" y="114002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" name="object 120"/>
          <p:cNvSpPr/>
          <p:nvPr/>
        </p:nvSpPr>
        <p:spPr>
          <a:xfrm>
            <a:off x="540004" y="1740"/>
            <a:ext cx="125095" cy="178435"/>
          </a:xfrm>
          <a:custGeom>
            <a:avLst/>
            <a:gdLst/>
            <a:ahLst/>
            <a:cxnLst/>
            <a:rect l="l" t="t" r="r" b="b"/>
            <a:pathLst>
              <a:path w="125095" h="178435">
                <a:moveTo>
                  <a:pt x="0" y="0"/>
                </a:moveTo>
                <a:lnTo>
                  <a:pt x="124551" y="178269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" name="object 121"/>
          <p:cNvSpPr/>
          <p:nvPr/>
        </p:nvSpPr>
        <p:spPr>
          <a:xfrm>
            <a:off x="58369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" name="object 122"/>
          <p:cNvSpPr/>
          <p:nvPr/>
        </p:nvSpPr>
        <p:spPr>
          <a:xfrm>
            <a:off x="62859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" name="object 123"/>
          <p:cNvSpPr/>
          <p:nvPr/>
        </p:nvSpPr>
        <p:spPr>
          <a:xfrm>
            <a:off x="67349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" name="object 124"/>
          <p:cNvSpPr/>
          <p:nvPr/>
        </p:nvSpPr>
        <p:spPr>
          <a:xfrm>
            <a:off x="71839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" name="object 125"/>
          <p:cNvSpPr/>
          <p:nvPr/>
        </p:nvSpPr>
        <p:spPr>
          <a:xfrm>
            <a:off x="76329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" name="object 126"/>
          <p:cNvSpPr/>
          <p:nvPr/>
        </p:nvSpPr>
        <p:spPr>
          <a:xfrm>
            <a:off x="80819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" name="object 127"/>
          <p:cNvSpPr/>
          <p:nvPr/>
        </p:nvSpPr>
        <p:spPr>
          <a:xfrm>
            <a:off x="85309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" name="object 128"/>
          <p:cNvSpPr/>
          <p:nvPr/>
        </p:nvSpPr>
        <p:spPr>
          <a:xfrm>
            <a:off x="89799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" name="object 129"/>
          <p:cNvSpPr/>
          <p:nvPr/>
        </p:nvSpPr>
        <p:spPr>
          <a:xfrm>
            <a:off x="94289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" name="object 130"/>
          <p:cNvSpPr/>
          <p:nvPr/>
        </p:nvSpPr>
        <p:spPr>
          <a:xfrm>
            <a:off x="98779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" name="object 131"/>
          <p:cNvSpPr/>
          <p:nvPr/>
        </p:nvSpPr>
        <p:spPr>
          <a:xfrm>
            <a:off x="103269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" name="object 132"/>
          <p:cNvSpPr/>
          <p:nvPr/>
        </p:nvSpPr>
        <p:spPr>
          <a:xfrm>
            <a:off x="107758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" name="object 133"/>
          <p:cNvSpPr/>
          <p:nvPr/>
        </p:nvSpPr>
        <p:spPr>
          <a:xfrm>
            <a:off x="112249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" name="object 134"/>
          <p:cNvSpPr/>
          <p:nvPr/>
        </p:nvSpPr>
        <p:spPr>
          <a:xfrm>
            <a:off x="116738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5" name="object 135"/>
          <p:cNvSpPr/>
          <p:nvPr/>
        </p:nvSpPr>
        <p:spPr>
          <a:xfrm>
            <a:off x="121229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6" name="object 136"/>
          <p:cNvSpPr/>
          <p:nvPr/>
        </p:nvSpPr>
        <p:spPr>
          <a:xfrm>
            <a:off x="125719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7" name="object 137"/>
          <p:cNvSpPr/>
          <p:nvPr/>
        </p:nvSpPr>
        <p:spPr>
          <a:xfrm>
            <a:off x="130208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8" name="object 138"/>
          <p:cNvSpPr/>
          <p:nvPr/>
        </p:nvSpPr>
        <p:spPr>
          <a:xfrm>
            <a:off x="134699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9" name="object 139"/>
          <p:cNvSpPr/>
          <p:nvPr/>
        </p:nvSpPr>
        <p:spPr>
          <a:xfrm>
            <a:off x="139188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0" name="object 140"/>
          <p:cNvSpPr/>
          <p:nvPr/>
        </p:nvSpPr>
        <p:spPr>
          <a:xfrm>
            <a:off x="143678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1" name="object 141"/>
          <p:cNvSpPr/>
          <p:nvPr/>
        </p:nvSpPr>
        <p:spPr>
          <a:xfrm>
            <a:off x="148168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2" name="object 142"/>
          <p:cNvSpPr/>
          <p:nvPr/>
        </p:nvSpPr>
        <p:spPr>
          <a:xfrm>
            <a:off x="152658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3" name="object 143"/>
          <p:cNvSpPr/>
          <p:nvPr/>
        </p:nvSpPr>
        <p:spPr>
          <a:xfrm>
            <a:off x="157149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4" name="object 144"/>
          <p:cNvSpPr/>
          <p:nvPr/>
        </p:nvSpPr>
        <p:spPr>
          <a:xfrm>
            <a:off x="161638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5" name="object 145"/>
          <p:cNvSpPr/>
          <p:nvPr/>
        </p:nvSpPr>
        <p:spPr>
          <a:xfrm>
            <a:off x="166128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6" name="object 146"/>
          <p:cNvSpPr/>
          <p:nvPr/>
        </p:nvSpPr>
        <p:spPr>
          <a:xfrm>
            <a:off x="170618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7" name="object 147"/>
          <p:cNvSpPr/>
          <p:nvPr/>
        </p:nvSpPr>
        <p:spPr>
          <a:xfrm>
            <a:off x="17510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8" name="object 148"/>
          <p:cNvSpPr/>
          <p:nvPr/>
        </p:nvSpPr>
        <p:spPr>
          <a:xfrm>
            <a:off x="179598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9" name="object 149"/>
          <p:cNvSpPr/>
          <p:nvPr/>
        </p:nvSpPr>
        <p:spPr>
          <a:xfrm>
            <a:off x="18408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0" name="object 150"/>
          <p:cNvSpPr/>
          <p:nvPr/>
        </p:nvSpPr>
        <p:spPr>
          <a:xfrm>
            <a:off x="188578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1" name="object 151"/>
          <p:cNvSpPr/>
          <p:nvPr/>
        </p:nvSpPr>
        <p:spPr>
          <a:xfrm>
            <a:off x="193068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2" name="object 152"/>
          <p:cNvSpPr/>
          <p:nvPr/>
        </p:nvSpPr>
        <p:spPr>
          <a:xfrm>
            <a:off x="197557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3" name="object 153"/>
          <p:cNvSpPr/>
          <p:nvPr/>
        </p:nvSpPr>
        <p:spPr>
          <a:xfrm>
            <a:off x="202048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4" name="object 154"/>
          <p:cNvSpPr/>
          <p:nvPr/>
        </p:nvSpPr>
        <p:spPr>
          <a:xfrm>
            <a:off x="206538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5" name="object 155"/>
          <p:cNvSpPr/>
          <p:nvPr/>
        </p:nvSpPr>
        <p:spPr>
          <a:xfrm>
            <a:off x="21102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6" name="object 156"/>
          <p:cNvSpPr/>
          <p:nvPr/>
        </p:nvSpPr>
        <p:spPr>
          <a:xfrm>
            <a:off x="21551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7" name="object 157"/>
          <p:cNvSpPr/>
          <p:nvPr/>
        </p:nvSpPr>
        <p:spPr>
          <a:xfrm>
            <a:off x="22000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8" name="object 158"/>
          <p:cNvSpPr/>
          <p:nvPr/>
        </p:nvSpPr>
        <p:spPr>
          <a:xfrm>
            <a:off x="224498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9" name="object 159"/>
          <p:cNvSpPr/>
          <p:nvPr/>
        </p:nvSpPr>
        <p:spPr>
          <a:xfrm>
            <a:off x="22898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0" name="object 160"/>
          <p:cNvSpPr/>
          <p:nvPr/>
        </p:nvSpPr>
        <p:spPr>
          <a:xfrm>
            <a:off x="23347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1" name="object 161"/>
          <p:cNvSpPr/>
          <p:nvPr/>
        </p:nvSpPr>
        <p:spPr>
          <a:xfrm>
            <a:off x="23796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2" name="object 162"/>
          <p:cNvSpPr/>
          <p:nvPr/>
        </p:nvSpPr>
        <p:spPr>
          <a:xfrm>
            <a:off x="242458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3" name="object 163"/>
          <p:cNvSpPr/>
          <p:nvPr/>
        </p:nvSpPr>
        <p:spPr>
          <a:xfrm>
            <a:off x="246948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4" name="object 164"/>
          <p:cNvSpPr/>
          <p:nvPr/>
        </p:nvSpPr>
        <p:spPr>
          <a:xfrm>
            <a:off x="251437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5" name="object 165"/>
          <p:cNvSpPr/>
          <p:nvPr/>
        </p:nvSpPr>
        <p:spPr>
          <a:xfrm>
            <a:off x="255928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6" name="object 166"/>
          <p:cNvSpPr/>
          <p:nvPr/>
        </p:nvSpPr>
        <p:spPr>
          <a:xfrm>
            <a:off x="260418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7" name="object 167"/>
          <p:cNvSpPr/>
          <p:nvPr/>
        </p:nvSpPr>
        <p:spPr>
          <a:xfrm>
            <a:off x="26490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8" name="object 168"/>
          <p:cNvSpPr/>
          <p:nvPr/>
        </p:nvSpPr>
        <p:spPr>
          <a:xfrm>
            <a:off x="26939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9" name="object 169"/>
          <p:cNvSpPr/>
          <p:nvPr/>
        </p:nvSpPr>
        <p:spPr>
          <a:xfrm>
            <a:off x="273887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0" name="object 170"/>
          <p:cNvSpPr/>
          <p:nvPr/>
        </p:nvSpPr>
        <p:spPr>
          <a:xfrm>
            <a:off x="278377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1" name="object 171"/>
          <p:cNvSpPr/>
          <p:nvPr/>
        </p:nvSpPr>
        <p:spPr>
          <a:xfrm>
            <a:off x="282867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2" name="object 172"/>
          <p:cNvSpPr/>
          <p:nvPr/>
        </p:nvSpPr>
        <p:spPr>
          <a:xfrm>
            <a:off x="287358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3" name="object 173"/>
          <p:cNvSpPr/>
          <p:nvPr/>
        </p:nvSpPr>
        <p:spPr>
          <a:xfrm>
            <a:off x="291848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4" name="object 174"/>
          <p:cNvSpPr/>
          <p:nvPr/>
        </p:nvSpPr>
        <p:spPr>
          <a:xfrm>
            <a:off x="296337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5" name="object 175"/>
          <p:cNvSpPr/>
          <p:nvPr/>
        </p:nvSpPr>
        <p:spPr>
          <a:xfrm>
            <a:off x="300827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6" name="object 176"/>
          <p:cNvSpPr/>
          <p:nvPr/>
        </p:nvSpPr>
        <p:spPr>
          <a:xfrm>
            <a:off x="305317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7" name="object 177"/>
          <p:cNvSpPr/>
          <p:nvPr/>
        </p:nvSpPr>
        <p:spPr>
          <a:xfrm>
            <a:off x="309807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8" name="object 178"/>
          <p:cNvSpPr/>
          <p:nvPr/>
        </p:nvSpPr>
        <p:spPr>
          <a:xfrm>
            <a:off x="314297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9" name="object 179"/>
          <p:cNvSpPr/>
          <p:nvPr/>
        </p:nvSpPr>
        <p:spPr>
          <a:xfrm>
            <a:off x="318787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0" name="object 180"/>
          <p:cNvSpPr/>
          <p:nvPr/>
        </p:nvSpPr>
        <p:spPr>
          <a:xfrm>
            <a:off x="323277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1" name="object 181"/>
          <p:cNvSpPr/>
          <p:nvPr/>
        </p:nvSpPr>
        <p:spPr>
          <a:xfrm>
            <a:off x="327767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2" name="object 182"/>
          <p:cNvSpPr/>
          <p:nvPr/>
        </p:nvSpPr>
        <p:spPr>
          <a:xfrm>
            <a:off x="332257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3" name="object 183"/>
          <p:cNvSpPr/>
          <p:nvPr/>
        </p:nvSpPr>
        <p:spPr>
          <a:xfrm>
            <a:off x="336747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4" name="object 184"/>
          <p:cNvSpPr/>
          <p:nvPr/>
        </p:nvSpPr>
        <p:spPr>
          <a:xfrm>
            <a:off x="341237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5" name="object 185"/>
          <p:cNvSpPr/>
          <p:nvPr/>
        </p:nvSpPr>
        <p:spPr>
          <a:xfrm>
            <a:off x="345727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6" name="object 186"/>
          <p:cNvSpPr/>
          <p:nvPr/>
        </p:nvSpPr>
        <p:spPr>
          <a:xfrm>
            <a:off x="350217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7" name="object 187"/>
          <p:cNvSpPr/>
          <p:nvPr/>
        </p:nvSpPr>
        <p:spPr>
          <a:xfrm>
            <a:off x="354707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8" name="object 188"/>
          <p:cNvSpPr/>
          <p:nvPr/>
        </p:nvSpPr>
        <p:spPr>
          <a:xfrm>
            <a:off x="359197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9" name="object 189"/>
          <p:cNvSpPr/>
          <p:nvPr/>
        </p:nvSpPr>
        <p:spPr>
          <a:xfrm>
            <a:off x="363686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0" name="object 190"/>
          <p:cNvSpPr/>
          <p:nvPr/>
        </p:nvSpPr>
        <p:spPr>
          <a:xfrm>
            <a:off x="368177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1" name="object 191"/>
          <p:cNvSpPr/>
          <p:nvPr/>
        </p:nvSpPr>
        <p:spPr>
          <a:xfrm>
            <a:off x="372667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2" name="object 192"/>
          <p:cNvSpPr/>
          <p:nvPr/>
        </p:nvSpPr>
        <p:spPr>
          <a:xfrm>
            <a:off x="377157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3" name="object 193"/>
          <p:cNvSpPr/>
          <p:nvPr/>
        </p:nvSpPr>
        <p:spPr>
          <a:xfrm>
            <a:off x="381647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4" name="object 194"/>
          <p:cNvSpPr/>
          <p:nvPr/>
        </p:nvSpPr>
        <p:spPr>
          <a:xfrm>
            <a:off x="386136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5" name="object 195"/>
          <p:cNvSpPr/>
          <p:nvPr/>
        </p:nvSpPr>
        <p:spPr>
          <a:xfrm>
            <a:off x="390627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6" name="object 196"/>
          <p:cNvSpPr/>
          <p:nvPr/>
        </p:nvSpPr>
        <p:spPr>
          <a:xfrm>
            <a:off x="395116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7" name="object 197"/>
          <p:cNvSpPr/>
          <p:nvPr/>
        </p:nvSpPr>
        <p:spPr>
          <a:xfrm>
            <a:off x="399606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8" name="object 198"/>
          <p:cNvSpPr/>
          <p:nvPr/>
        </p:nvSpPr>
        <p:spPr>
          <a:xfrm>
            <a:off x="404097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9" name="object 199"/>
          <p:cNvSpPr/>
          <p:nvPr/>
        </p:nvSpPr>
        <p:spPr>
          <a:xfrm>
            <a:off x="408586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0" name="object 200"/>
          <p:cNvSpPr/>
          <p:nvPr/>
        </p:nvSpPr>
        <p:spPr>
          <a:xfrm>
            <a:off x="413077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1" name="object 201"/>
          <p:cNvSpPr/>
          <p:nvPr/>
        </p:nvSpPr>
        <p:spPr>
          <a:xfrm>
            <a:off x="417566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2" name="object 202"/>
          <p:cNvSpPr/>
          <p:nvPr/>
        </p:nvSpPr>
        <p:spPr>
          <a:xfrm>
            <a:off x="422056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3" name="object 203"/>
          <p:cNvSpPr/>
          <p:nvPr/>
        </p:nvSpPr>
        <p:spPr>
          <a:xfrm>
            <a:off x="426546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4" name="object 204"/>
          <p:cNvSpPr/>
          <p:nvPr/>
        </p:nvSpPr>
        <p:spPr>
          <a:xfrm>
            <a:off x="431036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5" name="object 205"/>
          <p:cNvSpPr/>
          <p:nvPr/>
        </p:nvSpPr>
        <p:spPr>
          <a:xfrm>
            <a:off x="435527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6" name="object 206"/>
          <p:cNvSpPr/>
          <p:nvPr/>
        </p:nvSpPr>
        <p:spPr>
          <a:xfrm>
            <a:off x="440016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7" name="object 207"/>
          <p:cNvSpPr/>
          <p:nvPr/>
        </p:nvSpPr>
        <p:spPr>
          <a:xfrm>
            <a:off x="444506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8" name="object 208"/>
          <p:cNvSpPr/>
          <p:nvPr/>
        </p:nvSpPr>
        <p:spPr>
          <a:xfrm>
            <a:off x="448996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9" name="object 209"/>
          <p:cNvSpPr/>
          <p:nvPr/>
        </p:nvSpPr>
        <p:spPr>
          <a:xfrm>
            <a:off x="453486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0" name="object 210"/>
          <p:cNvSpPr/>
          <p:nvPr/>
        </p:nvSpPr>
        <p:spPr>
          <a:xfrm>
            <a:off x="457976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1" name="object 211"/>
          <p:cNvSpPr/>
          <p:nvPr/>
        </p:nvSpPr>
        <p:spPr>
          <a:xfrm>
            <a:off x="462466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2" name="object 212"/>
          <p:cNvSpPr/>
          <p:nvPr/>
        </p:nvSpPr>
        <p:spPr>
          <a:xfrm>
            <a:off x="466956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3" name="object 213"/>
          <p:cNvSpPr/>
          <p:nvPr/>
        </p:nvSpPr>
        <p:spPr>
          <a:xfrm>
            <a:off x="471446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4" name="object 214"/>
          <p:cNvSpPr/>
          <p:nvPr/>
        </p:nvSpPr>
        <p:spPr>
          <a:xfrm>
            <a:off x="475936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5" name="object 215"/>
          <p:cNvSpPr/>
          <p:nvPr/>
        </p:nvSpPr>
        <p:spPr>
          <a:xfrm>
            <a:off x="480426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6" name="object 216"/>
          <p:cNvSpPr/>
          <p:nvPr/>
        </p:nvSpPr>
        <p:spPr>
          <a:xfrm>
            <a:off x="484916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7" name="object 217"/>
          <p:cNvSpPr/>
          <p:nvPr/>
        </p:nvSpPr>
        <p:spPr>
          <a:xfrm>
            <a:off x="489406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8" name="object 218"/>
          <p:cNvSpPr/>
          <p:nvPr/>
        </p:nvSpPr>
        <p:spPr>
          <a:xfrm>
            <a:off x="493896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9" name="object 219"/>
          <p:cNvSpPr/>
          <p:nvPr/>
        </p:nvSpPr>
        <p:spPr>
          <a:xfrm>
            <a:off x="498386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0" name="object 220"/>
          <p:cNvSpPr/>
          <p:nvPr/>
        </p:nvSpPr>
        <p:spPr>
          <a:xfrm>
            <a:off x="502876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1" name="object 221"/>
          <p:cNvSpPr/>
          <p:nvPr/>
        </p:nvSpPr>
        <p:spPr>
          <a:xfrm>
            <a:off x="507365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2" name="object 222"/>
          <p:cNvSpPr/>
          <p:nvPr/>
        </p:nvSpPr>
        <p:spPr>
          <a:xfrm>
            <a:off x="511856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3" name="object 223"/>
          <p:cNvSpPr/>
          <p:nvPr/>
        </p:nvSpPr>
        <p:spPr>
          <a:xfrm>
            <a:off x="516346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4" name="object 224"/>
          <p:cNvSpPr/>
          <p:nvPr/>
        </p:nvSpPr>
        <p:spPr>
          <a:xfrm>
            <a:off x="520836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5" name="object 225"/>
          <p:cNvSpPr/>
          <p:nvPr/>
        </p:nvSpPr>
        <p:spPr>
          <a:xfrm>
            <a:off x="525326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6" name="object 226"/>
          <p:cNvSpPr/>
          <p:nvPr/>
        </p:nvSpPr>
        <p:spPr>
          <a:xfrm>
            <a:off x="529815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7" name="object 227"/>
          <p:cNvSpPr/>
          <p:nvPr/>
        </p:nvSpPr>
        <p:spPr>
          <a:xfrm>
            <a:off x="8437295" y="435254"/>
            <a:ext cx="501611" cy="100088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8" name="object 228"/>
          <p:cNvSpPr/>
          <p:nvPr/>
        </p:nvSpPr>
        <p:spPr>
          <a:xfrm>
            <a:off x="8126082" y="360006"/>
            <a:ext cx="249923" cy="242493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1" name="object 231"/>
          <p:cNvSpPr/>
          <p:nvPr/>
        </p:nvSpPr>
        <p:spPr>
          <a:xfrm>
            <a:off x="3567942" y="0"/>
            <a:ext cx="3556635" cy="1080135"/>
          </a:xfrm>
          <a:custGeom>
            <a:avLst/>
            <a:gdLst/>
            <a:ahLst/>
            <a:cxnLst/>
            <a:rect l="l" t="t" r="r" b="b"/>
            <a:pathLst>
              <a:path w="3556634" h="1080135">
                <a:moveTo>
                  <a:pt x="3556128" y="0"/>
                </a:moveTo>
                <a:lnTo>
                  <a:pt x="0" y="0"/>
                </a:lnTo>
                <a:lnTo>
                  <a:pt x="15653" y="29729"/>
                </a:lnTo>
                <a:lnTo>
                  <a:pt x="38721" y="71129"/>
                </a:lnTo>
                <a:lnTo>
                  <a:pt x="62733" y="111919"/>
                </a:lnTo>
                <a:lnTo>
                  <a:pt x="87673" y="152086"/>
                </a:lnTo>
                <a:lnTo>
                  <a:pt x="113526" y="191613"/>
                </a:lnTo>
                <a:lnTo>
                  <a:pt x="140278" y="230487"/>
                </a:lnTo>
                <a:lnTo>
                  <a:pt x="167915" y="268692"/>
                </a:lnTo>
                <a:lnTo>
                  <a:pt x="196421" y="306214"/>
                </a:lnTo>
                <a:lnTo>
                  <a:pt x="225781" y="343038"/>
                </a:lnTo>
                <a:lnTo>
                  <a:pt x="255982" y="379150"/>
                </a:lnTo>
                <a:lnTo>
                  <a:pt x="287007" y="414533"/>
                </a:lnTo>
                <a:lnTo>
                  <a:pt x="318843" y="449175"/>
                </a:lnTo>
                <a:lnTo>
                  <a:pt x="351474" y="483059"/>
                </a:lnTo>
                <a:lnTo>
                  <a:pt x="384886" y="516172"/>
                </a:lnTo>
                <a:lnTo>
                  <a:pt x="419064" y="548498"/>
                </a:lnTo>
                <a:lnTo>
                  <a:pt x="453994" y="580023"/>
                </a:lnTo>
                <a:lnTo>
                  <a:pt x="489660" y="610732"/>
                </a:lnTo>
                <a:lnTo>
                  <a:pt x="526047" y="640610"/>
                </a:lnTo>
                <a:lnTo>
                  <a:pt x="563142" y="669643"/>
                </a:lnTo>
                <a:lnTo>
                  <a:pt x="600929" y="697815"/>
                </a:lnTo>
                <a:lnTo>
                  <a:pt x="639394" y="725112"/>
                </a:lnTo>
                <a:lnTo>
                  <a:pt x="678522" y="751520"/>
                </a:lnTo>
                <a:lnTo>
                  <a:pt x="718297" y="777023"/>
                </a:lnTo>
                <a:lnTo>
                  <a:pt x="758706" y="801606"/>
                </a:lnTo>
                <a:lnTo>
                  <a:pt x="799733" y="825256"/>
                </a:lnTo>
                <a:lnTo>
                  <a:pt x="841364" y="847957"/>
                </a:lnTo>
                <a:lnTo>
                  <a:pt x="883585" y="869694"/>
                </a:lnTo>
                <a:lnTo>
                  <a:pt x="926379" y="890453"/>
                </a:lnTo>
                <a:lnTo>
                  <a:pt x="969733" y="910219"/>
                </a:lnTo>
                <a:lnTo>
                  <a:pt x="1013632" y="928977"/>
                </a:lnTo>
                <a:lnTo>
                  <a:pt x="1058060" y="946713"/>
                </a:lnTo>
                <a:lnTo>
                  <a:pt x="1103004" y="963411"/>
                </a:lnTo>
                <a:lnTo>
                  <a:pt x="1148449" y="979057"/>
                </a:lnTo>
                <a:lnTo>
                  <a:pt x="1194379" y="993637"/>
                </a:lnTo>
                <a:lnTo>
                  <a:pt x="1240780" y="1007134"/>
                </a:lnTo>
                <a:lnTo>
                  <a:pt x="1287638" y="1019536"/>
                </a:lnTo>
                <a:lnTo>
                  <a:pt x="1334937" y="1030826"/>
                </a:lnTo>
                <a:lnTo>
                  <a:pt x="1382662" y="1040991"/>
                </a:lnTo>
                <a:lnTo>
                  <a:pt x="1430800" y="1050015"/>
                </a:lnTo>
                <a:lnTo>
                  <a:pt x="1479335" y="1057884"/>
                </a:lnTo>
                <a:lnTo>
                  <a:pt x="1528252" y="1064582"/>
                </a:lnTo>
                <a:lnTo>
                  <a:pt x="1577537" y="1070096"/>
                </a:lnTo>
                <a:lnTo>
                  <a:pt x="1627175" y="1074410"/>
                </a:lnTo>
                <a:lnTo>
                  <a:pt x="1677152" y="1077510"/>
                </a:lnTo>
                <a:lnTo>
                  <a:pt x="1727452" y="1079380"/>
                </a:lnTo>
                <a:lnTo>
                  <a:pt x="1778059" y="1080007"/>
                </a:lnTo>
                <a:lnTo>
                  <a:pt x="1828669" y="1079380"/>
                </a:lnTo>
                <a:lnTo>
                  <a:pt x="1878970" y="1077510"/>
                </a:lnTo>
                <a:lnTo>
                  <a:pt x="1928949" y="1074410"/>
                </a:lnTo>
                <a:lnTo>
                  <a:pt x="1978589" y="1070095"/>
                </a:lnTo>
                <a:lnTo>
                  <a:pt x="2027875" y="1064581"/>
                </a:lnTo>
                <a:lnTo>
                  <a:pt x="2076795" y="1057882"/>
                </a:lnTo>
                <a:lnTo>
                  <a:pt x="2125331" y="1050013"/>
                </a:lnTo>
                <a:lnTo>
                  <a:pt x="2173471" y="1040988"/>
                </a:lnTo>
                <a:lnTo>
                  <a:pt x="2221198" y="1030823"/>
                </a:lnTo>
                <a:lnTo>
                  <a:pt x="2268499" y="1019532"/>
                </a:lnTo>
                <a:lnTo>
                  <a:pt x="2315358" y="1007130"/>
                </a:lnTo>
                <a:lnTo>
                  <a:pt x="2361761" y="993631"/>
                </a:lnTo>
                <a:lnTo>
                  <a:pt x="2407692" y="979051"/>
                </a:lnTo>
                <a:lnTo>
                  <a:pt x="2453138" y="963403"/>
                </a:lnTo>
                <a:lnTo>
                  <a:pt x="2498084" y="946704"/>
                </a:lnTo>
                <a:lnTo>
                  <a:pt x="2542514" y="928968"/>
                </a:lnTo>
                <a:lnTo>
                  <a:pt x="2586414" y="910208"/>
                </a:lnTo>
                <a:lnTo>
                  <a:pt x="2629769" y="890441"/>
                </a:lnTo>
                <a:lnTo>
                  <a:pt x="2672564" y="869681"/>
                </a:lnTo>
                <a:lnTo>
                  <a:pt x="2714786" y="847942"/>
                </a:lnTo>
                <a:lnTo>
                  <a:pt x="2756418" y="825240"/>
                </a:lnTo>
                <a:lnTo>
                  <a:pt x="2797446" y="801589"/>
                </a:lnTo>
                <a:lnTo>
                  <a:pt x="2837856" y="777004"/>
                </a:lnTo>
                <a:lnTo>
                  <a:pt x="2877632" y="751500"/>
                </a:lnTo>
                <a:lnTo>
                  <a:pt x="2916760" y="725091"/>
                </a:lnTo>
                <a:lnTo>
                  <a:pt x="2955226" y="697792"/>
                </a:lnTo>
                <a:lnTo>
                  <a:pt x="2993014" y="669618"/>
                </a:lnTo>
                <a:lnTo>
                  <a:pt x="3030109" y="640584"/>
                </a:lnTo>
                <a:lnTo>
                  <a:pt x="3066498" y="610704"/>
                </a:lnTo>
                <a:lnTo>
                  <a:pt x="3102164" y="579994"/>
                </a:lnTo>
                <a:lnTo>
                  <a:pt x="3137094" y="548467"/>
                </a:lnTo>
                <a:lnTo>
                  <a:pt x="3171272" y="516139"/>
                </a:lnTo>
                <a:lnTo>
                  <a:pt x="3204685" y="483025"/>
                </a:lnTo>
                <a:lnTo>
                  <a:pt x="3237316" y="449139"/>
                </a:lnTo>
                <a:lnTo>
                  <a:pt x="3269152" y="414496"/>
                </a:lnTo>
                <a:lnTo>
                  <a:pt x="3300177" y="379110"/>
                </a:lnTo>
                <a:lnTo>
                  <a:pt x="3330377" y="342998"/>
                </a:lnTo>
                <a:lnTo>
                  <a:pt x="3359738" y="306172"/>
                </a:lnTo>
                <a:lnTo>
                  <a:pt x="3388244" y="268648"/>
                </a:lnTo>
                <a:lnTo>
                  <a:pt x="3415880" y="230441"/>
                </a:lnTo>
                <a:lnTo>
                  <a:pt x="3442632" y="191566"/>
                </a:lnTo>
                <a:lnTo>
                  <a:pt x="3468485" y="152037"/>
                </a:lnTo>
                <a:lnTo>
                  <a:pt x="3493425" y="111869"/>
                </a:lnTo>
                <a:lnTo>
                  <a:pt x="3517436" y="71076"/>
                </a:lnTo>
                <a:lnTo>
                  <a:pt x="3540504" y="29675"/>
                </a:lnTo>
                <a:lnTo>
                  <a:pt x="3556128" y="0"/>
                </a:lnTo>
                <a:close/>
              </a:path>
            </a:pathLst>
          </a:custGeom>
          <a:solidFill>
            <a:srgbClr val="007D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2" name="object 23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pc="125" dirty="0"/>
              <a:t>2</a:t>
            </a:r>
          </a:p>
        </p:txBody>
      </p:sp>
      <p:sp>
        <p:nvSpPr>
          <p:cNvPr id="233" name="object 233"/>
          <p:cNvSpPr/>
          <p:nvPr/>
        </p:nvSpPr>
        <p:spPr>
          <a:xfrm>
            <a:off x="1710054" y="5986843"/>
            <a:ext cx="1290459" cy="1033158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4" name="object 234"/>
          <p:cNvSpPr txBox="1"/>
          <p:nvPr/>
        </p:nvSpPr>
        <p:spPr>
          <a:xfrm>
            <a:off x="3714076" y="1270597"/>
            <a:ext cx="3251200" cy="1066165"/>
          </a:xfrm>
          <a:prstGeom prst="rect">
            <a:avLst/>
          </a:prstGeom>
        </p:spPr>
        <p:txBody>
          <a:bodyPr vert="horz" wrap="square" lIns="0" tIns="46355" rIns="0" bIns="0" rtlCol="0">
            <a:spAutoFit/>
          </a:bodyPr>
          <a:lstStyle/>
          <a:p>
            <a:pPr marL="12065" algn="ctr">
              <a:lnSpc>
                <a:spcPct val="100000"/>
              </a:lnSpc>
              <a:spcBef>
                <a:spcPts val="365"/>
              </a:spcBef>
            </a:pPr>
            <a:r>
              <a:rPr sz="2000" b="1" spc="-120" dirty="0">
                <a:solidFill>
                  <a:srgbClr val="007DC4"/>
                </a:solidFill>
                <a:latin typeface="Malgun Gothic"/>
                <a:cs typeface="Malgun Gothic"/>
              </a:rPr>
              <a:t>아동학대란?</a:t>
            </a:r>
            <a:endParaRPr sz="2000" dirty="0">
              <a:latin typeface="Malgun Gothic"/>
              <a:cs typeface="Malgun Gothic"/>
            </a:endParaRPr>
          </a:p>
          <a:p>
            <a:pPr marL="3175" algn="ctr">
              <a:lnSpc>
                <a:spcPct val="100000"/>
              </a:lnSpc>
              <a:spcBef>
                <a:spcPts val="185"/>
              </a:spcBef>
            </a:pPr>
            <a:r>
              <a:rPr sz="1400" b="1" spc="-140" dirty="0">
                <a:solidFill>
                  <a:srgbClr val="6D6E71"/>
                </a:solidFill>
                <a:latin typeface="Malgun Gothic"/>
                <a:cs typeface="Malgun Gothic"/>
              </a:rPr>
              <a:t>아동학대에 </a:t>
            </a:r>
            <a:r>
              <a:rPr sz="1400" b="1" spc="-120" dirty="0">
                <a:solidFill>
                  <a:srgbClr val="6D6E71"/>
                </a:solidFill>
                <a:latin typeface="Malgun Gothic"/>
                <a:cs typeface="Malgun Gothic"/>
              </a:rPr>
              <a:t>대한</a:t>
            </a:r>
            <a:r>
              <a:rPr sz="1400" b="1" spc="-360" dirty="0">
                <a:solidFill>
                  <a:srgbClr val="6D6E71"/>
                </a:solidFill>
                <a:latin typeface="Malgun Gothic"/>
                <a:cs typeface="Malgun Gothic"/>
              </a:rPr>
              <a:t> </a:t>
            </a:r>
            <a:r>
              <a:rPr sz="1400" b="1" spc="-155" dirty="0">
                <a:solidFill>
                  <a:srgbClr val="6D6E71"/>
                </a:solidFill>
                <a:latin typeface="Malgun Gothic"/>
                <a:cs typeface="Malgun Gothic"/>
              </a:rPr>
              <a:t>오해</a:t>
            </a:r>
            <a:endParaRPr sz="1400" dirty="0">
              <a:latin typeface="Malgun Gothic"/>
              <a:cs typeface="Malgun Gothic"/>
            </a:endParaRPr>
          </a:p>
          <a:p>
            <a:pPr algn="ctr">
              <a:lnSpc>
                <a:spcPct val="100000"/>
              </a:lnSpc>
              <a:spcBef>
                <a:spcPts val="1265"/>
              </a:spcBef>
            </a:pPr>
            <a:r>
              <a:rPr sz="2000" b="1" spc="-204" dirty="0">
                <a:solidFill>
                  <a:srgbClr val="231F20"/>
                </a:solidFill>
                <a:latin typeface="Malgun Gothic"/>
                <a:cs typeface="Malgun Gothic"/>
              </a:rPr>
              <a:t>아동학대행위</a:t>
            </a:r>
            <a:r>
              <a:rPr sz="2000" b="1" spc="-370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2000" b="1" spc="-135" dirty="0">
                <a:solidFill>
                  <a:srgbClr val="231F20"/>
                </a:solidFill>
                <a:latin typeface="Malgun Gothic"/>
                <a:cs typeface="Malgun Gothic"/>
              </a:rPr>
              <a:t>=</a:t>
            </a:r>
            <a:r>
              <a:rPr sz="2000" b="1" spc="-370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2000" b="1" spc="-170" dirty="0">
                <a:solidFill>
                  <a:srgbClr val="231F20"/>
                </a:solidFill>
                <a:latin typeface="Malgun Gothic"/>
                <a:cs typeface="Malgun Gothic"/>
              </a:rPr>
              <a:t>처벌(</a:t>
            </a:r>
            <a:r>
              <a:rPr sz="2000" b="1" spc="-170" dirty="0" smtClean="0">
                <a:solidFill>
                  <a:srgbClr val="231F20"/>
                </a:solidFill>
                <a:latin typeface="Malgun Gothic"/>
                <a:cs typeface="Malgun Gothic"/>
              </a:rPr>
              <a:t>범</a:t>
            </a:r>
            <a:r>
              <a:rPr lang="ko-KR" altLang="en-US" sz="2000" b="1" spc="-170" dirty="0" smtClean="0">
                <a:solidFill>
                  <a:srgbClr val="231F20"/>
                </a:solidFill>
                <a:latin typeface="Malgun Gothic"/>
                <a:cs typeface="Malgun Gothic"/>
              </a:rPr>
              <a:t>법</a:t>
            </a:r>
            <a:r>
              <a:rPr sz="2000" b="1" spc="-170" dirty="0" smtClean="0">
                <a:solidFill>
                  <a:srgbClr val="231F20"/>
                </a:solidFill>
                <a:latin typeface="Malgun Gothic"/>
                <a:cs typeface="Malgun Gothic"/>
              </a:rPr>
              <a:t>자</a:t>
            </a:r>
            <a:r>
              <a:rPr sz="2000" b="1" spc="-170" dirty="0">
                <a:solidFill>
                  <a:srgbClr val="231F20"/>
                </a:solidFill>
                <a:latin typeface="Malgun Gothic"/>
                <a:cs typeface="Malgun Gothic"/>
              </a:rPr>
              <a:t>)</a:t>
            </a:r>
            <a:r>
              <a:rPr sz="2000" b="1" spc="-370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2000" b="1" spc="80" dirty="0">
                <a:solidFill>
                  <a:srgbClr val="231F20"/>
                </a:solidFill>
                <a:latin typeface="Malgun Gothic"/>
                <a:cs typeface="Malgun Gothic"/>
              </a:rPr>
              <a:t>??</a:t>
            </a:r>
            <a:endParaRPr sz="2000" dirty="0">
              <a:latin typeface="Malgun Gothic"/>
              <a:cs typeface="Malgun Gothic"/>
            </a:endParaRPr>
          </a:p>
        </p:txBody>
      </p:sp>
      <p:sp>
        <p:nvSpPr>
          <p:cNvPr id="235" name="object 235"/>
          <p:cNvSpPr txBox="1"/>
          <p:nvPr/>
        </p:nvSpPr>
        <p:spPr>
          <a:xfrm>
            <a:off x="6536487" y="3603459"/>
            <a:ext cx="1178560" cy="2844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700" b="1" spc="-190" dirty="0">
                <a:solidFill>
                  <a:srgbClr val="231F20"/>
                </a:solidFill>
                <a:latin typeface="Malgun Gothic"/>
                <a:cs typeface="Malgun Gothic"/>
              </a:rPr>
              <a:t>아동학대행위</a:t>
            </a:r>
            <a:endParaRPr sz="1700">
              <a:latin typeface="Malgun Gothic"/>
              <a:cs typeface="Malgun Gothic"/>
            </a:endParaRPr>
          </a:p>
        </p:txBody>
      </p:sp>
      <p:sp>
        <p:nvSpPr>
          <p:cNvPr id="236" name="object 236"/>
          <p:cNvSpPr txBox="1"/>
          <p:nvPr/>
        </p:nvSpPr>
        <p:spPr>
          <a:xfrm>
            <a:off x="6536487" y="4009390"/>
            <a:ext cx="2367915" cy="4919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9100"/>
              </a:lnSpc>
              <a:spcBef>
                <a:spcPts val="100"/>
              </a:spcBef>
            </a:pPr>
            <a:r>
              <a:rPr sz="1400" b="1" spc="-145" dirty="0">
                <a:solidFill>
                  <a:srgbClr val="231F20"/>
                </a:solidFill>
                <a:latin typeface="Dotum"/>
                <a:cs typeface="Dotum"/>
              </a:rPr>
              <a:t>아동학대범죄로 </a:t>
            </a:r>
            <a:r>
              <a:rPr sz="1400" b="1" spc="-120" dirty="0">
                <a:solidFill>
                  <a:srgbClr val="231F20"/>
                </a:solidFill>
                <a:latin typeface="Dotum"/>
                <a:cs typeface="Dotum"/>
              </a:rPr>
              <a:t>수사</a:t>
            </a:r>
            <a:r>
              <a:rPr sz="1400" b="1" spc="-365" dirty="0">
                <a:solidFill>
                  <a:srgbClr val="231F20"/>
                </a:solidFill>
                <a:latin typeface="Dotum"/>
                <a:cs typeface="Dotum"/>
              </a:rPr>
              <a:t> </a:t>
            </a:r>
            <a:r>
              <a:rPr sz="1400" b="1" spc="-160" dirty="0">
                <a:solidFill>
                  <a:srgbClr val="231F20"/>
                </a:solidFill>
                <a:latin typeface="Dotum"/>
                <a:cs typeface="Dotum"/>
              </a:rPr>
              <a:t>진행하지만,  </a:t>
            </a:r>
            <a:r>
              <a:rPr sz="1400" b="1" spc="-135" dirty="0">
                <a:solidFill>
                  <a:srgbClr val="231F20"/>
                </a:solidFill>
                <a:latin typeface="Dotum"/>
                <a:cs typeface="Dotum"/>
              </a:rPr>
              <a:t>범죄가</a:t>
            </a:r>
            <a:r>
              <a:rPr sz="1400" b="1" spc="-229" dirty="0">
                <a:solidFill>
                  <a:srgbClr val="231F20"/>
                </a:solidFill>
                <a:latin typeface="Dotum"/>
                <a:cs typeface="Dotum"/>
              </a:rPr>
              <a:t> </a:t>
            </a:r>
            <a:r>
              <a:rPr sz="1400" b="1" spc="-120" dirty="0">
                <a:solidFill>
                  <a:srgbClr val="231F20"/>
                </a:solidFill>
                <a:latin typeface="Dotum"/>
                <a:cs typeface="Dotum"/>
              </a:rPr>
              <a:t>아닌</a:t>
            </a:r>
            <a:r>
              <a:rPr sz="1400" b="1" spc="-229" dirty="0">
                <a:solidFill>
                  <a:srgbClr val="231F20"/>
                </a:solidFill>
                <a:latin typeface="Dotum"/>
                <a:cs typeface="Dotum"/>
              </a:rPr>
              <a:t> </a:t>
            </a:r>
            <a:r>
              <a:rPr sz="1400" b="1" spc="-145" dirty="0">
                <a:solidFill>
                  <a:srgbClr val="231F20"/>
                </a:solidFill>
                <a:latin typeface="Dotum"/>
                <a:cs typeface="Dotum"/>
              </a:rPr>
              <a:t>교육대상으로</a:t>
            </a:r>
            <a:r>
              <a:rPr sz="1400" b="1" spc="-229" dirty="0">
                <a:solidFill>
                  <a:srgbClr val="231F20"/>
                </a:solidFill>
                <a:latin typeface="Dotum"/>
                <a:cs typeface="Dotum"/>
              </a:rPr>
              <a:t> </a:t>
            </a:r>
            <a:r>
              <a:rPr sz="1400" b="1" spc="-155" dirty="0">
                <a:solidFill>
                  <a:srgbClr val="231F20"/>
                </a:solidFill>
                <a:latin typeface="Dotum"/>
                <a:cs typeface="Dotum"/>
              </a:rPr>
              <a:t>처리</a:t>
            </a:r>
            <a:endParaRPr sz="1400" b="1" dirty="0">
              <a:latin typeface="Dotum"/>
              <a:cs typeface="Dotum"/>
            </a:endParaRPr>
          </a:p>
        </p:txBody>
      </p:sp>
      <p:sp>
        <p:nvSpPr>
          <p:cNvPr id="237" name="object 237"/>
          <p:cNvSpPr/>
          <p:nvPr/>
        </p:nvSpPr>
        <p:spPr>
          <a:xfrm>
            <a:off x="5799645" y="3837152"/>
            <a:ext cx="213004" cy="213017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8" name="object 238"/>
          <p:cNvSpPr/>
          <p:nvPr/>
        </p:nvSpPr>
        <p:spPr>
          <a:xfrm>
            <a:off x="6016701" y="3943667"/>
            <a:ext cx="1718310" cy="0"/>
          </a:xfrm>
          <a:custGeom>
            <a:avLst/>
            <a:gdLst/>
            <a:ahLst/>
            <a:cxnLst/>
            <a:rect l="l" t="t" r="r" b="b"/>
            <a:pathLst>
              <a:path w="1718309">
                <a:moveTo>
                  <a:pt x="1718195" y="0"/>
                </a:moveTo>
                <a:lnTo>
                  <a:pt x="0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39" name="그림 238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03169" y="339657"/>
            <a:ext cx="1064105" cy="28318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" y="1"/>
            <a:ext cx="10693590" cy="7563104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3394833" y="234795"/>
            <a:ext cx="3900494" cy="14636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t" anchorCtr="0"/>
          <a:lstStyle/>
          <a:p>
            <a:pPr indent="1746599">
              <a:lnSpc>
                <a:spcPts val="5931"/>
              </a:lnSpc>
            </a:pPr>
            <a:r>
              <a:rPr lang="en-US" altLang="ko-KR" sz="5000" b="1" dirty="0">
                <a:solidFill>
                  <a:srgbClr val="FFFFFF"/>
                </a:solidFill>
              </a:rPr>
              <a:t>2</a:t>
            </a:r>
          </a:p>
          <a:p>
            <a:pPr>
              <a:lnSpc>
                <a:spcPts val="1200"/>
              </a:lnSpc>
            </a:pPr>
            <a:endParaRPr lang="en-US" altLang="ko-KR" sz="1200" dirty="0"/>
          </a:p>
          <a:p>
            <a:pPr>
              <a:lnSpc>
                <a:spcPts val="1200"/>
              </a:lnSpc>
            </a:pPr>
            <a:endParaRPr lang="en-US" altLang="ko-KR" sz="1200" dirty="0"/>
          </a:p>
          <a:p>
            <a:pPr indent="1209917">
              <a:lnSpc>
                <a:spcPts val="3171"/>
              </a:lnSpc>
            </a:pPr>
            <a:r>
              <a:rPr lang="en-US" altLang="ko-KR" sz="2000" b="1" dirty="0">
                <a:solidFill>
                  <a:srgbClr val="127BC8"/>
                </a:solidFill>
              </a:rPr>
              <a:t>아동학대 유형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152568" y="1801998"/>
            <a:ext cx="1159328" cy="384739"/>
          </a:xfrm>
          <a:prstGeom prst="rect">
            <a:avLst/>
          </a:prstGeom>
          <a:noFill/>
        </p:spPr>
        <p:txBody>
          <a:bodyPr wrap="none" lIns="91458" tIns="45729" rIns="91458" bIns="45729" rtlCol="0">
            <a:spAutoFit/>
          </a:bodyPr>
          <a:lstStyle/>
          <a:p>
            <a:r>
              <a:rPr lang="en-US" altLang="ko-KR" sz="1900" b="1" dirty="0">
                <a:solidFill>
                  <a:srgbClr val="231F1F"/>
                </a:solidFill>
              </a:rPr>
              <a:t>신체학대</a:t>
            </a:r>
            <a:endParaRPr lang="ko-KR" altLang="ko-KR" sz="1900" b="1" dirty="0">
              <a:solidFill>
                <a:srgbClr val="231F1F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912504" y="2412108"/>
            <a:ext cx="4112059" cy="353961"/>
          </a:xfrm>
          <a:prstGeom prst="rect">
            <a:avLst/>
          </a:prstGeom>
          <a:noFill/>
        </p:spPr>
        <p:txBody>
          <a:bodyPr wrap="none" lIns="91458" tIns="45729" rIns="91458" bIns="45729" rtlCol="0">
            <a:spAutoFit/>
          </a:bodyPr>
          <a:lstStyle/>
          <a:p>
            <a:r>
              <a:rPr lang="en-US" altLang="ko-KR" sz="1400" dirty="0" smtClean="0">
                <a:solidFill>
                  <a:srgbClr val="231F1F"/>
                </a:solidFill>
              </a:rPr>
              <a:t>• </a:t>
            </a:r>
            <a:r>
              <a:rPr lang="en-US" altLang="ko-KR" sz="1400" dirty="0" err="1" smtClean="0">
                <a:solidFill>
                  <a:srgbClr val="231F1F"/>
                </a:solidFill>
              </a:rPr>
              <a:t>아동에게</a:t>
            </a:r>
            <a:r>
              <a:rPr lang="en-US" altLang="ko-KR" sz="1400" dirty="0" smtClean="0">
                <a:solidFill>
                  <a:srgbClr val="231F1F"/>
                </a:solidFill>
              </a:rPr>
              <a:t> </a:t>
            </a:r>
            <a:r>
              <a:rPr lang="en-US" altLang="ko-KR" sz="1400" dirty="0">
                <a:solidFill>
                  <a:srgbClr val="231F1F"/>
                </a:solidFill>
              </a:rPr>
              <a:t>행하는 </a:t>
            </a:r>
            <a:r>
              <a:rPr lang="en-US" altLang="ko-KR" sz="1700" b="1" dirty="0">
                <a:solidFill>
                  <a:srgbClr val="EC1638"/>
                </a:solidFill>
              </a:rPr>
              <a:t>신체적 폭력 </a:t>
            </a:r>
            <a:r>
              <a:rPr lang="en-US" altLang="ko-KR" sz="1400" dirty="0">
                <a:solidFill>
                  <a:srgbClr val="231F1F"/>
                </a:solidFill>
              </a:rPr>
              <a:t>또는 </a:t>
            </a:r>
            <a:r>
              <a:rPr lang="en-US" altLang="ko-KR" sz="1700" b="1" dirty="0">
                <a:solidFill>
                  <a:srgbClr val="EC1638"/>
                </a:solidFill>
              </a:rPr>
              <a:t>가혹행위</a:t>
            </a:r>
            <a:endParaRPr lang="ko-KR" altLang="ko-KR" sz="1700" b="1" dirty="0">
              <a:solidFill>
                <a:srgbClr val="EC1638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924140" y="1611291"/>
            <a:ext cx="902848" cy="307795"/>
          </a:xfrm>
          <a:prstGeom prst="rect">
            <a:avLst/>
          </a:prstGeom>
          <a:noFill/>
        </p:spPr>
        <p:txBody>
          <a:bodyPr wrap="none" lIns="91458" tIns="45729" rIns="91458" bIns="45729" rtlCol="0">
            <a:spAutoFit/>
          </a:bodyPr>
          <a:lstStyle/>
          <a:p>
            <a:r>
              <a:rPr lang="en-US" altLang="ko-KR" sz="1400" b="1" dirty="0">
                <a:solidFill>
                  <a:srgbClr val="656262"/>
                </a:solidFill>
              </a:rPr>
              <a:t>신체학대</a:t>
            </a:r>
            <a:endParaRPr lang="ko-KR" altLang="ko-KR" sz="1400" b="1" dirty="0">
              <a:solidFill>
                <a:srgbClr val="656262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912503" y="2703950"/>
            <a:ext cx="6111005" cy="307795"/>
          </a:xfrm>
          <a:prstGeom prst="rect">
            <a:avLst/>
          </a:prstGeom>
          <a:noFill/>
        </p:spPr>
        <p:txBody>
          <a:bodyPr wrap="none" lIns="91458" tIns="45729" rIns="91458" bIns="45729" rtlCol="0">
            <a:spAutoFit/>
          </a:bodyPr>
          <a:lstStyle/>
          <a:p>
            <a:r>
              <a:rPr lang="en-US" altLang="ko-KR" sz="1400" dirty="0">
                <a:solidFill>
                  <a:srgbClr val="231F1F"/>
                </a:solidFill>
              </a:rPr>
              <a:t>• 직접적으로 신체에 가해하는 행위, 도구를 사용하여 신체에 가해하는 행위,</a:t>
            </a:r>
            <a:endParaRPr lang="ko-KR" altLang="ko-KR" sz="1400" dirty="0">
              <a:solidFill>
                <a:srgbClr val="231F1F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070769" y="2942810"/>
            <a:ext cx="6954184" cy="307795"/>
          </a:xfrm>
          <a:prstGeom prst="rect">
            <a:avLst/>
          </a:prstGeom>
          <a:noFill/>
        </p:spPr>
        <p:txBody>
          <a:bodyPr wrap="none" lIns="91458" tIns="45729" rIns="91458" bIns="45729" rtlCol="0">
            <a:spAutoFit/>
          </a:bodyPr>
          <a:lstStyle/>
          <a:p>
            <a:r>
              <a:rPr lang="en-US" altLang="ko-KR" sz="1400" dirty="0">
                <a:solidFill>
                  <a:srgbClr val="231F1F"/>
                </a:solidFill>
              </a:rPr>
              <a:t>신체에 유해한 물질로 신체에 가해하는 행위, 완력을 사용하여 신체를 위협하는 행위 등</a:t>
            </a:r>
            <a:endParaRPr lang="ko-KR" altLang="ko-KR" sz="1400" dirty="0">
              <a:solidFill>
                <a:srgbClr val="231F1F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676795" y="3563195"/>
            <a:ext cx="1261920" cy="307795"/>
          </a:xfrm>
          <a:prstGeom prst="rect">
            <a:avLst/>
          </a:prstGeom>
          <a:noFill/>
        </p:spPr>
        <p:txBody>
          <a:bodyPr wrap="none" lIns="91458" tIns="45729" rIns="91458" bIns="45729" rtlCol="0">
            <a:spAutoFit/>
          </a:bodyPr>
          <a:lstStyle/>
          <a:p>
            <a:r>
              <a:rPr lang="en-US" altLang="ko-KR" sz="1400" b="1" dirty="0" err="1" smtClean="0">
                <a:solidFill>
                  <a:srgbClr val="231F1F"/>
                </a:solidFill>
              </a:rPr>
              <a:t>아동복지법상</a:t>
            </a:r>
            <a:endParaRPr lang="ko-KR" altLang="ko-KR" sz="1400" dirty="0">
              <a:solidFill>
                <a:srgbClr val="231F1F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676795" y="3851098"/>
            <a:ext cx="902848" cy="307795"/>
          </a:xfrm>
          <a:prstGeom prst="rect">
            <a:avLst/>
          </a:prstGeom>
          <a:noFill/>
        </p:spPr>
        <p:txBody>
          <a:bodyPr wrap="none" lIns="91458" tIns="45729" rIns="91458" bIns="45729" rtlCol="0">
            <a:spAutoFit/>
          </a:bodyPr>
          <a:lstStyle/>
          <a:p>
            <a:r>
              <a:rPr lang="en-US" altLang="ko-KR" sz="1400" b="1" dirty="0">
                <a:solidFill>
                  <a:srgbClr val="231F1F"/>
                </a:solidFill>
              </a:rPr>
              <a:t>처벌법상</a:t>
            </a:r>
            <a:endParaRPr lang="ko-KR" altLang="ko-KR" sz="1400" dirty="0">
              <a:solidFill>
                <a:srgbClr val="231F1F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937442" y="3852623"/>
            <a:ext cx="4195416" cy="307795"/>
          </a:xfrm>
          <a:prstGeom prst="rect">
            <a:avLst/>
          </a:prstGeom>
          <a:noFill/>
        </p:spPr>
        <p:txBody>
          <a:bodyPr wrap="none" lIns="91458" tIns="45729" rIns="91458" bIns="45729" rtlCol="0">
            <a:spAutoFit/>
          </a:bodyPr>
          <a:lstStyle/>
          <a:p>
            <a:r>
              <a:rPr lang="en-US" altLang="ko-KR" sz="1400" dirty="0">
                <a:solidFill>
                  <a:srgbClr val="231F1F"/>
                </a:solidFill>
              </a:rPr>
              <a:t>상해, 폭행, 특수폭행, 폭행치상 등으로 처리 가능함.</a:t>
            </a:r>
            <a:endParaRPr lang="ko-KR" altLang="ko-KR" sz="1400" dirty="0">
              <a:solidFill>
                <a:srgbClr val="231F1F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472784" y="4060117"/>
            <a:ext cx="620719" cy="353961"/>
          </a:xfrm>
          <a:prstGeom prst="rect">
            <a:avLst/>
          </a:prstGeom>
          <a:noFill/>
        </p:spPr>
        <p:txBody>
          <a:bodyPr wrap="none" lIns="91458" tIns="45729" rIns="91458" bIns="45729" rtlCol="0">
            <a:spAutoFit/>
          </a:bodyPr>
          <a:lstStyle/>
          <a:p>
            <a:r>
              <a:rPr lang="en-US" altLang="ko-KR" sz="1700" b="1" dirty="0">
                <a:solidFill>
                  <a:srgbClr val="FFFFFF"/>
                </a:solidFill>
              </a:rPr>
              <a:t>처벌</a:t>
            </a:r>
            <a:endParaRPr lang="ko-KR" altLang="ko-KR" sz="1700" b="1" dirty="0">
              <a:solidFill>
                <a:srgbClr val="FFFFFF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676795" y="4030387"/>
            <a:ext cx="184767" cy="307795"/>
          </a:xfrm>
          <a:prstGeom prst="rect">
            <a:avLst/>
          </a:prstGeom>
          <a:noFill/>
        </p:spPr>
        <p:txBody>
          <a:bodyPr wrap="none" lIns="91458" tIns="45729" rIns="91458" bIns="45729" rtlCol="0">
            <a:spAutoFit/>
          </a:bodyPr>
          <a:lstStyle/>
          <a:p>
            <a:endParaRPr lang="ko-KR" altLang="ko-KR" sz="1400" dirty="0">
              <a:solidFill>
                <a:srgbClr val="231F1F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937442" y="4068487"/>
            <a:ext cx="4636242" cy="307795"/>
          </a:xfrm>
          <a:prstGeom prst="rect">
            <a:avLst/>
          </a:prstGeom>
          <a:noFill/>
        </p:spPr>
        <p:txBody>
          <a:bodyPr wrap="none" lIns="91458" tIns="45729" rIns="91458" bIns="45729" rtlCol="0">
            <a:spAutoFit/>
          </a:bodyPr>
          <a:lstStyle/>
          <a:p>
            <a:r>
              <a:rPr lang="en-US" altLang="ko-KR" sz="1400" dirty="0">
                <a:solidFill>
                  <a:srgbClr val="231F1F"/>
                </a:solidFill>
              </a:rPr>
              <a:t>특히 아동학대치사 시, 무기징역 및 5년 이상 징역에 처함.</a:t>
            </a:r>
            <a:endParaRPr lang="ko-KR" altLang="ko-KR" sz="1400" dirty="0">
              <a:solidFill>
                <a:srgbClr val="231F1F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360969" y="4842892"/>
            <a:ext cx="4043131" cy="369350"/>
          </a:xfrm>
          <a:prstGeom prst="rect">
            <a:avLst/>
          </a:prstGeom>
          <a:noFill/>
        </p:spPr>
        <p:txBody>
          <a:bodyPr wrap="none" lIns="91458" tIns="45729" rIns="91458" bIns="45729" spcCol="180000" rtlCol="0">
            <a:spAutoFit/>
          </a:bodyPr>
          <a:lstStyle/>
          <a:p>
            <a:pPr algn="dist"/>
            <a:r>
              <a:rPr lang="en-US" altLang="ko-KR" b="1" spc="-150" dirty="0">
                <a:solidFill>
                  <a:srgbClr val="231F1F"/>
                </a:solidFill>
                <a:latin typeface="바탕체" panose="02030609000101010101" pitchFamily="17" charset="-127"/>
                <a:ea typeface="바탕체" panose="02030609000101010101" pitchFamily="17" charset="-127"/>
              </a:rPr>
              <a:t>허락없이 외가에 수일 머물다 온 딸에게</a:t>
            </a:r>
            <a:endParaRPr lang="ko-KR" altLang="ko-KR" b="1" spc="-150" dirty="0">
              <a:solidFill>
                <a:srgbClr val="231F1F"/>
              </a:solidFill>
              <a:latin typeface="바탕체" panose="02030609000101010101" pitchFamily="17" charset="-127"/>
              <a:ea typeface="바탕체" panose="02030609000101010101" pitchFamily="17" charset="-127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820577" y="5187382"/>
            <a:ext cx="2985149" cy="365693"/>
          </a:xfrm>
          <a:prstGeom prst="rect">
            <a:avLst/>
          </a:prstGeom>
          <a:noFill/>
        </p:spPr>
        <p:txBody>
          <a:bodyPr wrap="none" lIns="91458" tIns="45729" rIns="91458" bIns="45729" spcCol="180000" rtlCol="0">
            <a:spAutoFit/>
          </a:bodyPr>
          <a:lstStyle/>
          <a:p>
            <a:pPr algn="dist"/>
            <a:r>
              <a:rPr lang="en-US" altLang="ko-KR" b="1" spc="-150" dirty="0">
                <a:solidFill>
                  <a:srgbClr val="231F1F"/>
                </a:solidFill>
                <a:latin typeface="바탕체" panose="02030609000101010101" pitchFamily="17" charset="-127"/>
                <a:ea typeface="바탕체" panose="02030609000101010101" pitchFamily="17" charset="-127"/>
              </a:rPr>
              <a:t>화가 나 욕설 및 폭행한 친부</a:t>
            </a:r>
            <a:endParaRPr lang="ko-KR" altLang="ko-KR" b="1" spc="-150" dirty="0">
              <a:solidFill>
                <a:srgbClr val="231F1F"/>
              </a:solidFill>
              <a:latin typeface="바탕체" panose="02030609000101010101" pitchFamily="17" charset="-127"/>
              <a:ea typeface="바탕체" panose="02030609000101010101" pitchFamily="17" charset="-127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2676796" y="6056740"/>
            <a:ext cx="6590302" cy="353961"/>
          </a:xfrm>
          <a:prstGeom prst="rect">
            <a:avLst/>
          </a:prstGeom>
          <a:noFill/>
        </p:spPr>
        <p:txBody>
          <a:bodyPr wrap="none" lIns="91458" tIns="45729" rIns="91458" bIns="45729" rtlCol="0">
            <a:spAutoFit/>
          </a:bodyPr>
          <a:lstStyle/>
          <a:p>
            <a:r>
              <a:rPr lang="en-US" altLang="ko-KR" sz="1700" b="1" dirty="0">
                <a:solidFill>
                  <a:srgbClr val="231F1F"/>
                </a:solidFill>
              </a:rPr>
              <a:t>법원은 친부의 항소심에서도 원심과 같은 벌금 300만원을 선고했다.</a:t>
            </a:r>
            <a:endParaRPr lang="ko-KR" altLang="ko-KR" sz="1700" b="1" dirty="0">
              <a:solidFill>
                <a:srgbClr val="231F1F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472784" y="6291682"/>
            <a:ext cx="620719" cy="353961"/>
          </a:xfrm>
          <a:prstGeom prst="rect">
            <a:avLst/>
          </a:prstGeom>
          <a:noFill/>
        </p:spPr>
        <p:txBody>
          <a:bodyPr wrap="none" lIns="91458" tIns="45729" rIns="91458" bIns="45729" rtlCol="0">
            <a:spAutoFit/>
          </a:bodyPr>
          <a:lstStyle/>
          <a:p>
            <a:r>
              <a:rPr lang="en-US" altLang="ko-KR" sz="1700" b="1" dirty="0">
                <a:solidFill>
                  <a:srgbClr val="FFFFFF"/>
                </a:solidFill>
              </a:rPr>
              <a:t>처벌</a:t>
            </a:r>
            <a:endParaRPr lang="ko-KR" altLang="ko-KR" sz="1700" b="1" dirty="0">
              <a:solidFill>
                <a:srgbClr val="FFFFFF"/>
              </a:solidFill>
            </a:endParaRPr>
          </a:p>
        </p:txBody>
      </p:sp>
      <p:sp>
        <p:nvSpPr>
          <p:cNvPr id="19" name="직사각형 18"/>
          <p:cNvSpPr/>
          <p:nvPr/>
        </p:nvSpPr>
        <p:spPr>
          <a:xfrm>
            <a:off x="3954930" y="3563213"/>
            <a:ext cx="348044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400" dirty="0">
                <a:solidFill>
                  <a:srgbClr val="231F1F"/>
                </a:solidFill>
              </a:rPr>
              <a:t>5년 </a:t>
            </a:r>
            <a:r>
              <a:rPr lang="en-US" altLang="ko-KR" sz="1400" dirty="0" err="1">
                <a:solidFill>
                  <a:srgbClr val="231F1F"/>
                </a:solidFill>
              </a:rPr>
              <a:t>이하의</a:t>
            </a:r>
            <a:r>
              <a:rPr lang="en-US" altLang="ko-KR" sz="1400" dirty="0">
                <a:solidFill>
                  <a:srgbClr val="231F1F"/>
                </a:solidFill>
              </a:rPr>
              <a:t> </a:t>
            </a:r>
            <a:r>
              <a:rPr lang="en-US" altLang="ko-KR" sz="1400" dirty="0" err="1">
                <a:solidFill>
                  <a:srgbClr val="231F1F"/>
                </a:solidFill>
              </a:rPr>
              <a:t>징역</a:t>
            </a:r>
            <a:r>
              <a:rPr lang="en-US" altLang="ko-KR" sz="1400" dirty="0">
                <a:solidFill>
                  <a:srgbClr val="231F1F"/>
                </a:solidFill>
              </a:rPr>
              <a:t> </a:t>
            </a:r>
            <a:r>
              <a:rPr lang="en-US" altLang="ko-KR" sz="1400" dirty="0" err="1">
                <a:solidFill>
                  <a:srgbClr val="231F1F"/>
                </a:solidFill>
              </a:rPr>
              <a:t>또는</a:t>
            </a:r>
            <a:r>
              <a:rPr lang="en-US" altLang="ko-KR" sz="1400" dirty="0">
                <a:solidFill>
                  <a:srgbClr val="231F1F"/>
                </a:solidFill>
              </a:rPr>
              <a:t> </a:t>
            </a:r>
            <a:r>
              <a:rPr lang="en-US" altLang="ko-KR" sz="1400" dirty="0" smtClean="0">
                <a:solidFill>
                  <a:srgbClr val="231F1F"/>
                </a:solidFill>
              </a:rPr>
              <a:t>5천만원 </a:t>
            </a:r>
            <a:r>
              <a:rPr lang="en-US" altLang="ko-KR" sz="1400" dirty="0" err="1">
                <a:solidFill>
                  <a:srgbClr val="231F1F"/>
                </a:solidFill>
              </a:rPr>
              <a:t>이하의</a:t>
            </a:r>
            <a:r>
              <a:rPr lang="en-US" altLang="ko-KR" sz="1400" dirty="0">
                <a:solidFill>
                  <a:srgbClr val="231F1F"/>
                </a:solidFill>
              </a:rPr>
              <a:t> </a:t>
            </a:r>
            <a:r>
              <a:rPr lang="en-US" altLang="ko-KR" sz="1400" dirty="0" err="1">
                <a:solidFill>
                  <a:srgbClr val="231F1F"/>
                </a:solidFill>
              </a:rPr>
              <a:t>벌금</a:t>
            </a:r>
            <a:endParaRPr lang="ko-KR" altLang="ko-KR" sz="1400" dirty="0">
              <a:solidFill>
                <a:srgbClr val="231F1F"/>
              </a:solidFill>
            </a:endParaRPr>
          </a:p>
        </p:txBody>
      </p:sp>
      <p:pic>
        <p:nvPicPr>
          <p:cNvPr id="20" name="그림 1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80500" y="352425"/>
            <a:ext cx="1145310" cy="30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75575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" y="1"/>
            <a:ext cx="10693590" cy="7563104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3394833" y="234795"/>
            <a:ext cx="3900494" cy="14636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t" anchorCtr="0"/>
          <a:lstStyle/>
          <a:p>
            <a:pPr indent="1746599">
              <a:lnSpc>
                <a:spcPts val="5931"/>
              </a:lnSpc>
            </a:pPr>
            <a:r>
              <a:rPr lang="en-US" altLang="ko-KR" sz="5000" b="1" dirty="0">
                <a:solidFill>
                  <a:srgbClr val="FFFFFF"/>
                </a:solidFill>
              </a:rPr>
              <a:t>2</a:t>
            </a:r>
          </a:p>
          <a:p>
            <a:pPr>
              <a:lnSpc>
                <a:spcPts val="1200"/>
              </a:lnSpc>
            </a:pPr>
            <a:endParaRPr lang="en-US" altLang="ko-KR" sz="1200" dirty="0"/>
          </a:p>
          <a:p>
            <a:pPr>
              <a:lnSpc>
                <a:spcPts val="1200"/>
              </a:lnSpc>
            </a:pPr>
            <a:endParaRPr lang="en-US" altLang="ko-KR" sz="1200" dirty="0"/>
          </a:p>
          <a:p>
            <a:pPr indent="1209917">
              <a:lnSpc>
                <a:spcPts val="3171"/>
              </a:lnSpc>
            </a:pPr>
            <a:r>
              <a:rPr lang="en-US" altLang="ko-KR" sz="2000" b="1" dirty="0">
                <a:solidFill>
                  <a:srgbClr val="127BC8"/>
                </a:solidFill>
              </a:rPr>
              <a:t>아동학대 유형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152568" y="1801998"/>
            <a:ext cx="1159328" cy="384739"/>
          </a:xfrm>
          <a:prstGeom prst="rect">
            <a:avLst/>
          </a:prstGeom>
          <a:noFill/>
        </p:spPr>
        <p:txBody>
          <a:bodyPr wrap="none" lIns="91458" tIns="45729" rIns="91458" bIns="45729" rtlCol="0">
            <a:spAutoFit/>
          </a:bodyPr>
          <a:lstStyle/>
          <a:p>
            <a:r>
              <a:rPr lang="en-US" altLang="ko-KR" sz="1900" b="1" dirty="0">
                <a:solidFill>
                  <a:srgbClr val="231F1F"/>
                </a:solidFill>
              </a:rPr>
              <a:t>정서학대</a:t>
            </a:r>
            <a:endParaRPr lang="ko-KR" altLang="ko-KR" sz="1900" b="1" dirty="0">
              <a:solidFill>
                <a:srgbClr val="231F1F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4924140" y="1611291"/>
            <a:ext cx="902848" cy="307795"/>
          </a:xfrm>
          <a:prstGeom prst="rect">
            <a:avLst/>
          </a:prstGeom>
          <a:noFill/>
        </p:spPr>
        <p:txBody>
          <a:bodyPr wrap="none" lIns="91458" tIns="45729" rIns="91458" bIns="45729" rtlCol="0">
            <a:spAutoFit/>
          </a:bodyPr>
          <a:lstStyle/>
          <a:p>
            <a:r>
              <a:rPr lang="en-US" altLang="ko-KR" sz="1400" b="1" dirty="0">
                <a:solidFill>
                  <a:srgbClr val="656262"/>
                </a:solidFill>
              </a:rPr>
              <a:t>정서학대</a:t>
            </a:r>
            <a:endParaRPr lang="ko-KR" altLang="ko-KR" sz="1400" b="1" dirty="0">
              <a:solidFill>
                <a:srgbClr val="656262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912504" y="2412108"/>
            <a:ext cx="7026319" cy="353961"/>
          </a:xfrm>
          <a:prstGeom prst="rect">
            <a:avLst/>
          </a:prstGeom>
          <a:noFill/>
        </p:spPr>
        <p:txBody>
          <a:bodyPr wrap="none" lIns="91458" tIns="45729" rIns="91458" bIns="45729" rtlCol="0">
            <a:spAutoFit/>
          </a:bodyPr>
          <a:lstStyle/>
          <a:p>
            <a:r>
              <a:rPr lang="en-US" altLang="ko-KR" sz="1400" dirty="0" smtClean="0">
                <a:solidFill>
                  <a:srgbClr val="231F1F"/>
                </a:solidFill>
              </a:rPr>
              <a:t>• </a:t>
            </a:r>
            <a:r>
              <a:rPr lang="en-US" altLang="ko-KR" sz="1400" dirty="0" err="1" smtClean="0">
                <a:solidFill>
                  <a:srgbClr val="231F1F"/>
                </a:solidFill>
              </a:rPr>
              <a:t>아동에게</a:t>
            </a:r>
            <a:r>
              <a:rPr lang="en-US" altLang="ko-KR" sz="1400" dirty="0" smtClean="0">
                <a:solidFill>
                  <a:srgbClr val="231F1F"/>
                </a:solidFill>
              </a:rPr>
              <a:t> </a:t>
            </a:r>
            <a:r>
              <a:rPr lang="en-US" altLang="ko-KR" sz="1400" dirty="0">
                <a:solidFill>
                  <a:srgbClr val="231F1F"/>
                </a:solidFill>
              </a:rPr>
              <a:t>행하는 </a:t>
            </a:r>
            <a:r>
              <a:rPr lang="en-US" altLang="ko-KR" sz="1700" b="1" dirty="0">
                <a:solidFill>
                  <a:srgbClr val="EC1638"/>
                </a:solidFill>
              </a:rPr>
              <a:t>언어적 폭력, 정서적 위협, 감금이나 억제 </a:t>
            </a:r>
            <a:r>
              <a:rPr lang="en-US" altLang="ko-KR" sz="1400" dirty="0">
                <a:solidFill>
                  <a:srgbClr val="231F1F"/>
                </a:solidFill>
              </a:rPr>
              <a:t>기타 가학적인 행위</a:t>
            </a:r>
            <a:endParaRPr lang="ko-KR" altLang="ko-KR" sz="1400" dirty="0">
              <a:solidFill>
                <a:srgbClr val="231F1F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912504" y="2704077"/>
            <a:ext cx="6729764" cy="307795"/>
          </a:xfrm>
          <a:prstGeom prst="rect">
            <a:avLst/>
          </a:prstGeom>
          <a:noFill/>
        </p:spPr>
        <p:txBody>
          <a:bodyPr wrap="none" lIns="91458" tIns="45729" rIns="91458" bIns="45729" rtlCol="0">
            <a:spAutoFit/>
          </a:bodyPr>
          <a:lstStyle/>
          <a:p>
            <a:r>
              <a:rPr lang="en-US" altLang="ko-KR" sz="1400" dirty="0" smtClean="0">
                <a:solidFill>
                  <a:srgbClr val="231F1F"/>
                </a:solidFill>
              </a:rPr>
              <a:t>• </a:t>
            </a:r>
            <a:r>
              <a:rPr lang="en-US" altLang="ko-KR" sz="1400" dirty="0" err="1" smtClean="0">
                <a:solidFill>
                  <a:srgbClr val="231F1F"/>
                </a:solidFill>
              </a:rPr>
              <a:t>언어적</a:t>
            </a:r>
            <a:r>
              <a:rPr lang="en-US" altLang="ko-KR" sz="1400" dirty="0" smtClean="0">
                <a:solidFill>
                  <a:srgbClr val="231F1F"/>
                </a:solidFill>
              </a:rPr>
              <a:t> </a:t>
            </a:r>
            <a:r>
              <a:rPr lang="en-US" altLang="ko-KR" sz="1400" dirty="0">
                <a:solidFill>
                  <a:srgbClr val="231F1F"/>
                </a:solidFill>
              </a:rPr>
              <a:t>폭력행위, 정서적 위협, 형제나 친구 등과 비교·차별·편애·왕따 시키는 행위,</a:t>
            </a:r>
            <a:endParaRPr lang="ko-KR" altLang="ko-KR" sz="1400" dirty="0">
              <a:solidFill>
                <a:srgbClr val="231F1F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1070770" y="2942936"/>
            <a:ext cx="4235491" cy="307795"/>
          </a:xfrm>
          <a:prstGeom prst="rect">
            <a:avLst/>
          </a:prstGeom>
          <a:noFill/>
        </p:spPr>
        <p:txBody>
          <a:bodyPr wrap="none" lIns="91458" tIns="45729" rIns="91458" bIns="45729" rtlCol="0">
            <a:spAutoFit/>
          </a:bodyPr>
          <a:lstStyle/>
          <a:p>
            <a:r>
              <a:rPr lang="en-US" altLang="ko-KR" sz="1400" dirty="0">
                <a:solidFill>
                  <a:srgbClr val="231F1F"/>
                </a:solidFill>
              </a:rPr>
              <a:t>아동에게 비현실적인 기대 또는 강요를 하는 행위 등</a:t>
            </a:r>
            <a:endParaRPr lang="ko-KR" altLang="ko-KR" sz="1400" dirty="0">
              <a:solidFill>
                <a:srgbClr val="231F1F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2676795" y="3572720"/>
            <a:ext cx="4648128" cy="307906"/>
          </a:xfrm>
          <a:prstGeom prst="rect">
            <a:avLst/>
          </a:prstGeom>
          <a:noFill/>
        </p:spPr>
        <p:txBody>
          <a:bodyPr wrap="none" lIns="91458" tIns="45729" rIns="91458" bIns="45729" rtlCol="0">
            <a:spAutoFit/>
          </a:bodyPr>
          <a:lstStyle/>
          <a:p>
            <a:r>
              <a:rPr lang="en-US" altLang="ko-KR" sz="1400" b="1" dirty="0" err="1" smtClean="0">
                <a:solidFill>
                  <a:srgbClr val="231F1F"/>
                </a:solidFill>
              </a:rPr>
              <a:t>아동복지법상</a:t>
            </a:r>
            <a:r>
              <a:rPr lang="en-US" altLang="ko-KR" sz="1400" b="1" dirty="0" smtClean="0">
                <a:solidFill>
                  <a:srgbClr val="231F1F"/>
                </a:solidFill>
              </a:rPr>
              <a:t>   </a:t>
            </a:r>
            <a:r>
              <a:rPr lang="en-US" altLang="ko-KR" sz="1400" dirty="0" smtClean="0">
                <a:solidFill>
                  <a:srgbClr val="231F1F"/>
                </a:solidFill>
              </a:rPr>
              <a:t>5</a:t>
            </a:r>
            <a:r>
              <a:rPr lang="en-US" altLang="ko-KR" sz="1400" dirty="0">
                <a:solidFill>
                  <a:srgbClr val="231F1F"/>
                </a:solidFill>
              </a:rPr>
              <a:t>년 이하의 징역 </a:t>
            </a:r>
            <a:r>
              <a:rPr lang="en-US" altLang="ko-KR" sz="1400" dirty="0" err="1">
                <a:solidFill>
                  <a:srgbClr val="231F1F"/>
                </a:solidFill>
              </a:rPr>
              <a:t>또는</a:t>
            </a:r>
            <a:r>
              <a:rPr lang="en-US" altLang="ko-KR" sz="1400" dirty="0">
                <a:solidFill>
                  <a:srgbClr val="231F1F"/>
                </a:solidFill>
              </a:rPr>
              <a:t> </a:t>
            </a:r>
            <a:r>
              <a:rPr lang="en-US" altLang="ko-KR" sz="1400" dirty="0" smtClean="0">
                <a:solidFill>
                  <a:srgbClr val="231F1F"/>
                </a:solidFill>
              </a:rPr>
              <a:t>5천만원 </a:t>
            </a:r>
            <a:r>
              <a:rPr lang="en-US" altLang="ko-KR" sz="1400" dirty="0">
                <a:solidFill>
                  <a:srgbClr val="231F1F"/>
                </a:solidFill>
              </a:rPr>
              <a:t>이하의 벌금</a:t>
            </a:r>
            <a:endParaRPr lang="ko-KR" altLang="ko-KR" sz="1400" dirty="0">
              <a:solidFill>
                <a:srgbClr val="231F1F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2676795" y="3860623"/>
            <a:ext cx="902848" cy="307795"/>
          </a:xfrm>
          <a:prstGeom prst="rect">
            <a:avLst/>
          </a:prstGeom>
          <a:noFill/>
        </p:spPr>
        <p:txBody>
          <a:bodyPr wrap="none" lIns="91458" tIns="45729" rIns="91458" bIns="45729" rtlCol="0">
            <a:spAutoFit/>
          </a:bodyPr>
          <a:lstStyle/>
          <a:p>
            <a:r>
              <a:rPr lang="en-US" altLang="ko-KR" sz="1400" b="1" dirty="0">
                <a:solidFill>
                  <a:srgbClr val="231F1F"/>
                </a:solidFill>
              </a:rPr>
              <a:t>처벌법상</a:t>
            </a:r>
            <a:endParaRPr lang="ko-KR" altLang="ko-KR" sz="1400" dirty="0">
              <a:solidFill>
                <a:srgbClr val="231F1F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3832667" y="3862148"/>
            <a:ext cx="4703568" cy="307795"/>
          </a:xfrm>
          <a:prstGeom prst="rect">
            <a:avLst/>
          </a:prstGeom>
          <a:noFill/>
        </p:spPr>
        <p:txBody>
          <a:bodyPr wrap="none" lIns="91458" tIns="45729" rIns="91458" bIns="45729" rtlCol="0">
            <a:spAutoFit/>
          </a:bodyPr>
          <a:lstStyle/>
          <a:p>
            <a:r>
              <a:rPr lang="en-US" altLang="ko-KR" sz="1400" dirty="0">
                <a:solidFill>
                  <a:srgbClr val="231F1F"/>
                </a:solidFill>
              </a:rPr>
              <a:t>체포/감금(미수), 중체포/감금(미수), 특수체포/감금(미수),</a:t>
            </a:r>
            <a:endParaRPr lang="ko-KR" altLang="ko-KR" sz="1400" dirty="0">
              <a:solidFill>
                <a:srgbClr val="231F1F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1472784" y="4060117"/>
            <a:ext cx="620719" cy="353961"/>
          </a:xfrm>
          <a:prstGeom prst="rect">
            <a:avLst/>
          </a:prstGeom>
          <a:noFill/>
        </p:spPr>
        <p:txBody>
          <a:bodyPr wrap="none" lIns="91458" tIns="45729" rIns="91458" bIns="45729" rtlCol="0">
            <a:spAutoFit/>
          </a:bodyPr>
          <a:lstStyle/>
          <a:p>
            <a:r>
              <a:rPr lang="en-US" altLang="ko-KR" sz="1700" b="1" dirty="0">
                <a:solidFill>
                  <a:srgbClr val="FFFFFF"/>
                </a:solidFill>
              </a:rPr>
              <a:t>처벌</a:t>
            </a:r>
            <a:endParaRPr lang="ko-KR" altLang="ko-KR" sz="1700" b="1" dirty="0">
              <a:solidFill>
                <a:srgbClr val="FFFFFF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2676795" y="4030387"/>
            <a:ext cx="184767" cy="307795"/>
          </a:xfrm>
          <a:prstGeom prst="rect">
            <a:avLst/>
          </a:prstGeom>
          <a:noFill/>
        </p:spPr>
        <p:txBody>
          <a:bodyPr wrap="none" lIns="91458" tIns="45729" rIns="91458" bIns="45729" rtlCol="0">
            <a:spAutoFit/>
          </a:bodyPr>
          <a:lstStyle/>
          <a:p>
            <a:endParaRPr lang="ko-KR" altLang="ko-KR" sz="1400" dirty="0">
              <a:solidFill>
                <a:srgbClr val="231F1F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3832667" y="4078012"/>
            <a:ext cx="5046611" cy="307795"/>
          </a:xfrm>
          <a:prstGeom prst="rect">
            <a:avLst/>
          </a:prstGeom>
          <a:noFill/>
        </p:spPr>
        <p:txBody>
          <a:bodyPr wrap="none" lIns="91458" tIns="45729" rIns="91458" bIns="45729" rtlCol="0">
            <a:spAutoFit/>
          </a:bodyPr>
          <a:lstStyle/>
          <a:p>
            <a:r>
              <a:rPr lang="en-US" altLang="ko-KR" sz="1400" dirty="0">
                <a:solidFill>
                  <a:srgbClr val="231F1F"/>
                </a:solidFill>
              </a:rPr>
              <a:t>체포감금치상, 협박(미수), 특수협박(미수) 등으로 처리 가능함.</a:t>
            </a:r>
            <a:endParaRPr lang="ko-KR" altLang="ko-KR" sz="1400" dirty="0">
              <a:solidFill>
                <a:srgbClr val="231F1F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154624" y="4695825"/>
            <a:ext cx="2972876" cy="76727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t" anchorCtr="0"/>
          <a:lstStyle/>
          <a:p>
            <a:pPr>
              <a:lnSpc>
                <a:spcPts val="1200"/>
              </a:lnSpc>
            </a:pPr>
            <a:endParaRPr lang="en-US" altLang="ko-KR" sz="2000" b="1" dirty="0">
              <a:solidFill>
                <a:srgbClr val="231F1F"/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3517900" y="4772025"/>
            <a:ext cx="3831534" cy="369350"/>
          </a:xfrm>
          <a:prstGeom prst="rect">
            <a:avLst/>
          </a:prstGeom>
          <a:noFill/>
        </p:spPr>
        <p:txBody>
          <a:bodyPr wrap="none" lIns="91458" tIns="45729" rIns="91458" bIns="45729" rtlCol="0">
            <a:spAutoFit/>
          </a:bodyPr>
          <a:lstStyle/>
          <a:p>
            <a:r>
              <a:rPr lang="en-US" altLang="ko-KR" b="1" spc="-150" dirty="0" err="1">
                <a:solidFill>
                  <a:srgbClr val="231F1F"/>
                </a:solidFill>
                <a:latin typeface="바탕체" panose="02030609000101010101" pitchFamily="17" charset="-127"/>
                <a:ea typeface="바탕체" panose="02030609000101010101" pitchFamily="17" charset="-127"/>
              </a:rPr>
              <a:t>밥을</a:t>
            </a:r>
            <a:r>
              <a:rPr lang="en-US" altLang="ko-KR" b="1" spc="-150" dirty="0">
                <a:solidFill>
                  <a:srgbClr val="231F1F"/>
                </a:solidFill>
                <a:latin typeface="바탕체" panose="02030609000101010101" pitchFamily="17" charset="-127"/>
                <a:ea typeface="바탕체" panose="02030609000101010101" pitchFamily="17" charset="-127"/>
              </a:rPr>
              <a:t> </a:t>
            </a:r>
            <a:r>
              <a:rPr lang="en-US" altLang="ko-KR" b="1" spc="-150" dirty="0" err="1">
                <a:solidFill>
                  <a:srgbClr val="231F1F"/>
                </a:solidFill>
                <a:latin typeface="바탕체" panose="02030609000101010101" pitchFamily="17" charset="-127"/>
                <a:ea typeface="바탕체" panose="02030609000101010101" pitchFamily="17" charset="-127"/>
              </a:rPr>
              <a:t>먹지</a:t>
            </a:r>
            <a:r>
              <a:rPr lang="en-US" altLang="ko-KR" b="1" spc="-150" dirty="0">
                <a:solidFill>
                  <a:srgbClr val="231F1F"/>
                </a:solidFill>
                <a:latin typeface="바탕체" panose="02030609000101010101" pitchFamily="17" charset="-127"/>
                <a:ea typeface="바탕체" panose="02030609000101010101" pitchFamily="17" charset="-127"/>
              </a:rPr>
              <a:t> 않는다며 6살 유치원생에게</a:t>
            </a:r>
            <a:endParaRPr lang="ko-KR" altLang="ko-KR" b="1" spc="-150" dirty="0">
              <a:solidFill>
                <a:srgbClr val="231F1F"/>
              </a:solidFill>
              <a:latin typeface="바탕체" panose="02030609000101010101" pitchFamily="17" charset="-127"/>
              <a:ea typeface="바탕체" panose="02030609000101010101" pitchFamily="17" charset="-127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1043153" y="4709960"/>
            <a:ext cx="6741947" cy="900265"/>
          </a:xfrm>
          <a:prstGeom prst="rect">
            <a:avLst/>
          </a:prstGeom>
          <a:noFill/>
        </p:spPr>
        <p:txBody>
          <a:bodyPr wrap="none" lIns="91458" tIns="45729" rIns="91458" bIns="45729" rtlCol="0">
            <a:spAutoFit/>
          </a:bodyPr>
          <a:lstStyle/>
          <a:p>
            <a:pPr>
              <a:lnSpc>
                <a:spcPts val="1200"/>
              </a:lnSpc>
            </a:pPr>
            <a:endParaRPr lang="en-US" altLang="ko-KR" sz="1100" b="1" spc="-150" dirty="0">
              <a:latin typeface="바탕체" panose="02030609000101010101" pitchFamily="17" charset="-127"/>
              <a:ea typeface="바탕체" panose="02030609000101010101" pitchFamily="17" charset="-127"/>
            </a:endParaRPr>
          </a:p>
          <a:p>
            <a:pPr indent="2442698">
              <a:lnSpc>
                <a:spcPts val="2806"/>
              </a:lnSpc>
            </a:pPr>
            <a:r>
              <a:rPr lang="en-US" altLang="ko-KR" b="1" spc="-150" dirty="0">
                <a:solidFill>
                  <a:srgbClr val="231F1F"/>
                </a:solidFill>
                <a:latin typeface="바탕체" panose="02030609000101010101" pitchFamily="17" charset="-127"/>
                <a:ea typeface="바탕체" panose="02030609000101010101" pitchFamily="17" charset="-127"/>
              </a:rPr>
              <a:t> </a:t>
            </a:r>
          </a:p>
          <a:p>
            <a:pPr indent="2066068">
              <a:lnSpc>
                <a:spcPts val="2305"/>
              </a:lnSpc>
            </a:pPr>
            <a:r>
              <a:rPr lang="en-US" altLang="ko-KR" b="1" spc="-150" dirty="0">
                <a:solidFill>
                  <a:srgbClr val="231F1F"/>
                </a:solidFill>
                <a:latin typeface="바탕체" panose="02030609000101010101" pitchFamily="17" charset="-127"/>
                <a:ea typeface="바탕체" panose="02030609000101010101" pitchFamily="17" charset="-127"/>
              </a:rPr>
              <a:t>3회에 </a:t>
            </a:r>
            <a:r>
              <a:rPr lang="en-US" altLang="ko-KR" b="1" spc="-150" dirty="0" err="1" smtClean="0">
                <a:solidFill>
                  <a:srgbClr val="231F1F"/>
                </a:solidFill>
                <a:latin typeface="바탕체" panose="02030609000101010101" pitchFamily="17" charset="-127"/>
                <a:ea typeface="바탕체" panose="02030609000101010101" pitchFamily="17" charset="-127"/>
              </a:rPr>
              <a:t>걸쳐</a:t>
            </a:r>
            <a:r>
              <a:rPr lang="en-US" altLang="ko-KR" b="1" spc="-150" dirty="0" smtClean="0">
                <a:solidFill>
                  <a:srgbClr val="231F1F"/>
                </a:solidFill>
                <a:latin typeface="바탕체" panose="02030609000101010101" pitchFamily="17" charset="-127"/>
                <a:ea typeface="바탕체" panose="02030609000101010101" pitchFamily="17" charset="-127"/>
              </a:rPr>
              <a:t> </a:t>
            </a:r>
            <a:r>
              <a:rPr lang="en-US" altLang="ko-KR" b="1" spc="-150" dirty="0">
                <a:solidFill>
                  <a:srgbClr val="231F1F"/>
                </a:solidFill>
                <a:latin typeface="바탕체" panose="02030609000101010101" pitchFamily="17" charset="-127"/>
                <a:ea typeface="바탕체" panose="02030609000101010101" pitchFamily="17" charset="-127"/>
              </a:rPr>
              <a:t>억지로 밥을 먹인 유치원 보육교사</a:t>
            </a:r>
            <a:endParaRPr lang="ko-KR" altLang="ko-KR" b="1" spc="-150" dirty="0">
              <a:solidFill>
                <a:srgbClr val="231F1F"/>
              </a:solidFill>
              <a:latin typeface="바탕체" panose="02030609000101010101" pitchFamily="17" charset="-127"/>
              <a:ea typeface="바탕체" panose="02030609000101010101" pitchFamily="17" charset="-127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2676796" y="5980147"/>
            <a:ext cx="6301761" cy="323184"/>
          </a:xfrm>
          <a:prstGeom prst="rect">
            <a:avLst/>
          </a:prstGeom>
          <a:noFill/>
        </p:spPr>
        <p:txBody>
          <a:bodyPr wrap="none" lIns="91458" tIns="45729" rIns="91458" bIns="45729" rtlCol="0">
            <a:spAutoFit/>
          </a:bodyPr>
          <a:lstStyle/>
          <a:p>
            <a:r>
              <a:rPr lang="en-US" altLang="ko-KR" sz="1500" b="1" dirty="0">
                <a:solidFill>
                  <a:srgbClr val="231F1F"/>
                </a:solidFill>
              </a:rPr>
              <a:t>법원은 아동의 정신건강과 발달에 해를 끼치는 정서적 학대행위로 판단해</a:t>
            </a:r>
            <a:endParaRPr lang="ko-KR" altLang="ko-KR" sz="1500" b="1" dirty="0">
              <a:solidFill>
                <a:srgbClr val="231F1F"/>
              </a:solidFill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1472784" y="6291682"/>
            <a:ext cx="620719" cy="353961"/>
          </a:xfrm>
          <a:prstGeom prst="rect">
            <a:avLst/>
          </a:prstGeom>
          <a:noFill/>
        </p:spPr>
        <p:txBody>
          <a:bodyPr wrap="none" lIns="91458" tIns="45729" rIns="91458" bIns="45729" rtlCol="0">
            <a:spAutoFit/>
          </a:bodyPr>
          <a:lstStyle/>
          <a:p>
            <a:r>
              <a:rPr lang="en-US" altLang="ko-KR" sz="1700" b="1" dirty="0">
                <a:solidFill>
                  <a:srgbClr val="FFFFFF"/>
                </a:solidFill>
              </a:rPr>
              <a:t>처벌</a:t>
            </a:r>
            <a:endParaRPr lang="ko-KR" altLang="ko-KR" sz="1700" b="1" dirty="0">
              <a:solidFill>
                <a:srgbClr val="FFFFFF"/>
              </a:solidFill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2676796" y="6208843"/>
            <a:ext cx="2347154" cy="323184"/>
          </a:xfrm>
          <a:prstGeom prst="rect">
            <a:avLst/>
          </a:prstGeom>
          <a:noFill/>
        </p:spPr>
        <p:txBody>
          <a:bodyPr wrap="none" lIns="91458" tIns="45729" rIns="91458" bIns="45729" rtlCol="0">
            <a:spAutoFit/>
          </a:bodyPr>
          <a:lstStyle/>
          <a:p>
            <a:r>
              <a:rPr lang="en-US" altLang="ko-KR" sz="1500" b="1" dirty="0">
                <a:solidFill>
                  <a:srgbClr val="231F1F"/>
                </a:solidFill>
              </a:rPr>
              <a:t>벌금 300만원을 선고했다.</a:t>
            </a:r>
            <a:endParaRPr lang="ko-KR" altLang="ko-KR" sz="1500" b="1" dirty="0">
              <a:solidFill>
                <a:srgbClr val="231F1F"/>
              </a:solidFill>
            </a:endParaRPr>
          </a:p>
        </p:txBody>
      </p:sp>
      <p:pic>
        <p:nvPicPr>
          <p:cNvPr id="35" name="그림 3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80500" y="352425"/>
            <a:ext cx="1145310" cy="30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35220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" y="1"/>
            <a:ext cx="10693590" cy="7563104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3394833" y="234795"/>
            <a:ext cx="3900494" cy="14636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t" anchorCtr="0"/>
          <a:lstStyle/>
          <a:p>
            <a:pPr indent="1746599">
              <a:lnSpc>
                <a:spcPts val="5931"/>
              </a:lnSpc>
            </a:pPr>
            <a:r>
              <a:rPr lang="en-US" altLang="ko-KR" sz="5000" b="1" dirty="0">
                <a:solidFill>
                  <a:srgbClr val="FFFFFF"/>
                </a:solidFill>
              </a:rPr>
              <a:t>2</a:t>
            </a:r>
          </a:p>
          <a:p>
            <a:pPr>
              <a:lnSpc>
                <a:spcPts val="1200"/>
              </a:lnSpc>
            </a:pPr>
            <a:endParaRPr lang="en-US" altLang="ko-KR" sz="1200" dirty="0"/>
          </a:p>
          <a:p>
            <a:pPr>
              <a:lnSpc>
                <a:spcPts val="1200"/>
              </a:lnSpc>
            </a:pPr>
            <a:endParaRPr lang="en-US" altLang="ko-KR" sz="1200" dirty="0"/>
          </a:p>
          <a:p>
            <a:pPr indent="1209917">
              <a:lnSpc>
                <a:spcPts val="3171"/>
              </a:lnSpc>
            </a:pPr>
            <a:r>
              <a:rPr lang="en-US" altLang="ko-KR" sz="2000" b="1" dirty="0">
                <a:solidFill>
                  <a:srgbClr val="127BC8"/>
                </a:solidFill>
              </a:rPr>
              <a:t>아동학대 유형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1152568" y="1801998"/>
            <a:ext cx="915672" cy="384739"/>
          </a:xfrm>
          <a:prstGeom prst="rect">
            <a:avLst/>
          </a:prstGeom>
          <a:noFill/>
        </p:spPr>
        <p:txBody>
          <a:bodyPr wrap="none" lIns="91458" tIns="45729" rIns="91458" bIns="45729" rtlCol="0">
            <a:spAutoFit/>
          </a:bodyPr>
          <a:lstStyle/>
          <a:p>
            <a:r>
              <a:rPr lang="en-US" altLang="ko-KR" sz="1900" b="1" dirty="0">
                <a:solidFill>
                  <a:srgbClr val="231F1F"/>
                </a:solidFill>
              </a:rPr>
              <a:t>성학대</a:t>
            </a:r>
            <a:endParaRPr lang="ko-KR" altLang="ko-KR" sz="1900" b="1" dirty="0">
              <a:solidFill>
                <a:srgbClr val="231F1F"/>
              </a:solidFill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912503" y="2512099"/>
            <a:ext cx="3476632" cy="354092"/>
          </a:xfrm>
          <a:prstGeom prst="rect">
            <a:avLst/>
          </a:prstGeom>
          <a:noFill/>
        </p:spPr>
        <p:txBody>
          <a:bodyPr wrap="none" lIns="91458" tIns="45729" rIns="91458" bIns="45729" rtlCol="0">
            <a:spAutoFit/>
          </a:bodyPr>
          <a:lstStyle/>
          <a:p>
            <a:r>
              <a:rPr lang="en-US" altLang="ko-KR" sz="1400" dirty="0" smtClean="0">
                <a:solidFill>
                  <a:srgbClr val="231F1F"/>
                </a:solidFill>
              </a:rPr>
              <a:t>•  </a:t>
            </a:r>
            <a:r>
              <a:rPr lang="en-US" altLang="ko-KR" sz="1400" dirty="0" err="1" smtClean="0">
                <a:solidFill>
                  <a:srgbClr val="231F1F"/>
                </a:solidFill>
              </a:rPr>
              <a:t>아동을</a:t>
            </a:r>
            <a:r>
              <a:rPr lang="en-US" altLang="ko-KR" sz="1400" dirty="0" smtClean="0">
                <a:solidFill>
                  <a:srgbClr val="231F1F"/>
                </a:solidFill>
              </a:rPr>
              <a:t> </a:t>
            </a:r>
            <a:r>
              <a:rPr lang="en-US" altLang="ko-KR" sz="1400" dirty="0">
                <a:solidFill>
                  <a:srgbClr val="231F1F"/>
                </a:solidFill>
              </a:rPr>
              <a:t>대상으로 하는 </a:t>
            </a:r>
            <a:r>
              <a:rPr lang="en-US" altLang="ko-KR" sz="1700" b="1" dirty="0">
                <a:solidFill>
                  <a:srgbClr val="EC1638"/>
                </a:solidFill>
              </a:rPr>
              <a:t>모든 성적 행위</a:t>
            </a:r>
            <a:endParaRPr lang="ko-KR" altLang="ko-KR" sz="1700" b="1" dirty="0">
              <a:solidFill>
                <a:srgbClr val="EC1638"/>
              </a:solidFill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5003273" y="1611291"/>
            <a:ext cx="723311" cy="307795"/>
          </a:xfrm>
          <a:prstGeom prst="rect">
            <a:avLst/>
          </a:prstGeom>
          <a:noFill/>
        </p:spPr>
        <p:txBody>
          <a:bodyPr wrap="none" lIns="91458" tIns="45729" rIns="91458" bIns="45729" rtlCol="0">
            <a:spAutoFit/>
          </a:bodyPr>
          <a:lstStyle/>
          <a:p>
            <a:r>
              <a:rPr lang="en-US" altLang="ko-KR" sz="1400" b="1" dirty="0">
                <a:solidFill>
                  <a:srgbClr val="656262"/>
                </a:solidFill>
              </a:rPr>
              <a:t>성학대</a:t>
            </a:r>
            <a:endParaRPr lang="ko-KR" altLang="ko-KR" sz="1400" b="1" dirty="0">
              <a:solidFill>
                <a:srgbClr val="656262"/>
              </a:solidFill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912503" y="2803941"/>
            <a:ext cx="6320998" cy="307795"/>
          </a:xfrm>
          <a:prstGeom prst="rect">
            <a:avLst/>
          </a:prstGeom>
          <a:noFill/>
        </p:spPr>
        <p:txBody>
          <a:bodyPr wrap="none" lIns="91458" tIns="45729" rIns="91458" bIns="45729" rtlCol="0">
            <a:spAutoFit/>
          </a:bodyPr>
          <a:lstStyle/>
          <a:p>
            <a:r>
              <a:rPr lang="en-US" altLang="ko-KR" sz="1400" dirty="0">
                <a:solidFill>
                  <a:srgbClr val="231F1F"/>
                </a:solidFill>
              </a:rPr>
              <a:t>• </a:t>
            </a:r>
            <a:r>
              <a:rPr lang="en-US" altLang="ko-KR" sz="1400" dirty="0" smtClean="0">
                <a:solidFill>
                  <a:srgbClr val="231F1F"/>
                </a:solidFill>
              </a:rPr>
              <a:t> </a:t>
            </a:r>
            <a:r>
              <a:rPr lang="en-US" altLang="ko-KR" sz="1400" dirty="0" err="1" smtClean="0">
                <a:solidFill>
                  <a:srgbClr val="231F1F"/>
                </a:solidFill>
              </a:rPr>
              <a:t>자신의</a:t>
            </a:r>
            <a:r>
              <a:rPr lang="en-US" altLang="ko-KR" sz="1400" dirty="0" smtClean="0">
                <a:solidFill>
                  <a:srgbClr val="231F1F"/>
                </a:solidFill>
              </a:rPr>
              <a:t> </a:t>
            </a:r>
            <a:r>
              <a:rPr lang="en-US" altLang="ko-KR" sz="1400" dirty="0">
                <a:solidFill>
                  <a:srgbClr val="231F1F"/>
                </a:solidFill>
              </a:rPr>
              <a:t>성적 만족을 위해 아동을 관찰하거나 아동에게 </a:t>
            </a:r>
            <a:r>
              <a:rPr lang="en-US" altLang="ko-KR" sz="1400" dirty="0" err="1">
                <a:solidFill>
                  <a:srgbClr val="231F1F"/>
                </a:solidFill>
              </a:rPr>
              <a:t>성적</a:t>
            </a:r>
            <a:r>
              <a:rPr lang="en-US" altLang="ko-KR" sz="1400" dirty="0">
                <a:solidFill>
                  <a:srgbClr val="231F1F"/>
                </a:solidFill>
              </a:rPr>
              <a:t> </a:t>
            </a:r>
            <a:r>
              <a:rPr lang="en-US" altLang="ko-KR" sz="1400" dirty="0" err="1" smtClean="0">
                <a:solidFill>
                  <a:srgbClr val="231F1F"/>
                </a:solidFill>
              </a:rPr>
              <a:t>노출을</a:t>
            </a:r>
            <a:r>
              <a:rPr lang="en-US" altLang="ko-KR" sz="1400" dirty="0" smtClean="0">
                <a:solidFill>
                  <a:srgbClr val="231F1F"/>
                </a:solidFill>
              </a:rPr>
              <a:t> </a:t>
            </a:r>
            <a:r>
              <a:rPr lang="ko-KR" altLang="en-US" sz="1400" dirty="0" smtClean="0">
                <a:solidFill>
                  <a:srgbClr val="231F1F"/>
                </a:solidFill>
              </a:rPr>
              <a:t>하는 행위</a:t>
            </a:r>
            <a:r>
              <a:rPr lang="en-US" altLang="ko-KR" sz="1400" dirty="0" smtClean="0">
                <a:solidFill>
                  <a:srgbClr val="231F1F"/>
                </a:solidFill>
              </a:rPr>
              <a:t> </a:t>
            </a:r>
            <a:endParaRPr lang="ko-KR" altLang="ko-KR" sz="1400" dirty="0">
              <a:solidFill>
                <a:srgbClr val="231F1F"/>
              </a:solidFill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070769" y="3042801"/>
            <a:ext cx="5357593" cy="307795"/>
          </a:xfrm>
          <a:prstGeom prst="rect">
            <a:avLst/>
          </a:prstGeom>
          <a:noFill/>
        </p:spPr>
        <p:txBody>
          <a:bodyPr wrap="none" lIns="91458" tIns="45729" rIns="91458" bIns="45729" rtlCol="0">
            <a:spAutoFit/>
          </a:bodyPr>
          <a:lstStyle/>
          <a:p>
            <a:r>
              <a:rPr lang="en-US" altLang="ko-KR" sz="1400" dirty="0">
                <a:solidFill>
                  <a:srgbClr val="231F1F"/>
                </a:solidFill>
              </a:rPr>
              <a:t>아동을 성적으로 추행하는 행위, 아동에게 유사성행위를 </a:t>
            </a:r>
            <a:r>
              <a:rPr lang="en-US" altLang="ko-KR" sz="1400" dirty="0" err="1">
                <a:solidFill>
                  <a:srgbClr val="231F1F"/>
                </a:solidFill>
              </a:rPr>
              <a:t>하는</a:t>
            </a:r>
            <a:r>
              <a:rPr lang="en-US" altLang="ko-KR" sz="1400" dirty="0">
                <a:solidFill>
                  <a:srgbClr val="231F1F"/>
                </a:solidFill>
              </a:rPr>
              <a:t> </a:t>
            </a:r>
            <a:r>
              <a:rPr lang="ko-KR" altLang="en-US" sz="1400" dirty="0" smtClean="0">
                <a:solidFill>
                  <a:srgbClr val="231F1F"/>
                </a:solidFill>
              </a:rPr>
              <a:t>행위</a:t>
            </a:r>
            <a:endParaRPr lang="ko-KR" altLang="ko-KR" sz="1400" dirty="0">
              <a:solidFill>
                <a:srgbClr val="231F1F"/>
              </a:solidFill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1070769" y="3281661"/>
            <a:ext cx="5218131" cy="307795"/>
          </a:xfrm>
          <a:prstGeom prst="rect">
            <a:avLst/>
          </a:prstGeom>
          <a:noFill/>
        </p:spPr>
        <p:txBody>
          <a:bodyPr wrap="none" lIns="91458" tIns="45729" rIns="91458" bIns="45729" rtlCol="0">
            <a:spAutoFit/>
          </a:bodyPr>
          <a:lstStyle/>
          <a:p>
            <a:r>
              <a:rPr lang="ko-KR" altLang="en-US" sz="1400" dirty="0" smtClean="0">
                <a:solidFill>
                  <a:srgbClr val="231F1F"/>
                </a:solidFill>
              </a:rPr>
              <a:t>성교를 하는 행위</a:t>
            </a:r>
            <a:r>
              <a:rPr lang="en-US" altLang="ko-KR" sz="1400" dirty="0" smtClean="0">
                <a:solidFill>
                  <a:srgbClr val="231F1F"/>
                </a:solidFill>
              </a:rPr>
              <a:t>, </a:t>
            </a:r>
            <a:r>
              <a:rPr lang="en-US" altLang="ko-KR" sz="1400" dirty="0" err="1" smtClean="0">
                <a:solidFill>
                  <a:srgbClr val="231F1F"/>
                </a:solidFill>
              </a:rPr>
              <a:t>성매매를</a:t>
            </a:r>
            <a:r>
              <a:rPr lang="en-US" altLang="ko-KR" sz="1400" dirty="0" smtClean="0">
                <a:solidFill>
                  <a:srgbClr val="231F1F"/>
                </a:solidFill>
              </a:rPr>
              <a:t> </a:t>
            </a:r>
            <a:r>
              <a:rPr lang="en-US" altLang="ko-KR" sz="1400" dirty="0">
                <a:solidFill>
                  <a:srgbClr val="231F1F"/>
                </a:solidFill>
              </a:rPr>
              <a:t>시키거나 성매매를 매개하는 행위 등</a:t>
            </a:r>
            <a:endParaRPr lang="ko-KR" altLang="ko-KR" sz="1400" dirty="0">
              <a:solidFill>
                <a:srgbClr val="231F1F"/>
              </a:solidFill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2679717" y="3758565"/>
            <a:ext cx="1261920" cy="307795"/>
          </a:xfrm>
          <a:prstGeom prst="rect">
            <a:avLst/>
          </a:prstGeom>
          <a:noFill/>
        </p:spPr>
        <p:txBody>
          <a:bodyPr wrap="none" lIns="91458" tIns="45729" rIns="91458" bIns="45729" rtlCol="0">
            <a:spAutoFit/>
          </a:bodyPr>
          <a:lstStyle/>
          <a:p>
            <a:r>
              <a:rPr lang="en-US" altLang="ko-KR" sz="1400" b="1" dirty="0">
                <a:solidFill>
                  <a:srgbClr val="231F1F"/>
                </a:solidFill>
              </a:rPr>
              <a:t>아동복지법상</a:t>
            </a:r>
            <a:endParaRPr lang="ko-KR" altLang="ko-KR" sz="1400" b="1" dirty="0">
              <a:solidFill>
                <a:srgbClr val="231F1F"/>
              </a:solidFill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2679717" y="3964305"/>
            <a:ext cx="6837164" cy="461683"/>
          </a:xfrm>
          <a:prstGeom prst="rect">
            <a:avLst/>
          </a:prstGeom>
          <a:noFill/>
        </p:spPr>
        <p:txBody>
          <a:bodyPr wrap="none" lIns="91458" tIns="45729" rIns="91458" bIns="45729" rtlCol="0">
            <a:spAutoFit/>
          </a:bodyPr>
          <a:lstStyle/>
          <a:p>
            <a:pPr>
              <a:tabLst>
                <a:tab pos="4444365" algn="l"/>
              </a:tabLst>
            </a:pPr>
            <a:r>
              <a:rPr lang="en-US" altLang="ko-KR" sz="1200" dirty="0">
                <a:solidFill>
                  <a:srgbClr val="231F1F"/>
                </a:solidFill>
              </a:rPr>
              <a:t>아동을 매매, 음란한 행위를 시키거나 </a:t>
            </a:r>
            <a:r>
              <a:rPr lang="en-US" altLang="ko-KR" sz="1200" dirty="0" err="1">
                <a:solidFill>
                  <a:srgbClr val="231F1F"/>
                </a:solidFill>
              </a:rPr>
              <a:t>이를</a:t>
            </a:r>
            <a:r>
              <a:rPr lang="en-US" altLang="ko-KR" sz="1200" dirty="0">
                <a:solidFill>
                  <a:srgbClr val="231F1F"/>
                </a:solidFill>
              </a:rPr>
              <a:t> </a:t>
            </a:r>
            <a:r>
              <a:rPr lang="en-US" altLang="ko-KR" sz="1200" dirty="0" err="1" smtClean="0">
                <a:solidFill>
                  <a:srgbClr val="231F1F"/>
                </a:solidFill>
              </a:rPr>
              <a:t>매개하는</a:t>
            </a:r>
            <a:r>
              <a:rPr lang="en-US" altLang="ko-KR" sz="1200" dirty="0" smtClean="0">
                <a:solidFill>
                  <a:srgbClr val="231F1F"/>
                </a:solidFill>
              </a:rPr>
              <a:t> </a:t>
            </a:r>
            <a:r>
              <a:rPr lang="ko-KR" altLang="en-US" sz="1200" dirty="0" smtClean="0">
                <a:solidFill>
                  <a:srgbClr val="231F1F"/>
                </a:solidFill>
              </a:rPr>
              <a:t>행위 또는 아동에게 성적 수치심을 주는 성희롱</a:t>
            </a:r>
            <a:endParaRPr lang="en-US" altLang="ko-KR" sz="1200" dirty="0" smtClean="0">
              <a:solidFill>
                <a:srgbClr val="231F1F"/>
              </a:solidFill>
            </a:endParaRPr>
          </a:p>
          <a:p>
            <a:pPr>
              <a:tabLst>
                <a:tab pos="4444365" algn="l"/>
              </a:tabLst>
            </a:pPr>
            <a:r>
              <a:rPr lang="ko-KR" altLang="en-US" sz="1200" dirty="0" smtClean="0">
                <a:solidFill>
                  <a:srgbClr val="231F1F"/>
                </a:solidFill>
              </a:rPr>
              <a:t>등의 성적 학대행위 </a:t>
            </a:r>
            <a:r>
              <a:rPr lang="en-US" altLang="ko-KR" sz="1200" dirty="0" smtClean="0">
                <a:solidFill>
                  <a:srgbClr val="231F1F"/>
                </a:solidFill>
              </a:rPr>
              <a:t>: 10</a:t>
            </a:r>
            <a:r>
              <a:rPr lang="ko-KR" altLang="en-US" sz="1200" dirty="0" smtClean="0">
                <a:solidFill>
                  <a:srgbClr val="231F1F"/>
                </a:solidFill>
              </a:rPr>
              <a:t>년 이하의 징역 또는 </a:t>
            </a:r>
            <a:r>
              <a:rPr lang="en-US" altLang="ko-KR" sz="1200" dirty="0" smtClean="0">
                <a:solidFill>
                  <a:srgbClr val="231F1F"/>
                </a:solidFill>
              </a:rPr>
              <a:t>1</a:t>
            </a:r>
            <a:r>
              <a:rPr lang="ko-KR" altLang="en-US" sz="1200" dirty="0" err="1" smtClean="0">
                <a:solidFill>
                  <a:srgbClr val="231F1F"/>
                </a:solidFill>
              </a:rPr>
              <a:t>억원</a:t>
            </a:r>
            <a:r>
              <a:rPr lang="ko-KR" altLang="en-US" sz="1200" dirty="0" smtClean="0">
                <a:solidFill>
                  <a:srgbClr val="231F1F"/>
                </a:solidFill>
              </a:rPr>
              <a:t> 이하의 벌금</a:t>
            </a:r>
            <a:endParaRPr lang="ko-KR" altLang="ko-KR" sz="1200" dirty="0">
              <a:solidFill>
                <a:srgbClr val="231F1F"/>
              </a:solidFill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1472784" y="4471134"/>
            <a:ext cx="620719" cy="353961"/>
          </a:xfrm>
          <a:prstGeom prst="rect">
            <a:avLst/>
          </a:prstGeom>
          <a:noFill/>
        </p:spPr>
        <p:txBody>
          <a:bodyPr wrap="none" lIns="91458" tIns="45729" rIns="91458" bIns="45729" rtlCol="0">
            <a:spAutoFit/>
          </a:bodyPr>
          <a:lstStyle/>
          <a:p>
            <a:r>
              <a:rPr lang="en-US" altLang="ko-KR" sz="1700" b="1" dirty="0">
                <a:solidFill>
                  <a:srgbClr val="FFFFFF"/>
                </a:solidFill>
              </a:rPr>
              <a:t>처벌</a:t>
            </a:r>
            <a:endParaRPr lang="ko-KR" altLang="ko-KR" sz="1700" b="1" dirty="0">
              <a:solidFill>
                <a:srgbClr val="FFFFFF"/>
              </a:solidFill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2679717" y="4456523"/>
            <a:ext cx="902848" cy="307795"/>
          </a:xfrm>
          <a:prstGeom prst="rect">
            <a:avLst/>
          </a:prstGeom>
          <a:noFill/>
        </p:spPr>
        <p:txBody>
          <a:bodyPr wrap="none" lIns="91458" tIns="45729" rIns="91458" bIns="45729" rtlCol="0">
            <a:spAutoFit/>
          </a:bodyPr>
          <a:lstStyle/>
          <a:p>
            <a:r>
              <a:rPr lang="en-US" altLang="ko-KR" sz="1400" b="1" dirty="0">
                <a:solidFill>
                  <a:srgbClr val="231F1F"/>
                </a:solidFill>
              </a:rPr>
              <a:t>처벌법상</a:t>
            </a:r>
            <a:endParaRPr lang="ko-KR" altLang="ko-KR" sz="1400" dirty="0">
              <a:solidFill>
                <a:srgbClr val="231F1F"/>
              </a:solidFill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3835589" y="4456908"/>
            <a:ext cx="5543542" cy="277017"/>
          </a:xfrm>
          <a:prstGeom prst="rect">
            <a:avLst/>
          </a:prstGeom>
          <a:noFill/>
        </p:spPr>
        <p:txBody>
          <a:bodyPr wrap="none" lIns="91458" tIns="45729" rIns="91458" bIns="45729" rtlCol="0">
            <a:spAutoFit/>
          </a:bodyPr>
          <a:lstStyle/>
          <a:p>
            <a:pPr>
              <a:tabLst>
                <a:tab pos="3031842" algn="l"/>
              </a:tabLst>
            </a:pPr>
            <a:r>
              <a:rPr lang="en-US" altLang="ko-KR" sz="1200" dirty="0">
                <a:solidFill>
                  <a:srgbClr val="231F1F"/>
                </a:solidFill>
              </a:rPr>
              <a:t>강간(미수), 유사강간(</a:t>
            </a:r>
            <a:r>
              <a:rPr lang="en-US" altLang="ko-KR" sz="1200" dirty="0" err="1">
                <a:solidFill>
                  <a:srgbClr val="231F1F"/>
                </a:solidFill>
              </a:rPr>
              <a:t>미수</a:t>
            </a:r>
            <a:r>
              <a:rPr lang="en-US" altLang="ko-KR" sz="1200" dirty="0" smtClean="0">
                <a:solidFill>
                  <a:srgbClr val="231F1F"/>
                </a:solidFill>
              </a:rPr>
              <a:t>), </a:t>
            </a:r>
            <a:r>
              <a:rPr lang="ko-KR" altLang="en-US" sz="1200" dirty="0" smtClean="0">
                <a:solidFill>
                  <a:srgbClr val="231F1F"/>
                </a:solidFill>
              </a:rPr>
              <a:t>강제추행</a:t>
            </a:r>
            <a:r>
              <a:rPr lang="en-US" altLang="ko-KR" sz="1200" dirty="0" smtClean="0">
                <a:solidFill>
                  <a:srgbClr val="231F1F"/>
                </a:solidFill>
              </a:rPr>
              <a:t>(</a:t>
            </a:r>
            <a:r>
              <a:rPr lang="ko-KR" altLang="en-US" sz="1200" dirty="0" smtClean="0">
                <a:solidFill>
                  <a:srgbClr val="231F1F"/>
                </a:solidFill>
              </a:rPr>
              <a:t>미수</a:t>
            </a:r>
            <a:r>
              <a:rPr lang="en-US" altLang="ko-KR" sz="1200" dirty="0" smtClean="0">
                <a:solidFill>
                  <a:srgbClr val="231F1F"/>
                </a:solidFill>
              </a:rPr>
              <a:t>), </a:t>
            </a:r>
            <a:r>
              <a:rPr lang="ko-KR" altLang="en-US" sz="1200" dirty="0" smtClean="0">
                <a:solidFill>
                  <a:srgbClr val="231F1F"/>
                </a:solidFill>
              </a:rPr>
              <a:t>준강간</a:t>
            </a:r>
            <a:r>
              <a:rPr lang="en-US" altLang="ko-KR" sz="1200" dirty="0" smtClean="0">
                <a:solidFill>
                  <a:srgbClr val="231F1F"/>
                </a:solidFill>
              </a:rPr>
              <a:t>,  </a:t>
            </a:r>
            <a:r>
              <a:rPr lang="ko-KR" altLang="en-US" sz="1200" dirty="0" smtClean="0">
                <a:solidFill>
                  <a:srgbClr val="231F1F"/>
                </a:solidFill>
              </a:rPr>
              <a:t>미</a:t>
            </a:r>
            <a:r>
              <a:rPr lang="en-US" altLang="ko-KR" sz="1200" dirty="0" err="1" smtClean="0">
                <a:solidFill>
                  <a:srgbClr val="231F1F"/>
                </a:solidFill>
              </a:rPr>
              <a:t>성년자약취</a:t>
            </a:r>
            <a:r>
              <a:rPr lang="en-US" altLang="ko-KR" sz="1200" dirty="0">
                <a:solidFill>
                  <a:srgbClr val="231F1F"/>
                </a:solidFill>
              </a:rPr>
              <a:t>/유인, 추행 등</a:t>
            </a:r>
            <a:endParaRPr lang="ko-KR" altLang="ko-KR" sz="1200" dirty="0">
              <a:solidFill>
                <a:srgbClr val="231F1F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117894" y="4726004"/>
            <a:ext cx="2972876" cy="76727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t" anchorCtr="0"/>
          <a:lstStyle/>
          <a:p>
            <a:pPr indent="1650695">
              <a:lnSpc>
                <a:spcPts val="1590"/>
              </a:lnSpc>
            </a:pPr>
            <a:r>
              <a:rPr lang="en-US" altLang="ko-KR" sz="1200" dirty="0">
                <a:solidFill>
                  <a:srgbClr val="231F1F"/>
                </a:solidFill>
              </a:rPr>
              <a:t>	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3835588" y="4674039"/>
            <a:ext cx="3267277" cy="277017"/>
          </a:xfrm>
          <a:prstGeom prst="rect">
            <a:avLst/>
          </a:prstGeom>
          <a:noFill/>
        </p:spPr>
        <p:txBody>
          <a:bodyPr wrap="none" lIns="91458" tIns="45729" rIns="91458" bIns="45729" rtlCol="0">
            <a:spAutoFit/>
          </a:bodyPr>
          <a:lstStyle/>
          <a:p>
            <a:r>
              <a:rPr lang="en-US" altLang="ko-KR" sz="1200" dirty="0">
                <a:solidFill>
                  <a:srgbClr val="231F1F"/>
                </a:solidFill>
              </a:rPr>
              <a:t>목적 약취/유인, 인신매매 </a:t>
            </a:r>
            <a:r>
              <a:rPr lang="en-US" altLang="ko-KR" sz="1200" dirty="0" err="1">
                <a:solidFill>
                  <a:srgbClr val="231F1F"/>
                </a:solidFill>
              </a:rPr>
              <a:t>등으로</a:t>
            </a:r>
            <a:r>
              <a:rPr lang="en-US" altLang="ko-KR" sz="1200" dirty="0">
                <a:solidFill>
                  <a:srgbClr val="231F1F"/>
                </a:solidFill>
              </a:rPr>
              <a:t> </a:t>
            </a:r>
            <a:r>
              <a:rPr lang="ko-KR" altLang="en-US" sz="1200" dirty="0" smtClean="0">
                <a:solidFill>
                  <a:srgbClr val="231F1F"/>
                </a:solidFill>
              </a:rPr>
              <a:t>처리 가능함</a:t>
            </a:r>
            <a:r>
              <a:rPr lang="en-US" altLang="ko-KR" sz="1200" dirty="0" smtClean="0">
                <a:solidFill>
                  <a:srgbClr val="231F1F"/>
                </a:solidFill>
              </a:rPr>
              <a:t>.</a:t>
            </a:r>
            <a:endParaRPr lang="ko-KR" altLang="ko-KR" sz="1200" dirty="0">
              <a:solidFill>
                <a:srgbClr val="231F1F"/>
              </a:solidFill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2403475" y="5457825"/>
            <a:ext cx="5623692" cy="369350"/>
          </a:xfrm>
          <a:prstGeom prst="rect">
            <a:avLst/>
          </a:prstGeom>
          <a:noFill/>
        </p:spPr>
        <p:txBody>
          <a:bodyPr wrap="none" lIns="91458" tIns="45729" rIns="91458" bIns="45729" rtlCol="0">
            <a:spAutoFit/>
          </a:bodyPr>
          <a:lstStyle/>
          <a:p>
            <a:r>
              <a:rPr lang="en-US" altLang="ko-KR" b="1" spc="-150" dirty="0">
                <a:solidFill>
                  <a:srgbClr val="231F1F"/>
                </a:solidFill>
                <a:latin typeface="바탕체" panose="02030609000101010101" pitchFamily="17" charset="-127"/>
                <a:ea typeface="바탕체" panose="02030609000101010101" pitchFamily="17" charset="-127"/>
              </a:rPr>
              <a:t>1년 간 11세 친딸을 </a:t>
            </a:r>
            <a:r>
              <a:rPr lang="en-US" altLang="ko-KR" b="1" spc="-150" dirty="0" err="1">
                <a:solidFill>
                  <a:srgbClr val="231F1F"/>
                </a:solidFill>
                <a:latin typeface="바탕체" panose="02030609000101010101" pitchFamily="17" charset="-127"/>
                <a:ea typeface="바탕체" panose="02030609000101010101" pitchFamily="17" charset="-127"/>
              </a:rPr>
              <a:t>강제로</a:t>
            </a:r>
            <a:r>
              <a:rPr lang="en-US" altLang="ko-KR" b="1" spc="-150" dirty="0">
                <a:solidFill>
                  <a:srgbClr val="231F1F"/>
                </a:solidFill>
                <a:latin typeface="바탕체" panose="02030609000101010101" pitchFamily="17" charset="-127"/>
                <a:ea typeface="바탕체" panose="02030609000101010101" pitchFamily="17" charset="-127"/>
              </a:rPr>
              <a:t> </a:t>
            </a:r>
            <a:r>
              <a:rPr lang="en-US" altLang="ko-KR" b="1" spc="-150" dirty="0" err="1" smtClean="0">
                <a:solidFill>
                  <a:srgbClr val="231F1F"/>
                </a:solidFill>
                <a:latin typeface="바탕체" panose="02030609000101010101" pitchFamily="17" charset="-127"/>
                <a:ea typeface="바탕체" panose="02030609000101010101" pitchFamily="17" charset="-127"/>
              </a:rPr>
              <a:t>성폭행</a:t>
            </a:r>
            <a:r>
              <a:rPr lang="en-US" altLang="ko-KR" b="1" spc="-150" dirty="0" smtClean="0">
                <a:solidFill>
                  <a:srgbClr val="231F1F"/>
                </a:solidFill>
                <a:latin typeface="바탕체" panose="02030609000101010101" pitchFamily="17" charset="-127"/>
                <a:ea typeface="바탕체" panose="02030609000101010101" pitchFamily="17" charset="-127"/>
              </a:rPr>
              <a:t> </a:t>
            </a:r>
            <a:r>
              <a:rPr lang="ko-KR" altLang="en-US" b="1" spc="-150" dirty="0" smtClean="0">
                <a:solidFill>
                  <a:srgbClr val="231F1F"/>
                </a:solidFill>
                <a:latin typeface="바탕체" panose="02030609000101010101" pitchFamily="17" charset="-127"/>
                <a:ea typeface="바탕체" panose="02030609000101010101" pitchFamily="17" charset="-127"/>
              </a:rPr>
              <a:t>및</a:t>
            </a:r>
            <a:r>
              <a:rPr lang="en-US" altLang="ko-KR" b="1" spc="-150" dirty="0" smtClean="0">
                <a:solidFill>
                  <a:srgbClr val="231F1F"/>
                </a:solidFill>
                <a:latin typeface="바탕체" panose="02030609000101010101" pitchFamily="17" charset="-127"/>
                <a:ea typeface="바탕체" panose="02030609000101010101" pitchFamily="17" charset="-127"/>
              </a:rPr>
              <a:t> </a:t>
            </a:r>
            <a:r>
              <a:rPr lang="en-US" altLang="ko-KR" b="1" spc="-150" dirty="0" err="1" smtClean="0">
                <a:solidFill>
                  <a:srgbClr val="231F1F"/>
                </a:solidFill>
                <a:latin typeface="바탕체" panose="02030609000101010101" pitchFamily="17" charset="-127"/>
                <a:ea typeface="바탕체" panose="02030609000101010101" pitchFamily="17" charset="-127"/>
              </a:rPr>
              <a:t>추행한</a:t>
            </a:r>
            <a:r>
              <a:rPr lang="en-US" altLang="ko-KR" b="1" spc="-150" dirty="0" smtClean="0">
                <a:solidFill>
                  <a:srgbClr val="231F1F"/>
                </a:solidFill>
                <a:latin typeface="바탕체" panose="02030609000101010101" pitchFamily="17" charset="-127"/>
                <a:ea typeface="바탕체" panose="02030609000101010101" pitchFamily="17" charset="-127"/>
              </a:rPr>
              <a:t> 50</a:t>
            </a:r>
            <a:r>
              <a:rPr lang="ko-KR" altLang="en-US" b="1" spc="-150" dirty="0" smtClean="0">
                <a:solidFill>
                  <a:srgbClr val="231F1F"/>
                </a:solidFill>
                <a:latin typeface="바탕체" panose="02030609000101010101" pitchFamily="17" charset="-127"/>
                <a:ea typeface="바탕체" panose="02030609000101010101" pitchFamily="17" charset="-127"/>
              </a:rPr>
              <a:t>대 친부</a:t>
            </a:r>
            <a:r>
              <a:rPr lang="en-US" altLang="ko-KR" b="1" spc="-150" dirty="0" smtClean="0">
                <a:solidFill>
                  <a:srgbClr val="231F1F"/>
                </a:solidFill>
                <a:latin typeface="바탕체" panose="02030609000101010101" pitchFamily="17" charset="-127"/>
                <a:ea typeface="바탕체" panose="02030609000101010101" pitchFamily="17" charset="-127"/>
              </a:rPr>
              <a:t> </a:t>
            </a:r>
            <a:endParaRPr lang="ko-KR" altLang="ko-KR" b="1" spc="-150" dirty="0">
              <a:solidFill>
                <a:srgbClr val="231F1F"/>
              </a:solidFill>
              <a:latin typeface="바탕체" panose="02030609000101010101" pitchFamily="17" charset="-127"/>
              <a:ea typeface="바탕체" panose="02030609000101010101" pitchFamily="17" charset="-127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2679717" y="6398390"/>
            <a:ext cx="6256877" cy="353961"/>
          </a:xfrm>
          <a:prstGeom prst="rect">
            <a:avLst/>
          </a:prstGeom>
          <a:noFill/>
        </p:spPr>
        <p:txBody>
          <a:bodyPr wrap="none" lIns="91458" tIns="45729" rIns="91458" bIns="45729" rtlCol="0">
            <a:spAutoFit/>
          </a:bodyPr>
          <a:lstStyle/>
          <a:p>
            <a:r>
              <a:rPr lang="en-US" altLang="ko-KR" sz="1700" b="1" dirty="0">
                <a:solidFill>
                  <a:srgbClr val="231F1F"/>
                </a:solidFill>
              </a:rPr>
              <a:t>법원은 20년 간 위치추적 전자장치부착과 징역 15</a:t>
            </a:r>
            <a:r>
              <a:rPr lang="en-US" altLang="ko-KR" sz="1700" b="1" dirty="0" smtClean="0">
                <a:solidFill>
                  <a:srgbClr val="231F1F"/>
                </a:solidFill>
              </a:rPr>
              <a:t>년을 </a:t>
            </a:r>
            <a:r>
              <a:rPr lang="ko-KR" altLang="en-US" sz="1700" b="1" dirty="0" smtClean="0">
                <a:solidFill>
                  <a:srgbClr val="231F1F"/>
                </a:solidFill>
              </a:rPr>
              <a:t>선고했다</a:t>
            </a:r>
            <a:r>
              <a:rPr lang="en-US" altLang="ko-KR" sz="1700" b="1" dirty="0" smtClean="0">
                <a:solidFill>
                  <a:srgbClr val="231F1F"/>
                </a:solidFill>
              </a:rPr>
              <a:t>. </a:t>
            </a:r>
            <a:endParaRPr lang="ko-KR" altLang="ko-KR" sz="1700" b="1" dirty="0">
              <a:solidFill>
                <a:srgbClr val="231F1F"/>
              </a:solidFill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1472784" y="6618844"/>
            <a:ext cx="620719" cy="353961"/>
          </a:xfrm>
          <a:prstGeom prst="rect">
            <a:avLst/>
          </a:prstGeom>
          <a:noFill/>
        </p:spPr>
        <p:txBody>
          <a:bodyPr wrap="none" lIns="91458" tIns="45729" rIns="91458" bIns="45729" rtlCol="0">
            <a:spAutoFit/>
          </a:bodyPr>
          <a:lstStyle/>
          <a:p>
            <a:r>
              <a:rPr lang="en-US" altLang="ko-KR" sz="1700" b="1" dirty="0">
                <a:solidFill>
                  <a:srgbClr val="FFFFFF"/>
                </a:solidFill>
              </a:rPr>
              <a:t>처벌</a:t>
            </a:r>
            <a:endParaRPr lang="ko-KR" altLang="ko-KR" sz="1700" b="1" dirty="0">
              <a:solidFill>
                <a:srgbClr val="FFFFFF"/>
              </a:solidFill>
            </a:endParaRPr>
          </a:p>
        </p:txBody>
      </p:sp>
      <p:pic>
        <p:nvPicPr>
          <p:cNvPr id="20" name="그림 1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80500" y="352425"/>
            <a:ext cx="1145310" cy="30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252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" y="1"/>
            <a:ext cx="10693590" cy="7563104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3394833" y="234795"/>
            <a:ext cx="3900494" cy="14636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t" anchorCtr="0"/>
          <a:lstStyle/>
          <a:p>
            <a:pPr indent="1746599">
              <a:lnSpc>
                <a:spcPts val="5931"/>
              </a:lnSpc>
            </a:pPr>
            <a:r>
              <a:rPr lang="en-US" altLang="ko-KR" sz="5000" b="1" dirty="0">
                <a:solidFill>
                  <a:srgbClr val="FFFFFF"/>
                </a:solidFill>
              </a:rPr>
              <a:t>2</a:t>
            </a:r>
          </a:p>
          <a:p>
            <a:pPr>
              <a:lnSpc>
                <a:spcPts val="1200"/>
              </a:lnSpc>
            </a:pPr>
            <a:endParaRPr lang="en-US" altLang="ko-KR" sz="1200" dirty="0"/>
          </a:p>
          <a:p>
            <a:pPr>
              <a:lnSpc>
                <a:spcPts val="1200"/>
              </a:lnSpc>
            </a:pPr>
            <a:endParaRPr lang="en-US" altLang="ko-KR" sz="1200" dirty="0"/>
          </a:p>
          <a:p>
            <a:pPr indent="1209917">
              <a:lnSpc>
                <a:spcPts val="3171"/>
              </a:lnSpc>
            </a:pPr>
            <a:r>
              <a:rPr lang="en-US" altLang="ko-KR" sz="2000" b="1" dirty="0">
                <a:solidFill>
                  <a:srgbClr val="127BC8"/>
                </a:solidFill>
              </a:rPr>
              <a:t>아동학대 유형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1152568" y="1801998"/>
            <a:ext cx="1334056" cy="384739"/>
          </a:xfrm>
          <a:prstGeom prst="rect">
            <a:avLst/>
          </a:prstGeom>
          <a:noFill/>
        </p:spPr>
        <p:txBody>
          <a:bodyPr wrap="none" lIns="91458" tIns="45729" rIns="91458" bIns="45729" rtlCol="0">
            <a:spAutoFit/>
          </a:bodyPr>
          <a:lstStyle/>
          <a:p>
            <a:r>
              <a:rPr lang="en-US" altLang="ko-KR" sz="1900" b="1" dirty="0">
                <a:solidFill>
                  <a:srgbClr val="231F1F"/>
                </a:solidFill>
              </a:rPr>
              <a:t>방임 · 유기</a:t>
            </a:r>
            <a:endParaRPr lang="ko-KR" altLang="ko-KR" sz="1900" b="1" dirty="0">
              <a:solidFill>
                <a:srgbClr val="231F1F"/>
              </a:solidFill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4902801" y="1611291"/>
            <a:ext cx="950938" cy="307795"/>
          </a:xfrm>
          <a:prstGeom prst="rect">
            <a:avLst/>
          </a:prstGeom>
          <a:noFill/>
        </p:spPr>
        <p:txBody>
          <a:bodyPr wrap="none" lIns="91458" tIns="45729" rIns="91458" bIns="45729" rtlCol="0">
            <a:spAutoFit/>
          </a:bodyPr>
          <a:lstStyle/>
          <a:p>
            <a:r>
              <a:rPr lang="en-US" altLang="ko-KR" sz="1400" b="1" dirty="0">
                <a:solidFill>
                  <a:srgbClr val="656262"/>
                </a:solidFill>
              </a:rPr>
              <a:t>방임·유기</a:t>
            </a:r>
            <a:endParaRPr lang="ko-KR" altLang="ko-KR" sz="1400" b="1" dirty="0">
              <a:solidFill>
                <a:srgbClr val="656262"/>
              </a:solidFill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912503" y="2397497"/>
            <a:ext cx="5606058" cy="338572"/>
          </a:xfrm>
          <a:prstGeom prst="rect">
            <a:avLst/>
          </a:prstGeom>
          <a:noFill/>
        </p:spPr>
        <p:txBody>
          <a:bodyPr wrap="none" lIns="91458" tIns="45729" rIns="91458" bIns="45729" rtlCol="0">
            <a:spAutoFit/>
          </a:bodyPr>
          <a:lstStyle/>
          <a:p>
            <a:r>
              <a:rPr lang="en-US" altLang="ko-KR" sz="1600" b="1" dirty="0" smtClean="0">
                <a:solidFill>
                  <a:srgbClr val="EC1638"/>
                </a:solidFill>
              </a:rPr>
              <a:t>• </a:t>
            </a:r>
            <a:r>
              <a:rPr lang="en-US" altLang="ko-KR" sz="1600" b="1" dirty="0" err="1" smtClean="0">
                <a:solidFill>
                  <a:srgbClr val="EC1638"/>
                </a:solidFill>
              </a:rPr>
              <a:t>물리적</a:t>
            </a:r>
            <a:r>
              <a:rPr lang="en-US" altLang="ko-KR" sz="1600" b="1" dirty="0" smtClean="0">
                <a:solidFill>
                  <a:srgbClr val="EC1638"/>
                </a:solidFill>
              </a:rPr>
              <a:t> </a:t>
            </a:r>
            <a:r>
              <a:rPr lang="en-US" altLang="ko-KR" sz="1600" b="1" dirty="0">
                <a:solidFill>
                  <a:srgbClr val="EC1638"/>
                </a:solidFill>
              </a:rPr>
              <a:t>방임 : </a:t>
            </a:r>
            <a:r>
              <a:rPr lang="en-US" altLang="ko-KR" sz="1200" dirty="0">
                <a:solidFill>
                  <a:srgbClr val="231F1F"/>
                </a:solidFill>
              </a:rPr>
              <a:t>기본적인 의식주를 제공하지 않는 행위, 상해와 위험으로부터</a:t>
            </a:r>
            <a:endParaRPr lang="ko-KR" altLang="ko-KR" sz="1200" dirty="0">
              <a:solidFill>
                <a:srgbClr val="231F1F"/>
              </a:solidFill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912504" y="2638263"/>
            <a:ext cx="3557420" cy="338572"/>
          </a:xfrm>
          <a:prstGeom prst="rect">
            <a:avLst/>
          </a:prstGeom>
          <a:noFill/>
        </p:spPr>
        <p:txBody>
          <a:bodyPr wrap="none" lIns="91458" tIns="45729" rIns="91458" bIns="45729" rtlCol="0">
            <a:spAutoFit/>
          </a:bodyPr>
          <a:lstStyle/>
          <a:p>
            <a:pPr>
              <a:tabLst>
                <a:tab pos="1371620" algn="l"/>
              </a:tabLst>
            </a:pPr>
            <a:r>
              <a:rPr lang="en-US" altLang="ko-KR" sz="1600" dirty="0" smtClean="0"/>
              <a:t>	</a:t>
            </a:r>
            <a:r>
              <a:rPr lang="en-US" altLang="ko-KR" sz="1200" dirty="0">
                <a:solidFill>
                  <a:srgbClr val="231F1F"/>
                </a:solidFill>
              </a:rPr>
              <a:t>아동을 보호하지 않는 </a:t>
            </a:r>
            <a:r>
              <a:rPr lang="en-US" altLang="ko-KR" sz="1200" dirty="0" err="1">
                <a:solidFill>
                  <a:srgbClr val="231F1F"/>
                </a:solidFill>
              </a:rPr>
              <a:t>행위</a:t>
            </a:r>
            <a:r>
              <a:rPr lang="en-US" altLang="ko-KR" sz="1200" dirty="0">
                <a:solidFill>
                  <a:srgbClr val="231F1F"/>
                </a:solidFill>
              </a:rPr>
              <a:t> </a:t>
            </a:r>
            <a:r>
              <a:rPr lang="en-US" altLang="ko-KR" sz="1200" dirty="0" smtClean="0">
                <a:solidFill>
                  <a:srgbClr val="231F1F"/>
                </a:solidFill>
              </a:rPr>
              <a:t>등</a:t>
            </a:r>
            <a:endParaRPr lang="ko-KR" altLang="ko-KR" sz="1200" dirty="0">
              <a:solidFill>
                <a:srgbClr val="231F1F"/>
              </a:solidFill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912504" y="2947257"/>
            <a:ext cx="7305241" cy="338572"/>
          </a:xfrm>
          <a:prstGeom prst="rect">
            <a:avLst/>
          </a:prstGeom>
          <a:noFill/>
        </p:spPr>
        <p:txBody>
          <a:bodyPr wrap="none" lIns="91458" tIns="45729" rIns="91458" bIns="45729" rtlCol="0">
            <a:spAutoFit/>
          </a:bodyPr>
          <a:lstStyle/>
          <a:p>
            <a:r>
              <a:rPr lang="en-US" altLang="ko-KR" sz="1600" b="1" dirty="0" smtClean="0">
                <a:solidFill>
                  <a:srgbClr val="EC1638"/>
                </a:solidFill>
              </a:rPr>
              <a:t>• </a:t>
            </a:r>
            <a:r>
              <a:rPr lang="en-US" altLang="ko-KR" sz="1600" b="1" dirty="0" err="1" smtClean="0">
                <a:solidFill>
                  <a:srgbClr val="EC1638"/>
                </a:solidFill>
              </a:rPr>
              <a:t>교육적</a:t>
            </a:r>
            <a:r>
              <a:rPr lang="en-US" altLang="ko-KR" sz="1600" b="1" dirty="0" smtClean="0">
                <a:solidFill>
                  <a:srgbClr val="EC1638"/>
                </a:solidFill>
              </a:rPr>
              <a:t> </a:t>
            </a:r>
            <a:r>
              <a:rPr lang="en-US" altLang="ko-KR" sz="1600" b="1" dirty="0">
                <a:solidFill>
                  <a:srgbClr val="EC1638"/>
                </a:solidFill>
              </a:rPr>
              <a:t>방임 : </a:t>
            </a:r>
            <a:r>
              <a:rPr lang="en-US" altLang="ko-KR" sz="1200" dirty="0">
                <a:solidFill>
                  <a:srgbClr val="231F1F"/>
                </a:solidFill>
              </a:rPr>
              <a:t>보호자가 아동을 학교(의무교육)에 보내지 않거나 아동의 무단결석을 허용하는 행위 등</a:t>
            </a:r>
            <a:endParaRPr lang="ko-KR" altLang="ko-KR" sz="1200" dirty="0">
              <a:solidFill>
                <a:srgbClr val="231F1F"/>
              </a:solidFill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912503" y="3258156"/>
            <a:ext cx="4833411" cy="338572"/>
          </a:xfrm>
          <a:prstGeom prst="rect">
            <a:avLst/>
          </a:prstGeom>
          <a:noFill/>
        </p:spPr>
        <p:txBody>
          <a:bodyPr wrap="none" lIns="91458" tIns="45729" rIns="91458" bIns="45729" rtlCol="0">
            <a:spAutoFit/>
          </a:bodyPr>
          <a:lstStyle/>
          <a:p>
            <a:r>
              <a:rPr lang="en-US" altLang="ko-KR" sz="1600" b="1" dirty="0" smtClean="0">
                <a:solidFill>
                  <a:srgbClr val="EC1638"/>
                </a:solidFill>
              </a:rPr>
              <a:t>• </a:t>
            </a:r>
            <a:r>
              <a:rPr lang="en-US" altLang="ko-KR" sz="1600" b="1" dirty="0" err="1" smtClean="0">
                <a:solidFill>
                  <a:srgbClr val="EC1638"/>
                </a:solidFill>
              </a:rPr>
              <a:t>의료적</a:t>
            </a:r>
            <a:r>
              <a:rPr lang="en-US" altLang="ko-KR" sz="1600" b="1" dirty="0" smtClean="0">
                <a:solidFill>
                  <a:srgbClr val="EC1638"/>
                </a:solidFill>
              </a:rPr>
              <a:t> </a:t>
            </a:r>
            <a:r>
              <a:rPr lang="en-US" altLang="ko-KR" sz="1600" b="1" dirty="0">
                <a:solidFill>
                  <a:srgbClr val="EC1638"/>
                </a:solidFill>
              </a:rPr>
              <a:t>방임 : </a:t>
            </a:r>
            <a:r>
              <a:rPr lang="en-US" altLang="ko-KR" sz="1200" dirty="0">
                <a:solidFill>
                  <a:srgbClr val="231F1F"/>
                </a:solidFill>
              </a:rPr>
              <a:t>아동에게 필요한 의료적 처치를 하지 않는 행위 등</a:t>
            </a:r>
            <a:endParaRPr lang="ko-KR" altLang="ko-KR" sz="1200" dirty="0">
              <a:solidFill>
                <a:srgbClr val="231F1F"/>
              </a:solidFill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912504" y="3569056"/>
            <a:ext cx="538966" cy="338572"/>
          </a:xfrm>
          <a:prstGeom prst="rect">
            <a:avLst/>
          </a:prstGeom>
          <a:noFill/>
        </p:spPr>
        <p:txBody>
          <a:bodyPr wrap="none" lIns="91458" tIns="45729" rIns="91458" bIns="45729" rtlCol="0">
            <a:spAutoFit/>
          </a:bodyPr>
          <a:lstStyle/>
          <a:p>
            <a:r>
              <a:rPr lang="en-US" altLang="ko-KR" sz="1600" b="1" dirty="0" smtClean="0">
                <a:solidFill>
                  <a:srgbClr val="EC1638"/>
                </a:solidFill>
              </a:rPr>
              <a:t>• 유</a:t>
            </a:r>
            <a:endParaRPr lang="ko-KR" altLang="ko-KR" sz="1600" b="1" dirty="0">
              <a:solidFill>
                <a:srgbClr val="EC1638"/>
              </a:solidFill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1927384" y="3569056"/>
            <a:ext cx="5700636" cy="338572"/>
          </a:xfrm>
          <a:prstGeom prst="rect">
            <a:avLst/>
          </a:prstGeom>
          <a:noFill/>
        </p:spPr>
        <p:txBody>
          <a:bodyPr wrap="none" lIns="91458" tIns="45729" rIns="91458" bIns="45729" rtlCol="0">
            <a:spAutoFit/>
          </a:bodyPr>
          <a:lstStyle/>
          <a:p>
            <a:r>
              <a:rPr lang="en-US" altLang="ko-KR" sz="1600" b="1" dirty="0">
                <a:solidFill>
                  <a:srgbClr val="EC1638"/>
                </a:solidFill>
              </a:rPr>
              <a:t>기 : </a:t>
            </a:r>
            <a:r>
              <a:rPr lang="en-US" altLang="ko-KR" sz="1200" dirty="0">
                <a:solidFill>
                  <a:srgbClr val="231F1F"/>
                </a:solidFill>
              </a:rPr>
              <a:t>아동을 보호하지 않고 버리는 행위, 아동을 병원에 입원시키고 사라진 경우 등</a:t>
            </a:r>
            <a:endParaRPr lang="ko-KR" altLang="ko-KR" sz="1200" dirty="0">
              <a:solidFill>
                <a:srgbClr val="231F1F"/>
              </a:solidFill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2686008" y="4232078"/>
            <a:ext cx="4648128" cy="307906"/>
          </a:xfrm>
          <a:prstGeom prst="rect">
            <a:avLst/>
          </a:prstGeom>
          <a:noFill/>
        </p:spPr>
        <p:txBody>
          <a:bodyPr wrap="none" lIns="91458" tIns="45729" rIns="91458" bIns="45729" rtlCol="0">
            <a:spAutoFit/>
          </a:bodyPr>
          <a:lstStyle/>
          <a:p>
            <a:r>
              <a:rPr lang="en-US" altLang="ko-KR" sz="1400" b="1" dirty="0" err="1" smtClean="0">
                <a:solidFill>
                  <a:srgbClr val="231F1F"/>
                </a:solidFill>
              </a:rPr>
              <a:t>아동복지법상</a:t>
            </a:r>
            <a:r>
              <a:rPr lang="en-US" altLang="ko-KR" sz="1400" b="1" dirty="0" smtClean="0">
                <a:solidFill>
                  <a:srgbClr val="231F1F"/>
                </a:solidFill>
              </a:rPr>
              <a:t>   </a:t>
            </a:r>
            <a:r>
              <a:rPr lang="en-US" altLang="ko-KR" sz="1400" dirty="0" smtClean="0">
                <a:solidFill>
                  <a:srgbClr val="231F1F"/>
                </a:solidFill>
              </a:rPr>
              <a:t>5</a:t>
            </a:r>
            <a:r>
              <a:rPr lang="en-US" altLang="ko-KR" sz="1400" dirty="0">
                <a:solidFill>
                  <a:srgbClr val="231F1F"/>
                </a:solidFill>
              </a:rPr>
              <a:t>년 이하의 징역 </a:t>
            </a:r>
            <a:r>
              <a:rPr lang="en-US" altLang="ko-KR" sz="1400" dirty="0" err="1">
                <a:solidFill>
                  <a:srgbClr val="231F1F"/>
                </a:solidFill>
              </a:rPr>
              <a:t>또는</a:t>
            </a:r>
            <a:r>
              <a:rPr lang="en-US" altLang="ko-KR" sz="1400" dirty="0">
                <a:solidFill>
                  <a:srgbClr val="231F1F"/>
                </a:solidFill>
              </a:rPr>
              <a:t> </a:t>
            </a:r>
            <a:r>
              <a:rPr lang="en-US" altLang="ko-KR" sz="1400" dirty="0" smtClean="0">
                <a:solidFill>
                  <a:srgbClr val="231F1F"/>
                </a:solidFill>
              </a:rPr>
              <a:t>5천만원 </a:t>
            </a:r>
            <a:r>
              <a:rPr lang="en-US" altLang="ko-KR" sz="1400" dirty="0">
                <a:solidFill>
                  <a:srgbClr val="231F1F"/>
                </a:solidFill>
              </a:rPr>
              <a:t>이하의 벌금</a:t>
            </a:r>
            <a:endParaRPr lang="ko-KR" altLang="ko-KR" sz="1400" dirty="0">
              <a:solidFill>
                <a:srgbClr val="231F1F"/>
              </a:solidFill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1463765" y="4580019"/>
            <a:ext cx="620719" cy="353961"/>
          </a:xfrm>
          <a:prstGeom prst="rect">
            <a:avLst/>
          </a:prstGeom>
          <a:noFill/>
        </p:spPr>
        <p:txBody>
          <a:bodyPr wrap="none" lIns="91458" tIns="45729" rIns="91458" bIns="45729" rtlCol="0">
            <a:spAutoFit/>
          </a:bodyPr>
          <a:lstStyle/>
          <a:p>
            <a:r>
              <a:rPr lang="en-US" altLang="ko-KR" sz="1700" b="1" dirty="0">
                <a:solidFill>
                  <a:srgbClr val="FFFFFF"/>
                </a:solidFill>
              </a:rPr>
              <a:t>처벌</a:t>
            </a:r>
            <a:endParaRPr lang="ko-KR" altLang="ko-KR" sz="1700" b="1" dirty="0">
              <a:solidFill>
                <a:srgbClr val="FFFFFF"/>
              </a:solidFill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2686008" y="4519982"/>
            <a:ext cx="902848" cy="307795"/>
          </a:xfrm>
          <a:prstGeom prst="rect">
            <a:avLst/>
          </a:prstGeom>
          <a:noFill/>
        </p:spPr>
        <p:txBody>
          <a:bodyPr wrap="none" lIns="91458" tIns="45729" rIns="91458" bIns="45729" rtlCol="0">
            <a:spAutoFit/>
          </a:bodyPr>
          <a:lstStyle/>
          <a:p>
            <a:r>
              <a:rPr lang="en-US" altLang="ko-KR" sz="1400" b="1" dirty="0">
                <a:solidFill>
                  <a:srgbClr val="231F1F"/>
                </a:solidFill>
              </a:rPr>
              <a:t>처벌법상</a:t>
            </a:r>
            <a:endParaRPr lang="ko-KR" altLang="ko-KR" sz="1400" dirty="0">
              <a:solidFill>
                <a:srgbClr val="231F1F"/>
              </a:solidFill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3841880" y="4521380"/>
            <a:ext cx="5038595" cy="307795"/>
          </a:xfrm>
          <a:prstGeom prst="rect">
            <a:avLst/>
          </a:prstGeom>
          <a:noFill/>
        </p:spPr>
        <p:txBody>
          <a:bodyPr wrap="none" lIns="91458" tIns="45729" rIns="91458" bIns="45729" rtlCol="0">
            <a:spAutoFit/>
          </a:bodyPr>
          <a:lstStyle/>
          <a:p>
            <a:r>
              <a:rPr lang="en-US" altLang="ko-KR" sz="1400" dirty="0">
                <a:solidFill>
                  <a:srgbClr val="231F1F"/>
                </a:solidFill>
              </a:rPr>
              <a:t>유기, 영아유기, 학대, 아동혹사, 유기 치상 등으로 처리 가능함.</a:t>
            </a:r>
            <a:endParaRPr lang="ko-KR" altLang="ko-KR" sz="1400" dirty="0">
              <a:solidFill>
                <a:srgbClr val="231F1F"/>
              </a:solidFill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3216762" y="5225316"/>
            <a:ext cx="4209843" cy="369350"/>
          </a:xfrm>
          <a:prstGeom prst="rect">
            <a:avLst/>
          </a:prstGeom>
          <a:noFill/>
        </p:spPr>
        <p:txBody>
          <a:bodyPr wrap="none" lIns="91458" tIns="45729" rIns="91458" bIns="45729" rtlCol="0">
            <a:spAutoFit/>
          </a:bodyPr>
          <a:lstStyle/>
          <a:p>
            <a:r>
              <a:rPr lang="en-US" altLang="ko-KR" b="1" spc="-150" dirty="0">
                <a:solidFill>
                  <a:srgbClr val="231F1F"/>
                </a:solidFill>
                <a:latin typeface="바탕체" panose="02030609000101010101" pitchFamily="17" charset="-127"/>
                <a:ea typeface="바탕체" panose="02030609000101010101" pitchFamily="17" charset="-127"/>
              </a:rPr>
              <a:t>12세, 14세 아동들이 쓰레기장과 다름없는</a:t>
            </a:r>
            <a:endParaRPr lang="ko-KR" altLang="ko-KR" b="1" spc="-150" dirty="0">
              <a:solidFill>
                <a:srgbClr val="231F1F"/>
              </a:solidFill>
              <a:latin typeface="바탕체" panose="02030609000101010101" pitchFamily="17" charset="-127"/>
              <a:ea typeface="바탕체" panose="02030609000101010101" pitchFamily="17" charset="-127"/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3360293" y="5542301"/>
            <a:ext cx="3948553" cy="369350"/>
          </a:xfrm>
          <a:prstGeom prst="rect">
            <a:avLst/>
          </a:prstGeom>
          <a:noFill/>
        </p:spPr>
        <p:txBody>
          <a:bodyPr wrap="none" lIns="91458" tIns="45729" rIns="91458" bIns="45729" rtlCol="0">
            <a:spAutoFit/>
          </a:bodyPr>
          <a:lstStyle/>
          <a:p>
            <a:r>
              <a:rPr lang="en-US" altLang="ko-KR" b="1" spc="-150" dirty="0">
                <a:solidFill>
                  <a:srgbClr val="231F1F"/>
                </a:solidFill>
                <a:latin typeface="바탕체" panose="02030609000101010101" pitchFamily="17" charset="-127"/>
                <a:ea typeface="바탕체" panose="02030609000101010101" pitchFamily="17" charset="-127"/>
              </a:rPr>
              <a:t>비위생적인 환경에서 생활하게 한 친부</a:t>
            </a:r>
            <a:endParaRPr lang="ko-KR" altLang="ko-KR" b="1" spc="-150" dirty="0">
              <a:solidFill>
                <a:srgbClr val="231F1F"/>
              </a:solidFill>
              <a:latin typeface="바탕체" panose="02030609000101010101" pitchFamily="17" charset="-127"/>
              <a:ea typeface="바탕체" panose="02030609000101010101" pitchFamily="17" charset="-127"/>
            </a:endParaRPr>
          </a:p>
        </p:txBody>
      </p:sp>
      <p:sp>
        <p:nvSpPr>
          <p:cNvPr id="65" name="TextBox 64"/>
          <p:cNvSpPr txBox="1"/>
          <p:nvPr/>
        </p:nvSpPr>
        <p:spPr>
          <a:xfrm>
            <a:off x="2676796" y="6389616"/>
            <a:ext cx="6590302" cy="353961"/>
          </a:xfrm>
          <a:prstGeom prst="rect">
            <a:avLst/>
          </a:prstGeom>
          <a:noFill/>
        </p:spPr>
        <p:txBody>
          <a:bodyPr wrap="none" lIns="91458" tIns="45729" rIns="91458" bIns="45729" rtlCol="0">
            <a:spAutoFit/>
          </a:bodyPr>
          <a:lstStyle/>
          <a:p>
            <a:r>
              <a:rPr lang="en-US" altLang="ko-KR" sz="1700" b="1" dirty="0">
                <a:solidFill>
                  <a:srgbClr val="231F1F"/>
                </a:solidFill>
              </a:rPr>
              <a:t>법원은 친부의 항소심에서도 원심과 같은 벌금 300만원을 선고했다.</a:t>
            </a:r>
            <a:endParaRPr lang="ko-KR" altLang="ko-KR" sz="1700" b="1" dirty="0">
              <a:solidFill>
                <a:srgbClr val="231F1F"/>
              </a:solidFill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1463765" y="6609696"/>
            <a:ext cx="620719" cy="353961"/>
          </a:xfrm>
          <a:prstGeom prst="rect">
            <a:avLst/>
          </a:prstGeom>
          <a:noFill/>
        </p:spPr>
        <p:txBody>
          <a:bodyPr wrap="none" lIns="91458" tIns="45729" rIns="91458" bIns="45729" rtlCol="0">
            <a:spAutoFit/>
          </a:bodyPr>
          <a:lstStyle/>
          <a:p>
            <a:r>
              <a:rPr lang="en-US" altLang="ko-KR" sz="1700" b="1" dirty="0">
                <a:solidFill>
                  <a:srgbClr val="FFFFFF"/>
                </a:solidFill>
              </a:rPr>
              <a:t>처벌</a:t>
            </a:r>
            <a:endParaRPr lang="ko-KR" altLang="ko-KR" sz="1700" b="1" dirty="0">
              <a:solidFill>
                <a:srgbClr val="FFFFFF"/>
              </a:solidFill>
            </a:endParaRPr>
          </a:p>
        </p:txBody>
      </p:sp>
      <p:pic>
        <p:nvPicPr>
          <p:cNvPr id="20" name="그림 1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80500" y="352425"/>
            <a:ext cx="1145310" cy="30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33152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3"/>
          <p:cNvSpPr/>
          <p:nvPr/>
        </p:nvSpPr>
        <p:spPr>
          <a:xfrm>
            <a:off x="3506104" y="234795"/>
            <a:ext cx="3678138" cy="14636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t" anchorCtr="0"/>
          <a:lstStyle/>
          <a:p>
            <a:pPr indent="1688270">
              <a:lnSpc>
                <a:spcPts val="5733"/>
              </a:lnSpc>
            </a:pPr>
            <a:r>
              <a:rPr lang="en-US" altLang="ko-KR" sz="4852" b="1" dirty="0">
                <a:solidFill>
                  <a:srgbClr val="FFFFFF"/>
                </a:solidFill>
              </a:rPr>
              <a:t>2</a:t>
            </a:r>
          </a:p>
          <a:p>
            <a:pPr>
              <a:lnSpc>
                <a:spcPts val="1160"/>
              </a:lnSpc>
            </a:pPr>
            <a:endParaRPr lang="en-US" altLang="ko-KR" sz="1213" dirty="0"/>
          </a:p>
          <a:p>
            <a:pPr>
              <a:lnSpc>
                <a:spcPts val="1160"/>
              </a:lnSpc>
            </a:pPr>
            <a:endParaRPr lang="en-US" altLang="ko-KR" sz="1213" dirty="0"/>
          </a:p>
          <a:p>
            <a:pPr indent="1169511">
              <a:lnSpc>
                <a:spcPts val="3065"/>
              </a:lnSpc>
            </a:pPr>
            <a:r>
              <a:rPr lang="en-US" altLang="ko-KR" sz="1985" b="1" dirty="0">
                <a:solidFill>
                  <a:srgbClr val="127BC8"/>
                </a:solidFill>
              </a:rPr>
              <a:t>아동학대 현황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630458" y="1647826"/>
            <a:ext cx="1576349" cy="292845"/>
          </a:xfrm>
          <a:prstGeom prst="rect">
            <a:avLst/>
          </a:prstGeom>
          <a:noFill/>
        </p:spPr>
        <p:txBody>
          <a:bodyPr wrap="none" lIns="88402" tIns="44200" rIns="88402" bIns="44200" rtlCol="0">
            <a:spAutoFit/>
          </a:bodyPr>
          <a:lstStyle/>
          <a:p>
            <a:r>
              <a:rPr lang="en-US" altLang="ko-KR" sz="1323" b="1" dirty="0">
                <a:solidFill>
                  <a:srgbClr val="656262"/>
                </a:solidFill>
              </a:rPr>
              <a:t>아동학대 사례유형</a:t>
            </a:r>
            <a:endParaRPr lang="ko-KR" altLang="ko-KR" sz="1323" b="1" dirty="0">
              <a:solidFill>
                <a:srgbClr val="656262"/>
              </a:solidFill>
            </a:endParaRPr>
          </a:p>
        </p:txBody>
      </p:sp>
      <p:graphicFrame>
        <p:nvGraphicFramePr>
          <p:cNvPr id="20" name="차트 19"/>
          <p:cNvGraphicFramePr/>
          <p:nvPr>
            <p:extLst/>
          </p:nvPr>
        </p:nvGraphicFramePr>
        <p:xfrm>
          <a:off x="891626" y="1343024"/>
          <a:ext cx="9677693" cy="5181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1" name="TextBox 20"/>
          <p:cNvSpPr txBox="1"/>
          <p:nvPr/>
        </p:nvSpPr>
        <p:spPr>
          <a:xfrm>
            <a:off x="7286814" y="6771288"/>
            <a:ext cx="2773793" cy="275917"/>
          </a:xfrm>
          <a:prstGeom prst="rect">
            <a:avLst/>
          </a:prstGeom>
          <a:noFill/>
        </p:spPr>
        <p:txBody>
          <a:bodyPr wrap="none" lIns="88402" tIns="44200" rIns="88402" bIns="44200" rtlCol="0">
            <a:spAutoFit/>
          </a:bodyPr>
          <a:lstStyle/>
          <a:p>
            <a:r>
              <a:rPr lang="en-US" altLang="ko-KR" sz="1213" dirty="0"/>
              <a:t>* 출처 : 2017 </a:t>
            </a:r>
            <a:r>
              <a:rPr lang="ko-KR" altLang="en-US" sz="1213" dirty="0"/>
              <a:t>전국아동학대현황보고서</a:t>
            </a:r>
            <a:endParaRPr lang="ko-KR" altLang="ko-KR" sz="1213" dirty="0"/>
          </a:p>
        </p:txBody>
      </p:sp>
      <p:pic>
        <p:nvPicPr>
          <p:cNvPr id="22" name="Picture 4" descr="C:\Users\ok\Desktop\78A980ADA7E329F8149B8B10B729DC3C_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562" y="0"/>
            <a:ext cx="10092274" cy="7562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2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0"/>
            <a:ext cx="10693400" cy="7559929"/>
          </a:xfrm>
          <a:prstGeom prst="rect">
            <a:avLst/>
          </a:prstGeom>
        </p:spPr>
      </p:pic>
      <p:sp>
        <p:nvSpPr>
          <p:cNvPr id="24" name="Rectangle 4"/>
          <p:cNvSpPr/>
          <p:nvPr/>
        </p:nvSpPr>
        <p:spPr>
          <a:xfrm>
            <a:off x="3505629" y="234696"/>
            <a:ext cx="3677592" cy="14630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t" anchorCtr="0"/>
          <a:lstStyle/>
          <a:p>
            <a:pPr indent="1687932">
              <a:lnSpc>
                <a:spcPts val="5732"/>
              </a:lnSpc>
            </a:pPr>
            <a:r>
              <a:rPr lang="en-US" altLang="ko-KR" sz="4852" b="1" dirty="0">
                <a:solidFill>
                  <a:srgbClr val="FFFFFF"/>
                </a:solidFill>
              </a:rPr>
              <a:t>2</a:t>
            </a:r>
          </a:p>
          <a:p>
            <a:pPr>
              <a:lnSpc>
                <a:spcPts val="1160"/>
              </a:lnSpc>
            </a:pPr>
            <a:endParaRPr lang="en-US" altLang="ko-KR" sz="1213" dirty="0"/>
          </a:p>
          <a:p>
            <a:pPr>
              <a:lnSpc>
                <a:spcPts val="1160"/>
              </a:lnSpc>
            </a:pPr>
            <a:endParaRPr lang="en-US" altLang="ko-KR" sz="1213" dirty="0"/>
          </a:p>
          <a:p>
            <a:pPr indent="1169277">
              <a:lnSpc>
                <a:spcPts val="3065"/>
              </a:lnSpc>
            </a:pPr>
            <a:r>
              <a:rPr lang="en-US" altLang="ko-KR" sz="1985" b="1" dirty="0">
                <a:solidFill>
                  <a:srgbClr val="127BC8"/>
                </a:solidFill>
              </a:rPr>
              <a:t>아동학대 현황</a:t>
            </a:r>
          </a:p>
        </p:txBody>
      </p:sp>
      <p:sp>
        <p:nvSpPr>
          <p:cNvPr id="25" name="직사각형 24"/>
          <p:cNvSpPr/>
          <p:nvPr/>
        </p:nvSpPr>
        <p:spPr>
          <a:xfrm>
            <a:off x="838094" y="1616912"/>
            <a:ext cx="9413143" cy="521134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8384" tIns="44193" rIns="88384" bIns="44193" rtlCol="0" anchor="ctr"/>
          <a:lstStyle/>
          <a:p>
            <a:pPr algn="ctr"/>
            <a:endParaRPr lang="ko-KR" altLang="en-US" sz="1985"/>
          </a:p>
        </p:txBody>
      </p:sp>
      <p:graphicFrame>
        <p:nvGraphicFramePr>
          <p:cNvPr id="26" name="차트 25"/>
          <p:cNvGraphicFramePr/>
          <p:nvPr>
            <p:extLst>
              <p:ext uri="{D42A27DB-BD31-4B8C-83A1-F6EECF244321}">
                <p14:modId xmlns:p14="http://schemas.microsoft.com/office/powerpoint/2010/main" val="3724559375"/>
              </p:ext>
            </p:extLst>
          </p:nvPr>
        </p:nvGraphicFramePr>
        <p:xfrm>
          <a:off x="565828" y="1543591"/>
          <a:ext cx="8670632" cy="55119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27" name="TextBox 26"/>
          <p:cNvSpPr txBox="1"/>
          <p:nvPr/>
        </p:nvSpPr>
        <p:spPr>
          <a:xfrm>
            <a:off x="7954383" y="7055567"/>
            <a:ext cx="2252233" cy="258976"/>
          </a:xfrm>
          <a:prstGeom prst="rect">
            <a:avLst/>
          </a:prstGeom>
          <a:noFill/>
        </p:spPr>
        <p:txBody>
          <a:bodyPr wrap="square" lIns="88384" tIns="44193" rIns="88384" bIns="44193" rtlCol="0">
            <a:spAutoFit/>
          </a:bodyPr>
          <a:lstStyle/>
          <a:p>
            <a:r>
              <a:rPr lang="en-US" altLang="ko-KR" sz="1103" dirty="0" smtClean="0"/>
              <a:t>* </a:t>
            </a:r>
            <a:r>
              <a:rPr lang="ko-KR" altLang="en-US" sz="1103" dirty="0" smtClean="0"/>
              <a:t>출처</a:t>
            </a:r>
            <a:r>
              <a:rPr lang="en-US" altLang="ko-KR" sz="1103" dirty="0"/>
              <a:t>: </a:t>
            </a:r>
            <a:r>
              <a:rPr lang="en-US" altLang="ko-KR" sz="1103" dirty="0" smtClean="0"/>
              <a:t>2019 </a:t>
            </a:r>
            <a:r>
              <a:rPr lang="ko-KR" altLang="en-US" sz="1103" dirty="0" smtClean="0"/>
              <a:t>아동학대 주요통계</a:t>
            </a:r>
            <a:endParaRPr lang="ko-KR" altLang="en-US" sz="1103" dirty="0"/>
          </a:p>
        </p:txBody>
      </p:sp>
      <p:sp>
        <p:nvSpPr>
          <p:cNvPr id="28" name="모서리가 둥근 사각형 설명선 27"/>
          <p:cNvSpPr/>
          <p:nvPr/>
        </p:nvSpPr>
        <p:spPr>
          <a:xfrm>
            <a:off x="9125127" y="1503550"/>
            <a:ext cx="1270899" cy="689578"/>
          </a:xfrm>
          <a:prstGeom prst="wedgeRoundRectCallout">
            <a:avLst>
              <a:gd name="adj1" fmla="val -69934"/>
              <a:gd name="adj2" fmla="val 30100"/>
              <a:gd name="adj3" fmla="val 16667"/>
            </a:avLst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8384" tIns="44193" rIns="88384" bIns="44193" rtlCol="0" anchor="ctr"/>
          <a:lstStyle/>
          <a:p>
            <a:pPr algn="ctr"/>
            <a:r>
              <a:rPr lang="en-US" altLang="ko-KR" sz="1985" b="1" dirty="0" smtClean="0">
                <a:solidFill>
                  <a:schemeClr val="tx1"/>
                </a:solidFill>
              </a:rPr>
              <a:t>41,389</a:t>
            </a:r>
            <a:endParaRPr lang="en-US" altLang="ko-KR" sz="1985" b="1" dirty="0">
              <a:solidFill>
                <a:schemeClr val="tx1"/>
              </a:solidFill>
            </a:endParaRPr>
          </a:p>
          <a:p>
            <a:pPr algn="ctr"/>
            <a:r>
              <a:rPr lang="ko-KR" altLang="en-US" sz="993" b="1" dirty="0">
                <a:solidFill>
                  <a:schemeClr val="tx1"/>
                </a:solidFill>
              </a:rPr>
              <a:t>신고접수</a:t>
            </a:r>
          </a:p>
        </p:txBody>
      </p:sp>
      <p:sp>
        <p:nvSpPr>
          <p:cNvPr id="29" name="모서리가 둥근 사각형 설명선 28"/>
          <p:cNvSpPr/>
          <p:nvPr/>
        </p:nvSpPr>
        <p:spPr>
          <a:xfrm>
            <a:off x="9141458" y="2333625"/>
            <a:ext cx="1270899" cy="689578"/>
          </a:xfrm>
          <a:prstGeom prst="wedgeRoundRectCallout">
            <a:avLst>
              <a:gd name="adj1" fmla="val -71526"/>
              <a:gd name="adj2" fmla="val -41311"/>
              <a:gd name="adj3" fmla="val 16667"/>
            </a:avLst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8384" tIns="44193" rIns="88384" bIns="44193" rtlCol="0" anchor="ctr"/>
          <a:lstStyle/>
          <a:p>
            <a:pPr algn="ctr"/>
            <a:r>
              <a:rPr lang="en-US" altLang="ko-KR" sz="1985" b="1" dirty="0" smtClean="0">
                <a:solidFill>
                  <a:schemeClr val="tx1"/>
                </a:solidFill>
              </a:rPr>
              <a:t>38,380</a:t>
            </a:r>
            <a:endParaRPr lang="en-US" altLang="ko-KR" sz="1985" b="1" dirty="0">
              <a:solidFill>
                <a:schemeClr val="tx1"/>
              </a:solidFill>
            </a:endParaRPr>
          </a:p>
          <a:p>
            <a:pPr algn="ctr"/>
            <a:r>
              <a:rPr lang="ko-KR" altLang="en-US" sz="993" b="1" dirty="0">
                <a:solidFill>
                  <a:schemeClr val="tx1"/>
                </a:solidFill>
              </a:rPr>
              <a:t>아동학대의심사례</a:t>
            </a:r>
          </a:p>
        </p:txBody>
      </p:sp>
      <p:sp>
        <p:nvSpPr>
          <p:cNvPr id="30" name="모서리가 둥근 사각형 설명선 29"/>
          <p:cNvSpPr/>
          <p:nvPr/>
        </p:nvSpPr>
        <p:spPr>
          <a:xfrm>
            <a:off x="9125128" y="3160697"/>
            <a:ext cx="1270899" cy="689578"/>
          </a:xfrm>
          <a:prstGeom prst="wedgeRoundRectCallout">
            <a:avLst>
              <a:gd name="adj1" fmla="val -71403"/>
              <a:gd name="adj2" fmla="val -42044"/>
              <a:gd name="adj3" fmla="val 16667"/>
            </a:avLst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8384" tIns="44193" rIns="88384" bIns="44193" rtlCol="0" anchor="ctr"/>
          <a:lstStyle/>
          <a:p>
            <a:pPr algn="ctr"/>
            <a:r>
              <a:rPr lang="en-US" altLang="ko-KR" sz="1985" b="1" dirty="0" smtClean="0">
                <a:solidFill>
                  <a:schemeClr val="tx1"/>
                </a:solidFill>
              </a:rPr>
              <a:t>30,045</a:t>
            </a:r>
            <a:endParaRPr lang="en-US" altLang="ko-KR" sz="1985" b="1" dirty="0">
              <a:solidFill>
                <a:schemeClr val="tx1"/>
              </a:solidFill>
            </a:endParaRPr>
          </a:p>
          <a:p>
            <a:pPr algn="ctr"/>
            <a:r>
              <a:rPr lang="ko-KR" altLang="en-US" sz="993" b="1" dirty="0">
                <a:solidFill>
                  <a:schemeClr val="tx1"/>
                </a:solidFill>
              </a:rPr>
              <a:t>사례판단</a:t>
            </a:r>
          </a:p>
        </p:txBody>
      </p:sp>
      <p:pic>
        <p:nvPicPr>
          <p:cNvPr id="31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1913" y="1707970"/>
            <a:ext cx="2263466" cy="24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" name="그림 3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80500" y="352425"/>
            <a:ext cx="1145310" cy="30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06617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-29277"/>
            <a:ext cx="10693400" cy="7592128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3506104" y="234795"/>
            <a:ext cx="3678138" cy="14636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t" anchorCtr="0"/>
          <a:lstStyle/>
          <a:p>
            <a:pPr indent="1688270">
              <a:lnSpc>
                <a:spcPts val="5733"/>
              </a:lnSpc>
            </a:pPr>
            <a:r>
              <a:rPr lang="en-US" altLang="ko-KR" sz="4852" b="1" dirty="0">
                <a:solidFill>
                  <a:srgbClr val="FFFFFF"/>
                </a:solidFill>
              </a:rPr>
              <a:t>2</a:t>
            </a:r>
          </a:p>
          <a:p>
            <a:pPr>
              <a:lnSpc>
                <a:spcPts val="1160"/>
              </a:lnSpc>
            </a:pPr>
            <a:endParaRPr lang="en-US" altLang="ko-KR" sz="1213" dirty="0"/>
          </a:p>
          <a:p>
            <a:pPr>
              <a:lnSpc>
                <a:spcPts val="1160"/>
              </a:lnSpc>
            </a:pPr>
            <a:endParaRPr lang="en-US" altLang="ko-KR" sz="1213" dirty="0"/>
          </a:p>
          <a:p>
            <a:pPr indent="1169511">
              <a:lnSpc>
                <a:spcPts val="3065"/>
              </a:lnSpc>
            </a:pPr>
            <a:r>
              <a:rPr lang="en-US" altLang="ko-KR" sz="1985" b="1" dirty="0">
                <a:solidFill>
                  <a:srgbClr val="127BC8"/>
                </a:solidFill>
              </a:rPr>
              <a:t>아동학대 현황</a:t>
            </a:r>
          </a:p>
        </p:txBody>
      </p:sp>
      <p:sp>
        <p:nvSpPr>
          <p:cNvPr id="72" name="TextBox 71"/>
          <p:cNvSpPr txBox="1"/>
          <p:nvPr/>
        </p:nvSpPr>
        <p:spPr>
          <a:xfrm>
            <a:off x="4630458" y="1647826"/>
            <a:ext cx="1576349" cy="292845"/>
          </a:xfrm>
          <a:prstGeom prst="rect">
            <a:avLst/>
          </a:prstGeom>
          <a:noFill/>
        </p:spPr>
        <p:txBody>
          <a:bodyPr wrap="none" lIns="88402" tIns="44200" rIns="88402" bIns="44200" rtlCol="0">
            <a:spAutoFit/>
          </a:bodyPr>
          <a:lstStyle/>
          <a:p>
            <a:r>
              <a:rPr lang="en-US" altLang="ko-KR" sz="1323" b="1" dirty="0">
                <a:solidFill>
                  <a:srgbClr val="656262"/>
                </a:solidFill>
              </a:rPr>
              <a:t>아동학대 사례유형</a:t>
            </a:r>
            <a:endParaRPr lang="ko-KR" altLang="ko-KR" sz="1323" b="1" dirty="0">
              <a:solidFill>
                <a:srgbClr val="656262"/>
              </a:solidFill>
            </a:endParaRPr>
          </a:p>
        </p:txBody>
      </p:sp>
      <p:sp>
        <p:nvSpPr>
          <p:cNvPr id="73" name="TextBox 72"/>
          <p:cNvSpPr txBox="1"/>
          <p:nvPr/>
        </p:nvSpPr>
        <p:spPr>
          <a:xfrm>
            <a:off x="2837025" y="3096164"/>
            <a:ext cx="816526" cy="394732"/>
          </a:xfrm>
          <a:prstGeom prst="rect">
            <a:avLst/>
          </a:prstGeom>
          <a:noFill/>
        </p:spPr>
        <p:txBody>
          <a:bodyPr wrap="none" lIns="88402" tIns="44200" rIns="88402" bIns="44200" rtlCol="0">
            <a:spAutoFit/>
          </a:bodyPr>
          <a:lstStyle/>
          <a:p>
            <a:r>
              <a:rPr lang="en-US" altLang="ko-KR" sz="1985" b="1" dirty="0">
                <a:solidFill>
                  <a:srgbClr val="FFFFFF"/>
                </a:solidFill>
              </a:rPr>
              <a:t>12.5%</a:t>
            </a:r>
            <a:endParaRPr lang="ko-KR" altLang="ko-KR" sz="1985" b="1" dirty="0">
              <a:solidFill>
                <a:srgbClr val="FFFFFF"/>
              </a:solidFill>
            </a:endParaRPr>
          </a:p>
        </p:txBody>
      </p:sp>
      <p:sp>
        <p:nvSpPr>
          <p:cNvPr id="74" name="TextBox 73"/>
          <p:cNvSpPr txBox="1"/>
          <p:nvPr/>
        </p:nvSpPr>
        <p:spPr>
          <a:xfrm>
            <a:off x="3144135" y="3371125"/>
            <a:ext cx="518367" cy="292845"/>
          </a:xfrm>
          <a:prstGeom prst="rect">
            <a:avLst/>
          </a:prstGeom>
          <a:noFill/>
        </p:spPr>
        <p:txBody>
          <a:bodyPr wrap="none" lIns="88402" tIns="44200" rIns="88402" bIns="44200" rtlCol="0">
            <a:spAutoFit/>
          </a:bodyPr>
          <a:lstStyle/>
          <a:p>
            <a:r>
              <a:rPr lang="en-US" altLang="ko-KR" sz="1323" b="1" dirty="0">
                <a:solidFill>
                  <a:srgbClr val="FFFFFF"/>
                </a:solidFill>
              </a:rPr>
              <a:t>방임</a:t>
            </a:r>
            <a:endParaRPr lang="ko-KR" altLang="ko-KR" sz="1323" b="1" dirty="0">
              <a:solidFill>
                <a:srgbClr val="FFFFFF"/>
              </a:solidFill>
            </a:endParaRPr>
          </a:p>
        </p:txBody>
      </p:sp>
      <p:sp>
        <p:nvSpPr>
          <p:cNvPr id="75" name="TextBox 74"/>
          <p:cNvSpPr txBox="1"/>
          <p:nvPr/>
        </p:nvSpPr>
        <p:spPr>
          <a:xfrm>
            <a:off x="7295755" y="3218643"/>
            <a:ext cx="2760969" cy="394732"/>
          </a:xfrm>
          <a:prstGeom prst="rect">
            <a:avLst/>
          </a:prstGeom>
          <a:noFill/>
        </p:spPr>
        <p:txBody>
          <a:bodyPr wrap="none" lIns="88402" tIns="44200" rIns="88402" bIns="44200" rtlCol="0">
            <a:spAutoFit/>
          </a:bodyPr>
          <a:lstStyle/>
          <a:p>
            <a:r>
              <a:rPr lang="en-US" altLang="ko-KR" sz="1985" b="1" dirty="0" smtClean="0">
                <a:solidFill>
                  <a:srgbClr val="231F1F"/>
                </a:solidFill>
              </a:rPr>
              <a:t>   </a:t>
            </a:r>
            <a:r>
              <a:rPr lang="en-US" altLang="ko-KR" sz="1985" b="1" dirty="0" err="1" smtClean="0">
                <a:solidFill>
                  <a:srgbClr val="231F1F"/>
                </a:solidFill>
              </a:rPr>
              <a:t>높은</a:t>
            </a:r>
            <a:r>
              <a:rPr lang="en-US" altLang="ko-KR" sz="1985" b="1" dirty="0" smtClean="0">
                <a:solidFill>
                  <a:srgbClr val="231F1F"/>
                </a:solidFill>
              </a:rPr>
              <a:t> </a:t>
            </a:r>
            <a:r>
              <a:rPr lang="en-US" altLang="ko-KR" sz="1985" b="1" dirty="0">
                <a:solidFill>
                  <a:srgbClr val="231F1F"/>
                </a:solidFill>
              </a:rPr>
              <a:t>중복학대의 비율</a:t>
            </a:r>
            <a:endParaRPr lang="ko-KR" altLang="ko-KR" sz="1985" b="1" dirty="0">
              <a:solidFill>
                <a:srgbClr val="231F1F"/>
              </a:solidFill>
            </a:endParaRPr>
          </a:p>
        </p:txBody>
      </p:sp>
      <p:sp>
        <p:nvSpPr>
          <p:cNvPr id="76" name="TextBox 75"/>
          <p:cNvSpPr txBox="1"/>
          <p:nvPr/>
        </p:nvSpPr>
        <p:spPr>
          <a:xfrm>
            <a:off x="1141090" y="3617590"/>
            <a:ext cx="688286" cy="394732"/>
          </a:xfrm>
          <a:prstGeom prst="rect">
            <a:avLst/>
          </a:prstGeom>
          <a:noFill/>
        </p:spPr>
        <p:txBody>
          <a:bodyPr wrap="none" lIns="88402" tIns="44200" rIns="88402" bIns="44200" rtlCol="0">
            <a:spAutoFit/>
          </a:bodyPr>
          <a:lstStyle/>
          <a:p>
            <a:r>
              <a:rPr lang="en-US" altLang="ko-KR" sz="1985" b="1" dirty="0">
                <a:solidFill>
                  <a:srgbClr val="13355F"/>
                </a:solidFill>
              </a:rPr>
              <a:t>3.1%</a:t>
            </a:r>
            <a:endParaRPr lang="ko-KR" altLang="ko-KR" sz="1985" b="1" dirty="0">
              <a:solidFill>
                <a:srgbClr val="13355F"/>
              </a:solidFill>
            </a:endParaRPr>
          </a:p>
        </p:txBody>
      </p:sp>
      <p:sp>
        <p:nvSpPr>
          <p:cNvPr id="77" name="TextBox 76"/>
          <p:cNvSpPr txBox="1"/>
          <p:nvPr/>
        </p:nvSpPr>
        <p:spPr>
          <a:xfrm>
            <a:off x="7339834" y="3531322"/>
            <a:ext cx="1757489" cy="326892"/>
          </a:xfrm>
          <a:prstGeom prst="rect">
            <a:avLst/>
          </a:prstGeom>
          <a:noFill/>
        </p:spPr>
        <p:txBody>
          <a:bodyPr wrap="none" lIns="88402" tIns="44200" rIns="88402" bIns="44200" rtlCol="0">
            <a:spAutoFit/>
          </a:bodyPr>
          <a:lstStyle/>
          <a:p>
            <a:r>
              <a:rPr lang="en-US" altLang="ko-KR" sz="1544" dirty="0">
                <a:solidFill>
                  <a:srgbClr val="231F1F"/>
                </a:solidFill>
              </a:rPr>
              <a:t>: 통합적 접근 필요</a:t>
            </a:r>
            <a:endParaRPr lang="ko-KR" altLang="ko-KR" sz="1544" dirty="0">
              <a:solidFill>
                <a:srgbClr val="231F1F"/>
              </a:solidFill>
            </a:endParaRPr>
          </a:p>
        </p:txBody>
      </p:sp>
      <p:sp>
        <p:nvSpPr>
          <p:cNvPr id="78" name="TextBox 77"/>
          <p:cNvSpPr txBox="1"/>
          <p:nvPr/>
        </p:nvSpPr>
        <p:spPr>
          <a:xfrm>
            <a:off x="1179660" y="3893932"/>
            <a:ext cx="688286" cy="292845"/>
          </a:xfrm>
          <a:prstGeom prst="rect">
            <a:avLst/>
          </a:prstGeom>
          <a:noFill/>
        </p:spPr>
        <p:txBody>
          <a:bodyPr wrap="none" lIns="88402" tIns="44200" rIns="88402" bIns="44200" rtlCol="0">
            <a:spAutoFit/>
          </a:bodyPr>
          <a:lstStyle/>
          <a:p>
            <a:r>
              <a:rPr lang="en-US" altLang="ko-KR" sz="1323" b="1" dirty="0">
                <a:solidFill>
                  <a:srgbClr val="13355F"/>
                </a:solidFill>
              </a:rPr>
              <a:t>성학대</a:t>
            </a:r>
            <a:endParaRPr lang="ko-KR" altLang="ko-KR" sz="1323" b="1" dirty="0">
              <a:solidFill>
                <a:srgbClr val="13355F"/>
              </a:solidFill>
            </a:endParaRPr>
          </a:p>
        </p:txBody>
      </p:sp>
      <p:sp>
        <p:nvSpPr>
          <p:cNvPr id="79" name="TextBox 78"/>
          <p:cNvSpPr txBox="1"/>
          <p:nvPr/>
        </p:nvSpPr>
        <p:spPr>
          <a:xfrm>
            <a:off x="2092245" y="4362503"/>
            <a:ext cx="816526" cy="394732"/>
          </a:xfrm>
          <a:prstGeom prst="rect">
            <a:avLst/>
          </a:prstGeom>
          <a:noFill/>
        </p:spPr>
        <p:txBody>
          <a:bodyPr wrap="none" lIns="88402" tIns="44200" rIns="88402" bIns="44200" rtlCol="0">
            <a:spAutoFit/>
          </a:bodyPr>
          <a:lstStyle/>
          <a:p>
            <a:r>
              <a:rPr lang="en-US" altLang="ko-KR" sz="1985" b="1" dirty="0">
                <a:solidFill>
                  <a:srgbClr val="FFFFFF"/>
                </a:solidFill>
              </a:rPr>
              <a:t>14.7%</a:t>
            </a:r>
            <a:endParaRPr lang="ko-KR" altLang="ko-KR" sz="1985" b="1" dirty="0">
              <a:solidFill>
                <a:srgbClr val="FFFFFF"/>
              </a:solidFill>
            </a:endParaRPr>
          </a:p>
        </p:txBody>
      </p:sp>
      <p:sp>
        <p:nvSpPr>
          <p:cNvPr id="80" name="TextBox 79"/>
          <p:cNvSpPr txBox="1"/>
          <p:nvPr/>
        </p:nvSpPr>
        <p:spPr>
          <a:xfrm>
            <a:off x="2100749" y="4638973"/>
            <a:ext cx="858204" cy="292845"/>
          </a:xfrm>
          <a:prstGeom prst="rect">
            <a:avLst/>
          </a:prstGeom>
          <a:noFill/>
        </p:spPr>
        <p:txBody>
          <a:bodyPr wrap="none" lIns="88402" tIns="44200" rIns="88402" bIns="44200" rtlCol="0">
            <a:spAutoFit/>
          </a:bodyPr>
          <a:lstStyle/>
          <a:p>
            <a:r>
              <a:rPr lang="en-US" altLang="ko-KR" sz="1323" b="1" dirty="0">
                <a:solidFill>
                  <a:srgbClr val="FFFFFF"/>
                </a:solidFill>
              </a:rPr>
              <a:t>신체학대</a:t>
            </a:r>
            <a:endParaRPr lang="ko-KR" altLang="ko-KR" sz="1323" b="1" dirty="0">
              <a:solidFill>
                <a:srgbClr val="FFFFFF"/>
              </a:solidFill>
            </a:endParaRPr>
          </a:p>
        </p:txBody>
      </p:sp>
      <p:sp>
        <p:nvSpPr>
          <p:cNvPr id="81" name="TextBox 80"/>
          <p:cNvSpPr txBox="1"/>
          <p:nvPr/>
        </p:nvSpPr>
        <p:spPr>
          <a:xfrm>
            <a:off x="4535236" y="3940051"/>
            <a:ext cx="1920995" cy="920901"/>
          </a:xfrm>
          <a:prstGeom prst="rect">
            <a:avLst/>
          </a:prstGeom>
          <a:noFill/>
        </p:spPr>
        <p:txBody>
          <a:bodyPr wrap="none" lIns="88402" tIns="44200" rIns="88402" bIns="44200" rtlCol="0">
            <a:spAutoFit/>
          </a:bodyPr>
          <a:lstStyle/>
          <a:p>
            <a:r>
              <a:rPr lang="en-US" altLang="ko-KR" sz="5404" b="1" dirty="0">
                <a:solidFill>
                  <a:srgbClr val="13355F"/>
                </a:solidFill>
              </a:rPr>
              <a:t>48.6%</a:t>
            </a:r>
            <a:endParaRPr lang="ko-KR" altLang="ko-KR" sz="5404" b="1" dirty="0">
              <a:solidFill>
                <a:srgbClr val="13355F"/>
              </a:solidFill>
            </a:endParaRPr>
          </a:p>
        </p:txBody>
      </p:sp>
      <p:sp>
        <p:nvSpPr>
          <p:cNvPr id="82" name="TextBox 81"/>
          <p:cNvSpPr txBox="1"/>
          <p:nvPr/>
        </p:nvSpPr>
        <p:spPr>
          <a:xfrm>
            <a:off x="4756465" y="4655871"/>
            <a:ext cx="1307045" cy="428715"/>
          </a:xfrm>
          <a:prstGeom prst="rect">
            <a:avLst/>
          </a:prstGeom>
          <a:noFill/>
        </p:spPr>
        <p:txBody>
          <a:bodyPr wrap="none" lIns="88402" tIns="44200" rIns="88402" bIns="44200" rtlCol="0">
            <a:spAutoFit/>
          </a:bodyPr>
          <a:lstStyle/>
          <a:p>
            <a:r>
              <a:rPr lang="en-US" altLang="ko-KR" sz="2206" b="1" dirty="0">
                <a:solidFill>
                  <a:srgbClr val="13355F"/>
                </a:solidFill>
              </a:rPr>
              <a:t>중복학대</a:t>
            </a:r>
            <a:endParaRPr lang="ko-KR" altLang="ko-KR" sz="2206" b="1" dirty="0">
              <a:solidFill>
                <a:srgbClr val="13355F"/>
              </a:solidFill>
            </a:endParaRPr>
          </a:p>
        </p:txBody>
      </p:sp>
      <p:sp>
        <p:nvSpPr>
          <p:cNvPr id="83" name="TextBox 82"/>
          <p:cNvSpPr txBox="1"/>
          <p:nvPr/>
        </p:nvSpPr>
        <p:spPr>
          <a:xfrm>
            <a:off x="7295755" y="4151340"/>
            <a:ext cx="2506091" cy="394732"/>
          </a:xfrm>
          <a:prstGeom prst="rect">
            <a:avLst/>
          </a:prstGeom>
          <a:noFill/>
        </p:spPr>
        <p:txBody>
          <a:bodyPr wrap="none" lIns="88402" tIns="44200" rIns="88402" bIns="44200" rtlCol="0">
            <a:spAutoFit/>
          </a:bodyPr>
          <a:lstStyle/>
          <a:p>
            <a:r>
              <a:rPr lang="en-US" altLang="ko-KR" sz="1985" b="1" dirty="0" smtClean="0">
                <a:solidFill>
                  <a:srgbClr val="231F1F"/>
                </a:solidFill>
              </a:rPr>
              <a:t>   </a:t>
            </a:r>
            <a:r>
              <a:rPr lang="en-US" altLang="ko-KR" sz="1985" b="1" dirty="0" err="1" smtClean="0">
                <a:solidFill>
                  <a:srgbClr val="231F1F"/>
                </a:solidFill>
              </a:rPr>
              <a:t>정서학대</a:t>
            </a:r>
            <a:r>
              <a:rPr lang="en-US" altLang="ko-KR" sz="1985" b="1" dirty="0" smtClean="0">
                <a:solidFill>
                  <a:srgbClr val="231F1F"/>
                </a:solidFill>
              </a:rPr>
              <a:t> </a:t>
            </a:r>
            <a:r>
              <a:rPr lang="en-US" altLang="ko-KR" sz="1985" b="1" dirty="0">
                <a:solidFill>
                  <a:srgbClr val="231F1F"/>
                </a:solidFill>
              </a:rPr>
              <a:t>점차 증가</a:t>
            </a:r>
            <a:endParaRPr lang="ko-KR" altLang="ko-KR" sz="1985" b="1" dirty="0">
              <a:solidFill>
                <a:srgbClr val="231F1F"/>
              </a:solidFill>
            </a:endParaRPr>
          </a:p>
        </p:txBody>
      </p:sp>
      <p:sp>
        <p:nvSpPr>
          <p:cNvPr id="84" name="TextBox 83"/>
          <p:cNvSpPr txBox="1"/>
          <p:nvPr/>
        </p:nvSpPr>
        <p:spPr>
          <a:xfrm>
            <a:off x="2903382" y="5476762"/>
            <a:ext cx="816526" cy="394732"/>
          </a:xfrm>
          <a:prstGeom prst="rect">
            <a:avLst/>
          </a:prstGeom>
          <a:noFill/>
        </p:spPr>
        <p:txBody>
          <a:bodyPr wrap="none" lIns="88402" tIns="44200" rIns="88402" bIns="44200" rtlCol="0">
            <a:spAutoFit/>
          </a:bodyPr>
          <a:lstStyle/>
          <a:p>
            <a:r>
              <a:rPr lang="en-US" altLang="ko-KR" sz="1985" b="1" dirty="0">
                <a:solidFill>
                  <a:srgbClr val="FFFFFF"/>
                </a:solidFill>
              </a:rPr>
              <a:t>21.1%</a:t>
            </a:r>
            <a:endParaRPr lang="ko-KR" altLang="ko-KR" sz="1985" b="1" dirty="0">
              <a:solidFill>
                <a:srgbClr val="FFFFFF"/>
              </a:solidFill>
            </a:endParaRPr>
          </a:p>
        </p:txBody>
      </p:sp>
      <p:sp>
        <p:nvSpPr>
          <p:cNvPr id="85" name="TextBox 84"/>
          <p:cNvSpPr txBox="1"/>
          <p:nvPr/>
        </p:nvSpPr>
        <p:spPr>
          <a:xfrm>
            <a:off x="2912004" y="5753231"/>
            <a:ext cx="858204" cy="292845"/>
          </a:xfrm>
          <a:prstGeom prst="rect">
            <a:avLst/>
          </a:prstGeom>
          <a:noFill/>
        </p:spPr>
        <p:txBody>
          <a:bodyPr wrap="none" lIns="88402" tIns="44200" rIns="88402" bIns="44200" rtlCol="0">
            <a:spAutoFit/>
          </a:bodyPr>
          <a:lstStyle/>
          <a:p>
            <a:r>
              <a:rPr lang="en-US" altLang="ko-KR" sz="1323" b="1" dirty="0">
                <a:solidFill>
                  <a:srgbClr val="FFFFFF"/>
                </a:solidFill>
              </a:rPr>
              <a:t>정서학대</a:t>
            </a:r>
            <a:endParaRPr lang="ko-KR" altLang="ko-KR" sz="1323" b="1" dirty="0">
              <a:solidFill>
                <a:srgbClr val="FFFFFF"/>
              </a:solidFill>
            </a:endParaRPr>
          </a:p>
        </p:txBody>
      </p:sp>
      <p:sp>
        <p:nvSpPr>
          <p:cNvPr id="2" name="직사각형 1"/>
          <p:cNvSpPr/>
          <p:nvPr/>
        </p:nvSpPr>
        <p:spPr>
          <a:xfrm>
            <a:off x="661580" y="2113840"/>
            <a:ext cx="6044447" cy="472628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985"/>
          </a:p>
        </p:txBody>
      </p:sp>
      <p:graphicFrame>
        <p:nvGraphicFramePr>
          <p:cNvPr id="19" name="차트 18"/>
          <p:cNvGraphicFramePr/>
          <p:nvPr>
            <p:extLst/>
          </p:nvPr>
        </p:nvGraphicFramePr>
        <p:xfrm>
          <a:off x="-1006005" y="1817083"/>
          <a:ext cx="9499408" cy="477645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7954383" y="7055567"/>
            <a:ext cx="2252233" cy="258976"/>
          </a:xfrm>
          <a:prstGeom prst="rect">
            <a:avLst/>
          </a:prstGeom>
          <a:noFill/>
        </p:spPr>
        <p:txBody>
          <a:bodyPr wrap="square" lIns="88384" tIns="44193" rIns="88384" bIns="44193" rtlCol="0">
            <a:spAutoFit/>
          </a:bodyPr>
          <a:lstStyle/>
          <a:p>
            <a:r>
              <a:rPr lang="en-US" altLang="ko-KR" sz="1103" dirty="0" smtClean="0"/>
              <a:t>* </a:t>
            </a:r>
            <a:r>
              <a:rPr lang="ko-KR" altLang="en-US" sz="1103" dirty="0" smtClean="0"/>
              <a:t>출처</a:t>
            </a:r>
            <a:r>
              <a:rPr lang="en-US" altLang="ko-KR" sz="1103" dirty="0"/>
              <a:t>: </a:t>
            </a:r>
            <a:r>
              <a:rPr lang="en-US" altLang="ko-KR" sz="1103" dirty="0" smtClean="0"/>
              <a:t>2019 </a:t>
            </a:r>
            <a:r>
              <a:rPr lang="ko-KR" altLang="en-US" sz="1103" dirty="0" smtClean="0"/>
              <a:t>아동학대 주요통계</a:t>
            </a:r>
            <a:endParaRPr lang="ko-KR" altLang="en-US" sz="1103" dirty="0"/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52384" y="256493"/>
            <a:ext cx="2162175" cy="352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11781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-9330"/>
            <a:ext cx="10693400" cy="7562850"/>
          </a:xfrm>
          <a:prstGeom prst="rect">
            <a:avLst/>
          </a:prstGeom>
        </p:spPr>
      </p:pic>
      <p:sp>
        <p:nvSpPr>
          <p:cNvPr id="15" name="Rectangle 14"/>
          <p:cNvSpPr/>
          <p:nvPr/>
        </p:nvSpPr>
        <p:spPr>
          <a:xfrm>
            <a:off x="3506104" y="234795"/>
            <a:ext cx="3678138" cy="14636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t" anchorCtr="0"/>
          <a:lstStyle/>
          <a:p>
            <a:pPr indent="1688270">
              <a:lnSpc>
                <a:spcPts val="5733"/>
              </a:lnSpc>
            </a:pPr>
            <a:r>
              <a:rPr lang="en-US" altLang="ko-KR" sz="4852" b="1" dirty="0">
                <a:solidFill>
                  <a:srgbClr val="FFFFFF"/>
                </a:solidFill>
              </a:rPr>
              <a:t>2</a:t>
            </a:r>
          </a:p>
          <a:p>
            <a:pPr>
              <a:lnSpc>
                <a:spcPts val="1160"/>
              </a:lnSpc>
            </a:pPr>
            <a:endParaRPr lang="en-US" altLang="ko-KR" sz="1213" dirty="0"/>
          </a:p>
          <a:p>
            <a:pPr>
              <a:lnSpc>
                <a:spcPts val="1160"/>
              </a:lnSpc>
            </a:pPr>
            <a:endParaRPr lang="en-US" altLang="ko-KR" sz="1213" dirty="0"/>
          </a:p>
          <a:p>
            <a:pPr indent="1169511">
              <a:lnSpc>
                <a:spcPts val="3065"/>
              </a:lnSpc>
            </a:pPr>
            <a:r>
              <a:rPr lang="en-US" altLang="ko-KR" sz="1985" b="1" dirty="0">
                <a:solidFill>
                  <a:srgbClr val="127BC8"/>
                </a:solidFill>
              </a:rPr>
              <a:t>아동학대 현황</a:t>
            </a:r>
          </a:p>
        </p:txBody>
      </p:sp>
      <p:sp>
        <p:nvSpPr>
          <p:cNvPr id="87" name="TextBox 86"/>
          <p:cNvSpPr txBox="1"/>
          <p:nvPr/>
        </p:nvSpPr>
        <p:spPr>
          <a:xfrm>
            <a:off x="4312688" y="1644720"/>
            <a:ext cx="2294494" cy="292845"/>
          </a:xfrm>
          <a:prstGeom prst="rect">
            <a:avLst/>
          </a:prstGeom>
          <a:noFill/>
        </p:spPr>
        <p:txBody>
          <a:bodyPr wrap="none" lIns="88402" tIns="44200" rIns="88402" bIns="44200" rtlCol="0">
            <a:spAutoFit/>
          </a:bodyPr>
          <a:lstStyle/>
          <a:p>
            <a:r>
              <a:rPr lang="en-US" altLang="ko-KR" sz="1323" b="1" dirty="0">
                <a:solidFill>
                  <a:srgbClr val="656262"/>
                </a:solidFill>
              </a:rPr>
              <a:t>학대행위자와 아동과의 관계</a:t>
            </a:r>
            <a:endParaRPr lang="ko-KR" altLang="ko-KR" sz="1323" b="1" dirty="0">
              <a:solidFill>
                <a:srgbClr val="656262"/>
              </a:solidFill>
            </a:endParaRPr>
          </a:p>
        </p:txBody>
      </p:sp>
      <p:sp>
        <p:nvSpPr>
          <p:cNvPr id="88" name="TextBox 87"/>
          <p:cNvSpPr txBox="1"/>
          <p:nvPr/>
        </p:nvSpPr>
        <p:spPr>
          <a:xfrm>
            <a:off x="2275506" y="2282895"/>
            <a:ext cx="1066594" cy="394732"/>
          </a:xfrm>
          <a:prstGeom prst="rect">
            <a:avLst/>
          </a:prstGeom>
          <a:noFill/>
        </p:spPr>
        <p:txBody>
          <a:bodyPr wrap="none" lIns="88402" tIns="44200" rIns="88402" bIns="44200" rtlCol="0">
            <a:spAutoFit/>
          </a:bodyPr>
          <a:lstStyle/>
          <a:p>
            <a:r>
              <a:rPr lang="en-US" altLang="ko-KR" sz="1323" b="1" dirty="0" err="1">
                <a:solidFill>
                  <a:srgbClr val="13355F"/>
                </a:solidFill>
              </a:rPr>
              <a:t>기타</a:t>
            </a:r>
            <a:r>
              <a:rPr lang="en-US" altLang="ko-KR" sz="1323" b="1" dirty="0">
                <a:solidFill>
                  <a:srgbClr val="13355F"/>
                </a:solidFill>
              </a:rPr>
              <a:t> </a:t>
            </a:r>
            <a:r>
              <a:rPr lang="en-US" altLang="ko-KR" sz="1985" b="1" dirty="0">
                <a:solidFill>
                  <a:srgbClr val="13355F"/>
                </a:solidFill>
              </a:rPr>
              <a:t>2.0%</a:t>
            </a:r>
            <a:endParaRPr lang="ko-KR" altLang="ko-KR" sz="1985" b="1" dirty="0">
              <a:solidFill>
                <a:srgbClr val="13355F"/>
              </a:solidFill>
            </a:endParaRPr>
          </a:p>
        </p:txBody>
      </p:sp>
      <p:sp>
        <p:nvSpPr>
          <p:cNvPr id="89" name="TextBox 88"/>
          <p:cNvSpPr txBox="1"/>
          <p:nvPr/>
        </p:nvSpPr>
        <p:spPr>
          <a:xfrm>
            <a:off x="1061678" y="3003288"/>
            <a:ext cx="1066594" cy="394732"/>
          </a:xfrm>
          <a:prstGeom prst="rect">
            <a:avLst/>
          </a:prstGeom>
          <a:noFill/>
        </p:spPr>
        <p:txBody>
          <a:bodyPr wrap="none" lIns="88402" tIns="44200" rIns="88402" bIns="44200" rtlCol="0">
            <a:spAutoFit/>
          </a:bodyPr>
          <a:lstStyle/>
          <a:p>
            <a:r>
              <a:rPr lang="en-US" altLang="ko-KR" sz="1323" b="1" dirty="0" err="1">
                <a:solidFill>
                  <a:srgbClr val="13355F"/>
                </a:solidFill>
              </a:rPr>
              <a:t>타인</a:t>
            </a:r>
            <a:r>
              <a:rPr lang="en-US" altLang="ko-KR" sz="1323" b="1" dirty="0">
                <a:solidFill>
                  <a:srgbClr val="13355F"/>
                </a:solidFill>
              </a:rPr>
              <a:t> </a:t>
            </a:r>
            <a:r>
              <a:rPr lang="en-US" altLang="ko-KR" sz="1985" b="1" dirty="0">
                <a:solidFill>
                  <a:srgbClr val="13355F"/>
                </a:solidFill>
              </a:rPr>
              <a:t>1.3%</a:t>
            </a:r>
            <a:endParaRPr lang="ko-KR" altLang="ko-KR" sz="1985" b="1" dirty="0">
              <a:solidFill>
                <a:srgbClr val="13355F"/>
              </a:solidFill>
            </a:endParaRPr>
          </a:p>
        </p:txBody>
      </p:sp>
      <p:sp>
        <p:nvSpPr>
          <p:cNvPr id="90" name="TextBox 89"/>
          <p:cNvSpPr txBox="1"/>
          <p:nvPr/>
        </p:nvSpPr>
        <p:spPr>
          <a:xfrm>
            <a:off x="1046585" y="3368312"/>
            <a:ext cx="1236513" cy="394732"/>
          </a:xfrm>
          <a:prstGeom prst="rect">
            <a:avLst/>
          </a:prstGeom>
          <a:noFill/>
        </p:spPr>
        <p:txBody>
          <a:bodyPr wrap="none" lIns="88402" tIns="44200" rIns="88402" bIns="44200" rtlCol="0">
            <a:spAutoFit/>
          </a:bodyPr>
          <a:lstStyle/>
          <a:p>
            <a:r>
              <a:rPr lang="en-US" altLang="ko-KR" sz="1323" b="1" dirty="0" err="1">
                <a:solidFill>
                  <a:srgbClr val="13355F"/>
                </a:solidFill>
              </a:rPr>
              <a:t>친인척</a:t>
            </a:r>
            <a:r>
              <a:rPr lang="en-US" altLang="ko-KR" sz="1323" b="1" dirty="0">
                <a:solidFill>
                  <a:srgbClr val="13355F"/>
                </a:solidFill>
              </a:rPr>
              <a:t> </a:t>
            </a:r>
            <a:r>
              <a:rPr lang="en-US" altLang="ko-KR" sz="1985" b="1" dirty="0">
                <a:solidFill>
                  <a:srgbClr val="13355F"/>
                </a:solidFill>
              </a:rPr>
              <a:t>4.8%</a:t>
            </a:r>
            <a:endParaRPr lang="ko-KR" altLang="ko-KR" sz="1985" b="1" dirty="0">
              <a:solidFill>
                <a:srgbClr val="13355F"/>
              </a:solidFill>
            </a:endParaRPr>
          </a:p>
        </p:txBody>
      </p:sp>
      <p:sp>
        <p:nvSpPr>
          <p:cNvPr id="91" name="TextBox 90"/>
          <p:cNvSpPr txBox="1"/>
          <p:nvPr/>
        </p:nvSpPr>
        <p:spPr>
          <a:xfrm>
            <a:off x="6300743" y="3332270"/>
            <a:ext cx="3597736" cy="394732"/>
          </a:xfrm>
          <a:prstGeom prst="rect">
            <a:avLst/>
          </a:prstGeom>
          <a:noFill/>
        </p:spPr>
        <p:txBody>
          <a:bodyPr wrap="none" lIns="88402" tIns="44200" rIns="88402" bIns="44200" rtlCol="0">
            <a:spAutoFit/>
          </a:bodyPr>
          <a:lstStyle/>
          <a:p>
            <a:r>
              <a:rPr lang="en-US" altLang="ko-KR" sz="1985" dirty="0" err="1"/>
              <a:t>학대행위자의</a:t>
            </a:r>
            <a:r>
              <a:rPr lang="en-US" altLang="ko-KR" sz="1985" dirty="0"/>
              <a:t> </a:t>
            </a:r>
            <a:r>
              <a:rPr lang="en-US" altLang="ko-KR" sz="1985" b="1" dirty="0" smtClean="0"/>
              <a:t>77% </a:t>
            </a:r>
            <a:r>
              <a:rPr lang="en-US" altLang="ko-KR" sz="1985" b="1" dirty="0"/>
              <a:t>가량이 부모</a:t>
            </a:r>
            <a:endParaRPr lang="ko-KR" altLang="ko-KR" sz="1985" b="1" dirty="0"/>
          </a:p>
        </p:txBody>
      </p:sp>
      <p:sp>
        <p:nvSpPr>
          <p:cNvPr id="94" name="TextBox 93"/>
          <p:cNvSpPr txBox="1"/>
          <p:nvPr/>
        </p:nvSpPr>
        <p:spPr>
          <a:xfrm>
            <a:off x="6300743" y="4760312"/>
            <a:ext cx="3185764" cy="326892"/>
          </a:xfrm>
          <a:prstGeom prst="rect">
            <a:avLst/>
          </a:prstGeom>
          <a:noFill/>
        </p:spPr>
        <p:txBody>
          <a:bodyPr wrap="none" lIns="88402" tIns="44200" rIns="88402" bIns="44200" rtlCol="0">
            <a:spAutoFit/>
          </a:bodyPr>
          <a:lstStyle/>
          <a:p>
            <a:r>
              <a:rPr lang="en-US" altLang="ko-KR" sz="1544" b="1" dirty="0">
                <a:solidFill>
                  <a:srgbClr val="002060"/>
                </a:solidFill>
              </a:rPr>
              <a:t>부모 교육과 가족 기능 강화</a:t>
            </a:r>
            <a:r>
              <a:rPr lang="en-US" altLang="ko-KR" sz="1544" dirty="0">
                <a:solidFill>
                  <a:srgbClr val="002060"/>
                </a:solidFill>
              </a:rPr>
              <a:t>를 위한</a:t>
            </a:r>
            <a:endParaRPr lang="ko-KR" altLang="ko-KR" sz="1544" dirty="0">
              <a:solidFill>
                <a:srgbClr val="002060"/>
              </a:solidFill>
            </a:endParaRPr>
          </a:p>
        </p:txBody>
      </p:sp>
      <p:sp>
        <p:nvSpPr>
          <p:cNvPr id="95" name="TextBox 94"/>
          <p:cNvSpPr txBox="1"/>
          <p:nvPr/>
        </p:nvSpPr>
        <p:spPr>
          <a:xfrm>
            <a:off x="6300743" y="5049993"/>
            <a:ext cx="1858478" cy="326892"/>
          </a:xfrm>
          <a:prstGeom prst="rect">
            <a:avLst/>
          </a:prstGeom>
          <a:noFill/>
        </p:spPr>
        <p:txBody>
          <a:bodyPr wrap="none" lIns="88402" tIns="44200" rIns="88402" bIns="44200" rtlCol="0">
            <a:spAutoFit/>
          </a:bodyPr>
          <a:lstStyle/>
          <a:p>
            <a:r>
              <a:rPr lang="en-US" altLang="ko-KR" sz="1544" dirty="0">
                <a:solidFill>
                  <a:srgbClr val="002060"/>
                </a:solidFill>
              </a:rPr>
              <a:t>적극적 지원이 필요</a:t>
            </a:r>
            <a:endParaRPr lang="ko-KR" altLang="ko-KR" sz="1544" dirty="0">
              <a:solidFill>
                <a:srgbClr val="002060"/>
              </a:solidFill>
            </a:endParaRPr>
          </a:p>
        </p:txBody>
      </p:sp>
      <p:sp>
        <p:nvSpPr>
          <p:cNvPr id="22" name="FreeForm 21"/>
          <p:cNvSpPr/>
          <p:nvPr/>
        </p:nvSpPr>
        <p:spPr>
          <a:xfrm>
            <a:off x="2452657" y="2739397"/>
            <a:ext cx="1317676" cy="1862474"/>
          </a:xfrm>
          <a:custGeom>
            <a:avLst/>
            <a:gdLst>
              <a:gd name="connsiteX0" fmla="*/ 0 w 0"/>
              <a:gd name="connsiteY0" fmla="*/ 0 w 0"/>
              <a:gd name="connsiteX1" fmla="*/ 0 w 0"/>
              <a:gd name="connsiteY1" fmla="*/ 0 w 0"/>
              <a:gd name="connsiteX2" fmla="*/ 0 w 0"/>
              <a:gd name="connsiteY2" fmla="*/ 0 w 0"/>
              <a:gd name="connsiteX3" fmla="*/ 0 w 0"/>
              <a:gd name="connsiteY3" fmla="*/ 0 w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97127" h="1861692">
                <a:moveTo>
                  <a:pt x="1397127" y="1861692"/>
                </a:moveTo>
                <a:lnTo>
                  <a:pt x="0" y="603758"/>
                </a:lnTo>
                <a:cubicBezTo>
                  <a:pt x="304927" y="265049"/>
                  <a:pt x="684022" y="63500"/>
                  <a:pt x="1135380" y="0"/>
                </a:cubicBezTo>
                <a:lnTo>
                  <a:pt x="1397127" y="1861692"/>
                </a:lnTo>
              </a:path>
            </a:pathLst>
          </a:custGeom>
          <a:noFill/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wrap="none" lIns="0" tIns="0" rIns="0" bIns="0" rtlCol="0" anchor="ctr"/>
          <a:lstStyle/>
          <a:p>
            <a:pPr algn="ctr">
              <a:lnSpc>
                <a:spcPts val="2466"/>
              </a:lnSpc>
            </a:pPr>
            <a:r>
              <a:rPr lang="en-US" altLang="ko-KR" sz="1323" b="1" dirty="0">
                <a:solidFill>
                  <a:srgbClr val="FFFFFF"/>
                </a:solidFill>
              </a:rPr>
              <a:t>대리 양육자</a:t>
            </a:r>
          </a:p>
          <a:p>
            <a:pPr algn="ctr">
              <a:lnSpc>
                <a:spcPts val="2310"/>
              </a:lnSpc>
            </a:pPr>
            <a:r>
              <a:rPr lang="en-US" altLang="ko-KR" sz="1985" b="1" dirty="0">
                <a:solidFill>
                  <a:srgbClr val="FFFFFF"/>
                </a:solidFill>
              </a:rPr>
              <a:t>14.9%</a:t>
            </a:r>
          </a:p>
        </p:txBody>
      </p:sp>
      <p:sp>
        <p:nvSpPr>
          <p:cNvPr id="23" name="FreeForm 22"/>
          <p:cNvSpPr/>
          <p:nvPr/>
        </p:nvSpPr>
        <p:spPr>
          <a:xfrm>
            <a:off x="2013365" y="2811188"/>
            <a:ext cx="3546263" cy="3761668"/>
          </a:xfrm>
          <a:custGeom>
            <a:avLst/>
            <a:gdLst>
              <a:gd name="connsiteX0" fmla="*/ 0 w 0"/>
              <a:gd name="connsiteY0" fmla="*/ 0 w 0"/>
              <a:gd name="connsiteX1" fmla="*/ 0 w 0"/>
              <a:gd name="connsiteY1" fmla="*/ 0 w 0"/>
              <a:gd name="connsiteX2" fmla="*/ 0 w 0"/>
              <a:gd name="connsiteY2" fmla="*/ 0 w 0"/>
              <a:gd name="connsiteX3" fmla="*/ 0 w 0"/>
              <a:gd name="connsiteY3" fmla="*/ 0 w 0"/>
              <a:gd name="connsiteX4" fmla="*/ 0 w 0"/>
              <a:gd name="connsiteY4" fmla="*/ 0 w 0"/>
              <a:gd name="connsiteX5" fmla="*/ 0 w 0"/>
              <a:gd name="connsiteY5" fmla="*/ 0 w 0"/>
              <a:gd name="connsiteX6" fmla="*/ 0 w 0"/>
              <a:gd name="connsiteY6" fmla="*/ 0 w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760089" h="3760089">
                <a:moveTo>
                  <a:pt x="1880108" y="1879980"/>
                </a:moveTo>
                <a:lnTo>
                  <a:pt x="1880108" y="0"/>
                </a:lnTo>
                <a:cubicBezTo>
                  <a:pt x="2918333" y="0"/>
                  <a:pt x="3760089" y="841756"/>
                  <a:pt x="3760089" y="1879980"/>
                </a:cubicBezTo>
                <a:cubicBezTo>
                  <a:pt x="3760089" y="2918332"/>
                  <a:pt x="2918333" y="3760089"/>
                  <a:pt x="1880108" y="3760089"/>
                </a:cubicBezTo>
                <a:cubicBezTo>
                  <a:pt x="841756" y="3760089"/>
                  <a:pt x="0" y="2918332"/>
                  <a:pt x="0" y="1879980"/>
                </a:cubicBezTo>
                <a:cubicBezTo>
                  <a:pt x="0" y="1605915"/>
                  <a:pt x="42418" y="1397762"/>
                  <a:pt x="149479" y="1145413"/>
                </a:cubicBezTo>
                <a:lnTo>
                  <a:pt x="1880108" y="1879980"/>
                </a:lnTo>
              </a:path>
            </a:pathLst>
          </a:custGeom>
          <a:noFill/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wrap="none" lIns="0" tIns="0" rIns="0" bIns="0" rtlCol="0" anchor="ctr"/>
          <a:lstStyle/>
          <a:p>
            <a:pPr algn="ctr">
              <a:lnSpc>
                <a:spcPts val="5496"/>
              </a:lnSpc>
            </a:pPr>
            <a:endParaRPr lang="en-US" altLang="ko-KR" sz="2206" b="1" dirty="0">
              <a:solidFill>
                <a:srgbClr val="13355F"/>
              </a:solidFill>
            </a:endParaRPr>
          </a:p>
          <a:p>
            <a:pPr algn="ctr">
              <a:lnSpc>
                <a:spcPts val="5496"/>
              </a:lnSpc>
            </a:pPr>
            <a:endParaRPr lang="en-US" altLang="ko-KR" sz="2206" b="1" dirty="0">
              <a:solidFill>
                <a:srgbClr val="13355F"/>
              </a:solidFill>
            </a:endParaRPr>
          </a:p>
          <a:p>
            <a:pPr algn="ctr">
              <a:lnSpc>
                <a:spcPts val="5496"/>
              </a:lnSpc>
            </a:pPr>
            <a:endParaRPr lang="en-US" altLang="ko-KR" sz="3529" b="1" dirty="0">
              <a:solidFill>
                <a:srgbClr val="13355F"/>
              </a:solidFill>
            </a:endParaRPr>
          </a:p>
          <a:p>
            <a:pPr algn="ctr">
              <a:lnSpc>
                <a:spcPts val="5496"/>
              </a:lnSpc>
            </a:pPr>
            <a:r>
              <a:rPr lang="en-US" altLang="ko-KR" sz="2206" b="1" dirty="0" err="1">
                <a:solidFill>
                  <a:srgbClr val="13355F"/>
                </a:solidFill>
              </a:rPr>
              <a:t>부모</a:t>
            </a:r>
            <a:r>
              <a:rPr lang="en-US" altLang="ko-KR" sz="2206" b="1" dirty="0">
                <a:solidFill>
                  <a:srgbClr val="13355F"/>
                </a:solidFill>
              </a:rPr>
              <a:t> </a:t>
            </a:r>
            <a:r>
              <a:rPr lang="en-US" altLang="ko-KR" sz="5404" b="1" dirty="0">
                <a:solidFill>
                  <a:srgbClr val="13355F"/>
                </a:solidFill>
              </a:rPr>
              <a:t>76.8%</a:t>
            </a:r>
          </a:p>
        </p:txBody>
      </p:sp>
      <p:sp>
        <p:nvSpPr>
          <p:cNvPr id="2" name="직사각형 1"/>
          <p:cNvSpPr/>
          <p:nvPr/>
        </p:nvSpPr>
        <p:spPr>
          <a:xfrm>
            <a:off x="661580" y="2113840"/>
            <a:ext cx="5161573" cy="452630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985"/>
          </a:p>
        </p:txBody>
      </p:sp>
      <p:graphicFrame>
        <p:nvGraphicFramePr>
          <p:cNvPr id="17" name="차트 16"/>
          <p:cNvGraphicFramePr/>
          <p:nvPr>
            <p:extLst/>
          </p:nvPr>
        </p:nvGraphicFramePr>
        <p:xfrm>
          <a:off x="-914787" y="2158454"/>
          <a:ext cx="9370241" cy="448168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8" name="TextBox 17"/>
          <p:cNvSpPr txBox="1"/>
          <p:nvPr/>
        </p:nvSpPr>
        <p:spPr>
          <a:xfrm>
            <a:off x="6300743" y="3791881"/>
            <a:ext cx="4035356" cy="394732"/>
          </a:xfrm>
          <a:prstGeom prst="rect">
            <a:avLst/>
          </a:prstGeom>
          <a:noFill/>
        </p:spPr>
        <p:txBody>
          <a:bodyPr wrap="none" lIns="88402" tIns="44200" rIns="88402" bIns="44200" rtlCol="0">
            <a:spAutoFit/>
          </a:bodyPr>
          <a:lstStyle/>
          <a:p>
            <a:r>
              <a:rPr lang="en-US" altLang="ko-KR" sz="1985" b="1" dirty="0"/>
              <a:t>부모 교육과 가족 기능 강화</a:t>
            </a:r>
            <a:r>
              <a:rPr lang="en-US" altLang="ko-KR" sz="1985" dirty="0"/>
              <a:t>를 위한</a:t>
            </a:r>
            <a:endParaRPr lang="ko-KR" altLang="ko-KR" sz="1985" dirty="0"/>
          </a:p>
        </p:txBody>
      </p:sp>
      <p:sp>
        <p:nvSpPr>
          <p:cNvPr id="19" name="TextBox 18"/>
          <p:cNvSpPr txBox="1"/>
          <p:nvPr/>
        </p:nvSpPr>
        <p:spPr>
          <a:xfrm>
            <a:off x="6321839" y="4273678"/>
            <a:ext cx="2332967" cy="394732"/>
          </a:xfrm>
          <a:prstGeom prst="rect">
            <a:avLst/>
          </a:prstGeom>
          <a:noFill/>
        </p:spPr>
        <p:txBody>
          <a:bodyPr wrap="none" lIns="88402" tIns="44200" rIns="88402" bIns="44200" rtlCol="0">
            <a:spAutoFit/>
          </a:bodyPr>
          <a:lstStyle/>
          <a:p>
            <a:r>
              <a:rPr lang="en-US" altLang="ko-KR" sz="1985" dirty="0"/>
              <a:t>적극적 지원이 필요</a:t>
            </a:r>
            <a:endParaRPr lang="ko-KR" altLang="ko-KR" sz="1985" dirty="0"/>
          </a:p>
        </p:txBody>
      </p:sp>
      <p:sp>
        <p:nvSpPr>
          <p:cNvPr id="3" name="직사각형 2"/>
          <p:cNvSpPr/>
          <p:nvPr/>
        </p:nvSpPr>
        <p:spPr>
          <a:xfrm>
            <a:off x="5902562" y="4692021"/>
            <a:ext cx="3891032" cy="68482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985"/>
          </a:p>
        </p:txBody>
      </p:sp>
      <p:pic>
        <p:nvPicPr>
          <p:cNvPr id="20" name="그림 1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80500" y="352425"/>
            <a:ext cx="1145310" cy="304800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7954383" y="7055567"/>
            <a:ext cx="2252233" cy="258976"/>
          </a:xfrm>
          <a:prstGeom prst="rect">
            <a:avLst/>
          </a:prstGeom>
          <a:noFill/>
        </p:spPr>
        <p:txBody>
          <a:bodyPr wrap="square" lIns="88384" tIns="44193" rIns="88384" bIns="44193" rtlCol="0">
            <a:spAutoFit/>
          </a:bodyPr>
          <a:lstStyle/>
          <a:p>
            <a:r>
              <a:rPr lang="en-US" altLang="ko-KR" sz="1103" dirty="0" smtClean="0"/>
              <a:t>* </a:t>
            </a:r>
            <a:r>
              <a:rPr lang="ko-KR" altLang="en-US" sz="1103" dirty="0" smtClean="0"/>
              <a:t>출처</a:t>
            </a:r>
            <a:r>
              <a:rPr lang="en-US" altLang="ko-KR" sz="1103" dirty="0"/>
              <a:t>: </a:t>
            </a:r>
            <a:r>
              <a:rPr lang="en-US" altLang="ko-KR" sz="1103" dirty="0" smtClean="0"/>
              <a:t>2019 </a:t>
            </a:r>
            <a:r>
              <a:rPr lang="ko-KR" altLang="en-US" sz="1103" dirty="0" smtClean="0"/>
              <a:t>아동학대 주요통계</a:t>
            </a:r>
            <a:endParaRPr lang="ko-KR" altLang="en-US" sz="1103" dirty="0"/>
          </a:p>
        </p:txBody>
      </p:sp>
    </p:spTree>
    <p:extLst>
      <p:ext uri="{BB962C8B-B14F-4D97-AF65-F5344CB8AC3E}">
        <p14:creationId xmlns:p14="http://schemas.microsoft.com/office/powerpoint/2010/main" val="37139511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" y="1"/>
            <a:ext cx="10693590" cy="7563104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>
          <a:xfrm>
            <a:off x="3394833" y="234795"/>
            <a:ext cx="3900494" cy="14636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t" anchorCtr="0"/>
          <a:lstStyle/>
          <a:p>
            <a:pPr indent="1746599">
              <a:lnSpc>
                <a:spcPts val="5931"/>
              </a:lnSpc>
            </a:pPr>
            <a:r>
              <a:rPr lang="en-US" altLang="ko-KR" sz="5000" b="1" dirty="0">
                <a:solidFill>
                  <a:srgbClr val="FFFFFF"/>
                </a:solidFill>
              </a:rPr>
              <a:t>2</a:t>
            </a:r>
          </a:p>
          <a:p>
            <a:pPr>
              <a:lnSpc>
                <a:spcPts val="1200"/>
              </a:lnSpc>
            </a:pPr>
            <a:endParaRPr lang="en-US" altLang="ko-KR" sz="1200" dirty="0"/>
          </a:p>
          <a:p>
            <a:pPr>
              <a:lnSpc>
                <a:spcPts val="1200"/>
              </a:lnSpc>
            </a:pPr>
            <a:endParaRPr lang="en-US" altLang="ko-KR" sz="1200" dirty="0"/>
          </a:p>
          <a:p>
            <a:pPr indent="1094324">
              <a:lnSpc>
                <a:spcPts val="3171"/>
              </a:lnSpc>
            </a:pPr>
            <a:r>
              <a:rPr lang="en-US" altLang="ko-KR" sz="2000" b="1" dirty="0">
                <a:solidFill>
                  <a:srgbClr val="127BC8"/>
                </a:solidFill>
              </a:rPr>
              <a:t>아동학대 후유증</a:t>
            </a:r>
          </a:p>
        </p:txBody>
      </p:sp>
      <p:sp>
        <p:nvSpPr>
          <p:cNvPr id="97" name="TextBox 96"/>
          <p:cNvSpPr txBox="1"/>
          <p:nvPr/>
        </p:nvSpPr>
        <p:spPr>
          <a:xfrm>
            <a:off x="1698369" y="5342466"/>
            <a:ext cx="7777165" cy="369350"/>
          </a:xfrm>
          <a:prstGeom prst="rect">
            <a:avLst/>
          </a:prstGeom>
          <a:noFill/>
        </p:spPr>
        <p:txBody>
          <a:bodyPr wrap="none" lIns="91458" tIns="45729" rIns="91458" bIns="45729" rtlCol="0">
            <a:spAutoFit/>
          </a:bodyPr>
          <a:lstStyle/>
          <a:p>
            <a:pPr>
              <a:tabLst>
                <a:tab pos="4804482" algn="l"/>
              </a:tabLst>
            </a:pPr>
            <a:r>
              <a:rPr lang="en-US" altLang="ko-KR" sz="1300" dirty="0">
                <a:solidFill>
                  <a:srgbClr val="231F1F"/>
                </a:solidFill>
              </a:rPr>
              <a:t>피부결손, 화상, 골절, 안구출혈,</a:t>
            </a:r>
            <a:r>
              <a:rPr lang="en-US" altLang="ko-KR" dirty="0" smtClean="0"/>
              <a:t>	</a:t>
            </a:r>
            <a:r>
              <a:rPr lang="en-US" altLang="ko-KR" sz="1300" dirty="0">
                <a:solidFill>
                  <a:srgbClr val="231F1F"/>
                </a:solidFill>
              </a:rPr>
              <a:t>중추신경계 손상, 지능·자아기능 손상,</a:t>
            </a:r>
            <a:endParaRPr lang="ko-KR" altLang="ko-KR" sz="1300" dirty="0">
              <a:solidFill>
                <a:srgbClr val="231F1F"/>
              </a:solidFill>
            </a:endParaRPr>
          </a:p>
        </p:txBody>
      </p:sp>
      <p:sp>
        <p:nvSpPr>
          <p:cNvPr id="98" name="TextBox 97"/>
          <p:cNvSpPr txBox="1"/>
          <p:nvPr/>
        </p:nvSpPr>
        <p:spPr>
          <a:xfrm>
            <a:off x="1738127" y="5540669"/>
            <a:ext cx="7343713" cy="369350"/>
          </a:xfrm>
          <a:prstGeom prst="rect">
            <a:avLst/>
          </a:prstGeom>
          <a:noFill/>
        </p:spPr>
        <p:txBody>
          <a:bodyPr wrap="none" lIns="91458" tIns="45729" rIns="91458" bIns="45729" rtlCol="0">
            <a:spAutoFit/>
          </a:bodyPr>
          <a:lstStyle/>
          <a:p>
            <a:pPr>
              <a:tabLst>
                <a:tab pos="5118234" algn="l"/>
              </a:tabLst>
            </a:pPr>
            <a:r>
              <a:rPr lang="en-US" altLang="ko-KR" sz="1300" dirty="0">
                <a:solidFill>
                  <a:srgbClr val="231F1F"/>
                </a:solidFill>
              </a:rPr>
              <a:t>장기파열, 두뇌손상, 성장실패,</a:t>
            </a:r>
            <a:r>
              <a:rPr lang="en-US" altLang="ko-KR" dirty="0" smtClean="0"/>
              <a:t>	</a:t>
            </a:r>
            <a:r>
              <a:rPr lang="en-US" altLang="ko-KR" sz="1300" dirty="0">
                <a:solidFill>
                  <a:srgbClr val="231F1F"/>
                </a:solidFill>
              </a:rPr>
              <a:t>감정조절기능 저하 및 이상,</a:t>
            </a:r>
            <a:endParaRPr lang="ko-KR" altLang="ko-KR" sz="1300" dirty="0">
              <a:solidFill>
                <a:srgbClr val="231F1F"/>
              </a:solidFill>
            </a:endParaRPr>
          </a:p>
        </p:txBody>
      </p:sp>
      <p:sp>
        <p:nvSpPr>
          <p:cNvPr id="99" name="TextBox 98"/>
          <p:cNvSpPr txBox="1"/>
          <p:nvPr/>
        </p:nvSpPr>
        <p:spPr>
          <a:xfrm>
            <a:off x="2073837" y="5738872"/>
            <a:ext cx="7445664" cy="369350"/>
          </a:xfrm>
          <a:prstGeom prst="rect">
            <a:avLst/>
          </a:prstGeom>
          <a:noFill/>
        </p:spPr>
        <p:txBody>
          <a:bodyPr wrap="none" lIns="91458" tIns="45729" rIns="91458" bIns="45729" rtlCol="0">
            <a:spAutoFit/>
          </a:bodyPr>
          <a:lstStyle/>
          <a:p>
            <a:pPr>
              <a:tabLst>
                <a:tab pos="4416037" algn="l"/>
              </a:tabLst>
            </a:pPr>
            <a:r>
              <a:rPr lang="en-US" altLang="ko-KR" sz="1300" dirty="0">
                <a:solidFill>
                  <a:srgbClr val="231F1F"/>
                </a:solidFill>
              </a:rPr>
              <a:t>생리기능 변화, 사망</a:t>
            </a:r>
            <a:r>
              <a:rPr lang="en-US" altLang="ko-KR" dirty="0" smtClean="0"/>
              <a:t>	</a:t>
            </a:r>
            <a:r>
              <a:rPr lang="en-US" altLang="ko-KR" sz="1300" dirty="0">
                <a:solidFill>
                  <a:srgbClr val="231F1F"/>
                </a:solidFill>
              </a:rPr>
              <a:t>자기개념 손상(무력감), 애착형성 붕괴,</a:t>
            </a:r>
            <a:endParaRPr lang="ko-KR" altLang="ko-KR" sz="1300" dirty="0">
              <a:solidFill>
                <a:srgbClr val="231F1F"/>
              </a:solidFill>
            </a:endParaRPr>
          </a:p>
        </p:txBody>
      </p:sp>
      <p:sp>
        <p:nvSpPr>
          <p:cNvPr id="100" name="TextBox 99"/>
          <p:cNvSpPr txBox="1"/>
          <p:nvPr/>
        </p:nvSpPr>
        <p:spPr>
          <a:xfrm>
            <a:off x="6615141" y="6000750"/>
            <a:ext cx="2771170" cy="292511"/>
          </a:xfrm>
          <a:prstGeom prst="rect">
            <a:avLst/>
          </a:prstGeom>
          <a:noFill/>
        </p:spPr>
        <p:txBody>
          <a:bodyPr wrap="none" lIns="91458" tIns="45729" rIns="91458" bIns="45729" rtlCol="0">
            <a:spAutoFit/>
          </a:bodyPr>
          <a:lstStyle/>
          <a:p>
            <a:r>
              <a:rPr lang="en-US" altLang="ko-KR" sz="1300" dirty="0">
                <a:solidFill>
                  <a:srgbClr val="231F1F"/>
                </a:solidFill>
              </a:rPr>
              <a:t>충동조절능력 저하, 또래관계 붕괴,</a:t>
            </a:r>
            <a:endParaRPr lang="ko-KR" altLang="ko-KR" sz="1300" dirty="0">
              <a:solidFill>
                <a:srgbClr val="231F1F"/>
              </a:solidFill>
            </a:endParaRPr>
          </a:p>
        </p:txBody>
      </p:sp>
      <p:sp>
        <p:nvSpPr>
          <p:cNvPr id="101" name="TextBox 100"/>
          <p:cNvSpPr txBox="1"/>
          <p:nvPr/>
        </p:nvSpPr>
        <p:spPr>
          <a:xfrm>
            <a:off x="6670775" y="6222589"/>
            <a:ext cx="2660156" cy="292511"/>
          </a:xfrm>
          <a:prstGeom prst="rect">
            <a:avLst/>
          </a:prstGeom>
          <a:noFill/>
        </p:spPr>
        <p:txBody>
          <a:bodyPr wrap="none" lIns="91458" tIns="45729" rIns="91458" bIns="45729" rtlCol="0">
            <a:spAutoFit/>
          </a:bodyPr>
          <a:lstStyle/>
          <a:p>
            <a:r>
              <a:rPr lang="en-US" altLang="ko-KR" sz="1300" dirty="0">
                <a:solidFill>
                  <a:srgbClr val="231F1F"/>
                </a:solidFill>
              </a:rPr>
              <a:t>자학적 · 자기파괴 행동, 정신병리</a:t>
            </a:r>
            <a:endParaRPr lang="ko-KR" altLang="ko-KR" sz="1300" dirty="0">
              <a:solidFill>
                <a:srgbClr val="231F1F"/>
              </a:solidFill>
            </a:endParaRPr>
          </a:p>
        </p:txBody>
      </p:sp>
      <p:sp>
        <p:nvSpPr>
          <p:cNvPr id="24" name="FreeForm 23"/>
          <p:cNvSpPr/>
          <p:nvPr/>
        </p:nvSpPr>
        <p:spPr>
          <a:xfrm>
            <a:off x="1974254" y="4943010"/>
            <a:ext cx="1764164" cy="369979"/>
          </a:xfrm>
          <a:custGeom>
            <a:avLst/>
            <a:gdLst>
              <a:gd name="connsiteX0" fmla="*/ 0 w 0"/>
              <a:gd name="connsiteY0" fmla="*/ 0 w 0"/>
              <a:gd name="connsiteX1" fmla="*/ 0 w 0"/>
              <a:gd name="connsiteY1" fmla="*/ 0 w 0"/>
              <a:gd name="connsiteX2" fmla="*/ 0 w 0"/>
              <a:gd name="connsiteY2" fmla="*/ 0 w 0"/>
              <a:gd name="connsiteX3" fmla="*/ 0 w 0"/>
              <a:gd name="connsiteY3" fmla="*/ 0 w 0"/>
              <a:gd name="connsiteX4" fmla="*/ 0 w 0"/>
              <a:gd name="connsiteY4" fmla="*/ 0 w 0"/>
              <a:gd name="connsiteX5" fmla="*/ 0 w 0"/>
              <a:gd name="connsiteY5" fmla="*/ 0 w 0"/>
              <a:gd name="connsiteX6" fmla="*/ 0 w 0"/>
              <a:gd name="connsiteY6" fmla="*/ 0 w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763902" h="369824">
                <a:moveTo>
                  <a:pt x="165100" y="0"/>
                </a:moveTo>
                <a:cubicBezTo>
                  <a:pt x="165100" y="0"/>
                  <a:pt x="0" y="0"/>
                  <a:pt x="0" y="165100"/>
                </a:cubicBezTo>
                <a:lnTo>
                  <a:pt x="0" y="369824"/>
                </a:lnTo>
                <a:lnTo>
                  <a:pt x="1763902" y="369824"/>
                </a:lnTo>
                <a:lnTo>
                  <a:pt x="1763902" y="165100"/>
                </a:lnTo>
                <a:cubicBezTo>
                  <a:pt x="1763902" y="165100"/>
                  <a:pt x="1763902" y="0"/>
                  <a:pt x="1598802" y="0"/>
                </a:cubicBezTo>
                <a:lnTo>
                  <a:pt x="165100" y="0"/>
                </a:lnTo>
              </a:path>
            </a:pathLst>
          </a:custGeom>
          <a:noFill/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wrap="none" lIns="0" tIns="0" rIns="0" bIns="0" rtlCol="0" anchor="ctr"/>
          <a:lstStyle/>
          <a:p>
            <a:pPr algn="ctr">
              <a:lnSpc>
                <a:spcPts val="2390"/>
              </a:lnSpc>
            </a:pPr>
            <a:r>
              <a:rPr lang="en-US" altLang="ko-KR" sz="1600" b="1" dirty="0">
                <a:solidFill>
                  <a:srgbClr val="FFFFFF"/>
                </a:solidFill>
              </a:rPr>
              <a:t>신체손상</a:t>
            </a:r>
          </a:p>
        </p:txBody>
      </p:sp>
      <p:sp>
        <p:nvSpPr>
          <p:cNvPr id="25" name="FreeForm 24"/>
          <p:cNvSpPr/>
          <p:nvPr/>
        </p:nvSpPr>
        <p:spPr>
          <a:xfrm>
            <a:off x="6936245" y="4943010"/>
            <a:ext cx="1764164" cy="369979"/>
          </a:xfrm>
          <a:custGeom>
            <a:avLst/>
            <a:gdLst>
              <a:gd name="connsiteX0" fmla="*/ 0 w 0"/>
              <a:gd name="connsiteY0" fmla="*/ 0 w 0"/>
              <a:gd name="connsiteX1" fmla="*/ 0 w 0"/>
              <a:gd name="connsiteY1" fmla="*/ 0 w 0"/>
              <a:gd name="connsiteX2" fmla="*/ 0 w 0"/>
              <a:gd name="connsiteY2" fmla="*/ 0 w 0"/>
              <a:gd name="connsiteX3" fmla="*/ 0 w 0"/>
              <a:gd name="connsiteY3" fmla="*/ 0 w 0"/>
              <a:gd name="connsiteX4" fmla="*/ 0 w 0"/>
              <a:gd name="connsiteY4" fmla="*/ 0 w 0"/>
              <a:gd name="connsiteX5" fmla="*/ 0 w 0"/>
              <a:gd name="connsiteY5" fmla="*/ 0 w 0"/>
              <a:gd name="connsiteX6" fmla="*/ 0 w 0"/>
              <a:gd name="connsiteY6" fmla="*/ 0 w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763902" h="369824">
                <a:moveTo>
                  <a:pt x="165100" y="0"/>
                </a:moveTo>
                <a:cubicBezTo>
                  <a:pt x="165100" y="0"/>
                  <a:pt x="0" y="0"/>
                  <a:pt x="0" y="165100"/>
                </a:cubicBezTo>
                <a:lnTo>
                  <a:pt x="0" y="369824"/>
                </a:lnTo>
                <a:lnTo>
                  <a:pt x="1763903" y="369824"/>
                </a:lnTo>
                <a:lnTo>
                  <a:pt x="1763903" y="165100"/>
                </a:lnTo>
                <a:cubicBezTo>
                  <a:pt x="1763903" y="165100"/>
                  <a:pt x="1763903" y="0"/>
                  <a:pt x="1598803" y="0"/>
                </a:cubicBezTo>
                <a:lnTo>
                  <a:pt x="165100" y="0"/>
                </a:lnTo>
              </a:path>
            </a:pathLst>
          </a:custGeom>
          <a:noFill/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wrap="none" lIns="0" tIns="0" rIns="0" bIns="0" rtlCol="0" anchor="ctr"/>
          <a:lstStyle/>
          <a:p>
            <a:pPr algn="ctr">
              <a:lnSpc>
                <a:spcPts val="2390"/>
              </a:lnSpc>
            </a:pPr>
            <a:r>
              <a:rPr lang="en-US" altLang="ko-KR" sz="1600" b="1" dirty="0">
                <a:solidFill>
                  <a:srgbClr val="FFFFFF"/>
                </a:solidFill>
              </a:rPr>
              <a:t>심리 · 정서손상</a:t>
            </a:r>
          </a:p>
        </p:txBody>
      </p:sp>
      <p:pic>
        <p:nvPicPr>
          <p:cNvPr id="11" name="그림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80500" y="352425"/>
            <a:ext cx="1145310" cy="30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31881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" y="1"/>
            <a:ext cx="10693590" cy="7563104"/>
          </a:xfrm>
          <a:prstGeom prst="rect">
            <a:avLst/>
          </a:prstGeom>
        </p:spPr>
      </p:pic>
      <p:sp>
        <p:nvSpPr>
          <p:cNvPr id="112" name="TextBox 111"/>
          <p:cNvSpPr txBox="1"/>
          <p:nvPr/>
        </p:nvSpPr>
        <p:spPr>
          <a:xfrm>
            <a:off x="1780697" y="4599009"/>
            <a:ext cx="6301761" cy="554016"/>
          </a:xfrm>
          <a:prstGeom prst="rect">
            <a:avLst/>
          </a:prstGeom>
          <a:noFill/>
        </p:spPr>
        <p:txBody>
          <a:bodyPr wrap="none" lIns="91458" tIns="45729" rIns="91458" bIns="45729" rtlCol="0">
            <a:spAutoFit/>
          </a:bodyPr>
          <a:lstStyle/>
          <a:p>
            <a:r>
              <a:rPr lang="ko-KR" altLang="en-US" sz="3000" b="1" dirty="0">
                <a:solidFill>
                  <a:srgbClr val="FFFFFF"/>
                </a:solidFill>
              </a:rPr>
              <a:t>아동학대 대응체계 및 사례개입 과정</a:t>
            </a:r>
            <a:endParaRPr lang="ko-KR" altLang="ko-KR" sz="3000" b="1" dirty="0">
              <a:solidFill>
                <a:srgbClr val="FFFFFF"/>
              </a:solidFill>
            </a:endParaRPr>
          </a:p>
        </p:txBody>
      </p:sp>
      <p:sp>
        <p:nvSpPr>
          <p:cNvPr id="29" name="FreeForm 28"/>
          <p:cNvSpPr/>
          <p:nvPr/>
        </p:nvSpPr>
        <p:spPr>
          <a:xfrm>
            <a:off x="3766558" y="720266"/>
            <a:ext cx="3485142" cy="3702461"/>
          </a:xfrm>
          <a:custGeom>
            <a:avLst/>
            <a:gdLst>
              <a:gd name="connsiteX0" fmla="*/ 0 w 0"/>
              <a:gd name="connsiteY0" fmla="*/ 0 w 0"/>
              <a:gd name="connsiteX1" fmla="*/ 0 w 0"/>
              <a:gd name="connsiteY1" fmla="*/ 0 w 0"/>
              <a:gd name="connsiteX2" fmla="*/ 0 w 0"/>
              <a:gd name="connsiteY2" fmla="*/ 0 w 0"/>
              <a:gd name="connsiteX3" fmla="*/ 0 w 0"/>
              <a:gd name="connsiteY3" fmla="*/ 0 w 0"/>
              <a:gd name="connsiteX4" fmla="*/ 0 w 0"/>
              <a:gd name="connsiteY4" fmla="*/ 0 w 0"/>
              <a:gd name="connsiteX5" fmla="*/ 0 w 0"/>
              <a:gd name="connsiteY5" fmla="*/ 0 w 0"/>
              <a:gd name="connsiteX6" fmla="*/ 0 w 0"/>
              <a:gd name="connsiteY6" fmla="*/ 0 w 0"/>
              <a:gd name="connsiteX7" fmla="*/ 0 w 0"/>
              <a:gd name="connsiteY7" fmla="*/ 0 w 0"/>
              <a:gd name="connsiteX8" fmla="*/ 0 w 0"/>
              <a:gd name="connsiteY8" fmla="*/ 0 w 0"/>
              <a:gd name="connsiteX9" fmla="*/ 0 w 0"/>
              <a:gd name="connsiteY9" fmla="*/ 0 w 0"/>
              <a:gd name="connsiteX10" fmla="*/ 0 w 0"/>
              <a:gd name="connsiteY10" fmla="*/ 0 w 0"/>
              <a:gd name="connsiteX11" fmla="*/ 0 w 0"/>
              <a:gd name="connsiteY11" fmla="*/ 0 w 0"/>
              <a:gd name="connsiteX12" fmla="*/ 0 w 0"/>
              <a:gd name="connsiteY12" fmla="*/ 0 w 0"/>
              <a:gd name="connsiteX13" fmla="*/ 0 w 0"/>
              <a:gd name="connsiteY13" fmla="*/ 0 w 0"/>
              <a:gd name="connsiteX14" fmla="*/ 0 w 0"/>
              <a:gd name="connsiteY14" fmla="*/ 0 w 0"/>
              <a:gd name="connsiteX15" fmla="*/ 0 w 0"/>
              <a:gd name="connsiteY15" fmla="*/ 0 w 0"/>
              <a:gd name="connsiteX16" fmla="*/ 0 w 0"/>
              <a:gd name="connsiteY16" fmla="*/ 0 w 0"/>
              <a:gd name="connsiteX17" fmla="*/ 0 w 0"/>
              <a:gd name="connsiteY17" fmla="*/ 0 w 0"/>
              <a:gd name="connsiteX18" fmla="*/ 0 w 0"/>
              <a:gd name="connsiteY18" fmla="*/ 0 w 0"/>
              <a:gd name="connsiteX19" fmla="*/ 0 w 0"/>
              <a:gd name="connsiteY19" fmla="*/ 0 w 0"/>
              <a:gd name="connsiteX20" fmla="*/ 0 w 0"/>
              <a:gd name="connsiteY20" fmla="*/ 0 w 0"/>
              <a:gd name="connsiteX21" fmla="*/ 0 w 0"/>
              <a:gd name="connsiteY21" fmla="*/ 0 w 0"/>
              <a:gd name="connsiteX22" fmla="*/ 0 w 0"/>
              <a:gd name="connsiteY22" fmla="*/ 0 w 0"/>
              <a:gd name="connsiteX23" fmla="*/ 0 w 0"/>
              <a:gd name="connsiteY23" fmla="*/ 0 w 0"/>
              <a:gd name="connsiteX24" fmla="*/ 0 w 0"/>
              <a:gd name="connsiteY24" fmla="*/ 0 w 0"/>
              <a:gd name="connsiteX25" fmla="*/ 0 w 0"/>
              <a:gd name="connsiteY25" fmla="*/ 0 w 0"/>
              <a:gd name="connsiteX26" fmla="*/ 0 w 0"/>
              <a:gd name="connsiteY26" fmla="*/ 0 w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3484625" h="3700907">
                <a:moveTo>
                  <a:pt x="1398017" y="541909"/>
                </a:moveTo>
                <a:cubicBezTo>
                  <a:pt x="1394715" y="679704"/>
                  <a:pt x="1442086" y="805688"/>
                  <a:pt x="1522350" y="903859"/>
                </a:cubicBezTo>
                <a:cubicBezTo>
                  <a:pt x="1751458" y="1238250"/>
                  <a:pt x="1646302" y="1288923"/>
                  <a:pt x="1496442" y="1328673"/>
                </a:cubicBezTo>
                <a:cubicBezTo>
                  <a:pt x="1442086" y="1343532"/>
                  <a:pt x="1057530" y="1371092"/>
                  <a:pt x="482473" y="1142746"/>
                </a:cubicBezTo>
                <a:cubicBezTo>
                  <a:pt x="353569" y="1091438"/>
                  <a:pt x="26162" y="1086612"/>
                  <a:pt x="0" y="1370329"/>
                </a:cubicBezTo>
                <a:cubicBezTo>
                  <a:pt x="-18923" y="1583817"/>
                  <a:pt x="170561" y="1709928"/>
                  <a:pt x="329693" y="1762887"/>
                </a:cubicBezTo>
                <a:cubicBezTo>
                  <a:pt x="433452" y="1797938"/>
                  <a:pt x="886842" y="1947418"/>
                  <a:pt x="1229487" y="2018664"/>
                </a:cubicBezTo>
                <a:cubicBezTo>
                  <a:pt x="1400430" y="2054098"/>
                  <a:pt x="1402208" y="2250059"/>
                  <a:pt x="1350011" y="2351405"/>
                </a:cubicBezTo>
                <a:cubicBezTo>
                  <a:pt x="1199262" y="2642235"/>
                  <a:pt x="989712" y="2953131"/>
                  <a:pt x="874777" y="3144520"/>
                </a:cubicBezTo>
                <a:cubicBezTo>
                  <a:pt x="765176" y="3327146"/>
                  <a:pt x="753238" y="3629787"/>
                  <a:pt x="932054" y="3700907"/>
                </a:cubicBezTo>
                <a:cubicBezTo>
                  <a:pt x="1153288" y="3789426"/>
                  <a:pt x="1313689" y="3633343"/>
                  <a:pt x="1421893" y="3448431"/>
                </a:cubicBezTo>
                <a:cubicBezTo>
                  <a:pt x="1581151" y="3176777"/>
                  <a:pt x="1767206" y="2838450"/>
                  <a:pt x="1814831" y="2732278"/>
                </a:cubicBezTo>
                <a:cubicBezTo>
                  <a:pt x="1896619" y="2547874"/>
                  <a:pt x="1999616" y="2606166"/>
                  <a:pt x="1991742" y="2736723"/>
                </a:cubicBezTo>
                <a:cubicBezTo>
                  <a:pt x="1985011" y="2835910"/>
                  <a:pt x="1949450" y="3238500"/>
                  <a:pt x="1951863" y="3422650"/>
                </a:cubicBezTo>
                <a:cubicBezTo>
                  <a:pt x="1954658" y="3603117"/>
                  <a:pt x="2076070" y="3697986"/>
                  <a:pt x="2201037" y="3696462"/>
                </a:cubicBezTo>
                <a:cubicBezTo>
                  <a:pt x="2470786" y="3694176"/>
                  <a:pt x="2473834" y="3545840"/>
                  <a:pt x="2505838" y="3233674"/>
                </a:cubicBezTo>
                <a:cubicBezTo>
                  <a:pt x="2528063" y="3021203"/>
                  <a:pt x="2526793" y="2833370"/>
                  <a:pt x="2550034" y="2472817"/>
                </a:cubicBezTo>
                <a:cubicBezTo>
                  <a:pt x="2565020" y="2235581"/>
                  <a:pt x="2564385" y="1916049"/>
                  <a:pt x="2738248" y="1814195"/>
                </a:cubicBezTo>
                <a:cubicBezTo>
                  <a:pt x="2916175" y="1709928"/>
                  <a:pt x="3109088" y="1603120"/>
                  <a:pt x="3240279" y="1511681"/>
                </a:cubicBezTo>
                <a:cubicBezTo>
                  <a:pt x="3419095" y="1387220"/>
                  <a:pt x="3493644" y="1282064"/>
                  <a:pt x="3484627" y="1117473"/>
                </a:cubicBezTo>
                <a:cubicBezTo>
                  <a:pt x="3476752" y="969518"/>
                  <a:pt x="3349118" y="828167"/>
                  <a:pt x="3069337" y="990600"/>
                </a:cubicBezTo>
                <a:cubicBezTo>
                  <a:pt x="2591563" y="1265301"/>
                  <a:pt x="2439289" y="1240790"/>
                  <a:pt x="2439289" y="1240790"/>
                </a:cubicBezTo>
                <a:cubicBezTo>
                  <a:pt x="2292478" y="1229613"/>
                  <a:pt x="2295145" y="1126617"/>
                  <a:pt x="2405888" y="902462"/>
                </a:cubicBezTo>
                <a:cubicBezTo>
                  <a:pt x="2479168" y="748411"/>
                  <a:pt x="2494535" y="667893"/>
                  <a:pt x="2495170" y="539242"/>
                </a:cubicBezTo>
                <a:cubicBezTo>
                  <a:pt x="2496821" y="228853"/>
                  <a:pt x="2290954" y="21971"/>
                  <a:pt x="1987297" y="762"/>
                </a:cubicBezTo>
                <a:cubicBezTo>
                  <a:pt x="1977391" y="381"/>
                  <a:pt x="1967611" y="0"/>
                  <a:pt x="1957833" y="0"/>
                </a:cubicBezTo>
                <a:cubicBezTo>
                  <a:pt x="1690244" y="0"/>
                  <a:pt x="1403986" y="249047"/>
                  <a:pt x="1398017" y="541909"/>
                </a:cubicBezTo>
              </a:path>
            </a:pathLst>
          </a:custGeom>
          <a:noFill/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wrap="none" lIns="0" tIns="0" rIns="0" bIns="0" rtlCol="0" anchor="ctr"/>
          <a:lstStyle/>
          <a:p>
            <a:pPr algn="ctr">
              <a:lnSpc>
                <a:spcPts val="11502"/>
              </a:lnSpc>
            </a:pPr>
            <a:r>
              <a:rPr lang="en-US" altLang="ko-KR" sz="9000" b="1" dirty="0">
                <a:solidFill>
                  <a:srgbClr val="127BC8"/>
                </a:solidFill>
              </a:rPr>
              <a:t>3</a:t>
            </a:r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4300" y="6849687"/>
            <a:ext cx="1785679" cy="4752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15448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142054" y="1270597"/>
            <a:ext cx="2400300" cy="621324"/>
          </a:xfrm>
          <a:prstGeom prst="rect">
            <a:avLst/>
          </a:prstGeom>
        </p:spPr>
        <p:txBody>
          <a:bodyPr vert="horz" wrap="square" lIns="0" tIns="4635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365"/>
              </a:spcBef>
            </a:pPr>
            <a:r>
              <a:rPr lang="ko-KR" altLang="en-US" sz="2000" b="1" spc="-175" dirty="0" smtClean="0">
                <a:solidFill>
                  <a:srgbClr val="007DC4"/>
                </a:solidFill>
                <a:latin typeface="Malgun Gothic"/>
                <a:cs typeface="Malgun Gothic"/>
              </a:rPr>
              <a:t>아동학대 대응체계</a:t>
            </a:r>
            <a:endParaRPr lang="en-US" altLang="ko-KR" sz="2000" b="1" spc="-175" dirty="0" smtClean="0">
              <a:solidFill>
                <a:srgbClr val="007DC4"/>
              </a:solidFill>
              <a:latin typeface="Malgun Gothic"/>
              <a:cs typeface="Malgun Gothic"/>
            </a:endParaRPr>
          </a:p>
          <a:p>
            <a:pPr algn="ctr">
              <a:lnSpc>
                <a:spcPct val="100000"/>
              </a:lnSpc>
              <a:spcBef>
                <a:spcPts val="365"/>
              </a:spcBef>
            </a:pPr>
            <a:r>
              <a:rPr sz="1400" b="1" spc="-155" dirty="0" err="1" smtClean="0">
                <a:solidFill>
                  <a:srgbClr val="6D6E71"/>
                </a:solidFill>
                <a:latin typeface="Malgun Gothic"/>
                <a:cs typeface="Malgun Gothic"/>
              </a:rPr>
              <a:t>역할</a:t>
            </a:r>
            <a:endParaRPr sz="1400" dirty="0">
              <a:latin typeface="Malgun Gothic"/>
              <a:cs typeface="Malgun Gothic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6457701" y="11"/>
            <a:ext cx="3694718" cy="180417"/>
          </a:xfrm>
          <a:custGeom>
            <a:avLst/>
            <a:gdLst/>
            <a:ahLst/>
            <a:cxnLst/>
            <a:rect l="l" t="t" r="r" b="b"/>
            <a:pathLst>
              <a:path w="2858134" h="180340">
                <a:moveTo>
                  <a:pt x="0" y="179997"/>
                </a:moveTo>
                <a:lnTo>
                  <a:pt x="2857728" y="179997"/>
                </a:lnTo>
                <a:lnTo>
                  <a:pt x="2857728" y="0"/>
                </a:lnTo>
                <a:lnTo>
                  <a:pt x="0" y="0"/>
                </a:lnTo>
                <a:lnTo>
                  <a:pt x="0" y="179997"/>
                </a:lnTo>
                <a:close/>
              </a:path>
            </a:pathLst>
          </a:custGeom>
          <a:solidFill>
            <a:srgbClr val="007D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40004" y="11"/>
            <a:ext cx="3366270" cy="180417"/>
          </a:xfrm>
          <a:custGeom>
            <a:avLst/>
            <a:gdLst/>
            <a:ahLst/>
            <a:cxnLst/>
            <a:rect l="l" t="t" r="r" b="b"/>
            <a:pathLst>
              <a:path w="2854960" h="180340">
                <a:moveTo>
                  <a:pt x="0" y="179997"/>
                </a:moveTo>
                <a:lnTo>
                  <a:pt x="2854363" y="179997"/>
                </a:lnTo>
                <a:lnTo>
                  <a:pt x="2854363" y="0"/>
                </a:lnTo>
                <a:lnTo>
                  <a:pt x="0" y="0"/>
                </a:lnTo>
                <a:lnTo>
                  <a:pt x="0" y="179997"/>
                </a:lnTo>
                <a:close/>
              </a:path>
            </a:pathLst>
          </a:custGeom>
          <a:solidFill>
            <a:srgbClr val="007D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34354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538844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543334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547824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552314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556804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561294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565784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570274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574764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579253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583744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588234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592724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597214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601703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606194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610683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615173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619664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624153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628644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633133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637623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642113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646603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651094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655583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660073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664563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669053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673543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678033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682523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687013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691503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695993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700483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704973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709463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713953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718443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722932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727423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731912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736403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740893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74538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749873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754362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758852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763343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767833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772323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776812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78130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785792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790282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794772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799262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803752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80824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81273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817222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821712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826202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830692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835182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839672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844161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84865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853142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857632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862122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866611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871102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875591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880082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884572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889061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893552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898041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902531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907021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" name="object 89"/>
          <p:cNvSpPr/>
          <p:nvPr/>
        </p:nvSpPr>
        <p:spPr>
          <a:xfrm>
            <a:off x="911511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" name="object 90"/>
          <p:cNvSpPr/>
          <p:nvPr/>
        </p:nvSpPr>
        <p:spPr>
          <a:xfrm>
            <a:off x="916002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" name="object 91"/>
          <p:cNvSpPr/>
          <p:nvPr/>
        </p:nvSpPr>
        <p:spPr>
          <a:xfrm>
            <a:off x="920491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" name="object 92"/>
          <p:cNvSpPr/>
          <p:nvPr/>
        </p:nvSpPr>
        <p:spPr>
          <a:xfrm>
            <a:off x="924981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" name="object 93"/>
          <p:cNvSpPr/>
          <p:nvPr/>
        </p:nvSpPr>
        <p:spPr>
          <a:xfrm>
            <a:off x="929471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" name="object 94"/>
          <p:cNvSpPr/>
          <p:nvPr/>
        </p:nvSpPr>
        <p:spPr>
          <a:xfrm>
            <a:off x="933961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" name="object 95"/>
          <p:cNvSpPr/>
          <p:nvPr/>
        </p:nvSpPr>
        <p:spPr>
          <a:xfrm>
            <a:off x="938451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" name="object 96"/>
          <p:cNvSpPr/>
          <p:nvPr/>
        </p:nvSpPr>
        <p:spPr>
          <a:xfrm>
            <a:off x="942941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" name="object 97"/>
          <p:cNvSpPr/>
          <p:nvPr/>
        </p:nvSpPr>
        <p:spPr>
          <a:xfrm>
            <a:off x="947431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" name="object 98"/>
          <p:cNvSpPr/>
          <p:nvPr/>
        </p:nvSpPr>
        <p:spPr>
          <a:xfrm>
            <a:off x="951921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" name="object 99"/>
          <p:cNvSpPr/>
          <p:nvPr/>
        </p:nvSpPr>
        <p:spPr>
          <a:xfrm>
            <a:off x="956411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" name="object 100"/>
          <p:cNvSpPr/>
          <p:nvPr/>
        </p:nvSpPr>
        <p:spPr>
          <a:xfrm>
            <a:off x="960901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" name="object 101"/>
          <p:cNvSpPr/>
          <p:nvPr/>
        </p:nvSpPr>
        <p:spPr>
          <a:xfrm>
            <a:off x="965391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" name="object 102"/>
          <p:cNvSpPr/>
          <p:nvPr/>
        </p:nvSpPr>
        <p:spPr>
          <a:xfrm>
            <a:off x="969881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" name="object 103"/>
          <p:cNvSpPr/>
          <p:nvPr/>
        </p:nvSpPr>
        <p:spPr>
          <a:xfrm>
            <a:off x="974371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" name="object 104"/>
          <p:cNvSpPr/>
          <p:nvPr/>
        </p:nvSpPr>
        <p:spPr>
          <a:xfrm>
            <a:off x="978861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" name="object 105"/>
          <p:cNvSpPr/>
          <p:nvPr/>
        </p:nvSpPr>
        <p:spPr>
          <a:xfrm>
            <a:off x="983351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" name="object 106"/>
          <p:cNvSpPr/>
          <p:nvPr/>
        </p:nvSpPr>
        <p:spPr>
          <a:xfrm>
            <a:off x="987840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" name="object 107"/>
          <p:cNvSpPr/>
          <p:nvPr/>
        </p:nvSpPr>
        <p:spPr>
          <a:xfrm>
            <a:off x="992331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" name="object 108"/>
          <p:cNvSpPr/>
          <p:nvPr/>
        </p:nvSpPr>
        <p:spPr>
          <a:xfrm>
            <a:off x="996821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" name="object 109"/>
          <p:cNvSpPr/>
          <p:nvPr/>
        </p:nvSpPr>
        <p:spPr>
          <a:xfrm>
            <a:off x="1001311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" name="object 110"/>
          <p:cNvSpPr/>
          <p:nvPr/>
        </p:nvSpPr>
        <p:spPr>
          <a:xfrm>
            <a:off x="10058012" y="12"/>
            <a:ext cx="94615" cy="134620"/>
          </a:xfrm>
          <a:custGeom>
            <a:avLst/>
            <a:gdLst/>
            <a:ahLst/>
            <a:cxnLst/>
            <a:rect l="l" t="t" r="r" b="b"/>
            <a:pathLst>
              <a:path w="94615" h="134620">
                <a:moveTo>
                  <a:pt x="0" y="0"/>
                </a:moveTo>
                <a:lnTo>
                  <a:pt x="93999" y="134541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" name="object 111"/>
          <p:cNvSpPr/>
          <p:nvPr/>
        </p:nvSpPr>
        <p:spPr>
          <a:xfrm>
            <a:off x="10102906" y="12"/>
            <a:ext cx="49530" cy="70485"/>
          </a:xfrm>
          <a:custGeom>
            <a:avLst/>
            <a:gdLst/>
            <a:ahLst/>
            <a:cxnLst/>
            <a:rect l="l" t="t" r="r" b="b"/>
            <a:pathLst>
              <a:path w="49529" h="70485">
                <a:moveTo>
                  <a:pt x="0" y="0"/>
                </a:moveTo>
                <a:lnTo>
                  <a:pt x="49105" y="70284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" name="object 112"/>
          <p:cNvSpPr/>
          <p:nvPr/>
        </p:nvSpPr>
        <p:spPr>
          <a:xfrm>
            <a:off x="540004" y="130264"/>
            <a:ext cx="34925" cy="50165"/>
          </a:xfrm>
          <a:custGeom>
            <a:avLst/>
            <a:gdLst/>
            <a:ahLst/>
            <a:cxnLst/>
            <a:rect l="l" t="t" r="r" b="b"/>
            <a:pathLst>
              <a:path w="34925" h="50164">
                <a:moveTo>
                  <a:pt x="0" y="0"/>
                </a:moveTo>
                <a:lnTo>
                  <a:pt x="34755" y="49745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" name="object 113"/>
          <p:cNvSpPr/>
          <p:nvPr/>
        </p:nvSpPr>
        <p:spPr>
          <a:xfrm>
            <a:off x="540004" y="66006"/>
            <a:ext cx="80010" cy="114300"/>
          </a:xfrm>
          <a:custGeom>
            <a:avLst/>
            <a:gdLst/>
            <a:ahLst/>
            <a:cxnLst/>
            <a:rect l="l" t="t" r="r" b="b"/>
            <a:pathLst>
              <a:path w="80009" h="114300">
                <a:moveTo>
                  <a:pt x="0" y="0"/>
                </a:moveTo>
                <a:lnTo>
                  <a:pt x="79649" y="114002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" name="object 114"/>
          <p:cNvSpPr/>
          <p:nvPr/>
        </p:nvSpPr>
        <p:spPr>
          <a:xfrm>
            <a:off x="540004" y="1740"/>
            <a:ext cx="125095" cy="178435"/>
          </a:xfrm>
          <a:custGeom>
            <a:avLst/>
            <a:gdLst/>
            <a:ahLst/>
            <a:cxnLst/>
            <a:rect l="l" t="t" r="r" b="b"/>
            <a:pathLst>
              <a:path w="125095" h="178435">
                <a:moveTo>
                  <a:pt x="0" y="0"/>
                </a:moveTo>
                <a:lnTo>
                  <a:pt x="124551" y="178269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" name="object 115"/>
          <p:cNvSpPr/>
          <p:nvPr/>
        </p:nvSpPr>
        <p:spPr>
          <a:xfrm>
            <a:off x="58369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" name="object 116"/>
          <p:cNvSpPr/>
          <p:nvPr/>
        </p:nvSpPr>
        <p:spPr>
          <a:xfrm>
            <a:off x="62859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" name="object 117"/>
          <p:cNvSpPr/>
          <p:nvPr/>
        </p:nvSpPr>
        <p:spPr>
          <a:xfrm>
            <a:off x="67349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" name="object 118"/>
          <p:cNvSpPr/>
          <p:nvPr/>
        </p:nvSpPr>
        <p:spPr>
          <a:xfrm>
            <a:off x="71839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" name="object 119"/>
          <p:cNvSpPr/>
          <p:nvPr/>
        </p:nvSpPr>
        <p:spPr>
          <a:xfrm>
            <a:off x="76329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" name="object 120"/>
          <p:cNvSpPr/>
          <p:nvPr/>
        </p:nvSpPr>
        <p:spPr>
          <a:xfrm>
            <a:off x="80819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" name="object 121"/>
          <p:cNvSpPr/>
          <p:nvPr/>
        </p:nvSpPr>
        <p:spPr>
          <a:xfrm>
            <a:off x="85309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" name="object 122"/>
          <p:cNvSpPr/>
          <p:nvPr/>
        </p:nvSpPr>
        <p:spPr>
          <a:xfrm>
            <a:off x="89799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" name="object 123"/>
          <p:cNvSpPr/>
          <p:nvPr/>
        </p:nvSpPr>
        <p:spPr>
          <a:xfrm>
            <a:off x="94289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" name="object 124"/>
          <p:cNvSpPr/>
          <p:nvPr/>
        </p:nvSpPr>
        <p:spPr>
          <a:xfrm>
            <a:off x="98779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" name="object 125"/>
          <p:cNvSpPr/>
          <p:nvPr/>
        </p:nvSpPr>
        <p:spPr>
          <a:xfrm>
            <a:off x="103269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" name="object 126"/>
          <p:cNvSpPr/>
          <p:nvPr/>
        </p:nvSpPr>
        <p:spPr>
          <a:xfrm>
            <a:off x="107758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" name="object 127"/>
          <p:cNvSpPr/>
          <p:nvPr/>
        </p:nvSpPr>
        <p:spPr>
          <a:xfrm>
            <a:off x="112249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" name="object 128"/>
          <p:cNvSpPr/>
          <p:nvPr/>
        </p:nvSpPr>
        <p:spPr>
          <a:xfrm>
            <a:off x="116738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" name="object 129"/>
          <p:cNvSpPr/>
          <p:nvPr/>
        </p:nvSpPr>
        <p:spPr>
          <a:xfrm>
            <a:off x="121229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" name="object 130"/>
          <p:cNvSpPr/>
          <p:nvPr/>
        </p:nvSpPr>
        <p:spPr>
          <a:xfrm>
            <a:off x="125719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" name="object 131"/>
          <p:cNvSpPr/>
          <p:nvPr/>
        </p:nvSpPr>
        <p:spPr>
          <a:xfrm>
            <a:off x="130208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" name="object 132"/>
          <p:cNvSpPr/>
          <p:nvPr/>
        </p:nvSpPr>
        <p:spPr>
          <a:xfrm>
            <a:off x="134699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" name="object 133"/>
          <p:cNvSpPr/>
          <p:nvPr/>
        </p:nvSpPr>
        <p:spPr>
          <a:xfrm>
            <a:off x="139188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" name="object 134"/>
          <p:cNvSpPr/>
          <p:nvPr/>
        </p:nvSpPr>
        <p:spPr>
          <a:xfrm>
            <a:off x="143678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5" name="object 135"/>
          <p:cNvSpPr/>
          <p:nvPr/>
        </p:nvSpPr>
        <p:spPr>
          <a:xfrm>
            <a:off x="148168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6" name="object 136"/>
          <p:cNvSpPr/>
          <p:nvPr/>
        </p:nvSpPr>
        <p:spPr>
          <a:xfrm>
            <a:off x="152658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7" name="object 137"/>
          <p:cNvSpPr/>
          <p:nvPr/>
        </p:nvSpPr>
        <p:spPr>
          <a:xfrm>
            <a:off x="157149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8" name="object 138"/>
          <p:cNvSpPr/>
          <p:nvPr/>
        </p:nvSpPr>
        <p:spPr>
          <a:xfrm>
            <a:off x="161638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9" name="object 139"/>
          <p:cNvSpPr/>
          <p:nvPr/>
        </p:nvSpPr>
        <p:spPr>
          <a:xfrm>
            <a:off x="166128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0" name="object 140"/>
          <p:cNvSpPr/>
          <p:nvPr/>
        </p:nvSpPr>
        <p:spPr>
          <a:xfrm>
            <a:off x="170618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1" name="object 141"/>
          <p:cNvSpPr/>
          <p:nvPr/>
        </p:nvSpPr>
        <p:spPr>
          <a:xfrm>
            <a:off x="17510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2" name="object 142"/>
          <p:cNvSpPr/>
          <p:nvPr/>
        </p:nvSpPr>
        <p:spPr>
          <a:xfrm>
            <a:off x="179598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3" name="object 143"/>
          <p:cNvSpPr/>
          <p:nvPr/>
        </p:nvSpPr>
        <p:spPr>
          <a:xfrm>
            <a:off x="18408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4" name="object 144"/>
          <p:cNvSpPr/>
          <p:nvPr/>
        </p:nvSpPr>
        <p:spPr>
          <a:xfrm>
            <a:off x="188578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5" name="object 145"/>
          <p:cNvSpPr/>
          <p:nvPr/>
        </p:nvSpPr>
        <p:spPr>
          <a:xfrm>
            <a:off x="193068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6" name="object 146"/>
          <p:cNvSpPr/>
          <p:nvPr/>
        </p:nvSpPr>
        <p:spPr>
          <a:xfrm>
            <a:off x="197557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7" name="object 147"/>
          <p:cNvSpPr/>
          <p:nvPr/>
        </p:nvSpPr>
        <p:spPr>
          <a:xfrm>
            <a:off x="202048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8" name="object 148"/>
          <p:cNvSpPr/>
          <p:nvPr/>
        </p:nvSpPr>
        <p:spPr>
          <a:xfrm>
            <a:off x="206538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9" name="object 149"/>
          <p:cNvSpPr/>
          <p:nvPr/>
        </p:nvSpPr>
        <p:spPr>
          <a:xfrm>
            <a:off x="21102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0" name="object 150"/>
          <p:cNvSpPr/>
          <p:nvPr/>
        </p:nvSpPr>
        <p:spPr>
          <a:xfrm>
            <a:off x="21551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1" name="object 151"/>
          <p:cNvSpPr/>
          <p:nvPr/>
        </p:nvSpPr>
        <p:spPr>
          <a:xfrm>
            <a:off x="22000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2" name="object 152"/>
          <p:cNvSpPr/>
          <p:nvPr/>
        </p:nvSpPr>
        <p:spPr>
          <a:xfrm>
            <a:off x="224498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3" name="object 153"/>
          <p:cNvSpPr/>
          <p:nvPr/>
        </p:nvSpPr>
        <p:spPr>
          <a:xfrm>
            <a:off x="22898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4" name="object 154"/>
          <p:cNvSpPr/>
          <p:nvPr/>
        </p:nvSpPr>
        <p:spPr>
          <a:xfrm>
            <a:off x="23347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5" name="object 155"/>
          <p:cNvSpPr/>
          <p:nvPr/>
        </p:nvSpPr>
        <p:spPr>
          <a:xfrm>
            <a:off x="23796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6" name="object 156"/>
          <p:cNvSpPr/>
          <p:nvPr/>
        </p:nvSpPr>
        <p:spPr>
          <a:xfrm>
            <a:off x="242458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7" name="object 157"/>
          <p:cNvSpPr/>
          <p:nvPr/>
        </p:nvSpPr>
        <p:spPr>
          <a:xfrm>
            <a:off x="246948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8" name="object 158"/>
          <p:cNvSpPr/>
          <p:nvPr/>
        </p:nvSpPr>
        <p:spPr>
          <a:xfrm>
            <a:off x="251437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9" name="object 159"/>
          <p:cNvSpPr/>
          <p:nvPr/>
        </p:nvSpPr>
        <p:spPr>
          <a:xfrm>
            <a:off x="255928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0" name="object 160"/>
          <p:cNvSpPr/>
          <p:nvPr/>
        </p:nvSpPr>
        <p:spPr>
          <a:xfrm>
            <a:off x="260418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1" name="object 161"/>
          <p:cNvSpPr/>
          <p:nvPr/>
        </p:nvSpPr>
        <p:spPr>
          <a:xfrm>
            <a:off x="26490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2" name="object 162"/>
          <p:cNvSpPr/>
          <p:nvPr/>
        </p:nvSpPr>
        <p:spPr>
          <a:xfrm>
            <a:off x="26939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3" name="object 163"/>
          <p:cNvSpPr/>
          <p:nvPr/>
        </p:nvSpPr>
        <p:spPr>
          <a:xfrm>
            <a:off x="273887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4" name="object 164"/>
          <p:cNvSpPr/>
          <p:nvPr/>
        </p:nvSpPr>
        <p:spPr>
          <a:xfrm>
            <a:off x="278377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5" name="object 165"/>
          <p:cNvSpPr/>
          <p:nvPr/>
        </p:nvSpPr>
        <p:spPr>
          <a:xfrm>
            <a:off x="282867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6" name="object 166"/>
          <p:cNvSpPr/>
          <p:nvPr/>
        </p:nvSpPr>
        <p:spPr>
          <a:xfrm>
            <a:off x="287358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7" name="object 167"/>
          <p:cNvSpPr/>
          <p:nvPr/>
        </p:nvSpPr>
        <p:spPr>
          <a:xfrm>
            <a:off x="291848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8" name="object 168"/>
          <p:cNvSpPr/>
          <p:nvPr/>
        </p:nvSpPr>
        <p:spPr>
          <a:xfrm>
            <a:off x="296337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9" name="object 169"/>
          <p:cNvSpPr/>
          <p:nvPr/>
        </p:nvSpPr>
        <p:spPr>
          <a:xfrm>
            <a:off x="300827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0" name="object 170"/>
          <p:cNvSpPr/>
          <p:nvPr/>
        </p:nvSpPr>
        <p:spPr>
          <a:xfrm>
            <a:off x="305317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1" name="object 171"/>
          <p:cNvSpPr/>
          <p:nvPr/>
        </p:nvSpPr>
        <p:spPr>
          <a:xfrm>
            <a:off x="309807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2" name="object 172"/>
          <p:cNvSpPr/>
          <p:nvPr/>
        </p:nvSpPr>
        <p:spPr>
          <a:xfrm>
            <a:off x="314297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3" name="object 173"/>
          <p:cNvSpPr/>
          <p:nvPr/>
        </p:nvSpPr>
        <p:spPr>
          <a:xfrm>
            <a:off x="318787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4" name="object 174"/>
          <p:cNvSpPr/>
          <p:nvPr/>
        </p:nvSpPr>
        <p:spPr>
          <a:xfrm>
            <a:off x="323277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5" name="object 175"/>
          <p:cNvSpPr/>
          <p:nvPr/>
        </p:nvSpPr>
        <p:spPr>
          <a:xfrm>
            <a:off x="327767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6" name="object 176"/>
          <p:cNvSpPr/>
          <p:nvPr/>
        </p:nvSpPr>
        <p:spPr>
          <a:xfrm>
            <a:off x="332257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7" name="object 177"/>
          <p:cNvSpPr/>
          <p:nvPr/>
        </p:nvSpPr>
        <p:spPr>
          <a:xfrm>
            <a:off x="336747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8" name="object 178"/>
          <p:cNvSpPr/>
          <p:nvPr/>
        </p:nvSpPr>
        <p:spPr>
          <a:xfrm>
            <a:off x="341237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9" name="object 179"/>
          <p:cNvSpPr/>
          <p:nvPr/>
        </p:nvSpPr>
        <p:spPr>
          <a:xfrm>
            <a:off x="345727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0" name="object 180"/>
          <p:cNvSpPr/>
          <p:nvPr/>
        </p:nvSpPr>
        <p:spPr>
          <a:xfrm>
            <a:off x="350217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1" name="object 181"/>
          <p:cNvSpPr/>
          <p:nvPr/>
        </p:nvSpPr>
        <p:spPr>
          <a:xfrm>
            <a:off x="354707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2" name="object 182"/>
          <p:cNvSpPr/>
          <p:nvPr/>
        </p:nvSpPr>
        <p:spPr>
          <a:xfrm>
            <a:off x="359197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3" name="object 183"/>
          <p:cNvSpPr/>
          <p:nvPr/>
        </p:nvSpPr>
        <p:spPr>
          <a:xfrm>
            <a:off x="363686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4" name="object 184"/>
          <p:cNvSpPr/>
          <p:nvPr/>
        </p:nvSpPr>
        <p:spPr>
          <a:xfrm>
            <a:off x="368177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5" name="object 185"/>
          <p:cNvSpPr/>
          <p:nvPr/>
        </p:nvSpPr>
        <p:spPr>
          <a:xfrm>
            <a:off x="372667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6" name="object 186"/>
          <p:cNvSpPr/>
          <p:nvPr/>
        </p:nvSpPr>
        <p:spPr>
          <a:xfrm>
            <a:off x="377157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7" name="object 187"/>
          <p:cNvSpPr/>
          <p:nvPr/>
        </p:nvSpPr>
        <p:spPr>
          <a:xfrm>
            <a:off x="381647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8" name="object 188"/>
          <p:cNvSpPr/>
          <p:nvPr/>
        </p:nvSpPr>
        <p:spPr>
          <a:xfrm>
            <a:off x="386136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9" name="object 189"/>
          <p:cNvSpPr/>
          <p:nvPr/>
        </p:nvSpPr>
        <p:spPr>
          <a:xfrm>
            <a:off x="390627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0" name="object 190"/>
          <p:cNvSpPr/>
          <p:nvPr/>
        </p:nvSpPr>
        <p:spPr>
          <a:xfrm>
            <a:off x="395116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1" name="object 191"/>
          <p:cNvSpPr/>
          <p:nvPr/>
        </p:nvSpPr>
        <p:spPr>
          <a:xfrm>
            <a:off x="399606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2" name="object 192"/>
          <p:cNvSpPr/>
          <p:nvPr/>
        </p:nvSpPr>
        <p:spPr>
          <a:xfrm>
            <a:off x="404097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3" name="object 193"/>
          <p:cNvSpPr/>
          <p:nvPr/>
        </p:nvSpPr>
        <p:spPr>
          <a:xfrm>
            <a:off x="408586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4" name="object 194"/>
          <p:cNvSpPr/>
          <p:nvPr/>
        </p:nvSpPr>
        <p:spPr>
          <a:xfrm>
            <a:off x="413077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5" name="object 195"/>
          <p:cNvSpPr/>
          <p:nvPr/>
        </p:nvSpPr>
        <p:spPr>
          <a:xfrm>
            <a:off x="417566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6" name="object 196"/>
          <p:cNvSpPr/>
          <p:nvPr/>
        </p:nvSpPr>
        <p:spPr>
          <a:xfrm>
            <a:off x="422056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7" name="object 197"/>
          <p:cNvSpPr/>
          <p:nvPr/>
        </p:nvSpPr>
        <p:spPr>
          <a:xfrm>
            <a:off x="426546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8" name="object 198"/>
          <p:cNvSpPr/>
          <p:nvPr/>
        </p:nvSpPr>
        <p:spPr>
          <a:xfrm>
            <a:off x="431036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9" name="object 199"/>
          <p:cNvSpPr/>
          <p:nvPr/>
        </p:nvSpPr>
        <p:spPr>
          <a:xfrm>
            <a:off x="435527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0" name="object 200"/>
          <p:cNvSpPr/>
          <p:nvPr/>
        </p:nvSpPr>
        <p:spPr>
          <a:xfrm>
            <a:off x="440016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1" name="object 201"/>
          <p:cNvSpPr/>
          <p:nvPr/>
        </p:nvSpPr>
        <p:spPr>
          <a:xfrm>
            <a:off x="444506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2" name="object 202"/>
          <p:cNvSpPr/>
          <p:nvPr/>
        </p:nvSpPr>
        <p:spPr>
          <a:xfrm>
            <a:off x="448996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3" name="object 203"/>
          <p:cNvSpPr/>
          <p:nvPr/>
        </p:nvSpPr>
        <p:spPr>
          <a:xfrm>
            <a:off x="453486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4" name="object 204"/>
          <p:cNvSpPr/>
          <p:nvPr/>
        </p:nvSpPr>
        <p:spPr>
          <a:xfrm>
            <a:off x="457976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5" name="object 205"/>
          <p:cNvSpPr/>
          <p:nvPr/>
        </p:nvSpPr>
        <p:spPr>
          <a:xfrm>
            <a:off x="462466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6" name="object 206"/>
          <p:cNvSpPr/>
          <p:nvPr/>
        </p:nvSpPr>
        <p:spPr>
          <a:xfrm>
            <a:off x="466956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7" name="object 207"/>
          <p:cNvSpPr/>
          <p:nvPr/>
        </p:nvSpPr>
        <p:spPr>
          <a:xfrm>
            <a:off x="471446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8" name="object 208"/>
          <p:cNvSpPr/>
          <p:nvPr/>
        </p:nvSpPr>
        <p:spPr>
          <a:xfrm>
            <a:off x="475936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9" name="object 209"/>
          <p:cNvSpPr/>
          <p:nvPr/>
        </p:nvSpPr>
        <p:spPr>
          <a:xfrm>
            <a:off x="480426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0" name="object 210"/>
          <p:cNvSpPr/>
          <p:nvPr/>
        </p:nvSpPr>
        <p:spPr>
          <a:xfrm>
            <a:off x="484916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1" name="object 211"/>
          <p:cNvSpPr/>
          <p:nvPr/>
        </p:nvSpPr>
        <p:spPr>
          <a:xfrm>
            <a:off x="489406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2" name="object 212"/>
          <p:cNvSpPr/>
          <p:nvPr/>
        </p:nvSpPr>
        <p:spPr>
          <a:xfrm>
            <a:off x="493896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3" name="object 213"/>
          <p:cNvSpPr/>
          <p:nvPr/>
        </p:nvSpPr>
        <p:spPr>
          <a:xfrm>
            <a:off x="498386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4" name="object 214"/>
          <p:cNvSpPr/>
          <p:nvPr/>
        </p:nvSpPr>
        <p:spPr>
          <a:xfrm>
            <a:off x="502876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5" name="object 215"/>
          <p:cNvSpPr/>
          <p:nvPr/>
        </p:nvSpPr>
        <p:spPr>
          <a:xfrm>
            <a:off x="507365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6" name="object 216"/>
          <p:cNvSpPr/>
          <p:nvPr/>
        </p:nvSpPr>
        <p:spPr>
          <a:xfrm>
            <a:off x="511856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7" name="object 217"/>
          <p:cNvSpPr/>
          <p:nvPr/>
        </p:nvSpPr>
        <p:spPr>
          <a:xfrm>
            <a:off x="516346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8" name="object 218"/>
          <p:cNvSpPr/>
          <p:nvPr/>
        </p:nvSpPr>
        <p:spPr>
          <a:xfrm>
            <a:off x="520836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9" name="object 219"/>
          <p:cNvSpPr/>
          <p:nvPr/>
        </p:nvSpPr>
        <p:spPr>
          <a:xfrm>
            <a:off x="525326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0" name="object 220"/>
          <p:cNvSpPr/>
          <p:nvPr/>
        </p:nvSpPr>
        <p:spPr>
          <a:xfrm>
            <a:off x="529815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1" name="object 221"/>
          <p:cNvSpPr/>
          <p:nvPr/>
        </p:nvSpPr>
        <p:spPr>
          <a:xfrm>
            <a:off x="8437295" y="435254"/>
            <a:ext cx="501611" cy="10008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2" name="object 222"/>
          <p:cNvSpPr/>
          <p:nvPr/>
        </p:nvSpPr>
        <p:spPr>
          <a:xfrm>
            <a:off x="8126082" y="360006"/>
            <a:ext cx="249923" cy="24249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5" name="object 225"/>
          <p:cNvSpPr/>
          <p:nvPr/>
        </p:nvSpPr>
        <p:spPr>
          <a:xfrm>
            <a:off x="3567942" y="0"/>
            <a:ext cx="3556635" cy="1080135"/>
          </a:xfrm>
          <a:custGeom>
            <a:avLst/>
            <a:gdLst/>
            <a:ahLst/>
            <a:cxnLst/>
            <a:rect l="l" t="t" r="r" b="b"/>
            <a:pathLst>
              <a:path w="3556634" h="1080135">
                <a:moveTo>
                  <a:pt x="3556128" y="0"/>
                </a:moveTo>
                <a:lnTo>
                  <a:pt x="0" y="0"/>
                </a:lnTo>
                <a:lnTo>
                  <a:pt x="15653" y="29729"/>
                </a:lnTo>
                <a:lnTo>
                  <a:pt x="38721" y="71129"/>
                </a:lnTo>
                <a:lnTo>
                  <a:pt x="62733" y="111919"/>
                </a:lnTo>
                <a:lnTo>
                  <a:pt x="87673" y="152086"/>
                </a:lnTo>
                <a:lnTo>
                  <a:pt x="113526" y="191613"/>
                </a:lnTo>
                <a:lnTo>
                  <a:pt x="140278" y="230487"/>
                </a:lnTo>
                <a:lnTo>
                  <a:pt x="167915" y="268692"/>
                </a:lnTo>
                <a:lnTo>
                  <a:pt x="196421" y="306214"/>
                </a:lnTo>
                <a:lnTo>
                  <a:pt x="225781" y="343038"/>
                </a:lnTo>
                <a:lnTo>
                  <a:pt x="255982" y="379150"/>
                </a:lnTo>
                <a:lnTo>
                  <a:pt x="287007" y="414533"/>
                </a:lnTo>
                <a:lnTo>
                  <a:pt x="318843" y="449175"/>
                </a:lnTo>
                <a:lnTo>
                  <a:pt x="351474" y="483059"/>
                </a:lnTo>
                <a:lnTo>
                  <a:pt x="384886" y="516172"/>
                </a:lnTo>
                <a:lnTo>
                  <a:pt x="419064" y="548498"/>
                </a:lnTo>
                <a:lnTo>
                  <a:pt x="453994" y="580023"/>
                </a:lnTo>
                <a:lnTo>
                  <a:pt x="489660" y="610732"/>
                </a:lnTo>
                <a:lnTo>
                  <a:pt x="526047" y="640610"/>
                </a:lnTo>
                <a:lnTo>
                  <a:pt x="563142" y="669643"/>
                </a:lnTo>
                <a:lnTo>
                  <a:pt x="600929" y="697815"/>
                </a:lnTo>
                <a:lnTo>
                  <a:pt x="639394" y="725112"/>
                </a:lnTo>
                <a:lnTo>
                  <a:pt x="678522" y="751520"/>
                </a:lnTo>
                <a:lnTo>
                  <a:pt x="718297" y="777023"/>
                </a:lnTo>
                <a:lnTo>
                  <a:pt x="758706" y="801606"/>
                </a:lnTo>
                <a:lnTo>
                  <a:pt x="799733" y="825256"/>
                </a:lnTo>
                <a:lnTo>
                  <a:pt x="841364" y="847957"/>
                </a:lnTo>
                <a:lnTo>
                  <a:pt x="883585" y="869694"/>
                </a:lnTo>
                <a:lnTo>
                  <a:pt x="926379" y="890453"/>
                </a:lnTo>
                <a:lnTo>
                  <a:pt x="969733" y="910219"/>
                </a:lnTo>
                <a:lnTo>
                  <a:pt x="1013632" y="928977"/>
                </a:lnTo>
                <a:lnTo>
                  <a:pt x="1058060" y="946713"/>
                </a:lnTo>
                <a:lnTo>
                  <a:pt x="1103004" y="963411"/>
                </a:lnTo>
                <a:lnTo>
                  <a:pt x="1148449" y="979057"/>
                </a:lnTo>
                <a:lnTo>
                  <a:pt x="1194379" y="993637"/>
                </a:lnTo>
                <a:lnTo>
                  <a:pt x="1240780" y="1007134"/>
                </a:lnTo>
                <a:lnTo>
                  <a:pt x="1287638" y="1019536"/>
                </a:lnTo>
                <a:lnTo>
                  <a:pt x="1334937" y="1030826"/>
                </a:lnTo>
                <a:lnTo>
                  <a:pt x="1382662" y="1040991"/>
                </a:lnTo>
                <a:lnTo>
                  <a:pt x="1430800" y="1050015"/>
                </a:lnTo>
                <a:lnTo>
                  <a:pt x="1479335" y="1057884"/>
                </a:lnTo>
                <a:lnTo>
                  <a:pt x="1528252" y="1064582"/>
                </a:lnTo>
                <a:lnTo>
                  <a:pt x="1577537" y="1070096"/>
                </a:lnTo>
                <a:lnTo>
                  <a:pt x="1627175" y="1074410"/>
                </a:lnTo>
                <a:lnTo>
                  <a:pt x="1677152" y="1077510"/>
                </a:lnTo>
                <a:lnTo>
                  <a:pt x="1727452" y="1079380"/>
                </a:lnTo>
                <a:lnTo>
                  <a:pt x="1778059" y="1080007"/>
                </a:lnTo>
                <a:lnTo>
                  <a:pt x="1828669" y="1079380"/>
                </a:lnTo>
                <a:lnTo>
                  <a:pt x="1878970" y="1077510"/>
                </a:lnTo>
                <a:lnTo>
                  <a:pt x="1928949" y="1074410"/>
                </a:lnTo>
                <a:lnTo>
                  <a:pt x="1978589" y="1070095"/>
                </a:lnTo>
                <a:lnTo>
                  <a:pt x="2027875" y="1064581"/>
                </a:lnTo>
                <a:lnTo>
                  <a:pt x="2076795" y="1057882"/>
                </a:lnTo>
                <a:lnTo>
                  <a:pt x="2125331" y="1050013"/>
                </a:lnTo>
                <a:lnTo>
                  <a:pt x="2173471" y="1040988"/>
                </a:lnTo>
                <a:lnTo>
                  <a:pt x="2221198" y="1030823"/>
                </a:lnTo>
                <a:lnTo>
                  <a:pt x="2268499" y="1019532"/>
                </a:lnTo>
                <a:lnTo>
                  <a:pt x="2315358" y="1007130"/>
                </a:lnTo>
                <a:lnTo>
                  <a:pt x="2361761" y="993631"/>
                </a:lnTo>
                <a:lnTo>
                  <a:pt x="2407692" y="979051"/>
                </a:lnTo>
                <a:lnTo>
                  <a:pt x="2453138" y="963403"/>
                </a:lnTo>
                <a:lnTo>
                  <a:pt x="2498084" y="946704"/>
                </a:lnTo>
                <a:lnTo>
                  <a:pt x="2542514" y="928968"/>
                </a:lnTo>
                <a:lnTo>
                  <a:pt x="2586414" y="910208"/>
                </a:lnTo>
                <a:lnTo>
                  <a:pt x="2629769" y="890441"/>
                </a:lnTo>
                <a:lnTo>
                  <a:pt x="2672564" y="869681"/>
                </a:lnTo>
                <a:lnTo>
                  <a:pt x="2714786" y="847942"/>
                </a:lnTo>
                <a:lnTo>
                  <a:pt x="2756418" y="825240"/>
                </a:lnTo>
                <a:lnTo>
                  <a:pt x="2797446" y="801589"/>
                </a:lnTo>
                <a:lnTo>
                  <a:pt x="2837856" y="777004"/>
                </a:lnTo>
                <a:lnTo>
                  <a:pt x="2877632" y="751500"/>
                </a:lnTo>
                <a:lnTo>
                  <a:pt x="2916760" y="725091"/>
                </a:lnTo>
                <a:lnTo>
                  <a:pt x="2955226" y="697792"/>
                </a:lnTo>
                <a:lnTo>
                  <a:pt x="2993014" y="669618"/>
                </a:lnTo>
                <a:lnTo>
                  <a:pt x="3030109" y="640584"/>
                </a:lnTo>
                <a:lnTo>
                  <a:pt x="3066498" y="610704"/>
                </a:lnTo>
                <a:lnTo>
                  <a:pt x="3102164" y="579994"/>
                </a:lnTo>
                <a:lnTo>
                  <a:pt x="3137094" y="548467"/>
                </a:lnTo>
                <a:lnTo>
                  <a:pt x="3171272" y="516139"/>
                </a:lnTo>
                <a:lnTo>
                  <a:pt x="3204685" y="483025"/>
                </a:lnTo>
                <a:lnTo>
                  <a:pt x="3237316" y="449139"/>
                </a:lnTo>
                <a:lnTo>
                  <a:pt x="3269152" y="414496"/>
                </a:lnTo>
                <a:lnTo>
                  <a:pt x="3300177" y="379110"/>
                </a:lnTo>
                <a:lnTo>
                  <a:pt x="3330377" y="342998"/>
                </a:lnTo>
                <a:lnTo>
                  <a:pt x="3359738" y="306172"/>
                </a:lnTo>
                <a:lnTo>
                  <a:pt x="3388244" y="268648"/>
                </a:lnTo>
                <a:lnTo>
                  <a:pt x="3415880" y="230441"/>
                </a:lnTo>
                <a:lnTo>
                  <a:pt x="3442632" y="191566"/>
                </a:lnTo>
                <a:lnTo>
                  <a:pt x="3468485" y="152037"/>
                </a:lnTo>
                <a:lnTo>
                  <a:pt x="3493425" y="111869"/>
                </a:lnTo>
                <a:lnTo>
                  <a:pt x="3517436" y="71076"/>
                </a:lnTo>
                <a:lnTo>
                  <a:pt x="3540504" y="29675"/>
                </a:lnTo>
                <a:lnTo>
                  <a:pt x="3556128" y="0"/>
                </a:lnTo>
                <a:close/>
              </a:path>
            </a:pathLst>
          </a:custGeom>
          <a:solidFill>
            <a:srgbClr val="007D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6" name="object 22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pc="125" dirty="0"/>
              <a:t>3</a:t>
            </a:r>
          </a:p>
        </p:txBody>
      </p:sp>
      <p:sp>
        <p:nvSpPr>
          <p:cNvPr id="227" name="object 227"/>
          <p:cNvSpPr/>
          <p:nvPr/>
        </p:nvSpPr>
        <p:spPr>
          <a:xfrm>
            <a:off x="316004" y="3024490"/>
            <a:ext cx="2430200" cy="16570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8" name="object 228"/>
          <p:cNvSpPr/>
          <p:nvPr/>
        </p:nvSpPr>
        <p:spPr>
          <a:xfrm>
            <a:off x="222323" y="3131940"/>
            <a:ext cx="3267629" cy="3931920"/>
          </a:xfrm>
          <a:custGeom>
            <a:avLst/>
            <a:gdLst/>
            <a:ahLst/>
            <a:cxnLst/>
            <a:rect l="l" t="t" r="r" b="b"/>
            <a:pathLst>
              <a:path w="4819015" h="3931920">
                <a:moveTo>
                  <a:pt x="0" y="0"/>
                </a:moveTo>
                <a:lnTo>
                  <a:pt x="4818888" y="0"/>
                </a:lnTo>
                <a:lnTo>
                  <a:pt x="4818888" y="3931920"/>
                </a:lnTo>
                <a:lnTo>
                  <a:pt x="0" y="3931920"/>
                </a:lnTo>
                <a:lnTo>
                  <a:pt x="0" y="0"/>
                </a:lnTo>
                <a:close/>
              </a:path>
            </a:pathLst>
          </a:custGeom>
          <a:solidFill>
            <a:srgbClr val="231F20">
              <a:alpha val="2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9" name="object 229"/>
          <p:cNvSpPr/>
          <p:nvPr/>
        </p:nvSpPr>
        <p:spPr>
          <a:xfrm>
            <a:off x="266722" y="3176339"/>
            <a:ext cx="3173764" cy="3794760"/>
          </a:xfrm>
          <a:custGeom>
            <a:avLst/>
            <a:gdLst/>
            <a:ahLst/>
            <a:cxnLst/>
            <a:rect l="l" t="t" r="r" b="b"/>
            <a:pathLst>
              <a:path w="4680585" h="3794760">
                <a:moveTo>
                  <a:pt x="4499991" y="0"/>
                </a:moveTo>
                <a:lnTo>
                  <a:pt x="179997" y="0"/>
                </a:lnTo>
                <a:lnTo>
                  <a:pt x="75936" y="2812"/>
                </a:lnTo>
                <a:lnTo>
                  <a:pt x="22499" y="22499"/>
                </a:lnTo>
                <a:lnTo>
                  <a:pt x="2812" y="75936"/>
                </a:lnTo>
                <a:lnTo>
                  <a:pt x="0" y="179997"/>
                </a:lnTo>
                <a:lnTo>
                  <a:pt x="0" y="3614369"/>
                </a:lnTo>
                <a:lnTo>
                  <a:pt x="2812" y="3718437"/>
                </a:lnTo>
                <a:lnTo>
                  <a:pt x="22499" y="3771877"/>
                </a:lnTo>
                <a:lnTo>
                  <a:pt x="75936" y="3791566"/>
                </a:lnTo>
                <a:lnTo>
                  <a:pt x="179997" y="3794379"/>
                </a:lnTo>
                <a:lnTo>
                  <a:pt x="4499991" y="3794379"/>
                </a:lnTo>
                <a:lnTo>
                  <a:pt x="4604059" y="3791566"/>
                </a:lnTo>
                <a:lnTo>
                  <a:pt x="4657499" y="3771877"/>
                </a:lnTo>
                <a:lnTo>
                  <a:pt x="4677188" y="3718437"/>
                </a:lnTo>
                <a:lnTo>
                  <a:pt x="4680000" y="3614369"/>
                </a:lnTo>
                <a:lnTo>
                  <a:pt x="4680000" y="179997"/>
                </a:lnTo>
                <a:lnTo>
                  <a:pt x="4677188" y="75936"/>
                </a:lnTo>
                <a:lnTo>
                  <a:pt x="4657499" y="22499"/>
                </a:lnTo>
                <a:lnTo>
                  <a:pt x="4604059" y="2812"/>
                </a:lnTo>
                <a:lnTo>
                  <a:pt x="4499991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0" name="object 230"/>
          <p:cNvSpPr/>
          <p:nvPr/>
        </p:nvSpPr>
        <p:spPr>
          <a:xfrm>
            <a:off x="489726" y="3024490"/>
            <a:ext cx="2902092" cy="432003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1" name="object 231"/>
          <p:cNvSpPr txBox="1"/>
          <p:nvPr/>
        </p:nvSpPr>
        <p:spPr>
          <a:xfrm>
            <a:off x="489727" y="3106786"/>
            <a:ext cx="2869484" cy="2590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99695">
              <a:lnSpc>
                <a:spcPct val="100000"/>
              </a:lnSpc>
              <a:spcBef>
                <a:spcPts val="100"/>
              </a:spcBef>
            </a:pPr>
            <a:r>
              <a:rPr lang="ko-KR" altLang="en-US" sz="1600" b="1" spc="-210" dirty="0" err="1" smtClean="0">
                <a:solidFill>
                  <a:srgbClr val="FFFFFF"/>
                </a:solidFill>
                <a:latin typeface="Malgun Gothic"/>
                <a:cs typeface="Malgun Gothic"/>
              </a:rPr>
              <a:t>아동권리보장원</a:t>
            </a:r>
            <a:r>
              <a:rPr sz="1950" b="1" spc="-315" baseline="4273" dirty="0" smtClean="0">
                <a:solidFill>
                  <a:srgbClr val="FFFFFF"/>
                </a:solidFill>
                <a:latin typeface="Malgun Gothic"/>
                <a:cs typeface="Malgun Gothic"/>
              </a:rPr>
              <a:t>(제</a:t>
            </a:r>
            <a:r>
              <a:rPr lang="en-US" sz="1950" b="1" spc="-315" baseline="4273" dirty="0" smtClean="0">
                <a:solidFill>
                  <a:srgbClr val="FFFFFF"/>
                </a:solidFill>
                <a:latin typeface="Malgun Gothic"/>
                <a:cs typeface="Malgun Gothic"/>
              </a:rPr>
              <a:t>10</a:t>
            </a:r>
            <a:r>
              <a:rPr sz="1950" b="1" spc="-315" baseline="4273" dirty="0" smtClean="0">
                <a:solidFill>
                  <a:srgbClr val="FFFFFF"/>
                </a:solidFill>
                <a:latin typeface="Malgun Gothic"/>
                <a:cs typeface="Malgun Gothic"/>
              </a:rPr>
              <a:t>조</a:t>
            </a:r>
            <a:r>
              <a:rPr lang="ko-KR" altLang="en-US" sz="1950" b="1" spc="-315" baseline="4273" dirty="0" smtClean="0">
                <a:solidFill>
                  <a:srgbClr val="FFFFFF"/>
                </a:solidFill>
                <a:latin typeface="Malgun Gothic"/>
                <a:cs typeface="Malgun Gothic"/>
              </a:rPr>
              <a:t>의</a:t>
            </a:r>
            <a:r>
              <a:rPr lang="en-US" altLang="ko-KR" sz="1950" b="1" spc="-315" baseline="4273" dirty="0" smtClean="0">
                <a:solidFill>
                  <a:srgbClr val="FFFFFF"/>
                </a:solidFill>
                <a:latin typeface="Malgun Gothic"/>
                <a:cs typeface="Malgun Gothic"/>
              </a:rPr>
              <a:t>2, </a:t>
            </a:r>
            <a:r>
              <a:rPr lang="ko-KR" altLang="en-US" sz="1950" b="1" spc="-315" baseline="4273" dirty="0" smtClean="0">
                <a:solidFill>
                  <a:srgbClr val="FFFFFF"/>
                </a:solidFill>
                <a:latin typeface="Malgun Gothic"/>
                <a:cs typeface="Malgun Gothic"/>
              </a:rPr>
              <a:t>제</a:t>
            </a:r>
            <a:r>
              <a:rPr lang="en-US" altLang="ko-KR" sz="1950" b="1" spc="-315" baseline="4273" dirty="0" smtClean="0">
                <a:solidFill>
                  <a:srgbClr val="FFFFFF"/>
                </a:solidFill>
                <a:latin typeface="Malgun Gothic"/>
                <a:cs typeface="Malgun Gothic"/>
              </a:rPr>
              <a:t>22</a:t>
            </a:r>
            <a:r>
              <a:rPr lang="ko-KR" altLang="en-US" sz="1950" b="1" spc="-315" baseline="4273" dirty="0" smtClean="0">
                <a:solidFill>
                  <a:srgbClr val="FFFFFF"/>
                </a:solidFill>
                <a:latin typeface="Malgun Gothic"/>
                <a:cs typeface="Malgun Gothic"/>
              </a:rPr>
              <a:t>조제 </a:t>
            </a:r>
            <a:r>
              <a:rPr lang="en-US" altLang="ko-KR" sz="1950" b="1" spc="-315" baseline="4273" dirty="0" smtClean="0">
                <a:solidFill>
                  <a:srgbClr val="FFFFFF"/>
                </a:solidFill>
                <a:latin typeface="Malgun Gothic"/>
                <a:cs typeface="Malgun Gothic"/>
              </a:rPr>
              <a:t>6</a:t>
            </a:r>
            <a:r>
              <a:rPr lang="ko-KR" altLang="en-US" sz="1950" b="1" spc="-315" baseline="4273" dirty="0" smtClean="0">
                <a:solidFill>
                  <a:srgbClr val="FFFFFF"/>
                </a:solidFill>
                <a:latin typeface="Malgun Gothic"/>
                <a:cs typeface="Malgun Gothic"/>
              </a:rPr>
              <a:t>항</a:t>
            </a:r>
            <a:r>
              <a:rPr sz="1950" b="1" spc="-315" baseline="4273" dirty="0" smtClean="0">
                <a:solidFill>
                  <a:srgbClr val="FFFFFF"/>
                </a:solidFill>
                <a:latin typeface="Malgun Gothic"/>
                <a:cs typeface="Malgun Gothic"/>
              </a:rPr>
              <a:t>)</a:t>
            </a:r>
            <a:endParaRPr sz="1950" baseline="4273" dirty="0">
              <a:latin typeface="Malgun Gothic"/>
              <a:cs typeface="Malgun Gothic"/>
            </a:endParaRPr>
          </a:p>
        </p:txBody>
      </p:sp>
      <p:sp>
        <p:nvSpPr>
          <p:cNvPr id="232" name="object 232"/>
          <p:cNvSpPr txBox="1"/>
          <p:nvPr/>
        </p:nvSpPr>
        <p:spPr>
          <a:xfrm>
            <a:off x="222324" y="3578306"/>
            <a:ext cx="2998230" cy="3363741"/>
          </a:xfrm>
          <a:prstGeom prst="rect">
            <a:avLst/>
          </a:prstGeom>
        </p:spPr>
        <p:txBody>
          <a:bodyPr vert="horz" wrap="square" lIns="0" tIns="130810" rIns="0" bIns="0" rtlCol="0">
            <a:spAutoFit/>
          </a:bodyPr>
          <a:lstStyle/>
          <a:p>
            <a:pPr marL="462915" indent="-187325" algn="just">
              <a:lnSpc>
                <a:spcPct val="100000"/>
              </a:lnSpc>
              <a:spcBef>
                <a:spcPts val="1030"/>
              </a:spcBef>
              <a:buSzPct val="93750"/>
              <a:buFont typeface="Calibri"/>
              <a:buChar char="•"/>
              <a:tabLst>
                <a:tab pos="463550" algn="l"/>
              </a:tabLst>
            </a:pPr>
            <a:r>
              <a:rPr lang="ko-KR" altLang="en-US" sz="1500" b="1" spc="-170" dirty="0" smtClean="0">
                <a:solidFill>
                  <a:srgbClr val="231F20"/>
                </a:solidFill>
                <a:latin typeface="굴림" panose="020B0600000101010101" pitchFamily="50" charset="-127"/>
                <a:ea typeface="굴림" panose="020B0600000101010101" pitchFamily="50" charset="-127"/>
                <a:cs typeface="Gulim"/>
              </a:rPr>
              <a:t>아동학대 예방과 방지를 위한 업무</a:t>
            </a:r>
            <a:endParaRPr sz="1500" b="1" dirty="0" smtClean="0">
              <a:latin typeface="굴림" panose="020B0600000101010101" pitchFamily="50" charset="-127"/>
              <a:ea typeface="굴림" panose="020B0600000101010101" pitchFamily="50" charset="-127"/>
              <a:cs typeface="Gulim"/>
            </a:endParaRPr>
          </a:p>
          <a:p>
            <a:pPr marL="462915" indent="-187325" algn="just">
              <a:lnSpc>
                <a:spcPct val="100000"/>
              </a:lnSpc>
              <a:spcBef>
                <a:spcPts val="930"/>
              </a:spcBef>
              <a:buSzPct val="93750"/>
              <a:buFont typeface="Calibri"/>
              <a:buChar char="•"/>
              <a:tabLst>
                <a:tab pos="463550" algn="l"/>
              </a:tabLst>
            </a:pPr>
            <a:r>
              <a:rPr sz="1500" b="1" spc="-170" dirty="0" smtClean="0">
                <a:solidFill>
                  <a:srgbClr val="231F20"/>
                </a:solidFill>
                <a:latin typeface="굴림" panose="020B0600000101010101" pitchFamily="50" charset="-127"/>
                <a:ea typeface="굴림" panose="020B0600000101010101" pitchFamily="50" charset="-127"/>
                <a:cs typeface="Gulim"/>
              </a:rPr>
              <a:t>아</a:t>
            </a:r>
            <a:r>
              <a:rPr lang="ko-KR" altLang="en-US" sz="1500" b="1" spc="-170" dirty="0" err="1" smtClean="0">
                <a:solidFill>
                  <a:srgbClr val="231F20"/>
                </a:solidFill>
                <a:latin typeface="굴림" panose="020B0600000101010101" pitchFamily="50" charset="-127"/>
                <a:ea typeface="굴림" panose="020B0600000101010101" pitchFamily="50" charset="-127"/>
                <a:cs typeface="Gulim"/>
              </a:rPr>
              <a:t>동보호전문기관에</a:t>
            </a:r>
            <a:r>
              <a:rPr lang="ko-KR" altLang="en-US" sz="1500" b="1" spc="-170" dirty="0" smtClean="0">
                <a:solidFill>
                  <a:srgbClr val="231F20"/>
                </a:solidFill>
                <a:latin typeface="굴림" panose="020B0600000101010101" pitchFamily="50" charset="-127"/>
                <a:ea typeface="굴림" panose="020B0600000101010101" pitchFamily="50" charset="-127"/>
                <a:cs typeface="Gulim"/>
              </a:rPr>
              <a:t> 대한 지원</a:t>
            </a:r>
            <a:endParaRPr sz="1500" b="1" dirty="0" smtClean="0">
              <a:latin typeface="굴림" panose="020B0600000101010101" pitchFamily="50" charset="-127"/>
              <a:ea typeface="굴림" panose="020B0600000101010101" pitchFamily="50" charset="-127"/>
              <a:cs typeface="Gulim"/>
            </a:endParaRPr>
          </a:p>
          <a:p>
            <a:pPr marL="462915" indent="-187325" algn="just">
              <a:lnSpc>
                <a:spcPct val="100000"/>
              </a:lnSpc>
              <a:spcBef>
                <a:spcPts val="930"/>
              </a:spcBef>
              <a:buSzPct val="93750"/>
              <a:buFont typeface="Calibri"/>
              <a:buChar char="•"/>
              <a:tabLst>
                <a:tab pos="463550" algn="l"/>
              </a:tabLst>
            </a:pPr>
            <a:r>
              <a:rPr lang="ko-KR" altLang="en-US" sz="1500" b="1" spc="-160" dirty="0" smtClean="0">
                <a:solidFill>
                  <a:srgbClr val="231F20"/>
                </a:solidFill>
                <a:latin typeface="굴림" panose="020B0600000101010101" pitchFamily="50" charset="-127"/>
                <a:ea typeface="굴림" panose="020B0600000101010101" pitchFamily="50" charset="-127"/>
                <a:cs typeface="Gulim"/>
              </a:rPr>
              <a:t>아동학대예방사업과 관련된 연구 및 자료 발간</a:t>
            </a:r>
            <a:endParaRPr sz="1500" b="1" dirty="0">
              <a:latin typeface="굴림" panose="020B0600000101010101" pitchFamily="50" charset="-127"/>
              <a:ea typeface="굴림" panose="020B0600000101010101" pitchFamily="50" charset="-127"/>
              <a:cs typeface="Gulim"/>
            </a:endParaRPr>
          </a:p>
          <a:p>
            <a:pPr marL="462915" indent="-187325" algn="just">
              <a:lnSpc>
                <a:spcPct val="100000"/>
              </a:lnSpc>
              <a:spcBef>
                <a:spcPts val="930"/>
              </a:spcBef>
              <a:buSzPct val="93750"/>
              <a:buFont typeface="Calibri"/>
              <a:buChar char="•"/>
              <a:tabLst>
                <a:tab pos="463550" algn="l"/>
              </a:tabLst>
            </a:pPr>
            <a:r>
              <a:rPr lang="ko-KR" altLang="en-US" sz="1500" b="1" spc="-170" dirty="0" smtClean="0">
                <a:solidFill>
                  <a:srgbClr val="231F20"/>
                </a:solidFill>
                <a:latin typeface="굴림" panose="020B0600000101010101" pitchFamily="50" charset="-127"/>
                <a:ea typeface="굴림" panose="020B0600000101010101" pitchFamily="50" charset="-127"/>
                <a:cs typeface="Gulim"/>
              </a:rPr>
              <a:t>효율적인 아동학대예방사업을 </a:t>
            </a:r>
            <a:endParaRPr lang="en-US" altLang="ko-KR" sz="1500" b="1" spc="-170" dirty="0" smtClean="0">
              <a:solidFill>
                <a:srgbClr val="231F20"/>
              </a:solidFill>
              <a:latin typeface="굴림" panose="020B0600000101010101" pitchFamily="50" charset="-127"/>
              <a:ea typeface="굴림" panose="020B0600000101010101" pitchFamily="50" charset="-127"/>
              <a:cs typeface="Gulim"/>
            </a:endParaRPr>
          </a:p>
          <a:p>
            <a:pPr marL="275590" algn="just">
              <a:lnSpc>
                <a:spcPct val="100000"/>
              </a:lnSpc>
              <a:spcBef>
                <a:spcPts val="930"/>
              </a:spcBef>
              <a:buSzPct val="93750"/>
              <a:tabLst>
                <a:tab pos="463550" algn="l"/>
              </a:tabLst>
            </a:pPr>
            <a:r>
              <a:rPr lang="en-US" altLang="ko-KR" sz="1500" b="1" spc="-170" dirty="0">
                <a:solidFill>
                  <a:srgbClr val="231F20"/>
                </a:solidFill>
                <a:latin typeface="굴림" panose="020B0600000101010101" pitchFamily="50" charset="-127"/>
                <a:ea typeface="굴림" panose="020B0600000101010101" pitchFamily="50" charset="-127"/>
                <a:cs typeface="Gulim"/>
              </a:rPr>
              <a:t> </a:t>
            </a:r>
            <a:r>
              <a:rPr lang="en-US" altLang="ko-KR" sz="1500" b="1" spc="-170" dirty="0" smtClean="0">
                <a:solidFill>
                  <a:srgbClr val="231F20"/>
                </a:solidFill>
                <a:latin typeface="굴림" panose="020B0600000101010101" pitchFamily="50" charset="-127"/>
                <a:ea typeface="굴림" panose="020B0600000101010101" pitchFamily="50" charset="-127"/>
                <a:cs typeface="Gulim"/>
              </a:rPr>
              <a:t>   </a:t>
            </a:r>
            <a:r>
              <a:rPr lang="ko-KR" altLang="en-US" sz="1500" b="1" spc="-170" dirty="0" smtClean="0">
                <a:solidFill>
                  <a:srgbClr val="231F20"/>
                </a:solidFill>
                <a:latin typeface="굴림" panose="020B0600000101010101" pitchFamily="50" charset="-127"/>
                <a:ea typeface="굴림" panose="020B0600000101010101" pitchFamily="50" charset="-127"/>
                <a:cs typeface="Gulim"/>
              </a:rPr>
              <a:t>위한 연계체계 구축</a:t>
            </a:r>
            <a:endParaRPr lang="en-US" altLang="ko-KR" sz="1500" b="1" spc="-170" dirty="0" smtClean="0">
              <a:solidFill>
                <a:srgbClr val="231F20"/>
              </a:solidFill>
              <a:latin typeface="굴림" panose="020B0600000101010101" pitchFamily="50" charset="-127"/>
              <a:ea typeface="굴림" panose="020B0600000101010101" pitchFamily="50" charset="-127"/>
              <a:cs typeface="Gulim"/>
            </a:endParaRPr>
          </a:p>
          <a:p>
            <a:pPr marL="462915" indent="-187325" algn="just">
              <a:lnSpc>
                <a:spcPct val="100000"/>
              </a:lnSpc>
              <a:spcBef>
                <a:spcPts val="930"/>
              </a:spcBef>
              <a:buSzPct val="93750"/>
              <a:buFont typeface="Calibri"/>
              <a:buChar char="•"/>
              <a:tabLst>
                <a:tab pos="463550" algn="l"/>
              </a:tabLst>
            </a:pPr>
            <a:r>
              <a:rPr lang="ko-KR" altLang="en-US" sz="1500" b="1" spc="-150" dirty="0" smtClean="0">
                <a:solidFill>
                  <a:srgbClr val="231F20"/>
                </a:solidFill>
                <a:latin typeface="굴림" panose="020B0600000101010101" pitchFamily="50" charset="-127"/>
                <a:ea typeface="굴림" panose="020B0600000101010101" pitchFamily="50" charset="-127"/>
                <a:cs typeface="Gulim"/>
              </a:rPr>
              <a:t>아동학대예방사업을 위한 </a:t>
            </a:r>
            <a:endParaRPr lang="en-US" altLang="ko-KR" sz="1500" b="1" spc="-150" dirty="0" smtClean="0">
              <a:solidFill>
                <a:srgbClr val="231F20"/>
              </a:solidFill>
              <a:latin typeface="굴림" panose="020B0600000101010101" pitchFamily="50" charset="-127"/>
              <a:ea typeface="굴림" panose="020B0600000101010101" pitchFamily="50" charset="-127"/>
              <a:cs typeface="Gulim"/>
            </a:endParaRPr>
          </a:p>
          <a:p>
            <a:pPr marL="275590" algn="just">
              <a:lnSpc>
                <a:spcPct val="100000"/>
              </a:lnSpc>
              <a:spcBef>
                <a:spcPts val="930"/>
              </a:spcBef>
              <a:buSzPct val="93750"/>
              <a:tabLst>
                <a:tab pos="463550" algn="l"/>
              </a:tabLst>
            </a:pPr>
            <a:r>
              <a:rPr lang="en-US" altLang="ko-KR" sz="1500" b="1" spc="-150" dirty="0">
                <a:solidFill>
                  <a:srgbClr val="231F20"/>
                </a:solidFill>
                <a:latin typeface="굴림" panose="020B0600000101010101" pitchFamily="50" charset="-127"/>
                <a:ea typeface="굴림" panose="020B0600000101010101" pitchFamily="50" charset="-127"/>
                <a:cs typeface="Gulim"/>
              </a:rPr>
              <a:t> </a:t>
            </a:r>
            <a:r>
              <a:rPr lang="en-US" altLang="ko-KR" sz="1500" b="1" spc="-150" dirty="0" smtClean="0">
                <a:solidFill>
                  <a:srgbClr val="231F20"/>
                </a:solidFill>
                <a:latin typeface="굴림" panose="020B0600000101010101" pitchFamily="50" charset="-127"/>
                <a:ea typeface="굴림" panose="020B0600000101010101" pitchFamily="50" charset="-127"/>
                <a:cs typeface="Gulim"/>
              </a:rPr>
              <a:t>   </a:t>
            </a:r>
            <a:r>
              <a:rPr lang="ko-KR" altLang="en-US" sz="1500" b="1" spc="-150" dirty="0" smtClean="0">
                <a:solidFill>
                  <a:srgbClr val="231F20"/>
                </a:solidFill>
                <a:latin typeface="굴림" panose="020B0600000101010101" pitchFamily="50" charset="-127"/>
                <a:ea typeface="굴림" panose="020B0600000101010101" pitchFamily="50" charset="-127"/>
                <a:cs typeface="Gulim"/>
              </a:rPr>
              <a:t>프로그램 개발 및 평가</a:t>
            </a:r>
            <a:endParaRPr sz="1500" b="1" dirty="0">
              <a:latin typeface="굴림" panose="020B0600000101010101" pitchFamily="50" charset="-127"/>
              <a:ea typeface="굴림" panose="020B0600000101010101" pitchFamily="50" charset="-127"/>
              <a:cs typeface="Gulim"/>
            </a:endParaRPr>
          </a:p>
          <a:p>
            <a:pPr marL="462915" indent="-187325" algn="just">
              <a:lnSpc>
                <a:spcPct val="100000"/>
              </a:lnSpc>
              <a:spcBef>
                <a:spcPts val="935"/>
              </a:spcBef>
              <a:buSzPct val="93750"/>
              <a:buFont typeface="Calibri"/>
              <a:buChar char="•"/>
              <a:tabLst>
                <a:tab pos="463550" algn="l"/>
              </a:tabLst>
            </a:pPr>
            <a:r>
              <a:rPr lang="ko-KR" altLang="en-US" sz="1500" b="1" spc="-170" dirty="0" smtClean="0">
                <a:solidFill>
                  <a:srgbClr val="231F20"/>
                </a:solidFill>
                <a:latin typeface="굴림" panose="020B0600000101010101" pitchFamily="50" charset="-127"/>
                <a:ea typeface="굴림" panose="020B0600000101010101" pitchFamily="50" charset="-127"/>
                <a:cs typeface="Gulim"/>
              </a:rPr>
              <a:t>아동보호전문기관  직원 직무교육</a:t>
            </a:r>
            <a:endParaRPr lang="en-US" altLang="ko-KR" sz="1500" b="1" spc="-170" dirty="0" smtClean="0">
              <a:solidFill>
                <a:srgbClr val="231F20"/>
              </a:solidFill>
              <a:latin typeface="굴림" panose="020B0600000101010101" pitchFamily="50" charset="-127"/>
              <a:ea typeface="굴림" panose="020B0600000101010101" pitchFamily="50" charset="-127"/>
              <a:cs typeface="Gulim"/>
            </a:endParaRPr>
          </a:p>
          <a:p>
            <a:pPr marL="462915" indent="-187325" algn="just">
              <a:lnSpc>
                <a:spcPct val="100000"/>
              </a:lnSpc>
              <a:spcBef>
                <a:spcPts val="935"/>
              </a:spcBef>
              <a:buSzPct val="93750"/>
              <a:buFont typeface="Calibri"/>
              <a:buChar char="•"/>
              <a:tabLst>
                <a:tab pos="463550" algn="l"/>
              </a:tabLst>
            </a:pPr>
            <a:r>
              <a:rPr lang="ko-KR" altLang="en-US" sz="1500" b="1" spc="-170" dirty="0" smtClean="0">
                <a:solidFill>
                  <a:srgbClr val="231F20"/>
                </a:solidFill>
                <a:latin typeface="굴림" panose="020B0600000101010101" pitchFamily="50" charset="-127"/>
                <a:ea typeface="굴림" panose="020B0600000101010101" pitchFamily="50" charset="-127"/>
                <a:cs typeface="Gulim"/>
              </a:rPr>
              <a:t>아동학대예방 관련 교육 및 홍보</a:t>
            </a:r>
            <a:endParaRPr sz="1500" b="1" dirty="0">
              <a:latin typeface="굴림" panose="020B0600000101010101" pitchFamily="50" charset="-127"/>
              <a:ea typeface="굴림" panose="020B0600000101010101" pitchFamily="50" charset="-127"/>
              <a:cs typeface="Gulim"/>
            </a:endParaRPr>
          </a:p>
        </p:txBody>
      </p:sp>
      <p:sp>
        <p:nvSpPr>
          <p:cNvPr id="233" name="object 233"/>
          <p:cNvSpPr/>
          <p:nvPr/>
        </p:nvSpPr>
        <p:spPr>
          <a:xfrm>
            <a:off x="3874514" y="3040703"/>
            <a:ext cx="2148695" cy="165709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4" name="object 234"/>
          <p:cNvSpPr/>
          <p:nvPr/>
        </p:nvSpPr>
        <p:spPr>
          <a:xfrm>
            <a:off x="3727601" y="3131940"/>
            <a:ext cx="3214246" cy="3931920"/>
          </a:xfrm>
          <a:custGeom>
            <a:avLst/>
            <a:gdLst/>
            <a:ahLst/>
            <a:cxnLst/>
            <a:rect l="l" t="t" r="r" b="b"/>
            <a:pathLst>
              <a:path w="4819015" h="3931920">
                <a:moveTo>
                  <a:pt x="0" y="0"/>
                </a:moveTo>
                <a:lnTo>
                  <a:pt x="4818887" y="0"/>
                </a:lnTo>
                <a:lnTo>
                  <a:pt x="4818887" y="3931920"/>
                </a:lnTo>
                <a:lnTo>
                  <a:pt x="0" y="3931920"/>
                </a:lnTo>
                <a:lnTo>
                  <a:pt x="0" y="0"/>
                </a:lnTo>
                <a:close/>
              </a:path>
            </a:pathLst>
          </a:custGeom>
          <a:solidFill>
            <a:srgbClr val="231F20">
              <a:alpha val="2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5" name="object 235"/>
          <p:cNvSpPr/>
          <p:nvPr/>
        </p:nvSpPr>
        <p:spPr>
          <a:xfrm>
            <a:off x="3771988" y="3176339"/>
            <a:ext cx="3121914" cy="3794760"/>
          </a:xfrm>
          <a:custGeom>
            <a:avLst/>
            <a:gdLst/>
            <a:ahLst/>
            <a:cxnLst/>
            <a:rect l="l" t="t" r="r" b="b"/>
            <a:pathLst>
              <a:path w="4680584" h="3794760">
                <a:moveTo>
                  <a:pt x="4500003" y="0"/>
                </a:moveTo>
                <a:lnTo>
                  <a:pt x="179997" y="0"/>
                </a:lnTo>
                <a:lnTo>
                  <a:pt x="75936" y="2812"/>
                </a:lnTo>
                <a:lnTo>
                  <a:pt x="22499" y="22499"/>
                </a:lnTo>
                <a:lnTo>
                  <a:pt x="2812" y="75936"/>
                </a:lnTo>
                <a:lnTo>
                  <a:pt x="0" y="179997"/>
                </a:lnTo>
                <a:lnTo>
                  <a:pt x="0" y="3614369"/>
                </a:lnTo>
                <a:lnTo>
                  <a:pt x="2812" y="3718437"/>
                </a:lnTo>
                <a:lnTo>
                  <a:pt x="22499" y="3771877"/>
                </a:lnTo>
                <a:lnTo>
                  <a:pt x="75936" y="3791566"/>
                </a:lnTo>
                <a:lnTo>
                  <a:pt x="179997" y="3794379"/>
                </a:lnTo>
                <a:lnTo>
                  <a:pt x="4500003" y="3794379"/>
                </a:lnTo>
                <a:lnTo>
                  <a:pt x="4604064" y="3791566"/>
                </a:lnTo>
                <a:lnTo>
                  <a:pt x="4657501" y="3771877"/>
                </a:lnTo>
                <a:lnTo>
                  <a:pt x="4677188" y="3718437"/>
                </a:lnTo>
                <a:lnTo>
                  <a:pt x="4680000" y="3614369"/>
                </a:lnTo>
                <a:lnTo>
                  <a:pt x="4680000" y="179997"/>
                </a:lnTo>
                <a:lnTo>
                  <a:pt x="4677188" y="75936"/>
                </a:lnTo>
                <a:lnTo>
                  <a:pt x="4657501" y="22499"/>
                </a:lnTo>
                <a:lnTo>
                  <a:pt x="4604064" y="2812"/>
                </a:lnTo>
                <a:lnTo>
                  <a:pt x="4500003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6" name="object 236"/>
          <p:cNvSpPr/>
          <p:nvPr/>
        </p:nvSpPr>
        <p:spPr>
          <a:xfrm>
            <a:off x="4048237" y="3040703"/>
            <a:ext cx="2719874" cy="432003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7" name="object 237"/>
          <p:cNvSpPr txBox="1"/>
          <p:nvPr/>
        </p:nvSpPr>
        <p:spPr>
          <a:xfrm>
            <a:off x="4048236" y="3122999"/>
            <a:ext cx="2666641" cy="2590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99695">
              <a:lnSpc>
                <a:spcPct val="100000"/>
              </a:lnSpc>
              <a:spcBef>
                <a:spcPts val="100"/>
              </a:spcBef>
            </a:pPr>
            <a:r>
              <a:rPr lang="ko-KR" altLang="en-US" sz="1600" b="1" spc="-210" dirty="0" smtClean="0">
                <a:solidFill>
                  <a:srgbClr val="FFFFFF"/>
                </a:solidFill>
                <a:latin typeface="Malgun Gothic"/>
                <a:cs typeface="Malgun Gothic"/>
              </a:rPr>
              <a:t>시도</a:t>
            </a:r>
            <a:r>
              <a:rPr lang="en-US" altLang="ko-KR" sz="1600" b="1" spc="-210" dirty="0" smtClean="0">
                <a:solidFill>
                  <a:srgbClr val="FFFFFF"/>
                </a:solidFill>
                <a:latin typeface="Malgun Gothic"/>
                <a:cs typeface="Malgun Gothic"/>
              </a:rPr>
              <a:t>/</a:t>
            </a:r>
            <a:r>
              <a:rPr lang="ko-KR" altLang="en-US" sz="1600" b="1" spc="-210" dirty="0" err="1" smtClean="0">
                <a:solidFill>
                  <a:srgbClr val="FFFFFF"/>
                </a:solidFill>
                <a:latin typeface="Malgun Gothic"/>
                <a:cs typeface="Malgun Gothic"/>
              </a:rPr>
              <a:t>시군구</a:t>
            </a:r>
            <a:r>
              <a:rPr lang="en-US" altLang="ko-KR" sz="1400" b="1" spc="-210" dirty="0" smtClean="0">
                <a:solidFill>
                  <a:srgbClr val="FFFFFF"/>
                </a:solidFill>
                <a:latin typeface="Malgun Gothic"/>
                <a:cs typeface="Malgun Gothic"/>
              </a:rPr>
              <a:t>(</a:t>
            </a:r>
            <a:r>
              <a:rPr lang="ko-KR" altLang="en-US" sz="1350" b="1" spc="-210" dirty="0" smtClean="0">
                <a:solidFill>
                  <a:srgbClr val="FFFFFF"/>
                </a:solidFill>
                <a:latin typeface="Malgun Gothic"/>
                <a:cs typeface="Malgun Gothic"/>
              </a:rPr>
              <a:t>제</a:t>
            </a:r>
            <a:r>
              <a:rPr lang="en-US" altLang="ko-KR" sz="1350" b="1" spc="-210" dirty="0" smtClean="0">
                <a:solidFill>
                  <a:srgbClr val="FFFFFF"/>
                </a:solidFill>
                <a:latin typeface="Malgun Gothic"/>
                <a:cs typeface="Malgun Gothic"/>
              </a:rPr>
              <a:t>22</a:t>
            </a:r>
            <a:r>
              <a:rPr lang="ko-KR" altLang="en-US" sz="1350" b="1" spc="-210" dirty="0" smtClean="0">
                <a:solidFill>
                  <a:srgbClr val="FFFFFF"/>
                </a:solidFill>
                <a:latin typeface="Malgun Gothic"/>
                <a:cs typeface="Malgun Gothic"/>
              </a:rPr>
              <a:t>조제</a:t>
            </a:r>
            <a:r>
              <a:rPr lang="en-US" altLang="ko-KR" sz="1350" b="1" spc="-210" dirty="0" smtClean="0">
                <a:solidFill>
                  <a:srgbClr val="FFFFFF"/>
                </a:solidFill>
                <a:latin typeface="Malgun Gothic"/>
                <a:cs typeface="Malgun Gothic"/>
              </a:rPr>
              <a:t>3</a:t>
            </a:r>
            <a:r>
              <a:rPr lang="ko-KR" altLang="en-US" sz="1350" b="1" spc="-210" dirty="0" smtClean="0">
                <a:solidFill>
                  <a:srgbClr val="FFFFFF"/>
                </a:solidFill>
                <a:latin typeface="Malgun Gothic"/>
                <a:cs typeface="Malgun Gothic"/>
              </a:rPr>
              <a:t>항</a:t>
            </a:r>
            <a:r>
              <a:rPr lang="en-US" altLang="ko-KR" sz="1350" b="1" spc="-210" dirty="0" smtClean="0">
                <a:solidFill>
                  <a:srgbClr val="FFFFFF"/>
                </a:solidFill>
                <a:latin typeface="Malgun Gothic"/>
                <a:cs typeface="Malgun Gothic"/>
              </a:rPr>
              <a:t>, </a:t>
            </a:r>
            <a:r>
              <a:rPr lang="ko-KR" altLang="en-US" sz="1350" b="1" spc="-210" dirty="0" smtClean="0">
                <a:solidFill>
                  <a:srgbClr val="FFFFFF"/>
                </a:solidFill>
                <a:latin typeface="Malgun Gothic"/>
                <a:cs typeface="Malgun Gothic"/>
              </a:rPr>
              <a:t>제</a:t>
            </a:r>
            <a:r>
              <a:rPr lang="en-US" altLang="ko-KR" sz="1350" b="1" spc="-210" dirty="0" smtClean="0">
                <a:solidFill>
                  <a:srgbClr val="FFFFFF"/>
                </a:solidFill>
                <a:latin typeface="Malgun Gothic"/>
                <a:cs typeface="Malgun Gothic"/>
              </a:rPr>
              <a:t>22</a:t>
            </a:r>
            <a:r>
              <a:rPr lang="ko-KR" altLang="en-US" sz="1350" b="1" spc="-210" dirty="0" smtClean="0">
                <a:solidFill>
                  <a:srgbClr val="FFFFFF"/>
                </a:solidFill>
                <a:latin typeface="Malgun Gothic"/>
                <a:cs typeface="Malgun Gothic"/>
              </a:rPr>
              <a:t>조의</a:t>
            </a:r>
            <a:r>
              <a:rPr lang="en-US" altLang="ko-KR" sz="1350" b="1" spc="-210" dirty="0" smtClean="0">
                <a:solidFill>
                  <a:srgbClr val="FFFFFF"/>
                </a:solidFill>
                <a:latin typeface="Malgun Gothic"/>
                <a:cs typeface="Malgun Gothic"/>
              </a:rPr>
              <a:t>4)</a:t>
            </a:r>
            <a:endParaRPr sz="1350" baseline="4273" dirty="0">
              <a:latin typeface="Malgun Gothic"/>
              <a:cs typeface="Malgun Gothic"/>
            </a:endParaRPr>
          </a:p>
        </p:txBody>
      </p:sp>
      <p:sp>
        <p:nvSpPr>
          <p:cNvPr id="238" name="object 238"/>
          <p:cNvSpPr txBox="1"/>
          <p:nvPr/>
        </p:nvSpPr>
        <p:spPr>
          <a:xfrm>
            <a:off x="3727600" y="3578306"/>
            <a:ext cx="2942377" cy="2324995"/>
          </a:xfrm>
          <a:prstGeom prst="rect">
            <a:avLst/>
          </a:prstGeom>
        </p:spPr>
        <p:txBody>
          <a:bodyPr vert="horz" wrap="square" lIns="0" tIns="130810" rIns="0" bIns="0" rtlCol="0">
            <a:spAutoFit/>
          </a:bodyPr>
          <a:lstStyle/>
          <a:p>
            <a:pPr marL="293370" algn="just">
              <a:lnSpc>
                <a:spcPct val="100000"/>
              </a:lnSpc>
              <a:spcBef>
                <a:spcPts val="930"/>
              </a:spcBef>
              <a:buSzPct val="93750"/>
              <a:tabLst>
                <a:tab pos="481330" algn="l"/>
              </a:tabLst>
            </a:pPr>
            <a:r>
              <a:rPr lang="ko-KR" altLang="en-US" sz="1500" b="1" spc="-165" dirty="0" smtClean="0">
                <a:solidFill>
                  <a:srgbClr val="231F20"/>
                </a:solidFill>
                <a:latin typeface="굴림" panose="020B0600000101010101" pitchFamily="50" charset="-127"/>
                <a:ea typeface="굴림" panose="020B0600000101010101" pitchFamily="50" charset="-127"/>
                <a:cs typeface="Gulim"/>
              </a:rPr>
              <a:t>시도</a:t>
            </a:r>
            <a:r>
              <a:rPr lang="en-US" altLang="ko-KR" sz="1500" b="1" spc="-165" dirty="0" smtClean="0">
                <a:solidFill>
                  <a:srgbClr val="231F20"/>
                </a:solidFill>
                <a:latin typeface="굴림" panose="020B0600000101010101" pitchFamily="50" charset="-127"/>
                <a:ea typeface="굴림" panose="020B0600000101010101" pitchFamily="50" charset="-127"/>
                <a:cs typeface="Gulim"/>
              </a:rPr>
              <a:t>/</a:t>
            </a:r>
            <a:r>
              <a:rPr lang="ko-KR" altLang="en-US" sz="1500" b="1" spc="-165" dirty="0" err="1" smtClean="0">
                <a:solidFill>
                  <a:srgbClr val="231F20"/>
                </a:solidFill>
                <a:latin typeface="굴림" panose="020B0600000101010101" pitchFamily="50" charset="-127"/>
                <a:ea typeface="굴림" panose="020B0600000101010101" pitchFamily="50" charset="-127"/>
                <a:cs typeface="Gulim"/>
              </a:rPr>
              <a:t>시군구에</a:t>
            </a:r>
            <a:r>
              <a:rPr lang="ko-KR" altLang="en-US" sz="1500" b="1" spc="-165" dirty="0" smtClean="0">
                <a:solidFill>
                  <a:srgbClr val="231F20"/>
                </a:solidFill>
                <a:latin typeface="굴림" panose="020B0600000101010101" pitchFamily="50" charset="-127"/>
                <a:ea typeface="굴림" panose="020B0600000101010101" pitchFamily="50" charset="-127"/>
                <a:cs typeface="Gulim"/>
              </a:rPr>
              <a:t> 배치된 </a:t>
            </a:r>
            <a:r>
              <a:rPr lang="en-US" altLang="ko-KR" sz="1500" b="1" spc="-165" dirty="0" smtClean="0">
                <a:solidFill>
                  <a:srgbClr val="231F20"/>
                </a:solidFill>
                <a:latin typeface="굴림" panose="020B0600000101010101" pitchFamily="50" charset="-127"/>
                <a:ea typeface="굴림" panose="020B0600000101010101" pitchFamily="50" charset="-127"/>
                <a:cs typeface="Gulim"/>
              </a:rPr>
              <a:t>“</a:t>
            </a:r>
            <a:r>
              <a:rPr lang="ko-KR" altLang="en-US" sz="1500" b="1" u="sng" spc="-165" dirty="0" smtClean="0">
                <a:solidFill>
                  <a:srgbClr val="231F20"/>
                </a:solidFill>
                <a:latin typeface="굴림" panose="020B0600000101010101" pitchFamily="50" charset="-127"/>
                <a:ea typeface="굴림" panose="020B0600000101010101" pitchFamily="50" charset="-127"/>
                <a:cs typeface="Gulim"/>
              </a:rPr>
              <a:t>아동학대</a:t>
            </a:r>
            <a:endParaRPr lang="en-US" altLang="ko-KR" sz="1500" b="1" u="sng" spc="-165" dirty="0" smtClean="0">
              <a:solidFill>
                <a:srgbClr val="231F20"/>
              </a:solidFill>
              <a:latin typeface="굴림" panose="020B0600000101010101" pitchFamily="50" charset="-127"/>
              <a:ea typeface="굴림" panose="020B0600000101010101" pitchFamily="50" charset="-127"/>
              <a:cs typeface="Gulim"/>
            </a:endParaRPr>
          </a:p>
          <a:p>
            <a:pPr marL="293370" algn="just">
              <a:lnSpc>
                <a:spcPct val="100000"/>
              </a:lnSpc>
              <a:spcBef>
                <a:spcPts val="930"/>
              </a:spcBef>
              <a:buSzPct val="93750"/>
              <a:tabLst>
                <a:tab pos="481330" algn="l"/>
              </a:tabLst>
            </a:pPr>
            <a:r>
              <a:rPr lang="ko-KR" altLang="en-US" sz="1500" b="1" u="sng" spc="-165" dirty="0" smtClean="0">
                <a:solidFill>
                  <a:srgbClr val="231F20"/>
                </a:solidFill>
                <a:latin typeface="굴림" panose="020B0600000101010101" pitchFamily="50" charset="-127"/>
                <a:ea typeface="굴림" panose="020B0600000101010101" pitchFamily="50" charset="-127"/>
                <a:cs typeface="Gulim"/>
              </a:rPr>
              <a:t>전담공무원</a:t>
            </a:r>
            <a:r>
              <a:rPr lang="en-US" altLang="ko-KR" sz="1500" b="1" u="sng" spc="-165" dirty="0" smtClean="0">
                <a:solidFill>
                  <a:srgbClr val="231F20"/>
                </a:solidFill>
                <a:latin typeface="굴림" panose="020B0600000101010101" pitchFamily="50" charset="-127"/>
                <a:ea typeface="굴림" panose="020B0600000101010101" pitchFamily="50" charset="-127"/>
                <a:cs typeface="Gulim"/>
              </a:rPr>
              <a:t>”</a:t>
            </a:r>
            <a:r>
              <a:rPr lang="ko-KR" altLang="en-US" sz="1500" b="1" spc="-165" dirty="0" smtClean="0">
                <a:solidFill>
                  <a:srgbClr val="231F20"/>
                </a:solidFill>
                <a:latin typeface="굴림" panose="020B0600000101010101" pitchFamily="50" charset="-127"/>
                <a:ea typeface="굴림" panose="020B0600000101010101" pitchFamily="50" charset="-127"/>
                <a:cs typeface="Gulim"/>
              </a:rPr>
              <a:t>이 아래의 업무를 실시</a:t>
            </a:r>
            <a:endParaRPr lang="en-US" altLang="ko-KR" sz="1500" b="1" spc="-165" dirty="0" smtClean="0">
              <a:solidFill>
                <a:srgbClr val="231F20"/>
              </a:solidFill>
              <a:latin typeface="굴림" panose="020B0600000101010101" pitchFamily="50" charset="-127"/>
              <a:ea typeface="굴림" panose="020B0600000101010101" pitchFamily="50" charset="-127"/>
              <a:cs typeface="Gulim"/>
            </a:endParaRPr>
          </a:p>
          <a:p>
            <a:pPr marL="469900" indent="-176530" algn="just">
              <a:lnSpc>
                <a:spcPct val="100000"/>
              </a:lnSpc>
              <a:spcBef>
                <a:spcPts val="930"/>
              </a:spcBef>
              <a:buSzPct val="93750"/>
              <a:buFont typeface="Calibri"/>
              <a:buChar char="•"/>
              <a:tabLst>
                <a:tab pos="481330" algn="l"/>
              </a:tabLst>
            </a:pPr>
            <a:r>
              <a:rPr lang="ko-KR" altLang="en-US" sz="1500" b="1" spc="-165" dirty="0" smtClean="0">
                <a:solidFill>
                  <a:srgbClr val="231F20"/>
                </a:solidFill>
                <a:latin typeface="굴림" panose="020B0600000101010101" pitchFamily="50" charset="-127"/>
                <a:ea typeface="굴림" panose="020B0600000101010101" pitchFamily="50" charset="-127"/>
                <a:cs typeface="Gulim"/>
              </a:rPr>
              <a:t>신고접수</a:t>
            </a:r>
            <a:endParaRPr lang="en-US" altLang="ko-KR" sz="1500" b="1" spc="-165" dirty="0" smtClean="0">
              <a:solidFill>
                <a:srgbClr val="231F20"/>
              </a:solidFill>
              <a:latin typeface="굴림" panose="020B0600000101010101" pitchFamily="50" charset="-127"/>
              <a:ea typeface="굴림" panose="020B0600000101010101" pitchFamily="50" charset="-127"/>
              <a:cs typeface="Gulim"/>
            </a:endParaRPr>
          </a:p>
          <a:p>
            <a:pPr marL="469900" indent="-176530" algn="just">
              <a:lnSpc>
                <a:spcPct val="100000"/>
              </a:lnSpc>
              <a:spcBef>
                <a:spcPts val="930"/>
              </a:spcBef>
              <a:buSzPct val="93750"/>
              <a:buFont typeface="Calibri"/>
              <a:buChar char="•"/>
              <a:tabLst>
                <a:tab pos="481330" algn="l"/>
              </a:tabLst>
            </a:pPr>
            <a:r>
              <a:rPr lang="ko-KR" altLang="en-US" sz="1500" b="1" spc="-165" dirty="0" smtClean="0">
                <a:solidFill>
                  <a:srgbClr val="231F20"/>
                </a:solidFill>
                <a:latin typeface="굴림" panose="020B0600000101010101" pitchFamily="50" charset="-127"/>
                <a:ea typeface="굴림" panose="020B0600000101010101" pitchFamily="50" charset="-127"/>
                <a:cs typeface="Gulim"/>
              </a:rPr>
              <a:t>현장출동 및 조사</a:t>
            </a:r>
            <a:r>
              <a:rPr lang="en-US" altLang="ko-KR" sz="1500" b="1" spc="-165" dirty="0" smtClean="0">
                <a:solidFill>
                  <a:srgbClr val="231F20"/>
                </a:solidFill>
                <a:latin typeface="굴림" panose="020B0600000101010101" pitchFamily="50" charset="-127"/>
                <a:ea typeface="굴림" panose="020B0600000101010101" pitchFamily="50" charset="-127"/>
                <a:cs typeface="Gulim"/>
              </a:rPr>
              <a:t>, </a:t>
            </a:r>
            <a:r>
              <a:rPr lang="ko-KR" altLang="en-US" sz="1500" b="1" spc="-165" dirty="0" smtClean="0">
                <a:solidFill>
                  <a:srgbClr val="231F20"/>
                </a:solidFill>
                <a:latin typeface="굴림" panose="020B0600000101010101" pitchFamily="50" charset="-127"/>
                <a:ea typeface="굴림" panose="020B0600000101010101" pitchFamily="50" charset="-127"/>
                <a:cs typeface="Gulim"/>
              </a:rPr>
              <a:t>응급보호</a:t>
            </a:r>
            <a:endParaRPr lang="en-US" altLang="ko-KR" sz="1500" b="1" spc="-165" dirty="0" smtClean="0">
              <a:solidFill>
                <a:srgbClr val="231F20"/>
              </a:solidFill>
              <a:latin typeface="굴림" panose="020B0600000101010101" pitchFamily="50" charset="-127"/>
              <a:ea typeface="굴림" panose="020B0600000101010101" pitchFamily="50" charset="-127"/>
              <a:cs typeface="Gulim"/>
            </a:endParaRPr>
          </a:p>
          <a:p>
            <a:pPr marL="469900" indent="-176530" algn="just">
              <a:lnSpc>
                <a:spcPct val="100000"/>
              </a:lnSpc>
              <a:spcBef>
                <a:spcPts val="930"/>
              </a:spcBef>
              <a:buSzPct val="93750"/>
              <a:buFont typeface="Calibri"/>
              <a:buChar char="•"/>
              <a:tabLst>
                <a:tab pos="481330" algn="l"/>
              </a:tabLst>
            </a:pPr>
            <a:r>
              <a:rPr lang="ko-KR" altLang="en-US" sz="1500" b="1" spc="-165" dirty="0" smtClean="0">
                <a:solidFill>
                  <a:srgbClr val="231F20"/>
                </a:solidFill>
                <a:latin typeface="굴림" panose="020B0600000101010101" pitchFamily="50" charset="-127"/>
                <a:ea typeface="굴림" panose="020B0600000101010101" pitchFamily="50" charset="-127"/>
                <a:cs typeface="Gulim"/>
              </a:rPr>
              <a:t>피해아동 및 가족</a:t>
            </a:r>
            <a:r>
              <a:rPr lang="en-US" altLang="ko-KR" sz="1500" b="1" spc="-165" dirty="0" smtClean="0">
                <a:solidFill>
                  <a:srgbClr val="231F20"/>
                </a:solidFill>
                <a:latin typeface="굴림" panose="020B0600000101010101" pitchFamily="50" charset="-127"/>
                <a:ea typeface="굴림" panose="020B0600000101010101" pitchFamily="50" charset="-127"/>
                <a:cs typeface="Gulim"/>
              </a:rPr>
              <a:t>, </a:t>
            </a:r>
            <a:r>
              <a:rPr lang="ko-KR" altLang="en-US" sz="1500" b="1" spc="-165" dirty="0" smtClean="0">
                <a:solidFill>
                  <a:srgbClr val="231F20"/>
                </a:solidFill>
                <a:latin typeface="굴림" panose="020B0600000101010101" pitchFamily="50" charset="-127"/>
                <a:ea typeface="굴림" panose="020B0600000101010101" pitchFamily="50" charset="-127"/>
                <a:cs typeface="Gulim"/>
              </a:rPr>
              <a:t>행위자에 대한 상담 및 조사</a:t>
            </a:r>
            <a:endParaRPr lang="en-US" altLang="ko-KR" sz="1500" b="1" spc="-165" dirty="0" smtClean="0">
              <a:solidFill>
                <a:srgbClr val="231F20"/>
              </a:solidFill>
              <a:latin typeface="굴림" panose="020B0600000101010101" pitchFamily="50" charset="-127"/>
              <a:ea typeface="굴림" panose="020B0600000101010101" pitchFamily="50" charset="-127"/>
              <a:cs typeface="Gulim"/>
            </a:endParaRPr>
          </a:p>
          <a:p>
            <a:pPr marL="469900" indent="-176530" algn="just">
              <a:lnSpc>
                <a:spcPct val="100000"/>
              </a:lnSpc>
              <a:spcBef>
                <a:spcPts val="930"/>
              </a:spcBef>
              <a:buSzPct val="93750"/>
              <a:buFont typeface="Calibri"/>
              <a:buChar char="•"/>
              <a:tabLst>
                <a:tab pos="481330" algn="l"/>
              </a:tabLst>
            </a:pPr>
            <a:r>
              <a:rPr lang="ko-KR" altLang="en-US" sz="1500" b="1" spc="-160" dirty="0" smtClean="0">
                <a:solidFill>
                  <a:srgbClr val="231F20"/>
                </a:solidFill>
                <a:latin typeface="굴림" panose="020B0600000101010101" pitchFamily="50" charset="-127"/>
                <a:ea typeface="굴림" panose="020B0600000101010101" pitchFamily="50" charset="-127"/>
                <a:cs typeface="Gulim"/>
              </a:rPr>
              <a:t>피해아동보호계획 수립</a:t>
            </a:r>
            <a:endParaRPr lang="en-US" altLang="ko-KR" sz="1500" b="1" spc="-160" dirty="0" smtClean="0">
              <a:solidFill>
                <a:srgbClr val="231F20"/>
              </a:solidFill>
              <a:latin typeface="굴림" panose="020B0600000101010101" pitchFamily="50" charset="-127"/>
              <a:ea typeface="굴림" panose="020B0600000101010101" pitchFamily="50" charset="-127"/>
              <a:cs typeface="Gulim"/>
            </a:endParaRPr>
          </a:p>
        </p:txBody>
      </p:sp>
      <p:pic>
        <p:nvPicPr>
          <p:cNvPr id="239" name="그림 238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80500" y="352425"/>
            <a:ext cx="1145310" cy="304800"/>
          </a:xfrm>
          <a:prstGeom prst="rect">
            <a:avLst/>
          </a:prstGeom>
        </p:spPr>
      </p:pic>
      <p:sp>
        <p:nvSpPr>
          <p:cNvPr id="240" name="object 233"/>
          <p:cNvSpPr/>
          <p:nvPr/>
        </p:nvSpPr>
        <p:spPr>
          <a:xfrm>
            <a:off x="7338507" y="3040703"/>
            <a:ext cx="2148695" cy="165709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1" name="object 234"/>
          <p:cNvSpPr/>
          <p:nvPr/>
        </p:nvSpPr>
        <p:spPr>
          <a:xfrm>
            <a:off x="7191594" y="3131940"/>
            <a:ext cx="3214246" cy="3931920"/>
          </a:xfrm>
          <a:custGeom>
            <a:avLst/>
            <a:gdLst/>
            <a:ahLst/>
            <a:cxnLst/>
            <a:rect l="l" t="t" r="r" b="b"/>
            <a:pathLst>
              <a:path w="4819015" h="3931920">
                <a:moveTo>
                  <a:pt x="0" y="0"/>
                </a:moveTo>
                <a:lnTo>
                  <a:pt x="4818887" y="0"/>
                </a:lnTo>
                <a:lnTo>
                  <a:pt x="4818887" y="3931920"/>
                </a:lnTo>
                <a:lnTo>
                  <a:pt x="0" y="3931920"/>
                </a:lnTo>
                <a:lnTo>
                  <a:pt x="0" y="0"/>
                </a:lnTo>
                <a:close/>
              </a:path>
            </a:pathLst>
          </a:custGeom>
          <a:solidFill>
            <a:srgbClr val="231F20">
              <a:alpha val="2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2" name="object 235"/>
          <p:cNvSpPr/>
          <p:nvPr/>
        </p:nvSpPr>
        <p:spPr>
          <a:xfrm>
            <a:off x="7235981" y="3176339"/>
            <a:ext cx="3121914" cy="3794760"/>
          </a:xfrm>
          <a:custGeom>
            <a:avLst/>
            <a:gdLst/>
            <a:ahLst/>
            <a:cxnLst/>
            <a:rect l="l" t="t" r="r" b="b"/>
            <a:pathLst>
              <a:path w="4680584" h="3794760">
                <a:moveTo>
                  <a:pt x="4500003" y="0"/>
                </a:moveTo>
                <a:lnTo>
                  <a:pt x="179997" y="0"/>
                </a:lnTo>
                <a:lnTo>
                  <a:pt x="75936" y="2812"/>
                </a:lnTo>
                <a:lnTo>
                  <a:pt x="22499" y="22499"/>
                </a:lnTo>
                <a:lnTo>
                  <a:pt x="2812" y="75936"/>
                </a:lnTo>
                <a:lnTo>
                  <a:pt x="0" y="179997"/>
                </a:lnTo>
                <a:lnTo>
                  <a:pt x="0" y="3614369"/>
                </a:lnTo>
                <a:lnTo>
                  <a:pt x="2812" y="3718437"/>
                </a:lnTo>
                <a:lnTo>
                  <a:pt x="22499" y="3771877"/>
                </a:lnTo>
                <a:lnTo>
                  <a:pt x="75936" y="3791566"/>
                </a:lnTo>
                <a:lnTo>
                  <a:pt x="179997" y="3794379"/>
                </a:lnTo>
                <a:lnTo>
                  <a:pt x="4500003" y="3794379"/>
                </a:lnTo>
                <a:lnTo>
                  <a:pt x="4604064" y="3791566"/>
                </a:lnTo>
                <a:lnTo>
                  <a:pt x="4657501" y="3771877"/>
                </a:lnTo>
                <a:lnTo>
                  <a:pt x="4677188" y="3718437"/>
                </a:lnTo>
                <a:lnTo>
                  <a:pt x="4680000" y="3614369"/>
                </a:lnTo>
                <a:lnTo>
                  <a:pt x="4680000" y="179997"/>
                </a:lnTo>
                <a:lnTo>
                  <a:pt x="4677188" y="75936"/>
                </a:lnTo>
                <a:lnTo>
                  <a:pt x="4657501" y="22499"/>
                </a:lnTo>
                <a:lnTo>
                  <a:pt x="4604064" y="2812"/>
                </a:lnTo>
                <a:lnTo>
                  <a:pt x="4500003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3" name="object 236"/>
          <p:cNvSpPr/>
          <p:nvPr/>
        </p:nvSpPr>
        <p:spPr>
          <a:xfrm>
            <a:off x="7512229" y="3040703"/>
            <a:ext cx="2488661" cy="432003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4" name="object 237"/>
          <p:cNvSpPr txBox="1"/>
          <p:nvPr/>
        </p:nvSpPr>
        <p:spPr>
          <a:xfrm>
            <a:off x="7512229" y="3122999"/>
            <a:ext cx="2578455" cy="2590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99695">
              <a:lnSpc>
                <a:spcPct val="100000"/>
              </a:lnSpc>
              <a:spcBef>
                <a:spcPts val="100"/>
              </a:spcBef>
            </a:pPr>
            <a:r>
              <a:rPr sz="1600" b="1" spc="-210" dirty="0" err="1" smtClean="0">
                <a:solidFill>
                  <a:srgbClr val="FFFFFF"/>
                </a:solidFill>
                <a:latin typeface="Malgun Gothic"/>
                <a:cs typeface="Malgun Gothic"/>
              </a:rPr>
              <a:t>아동보호전문기관</a:t>
            </a:r>
            <a:r>
              <a:rPr sz="1950" b="1" spc="-315" baseline="4273" dirty="0">
                <a:solidFill>
                  <a:srgbClr val="FFFFFF"/>
                </a:solidFill>
                <a:latin typeface="Malgun Gothic"/>
                <a:cs typeface="Malgun Gothic"/>
              </a:rPr>
              <a:t>(제46</a:t>
            </a:r>
            <a:r>
              <a:rPr sz="1950" b="1" spc="-315" baseline="4273" dirty="0" smtClean="0">
                <a:solidFill>
                  <a:srgbClr val="FFFFFF"/>
                </a:solidFill>
                <a:latin typeface="Malgun Gothic"/>
                <a:cs typeface="Malgun Gothic"/>
              </a:rPr>
              <a:t>조</a:t>
            </a:r>
            <a:r>
              <a:rPr lang="ko-KR" altLang="en-US" sz="1950" b="1" spc="-315" baseline="4273" dirty="0" smtClean="0">
                <a:solidFill>
                  <a:srgbClr val="FFFFFF"/>
                </a:solidFill>
                <a:latin typeface="Malgun Gothic"/>
                <a:cs typeface="Malgun Gothic"/>
              </a:rPr>
              <a:t>제</a:t>
            </a:r>
            <a:r>
              <a:rPr sz="1950" b="1" spc="-315" baseline="4273" dirty="0" smtClean="0">
                <a:solidFill>
                  <a:srgbClr val="FFFFFF"/>
                </a:solidFill>
                <a:latin typeface="Malgun Gothic"/>
                <a:cs typeface="Malgun Gothic"/>
              </a:rPr>
              <a:t>2</a:t>
            </a:r>
            <a:r>
              <a:rPr sz="1950" b="1" spc="-315" baseline="4273" dirty="0">
                <a:solidFill>
                  <a:srgbClr val="FFFFFF"/>
                </a:solidFill>
                <a:latin typeface="Malgun Gothic"/>
                <a:cs typeface="Malgun Gothic"/>
              </a:rPr>
              <a:t>항)</a:t>
            </a:r>
            <a:endParaRPr sz="1950" baseline="4273" dirty="0">
              <a:latin typeface="Malgun Gothic"/>
              <a:cs typeface="Malgun Gothic"/>
            </a:endParaRPr>
          </a:p>
        </p:txBody>
      </p:sp>
      <p:sp>
        <p:nvSpPr>
          <p:cNvPr id="245" name="object 238"/>
          <p:cNvSpPr txBox="1"/>
          <p:nvPr/>
        </p:nvSpPr>
        <p:spPr>
          <a:xfrm>
            <a:off x="7191594" y="3578306"/>
            <a:ext cx="3021996" cy="1978747"/>
          </a:xfrm>
          <a:prstGeom prst="rect">
            <a:avLst/>
          </a:prstGeom>
        </p:spPr>
        <p:txBody>
          <a:bodyPr vert="horz" wrap="square" lIns="0" tIns="130810" rIns="0" bIns="0" rtlCol="0">
            <a:spAutoFit/>
          </a:bodyPr>
          <a:lstStyle/>
          <a:p>
            <a:pPr marL="469900" indent="-176530" algn="just">
              <a:lnSpc>
                <a:spcPct val="100000"/>
              </a:lnSpc>
              <a:spcBef>
                <a:spcPts val="930"/>
              </a:spcBef>
              <a:buSzPct val="93750"/>
              <a:buFont typeface="Calibri"/>
              <a:buChar char="•"/>
              <a:tabLst>
                <a:tab pos="481330" algn="l"/>
              </a:tabLst>
            </a:pPr>
            <a:r>
              <a:rPr lang="ko-KR" altLang="en-US" sz="1500" b="1" spc="-180" dirty="0" smtClean="0">
                <a:solidFill>
                  <a:srgbClr val="231F20"/>
                </a:solidFill>
                <a:latin typeface="굴림" panose="020B0600000101010101" pitchFamily="50" charset="-127"/>
                <a:ea typeface="굴림" panose="020B0600000101010101" pitchFamily="50" charset="-127"/>
                <a:cs typeface="Gulim"/>
              </a:rPr>
              <a:t>피해아동 가족 및 아동학대행위자를 위한 상담</a:t>
            </a:r>
            <a:r>
              <a:rPr lang="en-US" altLang="ko-KR" sz="1500" b="1" spc="-180" dirty="0" smtClean="0">
                <a:solidFill>
                  <a:srgbClr val="231F20"/>
                </a:solidFill>
                <a:latin typeface="굴림" panose="020B0600000101010101" pitchFamily="50" charset="-127"/>
                <a:ea typeface="굴림" panose="020B0600000101010101" pitchFamily="50" charset="-127"/>
                <a:cs typeface="Gulim"/>
              </a:rPr>
              <a:t>, </a:t>
            </a:r>
            <a:r>
              <a:rPr lang="ko-KR" altLang="en-US" sz="1500" b="1" spc="-180" dirty="0" smtClean="0">
                <a:solidFill>
                  <a:srgbClr val="231F20"/>
                </a:solidFill>
                <a:latin typeface="굴림" panose="020B0600000101010101" pitchFamily="50" charset="-127"/>
                <a:ea typeface="굴림" panose="020B0600000101010101" pitchFamily="50" charset="-127"/>
                <a:cs typeface="Gulim"/>
              </a:rPr>
              <a:t>치료 및 교육</a:t>
            </a:r>
            <a:endParaRPr lang="en-US" altLang="ko-KR" sz="1500" b="1" spc="-180" dirty="0" smtClean="0">
              <a:solidFill>
                <a:srgbClr val="231F20"/>
              </a:solidFill>
              <a:latin typeface="굴림" panose="020B0600000101010101" pitchFamily="50" charset="-127"/>
              <a:ea typeface="굴림" panose="020B0600000101010101" pitchFamily="50" charset="-127"/>
              <a:cs typeface="Gulim"/>
            </a:endParaRPr>
          </a:p>
          <a:p>
            <a:pPr marL="293370" algn="just">
              <a:lnSpc>
                <a:spcPct val="100000"/>
              </a:lnSpc>
              <a:spcBef>
                <a:spcPts val="930"/>
              </a:spcBef>
              <a:buSzPct val="93750"/>
              <a:tabLst>
                <a:tab pos="481330" algn="l"/>
              </a:tabLst>
            </a:pPr>
            <a:r>
              <a:rPr lang="en-US" sz="1500" b="1" spc="-180" dirty="0">
                <a:solidFill>
                  <a:srgbClr val="231F20"/>
                </a:solidFill>
                <a:latin typeface="굴림" panose="020B0600000101010101" pitchFamily="50" charset="-127"/>
                <a:ea typeface="굴림" panose="020B0600000101010101" pitchFamily="50" charset="-127"/>
                <a:cs typeface="Gulim"/>
              </a:rPr>
              <a:t> </a:t>
            </a:r>
            <a:r>
              <a:rPr lang="en-US" sz="1500" b="1" spc="-180" dirty="0" smtClean="0">
                <a:solidFill>
                  <a:srgbClr val="231F20"/>
                </a:solidFill>
                <a:latin typeface="굴림" panose="020B0600000101010101" pitchFamily="50" charset="-127"/>
                <a:ea typeface="굴림" panose="020B0600000101010101" pitchFamily="50" charset="-127"/>
                <a:cs typeface="Gulim"/>
              </a:rPr>
              <a:t>    (</a:t>
            </a:r>
            <a:r>
              <a:rPr lang="ko-KR" altLang="en-US" sz="1500" b="1" spc="-180" dirty="0" smtClean="0">
                <a:solidFill>
                  <a:srgbClr val="231F20"/>
                </a:solidFill>
                <a:latin typeface="굴림" panose="020B0600000101010101" pitchFamily="50" charset="-127"/>
                <a:ea typeface="굴림" panose="020B0600000101010101" pitchFamily="50" charset="-127"/>
                <a:cs typeface="Gulim"/>
              </a:rPr>
              <a:t>사례관리계획 수립 및 시행</a:t>
            </a:r>
            <a:r>
              <a:rPr lang="en-US" sz="1500" b="1" spc="-180" dirty="0" smtClean="0">
                <a:solidFill>
                  <a:srgbClr val="231F20"/>
                </a:solidFill>
                <a:latin typeface="굴림" panose="020B0600000101010101" pitchFamily="50" charset="-127"/>
                <a:ea typeface="굴림" panose="020B0600000101010101" pitchFamily="50" charset="-127"/>
                <a:cs typeface="Gulim"/>
              </a:rPr>
              <a:t>)</a:t>
            </a:r>
          </a:p>
          <a:p>
            <a:pPr marL="469900" indent="-176530" algn="just">
              <a:lnSpc>
                <a:spcPct val="100000"/>
              </a:lnSpc>
              <a:spcBef>
                <a:spcPts val="930"/>
              </a:spcBef>
              <a:buSzPct val="93750"/>
              <a:buFont typeface="Calibri"/>
              <a:buChar char="•"/>
              <a:tabLst>
                <a:tab pos="481330" algn="l"/>
              </a:tabLst>
            </a:pPr>
            <a:r>
              <a:rPr lang="ko-KR" altLang="en-US" sz="1500" b="1" spc="-180" dirty="0" smtClean="0">
                <a:solidFill>
                  <a:srgbClr val="231F20"/>
                </a:solidFill>
                <a:latin typeface="굴림" panose="020B0600000101010101" pitchFamily="50" charset="-127"/>
                <a:ea typeface="굴림" panose="020B0600000101010101" pitchFamily="50" charset="-127"/>
                <a:cs typeface="Gulim"/>
              </a:rPr>
              <a:t>아동학대예방 교육 및 홍보</a:t>
            </a:r>
            <a:endParaRPr lang="en-US" altLang="ko-KR" sz="1500" b="1" spc="-180" dirty="0" smtClean="0">
              <a:solidFill>
                <a:srgbClr val="231F20"/>
              </a:solidFill>
              <a:latin typeface="굴림" panose="020B0600000101010101" pitchFamily="50" charset="-127"/>
              <a:ea typeface="굴림" panose="020B0600000101010101" pitchFamily="50" charset="-127"/>
              <a:cs typeface="Gulim"/>
            </a:endParaRPr>
          </a:p>
          <a:p>
            <a:pPr marL="469900" indent="-176530" algn="just">
              <a:lnSpc>
                <a:spcPct val="100000"/>
              </a:lnSpc>
              <a:spcBef>
                <a:spcPts val="930"/>
              </a:spcBef>
              <a:buSzPct val="93750"/>
              <a:buFont typeface="Calibri"/>
              <a:buChar char="•"/>
              <a:tabLst>
                <a:tab pos="481330" algn="l"/>
              </a:tabLst>
            </a:pPr>
            <a:r>
              <a:rPr lang="ko-KR" altLang="en-US" sz="1500" b="1" spc="-180" dirty="0" smtClean="0">
                <a:solidFill>
                  <a:srgbClr val="231F20"/>
                </a:solidFill>
                <a:latin typeface="굴림" panose="020B0600000101010101" pitchFamily="50" charset="-127"/>
                <a:ea typeface="굴림" panose="020B0600000101010101" pitchFamily="50" charset="-127"/>
                <a:cs typeface="Gulim"/>
              </a:rPr>
              <a:t>피해아동 가정의 사후관리</a:t>
            </a:r>
            <a:endParaRPr lang="en-US" sz="1500" b="1" spc="-180" dirty="0" smtClean="0">
              <a:solidFill>
                <a:srgbClr val="231F20"/>
              </a:solidFill>
              <a:latin typeface="굴림" panose="020B0600000101010101" pitchFamily="50" charset="-127"/>
              <a:ea typeface="굴림" panose="020B0600000101010101" pitchFamily="50" charset="-127"/>
              <a:cs typeface="Gulim"/>
            </a:endParaRPr>
          </a:p>
          <a:p>
            <a:pPr marL="469900" indent="-176530" algn="just">
              <a:lnSpc>
                <a:spcPct val="100000"/>
              </a:lnSpc>
              <a:spcBef>
                <a:spcPts val="930"/>
              </a:spcBef>
              <a:buSzPct val="93750"/>
              <a:buFont typeface="Calibri"/>
              <a:buChar char="•"/>
              <a:tabLst>
                <a:tab pos="481330" algn="l"/>
              </a:tabLst>
            </a:pPr>
            <a:r>
              <a:rPr lang="ko-KR" altLang="en-US" sz="1500" b="1" spc="-180" dirty="0" smtClean="0">
                <a:solidFill>
                  <a:srgbClr val="231F20"/>
                </a:solidFill>
                <a:latin typeface="굴림" panose="020B0600000101010101" pitchFamily="50" charset="-127"/>
                <a:ea typeface="굴림" panose="020B0600000101010101" pitchFamily="50" charset="-127"/>
                <a:cs typeface="Gulim"/>
              </a:rPr>
              <a:t>아동학대예방사업 관련 업무</a:t>
            </a:r>
            <a:endParaRPr sz="1500" b="1" dirty="0">
              <a:latin typeface="굴림" panose="020B0600000101010101" pitchFamily="50" charset="-127"/>
              <a:ea typeface="굴림" panose="020B0600000101010101" pitchFamily="50" charset="-127"/>
              <a:cs typeface="Gulim"/>
            </a:endParaRPr>
          </a:p>
        </p:txBody>
      </p:sp>
      <p:sp>
        <p:nvSpPr>
          <p:cNvPr id="246" name="object 226"/>
          <p:cNvSpPr/>
          <p:nvPr/>
        </p:nvSpPr>
        <p:spPr>
          <a:xfrm>
            <a:off x="630161" y="1974606"/>
            <a:ext cx="3358720" cy="134839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7" name="object 227"/>
          <p:cNvSpPr/>
          <p:nvPr/>
        </p:nvSpPr>
        <p:spPr>
          <a:xfrm>
            <a:off x="483246" y="2111796"/>
            <a:ext cx="9718058" cy="770500"/>
          </a:xfrm>
          <a:custGeom>
            <a:avLst/>
            <a:gdLst/>
            <a:ahLst/>
            <a:cxnLst/>
            <a:rect l="l" t="t" r="r" b="b"/>
            <a:pathLst>
              <a:path w="4819015" h="1316989">
                <a:moveTo>
                  <a:pt x="0" y="0"/>
                </a:moveTo>
                <a:lnTo>
                  <a:pt x="4818888" y="0"/>
                </a:lnTo>
                <a:lnTo>
                  <a:pt x="4818888" y="1316736"/>
                </a:lnTo>
                <a:lnTo>
                  <a:pt x="0" y="1316736"/>
                </a:lnTo>
                <a:lnTo>
                  <a:pt x="0" y="0"/>
                </a:lnTo>
                <a:close/>
              </a:path>
            </a:pathLst>
          </a:custGeom>
          <a:solidFill>
            <a:srgbClr val="231F20">
              <a:alpha val="2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8" name="object 228"/>
          <p:cNvSpPr/>
          <p:nvPr/>
        </p:nvSpPr>
        <p:spPr>
          <a:xfrm>
            <a:off x="527643" y="2156182"/>
            <a:ext cx="9541575" cy="688696"/>
          </a:xfrm>
          <a:custGeom>
            <a:avLst/>
            <a:gdLst/>
            <a:ahLst/>
            <a:cxnLst/>
            <a:rect l="l" t="t" r="r" b="b"/>
            <a:pathLst>
              <a:path w="4680585" h="1178560">
                <a:moveTo>
                  <a:pt x="4499991" y="0"/>
                </a:moveTo>
                <a:lnTo>
                  <a:pt x="179997" y="0"/>
                </a:lnTo>
                <a:lnTo>
                  <a:pt x="75936" y="2812"/>
                </a:lnTo>
                <a:lnTo>
                  <a:pt x="22499" y="22499"/>
                </a:lnTo>
                <a:lnTo>
                  <a:pt x="2812" y="75936"/>
                </a:lnTo>
                <a:lnTo>
                  <a:pt x="0" y="179997"/>
                </a:lnTo>
                <a:lnTo>
                  <a:pt x="0" y="998372"/>
                </a:lnTo>
                <a:lnTo>
                  <a:pt x="2812" y="1102433"/>
                </a:lnTo>
                <a:lnTo>
                  <a:pt x="22499" y="1155869"/>
                </a:lnTo>
                <a:lnTo>
                  <a:pt x="75936" y="1175557"/>
                </a:lnTo>
                <a:lnTo>
                  <a:pt x="179997" y="1178369"/>
                </a:lnTo>
                <a:lnTo>
                  <a:pt x="4499991" y="1178369"/>
                </a:lnTo>
                <a:lnTo>
                  <a:pt x="4604059" y="1175557"/>
                </a:lnTo>
                <a:lnTo>
                  <a:pt x="4657499" y="1155869"/>
                </a:lnTo>
                <a:lnTo>
                  <a:pt x="4677188" y="1102433"/>
                </a:lnTo>
                <a:lnTo>
                  <a:pt x="4680000" y="998372"/>
                </a:lnTo>
                <a:lnTo>
                  <a:pt x="4680000" y="179997"/>
                </a:lnTo>
                <a:lnTo>
                  <a:pt x="4677188" y="75936"/>
                </a:lnTo>
                <a:lnTo>
                  <a:pt x="4657499" y="22499"/>
                </a:lnTo>
                <a:lnTo>
                  <a:pt x="4604059" y="2812"/>
                </a:lnTo>
                <a:lnTo>
                  <a:pt x="4499991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r>
              <a:rPr lang="en-US" altLang="ko-KR" sz="1500" dirty="0" smtClean="0"/>
              <a:t> </a:t>
            </a:r>
          </a:p>
          <a:p>
            <a:r>
              <a:rPr lang="ko-KR" altLang="en-US" sz="1500" dirty="0" smtClean="0"/>
              <a:t>   아동복지법 </a:t>
            </a:r>
            <a:r>
              <a:rPr lang="ko-KR" altLang="en-US" sz="1500" dirty="0"/>
              <a:t>개정에 따라</a:t>
            </a:r>
            <a:r>
              <a:rPr lang="en-US" altLang="ko-KR" sz="1500" dirty="0"/>
              <a:t> </a:t>
            </a:r>
            <a:r>
              <a:rPr lang="ko-KR" altLang="en-US" sz="1500" dirty="0"/>
              <a:t>아동학대 대응체계 변동사항 발생하였고</a:t>
            </a:r>
            <a:r>
              <a:rPr lang="en-US" altLang="ko-KR" sz="1500" dirty="0"/>
              <a:t>, </a:t>
            </a:r>
            <a:r>
              <a:rPr lang="ko-KR" altLang="en-US" sz="1500" dirty="0"/>
              <a:t>이는 </a:t>
            </a:r>
            <a:r>
              <a:rPr lang="en-US" altLang="ko-KR" sz="1500" b="1" u="sng" dirty="0"/>
              <a:t>’20.10.1.</a:t>
            </a:r>
            <a:r>
              <a:rPr lang="ko-KR" altLang="en-US" sz="1500" u="sng" dirty="0"/>
              <a:t>부터 시행</a:t>
            </a:r>
            <a:endParaRPr lang="en-US" altLang="ko-KR" sz="1500" u="sng" dirty="0"/>
          </a:p>
          <a:p>
            <a:r>
              <a:rPr lang="en-US" altLang="ko-KR" sz="1500" dirty="0"/>
              <a:t>     </a:t>
            </a:r>
            <a:r>
              <a:rPr lang="en-US" altLang="ko-KR" sz="1500" dirty="0" smtClean="0"/>
              <a:t>   </a:t>
            </a:r>
            <a:r>
              <a:rPr lang="ko-KR" altLang="en-US" sz="1600" dirty="0"/>
              <a:t>→</a:t>
            </a:r>
            <a:r>
              <a:rPr lang="en-US" altLang="ko-KR" sz="1500" dirty="0"/>
              <a:t> </a:t>
            </a:r>
            <a:r>
              <a:rPr lang="ko-KR" altLang="en-US" sz="1500" dirty="0" err="1"/>
              <a:t>시군구</a:t>
            </a:r>
            <a:r>
              <a:rPr lang="ko-KR" altLang="en-US" sz="1500" dirty="0"/>
              <a:t> 내 아동학대 전담공무원 배치</a:t>
            </a:r>
            <a:r>
              <a:rPr lang="en-US" altLang="ko-KR" sz="1500" dirty="0"/>
              <a:t>(</a:t>
            </a:r>
            <a:r>
              <a:rPr lang="ko-KR" altLang="en-US" sz="1500" dirty="0"/>
              <a:t>국가의 책임 강화</a:t>
            </a:r>
            <a:r>
              <a:rPr lang="en-US" altLang="ko-KR" sz="1500" dirty="0"/>
              <a:t>), </a:t>
            </a:r>
            <a:r>
              <a:rPr lang="ko-KR" altLang="en-US" sz="1500" dirty="0"/>
              <a:t>기존의 아동보호전문기관은 사례관리 기능 강화</a:t>
            </a:r>
            <a:endParaRPr lang="ko-KR" altLang="en-US" sz="1600" dirty="0"/>
          </a:p>
        </p:txBody>
      </p:sp>
      <p:sp>
        <p:nvSpPr>
          <p:cNvPr id="249" name="object 229"/>
          <p:cNvSpPr/>
          <p:nvPr/>
        </p:nvSpPr>
        <p:spPr>
          <a:xfrm>
            <a:off x="803883" y="1974606"/>
            <a:ext cx="3061797" cy="351523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r>
              <a:rPr lang="ko-KR" altLang="en-US" sz="300" b="1" spc="-210" dirty="0" smtClean="0">
                <a:solidFill>
                  <a:srgbClr val="FFFFFF"/>
                </a:solidFill>
                <a:latin typeface="Malgun Gothic"/>
                <a:cs typeface="Malgun Gothic"/>
              </a:rPr>
              <a:t>  </a:t>
            </a:r>
            <a:endParaRPr lang="en-US" altLang="ko-KR" sz="300" b="1" spc="-210" dirty="0" smtClean="0">
              <a:solidFill>
                <a:srgbClr val="FFFFFF"/>
              </a:solidFill>
              <a:latin typeface="Malgun Gothic"/>
              <a:cs typeface="Malgun Gothic"/>
            </a:endParaRPr>
          </a:p>
          <a:p>
            <a:r>
              <a:rPr lang="ko-KR" altLang="en-US" b="1" spc="-210" dirty="0" smtClean="0">
                <a:solidFill>
                  <a:srgbClr val="FFFFFF"/>
                </a:solidFill>
                <a:latin typeface="Malgun Gothic"/>
                <a:cs typeface="Malgun Gothic"/>
              </a:rPr>
              <a:t>  </a:t>
            </a:r>
            <a:r>
              <a:rPr lang="ko-KR" altLang="en-US" sz="1600" b="1" spc="-210" dirty="0" smtClean="0">
                <a:solidFill>
                  <a:srgbClr val="FFFFFF"/>
                </a:solidFill>
                <a:latin typeface="Malgun Gothic"/>
                <a:cs typeface="Malgun Gothic"/>
              </a:rPr>
              <a:t>아동복지법  개정</a:t>
            </a:r>
            <a:endParaRPr sz="1600" dirty="0"/>
          </a:p>
        </p:txBody>
      </p:sp>
    </p:spTree>
    <p:extLst>
      <p:ext uri="{BB962C8B-B14F-4D97-AF65-F5344CB8AC3E}">
        <p14:creationId xmlns:p14="http://schemas.microsoft.com/office/powerpoint/2010/main" val="6992080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object 3"/>
          <p:cNvSpPr/>
          <p:nvPr/>
        </p:nvSpPr>
        <p:spPr>
          <a:xfrm>
            <a:off x="6457701" y="11"/>
            <a:ext cx="3694718" cy="180417"/>
          </a:xfrm>
          <a:custGeom>
            <a:avLst/>
            <a:gdLst/>
            <a:ahLst/>
            <a:cxnLst/>
            <a:rect l="l" t="t" r="r" b="b"/>
            <a:pathLst>
              <a:path w="2858134" h="180340">
                <a:moveTo>
                  <a:pt x="0" y="179997"/>
                </a:moveTo>
                <a:lnTo>
                  <a:pt x="2857728" y="179997"/>
                </a:lnTo>
                <a:lnTo>
                  <a:pt x="2857728" y="0"/>
                </a:lnTo>
                <a:lnTo>
                  <a:pt x="0" y="0"/>
                </a:lnTo>
                <a:lnTo>
                  <a:pt x="0" y="179997"/>
                </a:lnTo>
                <a:close/>
              </a:path>
            </a:pathLst>
          </a:custGeom>
          <a:solidFill>
            <a:srgbClr val="007D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9" name="object 4"/>
          <p:cNvSpPr/>
          <p:nvPr/>
        </p:nvSpPr>
        <p:spPr>
          <a:xfrm>
            <a:off x="540004" y="11"/>
            <a:ext cx="3366270" cy="180417"/>
          </a:xfrm>
          <a:custGeom>
            <a:avLst/>
            <a:gdLst/>
            <a:ahLst/>
            <a:cxnLst/>
            <a:rect l="l" t="t" r="r" b="b"/>
            <a:pathLst>
              <a:path w="2854960" h="180340">
                <a:moveTo>
                  <a:pt x="0" y="179997"/>
                </a:moveTo>
                <a:lnTo>
                  <a:pt x="2854363" y="179997"/>
                </a:lnTo>
                <a:lnTo>
                  <a:pt x="2854363" y="0"/>
                </a:lnTo>
                <a:lnTo>
                  <a:pt x="0" y="0"/>
                </a:lnTo>
                <a:lnTo>
                  <a:pt x="0" y="179997"/>
                </a:lnTo>
                <a:close/>
              </a:path>
            </a:pathLst>
          </a:custGeom>
          <a:solidFill>
            <a:srgbClr val="007D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0" name="object 5"/>
          <p:cNvSpPr/>
          <p:nvPr/>
        </p:nvSpPr>
        <p:spPr>
          <a:xfrm>
            <a:off x="534354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1" name="object 6"/>
          <p:cNvSpPr/>
          <p:nvPr/>
        </p:nvSpPr>
        <p:spPr>
          <a:xfrm>
            <a:off x="538844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2" name="object 7"/>
          <p:cNvSpPr/>
          <p:nvPr/>
        </p:nvSpPr>
        <p:spPr>
          <a:xfrm>
            <a:off x="543334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3" name="object 8"/>
          <p:cNvSpPr/>
          <p:nvPr/>
        </p:nvSpPr>
        <p:spPr>
          <a:xfrm>
            <a:off x="547824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4" name="object 9"/>
          <p:cNvSpPr/>
          <p:nvPr/>
        </p:nvSpPr>
        <p:spPr>
          <a:xfrm>
            <a:off x="552314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5" name="object 10"/>
          <p:cNvSpPr/>
          <p:nvPr/>
        </p:nvSpPr>
        <p:spPr>
          <a:xfrm>
            <a:off x="556804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6" name="object 11"/>
          <p:cNvSpPr/>
          <p:nvPr/>
        </p:nvSpPr>
        <p:spPr>
          <a:xfrm>
            <a:off x="561294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7" name="object 12"/>
          <p:cNvSpPr/>
          <p:nvPr/>
        </p:nvSpPr>
        <p:spPr>
          <a:xfrm>
            <a:off x="565784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8" name="object 13"/>
          <p:cNvSpPr/>
          <p:nvPr/>
        </p:nvSpPr>
        <p:spPr>
          <a:xfrm>
            <a:off x="570274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9" name="object 14"/>
          <p:cNvSpPr/>
          <p:nvPr/>
        </p:nvSpPr>
        <p:spPr>
          <a:xfrm>
            <a:off x="574764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0" name="object 15"/>
          <p:cNvSpPr/>
          <p:nvPr/>
        </p:nvSpPr>
        <p:spPr>
          <a:xfrm>
            <a:off x="579253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1" name="object 16"/>
          <p:cNvSpPr/>
          <p:nvPr/>
        </p:nvSpPr>
        <p:spPr>
          <a:xfrm>
            <a:off x="583744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2" name="object 17"/>
          <p:cNvSpPr/>
          <p:nvPr/>
        </p:nvSpPr>
        <p:spPr>
          <a:xfrm>
            <a:off x="588234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3" name="object 18"/>
          <p:cNvSpPr/>
          <p:nvPr/>
        </p:nvSpPr>
        <p:spPr>
          <a:xfrm>
            <a:off x="592724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4" name="object 19"/>
          <p:cNvSpPr/>
          <p:nvPr/>
        </p:nvSpPr>
        <p:spPr>
          <a:xfrm>
            <a:off x="597214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5" name="object 20"/>
          <p:cNvSpPr/>
          <p:nvPr/>
        </p:nvSpPr>
        <p:spPr>
          <a:xfrm>
            <a:off x="601703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6" name="object 21"/>
          <p:cNvSpPr/>
          <p:nvPr/>
        </p:nvSpPr>
        <p:spPr>
          <a:xfrm>
            <a:off x="606194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7" name="object 22"/>
          <p:cNvSpPr/>
          <p:nvPr/>
        </p:nvSpPr>
        <p:spPr>
          <a:xfrm>
            <a:off x="610683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8" name="object 23"/>
          <p:cNvSpPr/>
          <p:nvPr/>
        </p:nvSpPr>
        <p:spPr>
          <a:xfrm>
            <a:off x="615173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9" name="object 24"/>
          <p:cNvSpPr/>
          <p:nvPr/>
        </p:nvSpPr>
        <p:spPr>
          <a:xfrm>
            <a:off x="619664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0" name="object 25"/>
          <p:cNvSpPr/>
          <p:nvPr/>
        </p:nvSpPr>
        <p:spPr>
          <a:xfrm>
            <a:off x="624153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1" name="object 26"/>
          <p:cNvSpPr/>
          <p:nvPr/>
        </p:nvSpPr>
        <p:spPr>
          <a:xfrm>
            <a:off x="628644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2" name="object 27"/>
          <p:cNvSpPr/>
          <p:nvPr/>
        </p:nvSpPr>
        <p:spPr>
          <a:xfrm>
            <a:off x="633133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3" name="object 28"/>
          <p:cNvSpPr/>
          <p:nvPr/>
        </p:nvSpPr>
        <p:spPr>
          <a:xfrm>
            <a:off x="637623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4" name="object 29"/>
          <p:cNvSpPr/>
          <p:nvPr/>
        </p:nvSpPr>
        <p:spPr>
          <a:xfrm>
            <a:off x="642113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5" name="object 30"/>
          <p:cNvSpPr/>
          <p:nvPr/>
        </p:nvSpPr>
        <p:spPr>
          <a:xfrm>
            <a:off x="646603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6" name="object 31"/>
          <p:cNvSpPr/>
          <p:nvPr/>
        </p:nvSpPr>
        <p:spPr>
          <a:xfrm>
            <a:off x="651094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7" name="object 32"/>
          <p:cNvSpPr/>
          <p:nvPr/>
        </p:nvSpPr>
        <p:spPr>
          <a:xfrm>
            <a:off x="655583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8" name="object 33"/>
          <p:cNvSpPr/>
          <p:nvPr/>
        </p:nvSpPr>
        <p:spPr>
          <a:xfrm>
            <a:off x="660073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9" name="object 34"/>
          <p:cNvSpPr/>
          <p:nvPr/>
        </p:nvSpPr>
        <p:spPr>
          <a:xfrm>
            <a:off x="664563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0" name="object 35"/>
          <p:cNvSpPr/>
          <p:nvPr/>
        </p:nvSpPr>
        <p:spPr>
          <a:xfrm>
            <a:off x="669053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1" name="object 36"/>
          <p:cNvSpPr/>
          <p:nvPr/>
        </p:nvSpPr>
        <p:spPr>
          <a:xfrm>
            <a:off x="673543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2" name="object 37"/>
          <p:cNvSpPr/>
          <p:nvPr/>
        </p:nvSpPr>
        <p:spPr>
          <a:xfrm>
            <a:off x="678033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3" name="object 38"/>
          <p:cNvSpPr/>
          <p:nvPr/>
        </p:nvSpPr>
        <p:spPr>
          <a:xfrm>
            <a:off x="682523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4" name="object 39"/>
          <p:cNvSpPr/>
          <p:nvPr/>
        </p:nvSpPr>
        <p:spPr>
          <a:xfrm>
            <a:off x="687013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5" name="object 40"/>
          <p:cNvSpPr/>
          <p:nvPr/>
        </p:nvSpPr>
        <p:spPr>
          <a:xfrm>
            <a:off x="691503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6" name="object 41"/>
          <p:cNvSpPr/>
          <p:nvPr/>
        </p:nvSpPr>
        <p:spPr>
          <a:xfrm>
            <a:off x="695993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7" name="object 42"/>
          <p:cNvSpPr/>
          <p:nvPr/>
        </p:nvSpPr>
        <p:spPr>
          <a:xfrm>
            <a:off x="700483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8" name="object 43"/>
          <p:cNvSpPr/>
          <p:nvPr/>
        </p:nvSpPr>
        <p:spPr>
          <a:xfrm>
            <a:off x="704973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9" name="object 44"/>
          <p:cNvSpPr/>
          <p:nvPr/>
        </p:nvSpPr>
        <p:spPr>
          <a:xfrm>
            <a:off x="709463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0" name="object 45"/>
          <p:cNvSpPr/>
          <p:nvPr/>
        </p:nvSpPr>
        <p:spPr>
          <a:xfrm>
            <a:off x="713953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1" name="object 46"/>
          <p:cNvSpPr/>
          <p:nvPr/>
        </p:nvSpPr>
        <p:spPr>
          <a:xfrm>
            <a:off x="718443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2" name="object 47"/>
          <p:cNvSpPr/>
          <p:nvPr/>
        </p:nvSpPr>
        <p:spPr>
          <a:xfrm>
            <a:off x="722932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3" name="object 48"/>
          <p:cNvSpPr/>
          <p:nvPr/>
        </p:nvSpPr>
        <p:spPr>
          <a:xfrm>
            <a:off x="727423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4" name="object 49"/>
          <p:cNvSpPr/>
          <p:nvPr/>
        </p:nvSpPr>
        <p:spPr>
          <a:xfrm>
            <a:off x="731912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5" name="object 50"/>
          <p:cNvSpPr/>
          <p:nvPr/>
        </p:nvSpPr>
        <p:spPr>
          <a:xfrm>
            <a:off x="736403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6" name="object 51"/>
          <p:cNvSpPr/>
          <p:nvPr/>
        </p:nvSpPr>
        <p:spPr>
          <a:xfrm>
            <a:off x="740893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7" name="object 52"/>
          <p:cNvSpPr/>
          <p:nvPr/>
        </p:nvSpPr>
        <p:spPr>
          <a:xfrm>
            <a:off x="74538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8" name="object 53"/>
          <p:cNvSpPr/>
          <p:nvPr/>
        </p:nvSpPr>
        <p:spPr>
          <a:xfrm>
            <a:off x="749873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9" name="object 54"/>
          <p:cNvSpPr/>
          <p:nvPr/>
        </p:nvSpPr>
        <p:spPr>
          <a:xfrm>
            <a:off x="754362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0" name="object 55"/>
          <p:cNvSpPr/>
          <p:nvPr/>
        </p:nvSpPr>
        <p:spPr>
          <a:xfrm>
            <a:off x="758852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1" name="object 56"/>
          <p:cNvSpPr/>
          <p:nvPr/>
        </p:nvSpPr>
        <p:spPr>
          <a:xfrm>
            <a:off x="763343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2" name="object 57"/>
          <p:cNvSpPr/>
          <p:nvPr/>
        </p:nvSpPr>
        <p:spPr>
          <a:xfrm>
            <a:off x="767833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3" name="object 58"/>
          <p:cNvSpPr/>
          <p:nvPr/>
        </p:nvSpPr>
        <p:spPr>
          <a:xfrm>
            <a:off x="772323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4" name="object 59"/>
          <p:cNvSpPr/>
          <p:nvPr/>
        </p:nvSpPr>
        <p:spPr>
          <a:xfrm>
            <a:off x="776812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5" name="object 60"/>
          <p:cNvSpPr/>
          <p:nvPr/>
        </p:nvSpPr>
        <p:spPr>
          <a:xfrm>
            <a:off x="78130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6" name="object 61"/>
          <p:cNvSpPr/>
          <p:nvPr/>
        </p:nvSpPr>
        <p:spPr>
          <a:xfrm>
            <a:off x="785792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7" name="object 62"/>
          <p:cNvSpPr/>
          <p:nvPr/>
        </p:nvSpPr>
        <p:spPr>
          <a:xfrm>
            <a:off x="790282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8" name="object 63"/>
          <p:cNvSpPr/>
          <p:nvPr/>
        </p:nvSpPr>
        <p:spPr>
          <a:xfrm>
            <a:off x="794772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9" name="object 64"/>
          <p:cNvSpPr/>
          <p:nvPr/>
        </p:nvSpPr>
        <p:spPr>
          <a:xfrm>
            <a:off x="799262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0" name="object 65"/>
          <p:cNvSpPr/>
          <p:nvPr/>
        </p:nvSpPr>
        <p:spPr>
          <a:xfrm>
            <a:off x="803752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1" name="object 66"/>
          <p:cNvSpPr/>
          <p:nvPr/>
        </p:nvSpPr>
        <p:spPr>
          <a:xfrm>
            <a:off x="80824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2" name="object 67"/>
          <p:cNvSpPr/>
          <p:nvPr/>
        </p:nvSpPr>
        <p:spPr>
          <a:xfrm>
            <a:off x="81273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3" name="object 68"/>
          <p:cNvSpPr/>
          <p:nvPr/>
        </p:nvSpPr>
        <p:spPr>
          <a:xfrm>
            <a:off x="817222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4" name="object 69"/>
          <p:cNvSpPr/>
          <p:nvPr/>
        </p:nvSpPr>
        <p:spPr>
          <a:xfrm>
            <a:off x="821712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5" name="object 70"/>
          <p:cNvSpPr/>
          <p:nvPr/>
        </p:nvSpPr>
        <p:spPr>
          <a:xfrm>
            <a:off x="826202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6" name="object 71"/>
          <p:cNvSpPr/>
          <p:nvPr/>
        </p:nvSpPr>
        <p:spPr>
          <a:xfrm>
            <a:off x="830692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7" name="object 72"/>
          <p:cNvSpPr/>
          <p:nvPr/>
        </p:nvSpPr>
        <p:spPr>
          <a:xfrm>
            <a:off x="835182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8" name="object 73"/>
          <p:cNvSpPr/>
          <p:nvPr/>
        </p:nvSpPr>
        <p:spPr>
          <a:xfrm>
            <a:off x="839672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9" name="object 74"/>
          <p:cNvSpPr/>
          <p:nvPr/>
        </p:nvSpPr>
        <p:spPr>
          <a:xfrm>
            <a:off x="844161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0" name="object 75"/>
          <p:cNvSpPr/>
          <p:nvPr/>
        </p:nvSpPr>
        <p:spPr>
          <a:xfrm>
            <a:off x="84865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1" name="object 76"/>
          <p:cNvSpPr/>
          <p:nvPr/>
        </p:nvSpPr>
        <p:spPr>
          <a:xfrm>
            <a:off x="853142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2" name="object 77"/>
          <p:cNvSpPr/>
          <p:nvPr/>
        </p:nvSpPr>
        <p:spPr>
          <a:xfrm>
            <a:off x="857632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3" name="object 78"/>
          <p:cNvSpPr/>
          <p:nvPr/>
        </p:nvSpPr>
        <p:spPr>
          <a:xfrm>
            <a:off x="862122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4" name="object 79"/>
          <p:cNvSpPr/>
          <p:nvPr/>
        </p:nvSpPr>
        <p:spPr>
          <a:xfrm>
            <a:off x="866611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5" name="object 80"/>
          <p:cNvSpPr/>
          <p:nvPr/>
        </p:nvSpPr>
        <p:spPr>
          <a:xfrm>
            <a:off x="871102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6" name="object 81"/>
          <p:cNvSpPr/>
          <p:nvPr/>
        </p:nvSpPr>
        <p:spPr>
          <a:xfrm>
            <a:off x="875591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7" name="object 82"/>
          <p:cNvSpPr/>
          <p:nvPr/>
        </p:nvSpPr>
        <p:spPr>
          <a:xfrm>
            <a:off x="880082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8" name="object 83"/>
          <p:cNvSpPr/>
          <p:nvPr/>
        </p:nvSpPr>
        <p:spPr>
          <a:xfrm>
            <a:off x="884572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9" name="object 84"/>
          <p:cNvSpPr/>
          <p:nvPr/>
        </p:nvSpPr>
        <p:spPr>
          <a:xfrm>
            <a:off x="889061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0" name="object 85"/>
          <p:cNvSpPr/>
          <p:nvPr/>
        </p:nvSpPr>
        <p:spPr>
          <a:xfrm>
            <a:off x="893552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1" name="object 86"/>
          <p:cNvSpPr/>
          <p:nvPr/>
        </p:nvSpPr>
        <p:spPr>
          <a:xfrm>
            <a:off x="898041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2" name="object 87"/>
          <p:cNvSpPr/>
          <p:nvPr/>
        </p:nvSpPr>
        <p:spPr>
          <a:xfrm>
            <a:off x="902531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3" name="object 88"/>
          <p:cNvSpPr/>
          <p:nvPr/>
        </p:nvSpPr>
        <p:spPr>
          <a:xfrm>
            <a:off x="907021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4" name="object 89"/>
          <p:cNvSpPr/>
          <p:nvPr/>
        </p:nvSpPr>
        <p:spPr>
          <a:xfrm>
            <a:off x="911511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5" name="object 90"/>
          <p:cNvSpPr/>
          <p:nvPr/>
        </p:nvSpPr>
        <p:spPr>
          <a:xfrm>
            <a:off x="916002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6" name="object 91"/>
          <p:cNvSpPr/>
          <p:nvPr/>
        </p:nvSpPr>
        <p:spPr>
          <a:xfrm>
            <a:off x="920491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7" name="object 92"/>
          <p:cNvSpPr/>
          <p:nvPr/>
        </p:nvSpPr>
        <p:spPr>
          <a:xfrm>
            <a:off x="924981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8" name="object 93"/>
          <p:cNvSpPr/>
          <p:nvPr/>
        </p:nvSpPr>
        <p:spPr>
          <a:xfrm>
            <a:off x="929471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9" name="object 94"/>
          <p:cNvSpPr/>
          <p:nvPr/>
        </p:nvSpPr>
        <p:spPr>
          <a:xfrm>
            <a:off x="933961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0" name="object 95"/>
          <p:cNvSpPr/>
          <p:nvPr/>
        </p:nvSpPr>
        <p:spPr>
          <a:xfrm>
            <a:off x="938451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1" name="object 96"/>
          <p:cNvSpPr/>
          <p:nvPr/>
        </p:nvSpPr>
        <p:spPr>
          <a:xfrm>
            <a:off x="942941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2" name="object 97"/>
          <p:cNvSpPr/>
          <p:nvPr/>
        </p:nvSpPr>
        <p:spPr>
          <a:xfrm>
            <a:off x="947431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3" name="object 98"/>
          <p:cNvSpPr/>
          <p:nvPr/>
        </p:nvSpPr>
        <p:spPr>
          <a:xfrm>
            <a:off x="951921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4" name="object 99"/>
          <p:cNvSpPr/>
          <p:nvPr/>
        </p:nvSpPr>
        <p:spPr>
          <a:xfrm>
            <a:off x="956411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5" name="object 100"/>
          <p:cNvSpPr/>
          <p:nvPr/>
        </p:nvSpPr>
        <p:spPr>
          <a:xfrm>
            <a:off x="960901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6" name="object 101"/>
          <p:cNvSpPr/>
          <p:nvPr/>
        </p:nvSpPr>
        <p:spPr>
          <a:xfrm>
            <a:off x="965391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7" name="object 102"/>
          <p:cNvSpPr/>
          <p:nvPr/>
        </p:nvSpPr>
        <p:spPr>
          <a:xfrm>
            <a:off x="969881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8" name="object 103"/>
          <p:cNvSpPr/>
          <p:nvPr/>
        </p:nvSpPr>
        <p:spPr>
          <a:xfrm>
            <a:off x="974371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9" name="object 104"/>
          <p:cNvSpPr/>
          <p:nvPr/>
        </p:nvSpPr>
        <p:spPr>
          <a:xfrm>
            <a:off x="978861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0" name="object 105"/>
          <p:cNvSpPr/>
          <p:nvPr/>
        </p:nvSpPr>
        <p:spPr>
          <a:xfrm>
            <a:off x="983351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1" name="object 106"/>
          <p:cNvSpPr/>
          <p:nvPr/>
        </p:nvSpPr>
        <p:spPr>
          <a:xfrm>
            <a:off x="987840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2" name="object 107"/>
          <p:cNvSpPr/>
          <p:nvPr/>
        </p:nvSpPr>
        <p:spPr>
          <a:xfrm>
            <a:off x="992331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3" name="object 108"/>
          <p:cNvSpPr/>
          <p:nvPr/>
        </p:nvSpPr>
        <p:spPr>
          <a:xfrm>
            <a:off x="996821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4" name="object 109"/>
          <p:cNvSpPr/>
          <p:nvPr/>
        </p:nvSpPr>
        <p:spPr>
          <a:xfrm>
            <a:off x="1001311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5" name="object 110"/>
          <p:cNvSpPr/>
          <p:nvPr/>
        </p:nvSpPr>
        <p:spPr>
          <a:xfrm>
            <a:off x="10058012" y="12"/>
            <a:ext cx="94615" cy="134620"/>
          </a:xfrm>
          <a:custGeom>
            <a:avLst/>
            <a:gdLst/>
            <a:ahLst/>
            <a:cxnLst/>
            <a:rect l="l" t="t" r="r" b="b"/>
            <a:pathLst>
              <a:path w="94615" h="134620">
                <a:moveTo>
                  <a:pt x="0" y="0"/>
                </a:moveTo>
                <a:lnTo>
                  <a:pt x="93999" y="134541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6" name="object 111"/>
          <p:cNvSpPr/>
          <p:nvPr/>
        </p:nvSpPr>
        <p:spPr>
          <a:xfrm>
            <a:off x="10102906" y="12"/>
            <a:ext cx="49530" cy="70485"/>
          </a:xfrm>
          <a:custGeom>
            <a:avLst/>
            <a:gdLst/>
            <a:ahLst/>
            <a:cxnLst/>
            <a:rect l="l" t="t" r="r" b="b"/>
            <a:pathLst>
              <a:path w="49529" h="70485">
                <a:moveTo>
                  <a:pt x="0" y="0"/>
                </a:moveTo>
                <a:lnTo>
                  <a:pt x="49105" y="70284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7" name="object 112"/>
          <p:cNvSpPr/>
          <p:nvPr/>
        </p:nvSpPr>
        <p:spPr>
          <a:xfrm>
            <a:off x="540004" y="130264"/>
            <a:ext cx="34925" cy="50165"/>
          </a:xfrm>
          <a:custGeom>
            <a:avLst/>
            <a:gdLst/>
            <a:ahLst/>
            <a:cxnLst/>
            <a:rect l="l" t="t" r="r" b="b"/>
            <a:pathLst>
              <a:path w="34925" h="50164">
                <a:moveTo>
                  <a:pt x="0" y="0"/>
                </a:moveTo>
                <a:lnTo>
                  <a:pt x="34755" y="49745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8" name="object 113"/>
          <p:cNvSpPr/>
          <p:nvPr/>
        </p:nvSpPr>
        <p:spPr>
          <a:xfrm>
            <a:off x="540004" y="66006"/>
            <a:ext cx="80010" cy="114300"/>
          </a:xfrm>
          <a:custGeom>
            <a:avLst/>
            <a:gdLst/>
            <a:ahLst/>
            <a:cxnLst/>
            <a:rect l="l" t="t" r="r" b="b"/>
            <a:pathLst>
              <a:path w="80009" h="114300">
                <a:moveTo>
                  <a:pt x="0" y="0"/>
                </a:moveTo>
                <a:lnTo>
                  <a:pt x="79649" y="114002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9" name="object 114"/>
          <p:cNvSpPr/>
          <p:nvPr/>
        </p:nvSpPr>
        <p:spPr>
          <a:xfrm>
            <a:off x="540004" y="1740"/>
            <a:ext cx="125095" cy="178435"/>
          </a:xfrm>
          <a:custGeom>
            <a:avLst/>
            <a:gdLst/>
            <a:ahLst/>
            <a:cxnLst/>
            <a:rect l="l" t="t" r="r" b="b"/>
            <a:pathLst>
              <a:path w="125095" h="178435">
                <a:moveTo>
                  <a:pt x="0" y="0"/>
                </a:moveTo>
                <a:lnTo>
                  <a:pt x="124551" y="178269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0" name="object 115"/>
          <p:cNvSpPr/>
          <p:nvPr/>
        </p:nvSpPr>
        <p:spPr>
          <a:xfrm>
            <a:off x="58369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1" name="object 116"/>
          <p:cNvSpPr/>
          <p:nvPr/>
        </p:nvSpPr>
        <p:spPr>
          <a:xfrm>
            <a:off x="62859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2" name="object 117"/>
          <p:cNvSpPr/>
          <p:nvPr/>
        </p:nvSpPr>
        <p:spPr>
          <a:xfrm>
            <a:off x="67349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3" name="object 118"/>
          <p:cNvSpPr/>
          <p:nvPr/>
        </p:nvSpPr>
        <p:spPr>
          <a:xfrm>
            <a:off x="71839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4" name="object 119"/>
          <p:cNvSpPr/>
          <p:nvPr/>
        </p:nvSpPr>
        <p:spPr>
          <a:xfrm>
            <a:off x="76329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5" name="object 120"/>
          <p:cNvSpPr/>
          <p:nvPr/>
        </p:nvSpPr>
        <p:spPr>
          <a:xfrm>
            <a:off x="80819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6" name="object 121"/>
          <p:cNvSpPr/>
          <p:nvPr/>
        </p:nvSpPr>
        <p:spPr>
          <a:xfrm>
            <a:off x="85309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7" name="object 122"/>
          <p:cNvSpPr/>
          <p:nvPr/>
        </p:nvSpPr>
        <p:spPr>
          <a:xfrm>
            <a:off x="89799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8" name="object 123"/>
          <p:cNvSpPr/>
          <p:nvPr/>
        </p:nvSpPr>
        <p:spPr>
          <a:xfrm>
            <a:off x="94289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9" name="object 124"/>
          <p:cNvSpPr/>
          <p:nvPr/>
        </p:nvSpPr>
        <p:spPr>
          <a:xfrm>
            <a:off x="98779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0" name="object 125"/>
          <p:cNvSpPr/>
          <p:nvPr/>
        </p:nvSpPr>
        <p:spPr>
          <a:xfrm>
            <a:off x="103269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1" name="object 126"/>
          <p:cNvSpPr/>
          <p:nvPr/>
        </p:nvSpPr>
        <p:spPr>
          <a:xfrm>
            <a:off x="107758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2" name="object 127"/>
          <p:cNvSpPr/>
          <p:nvPr/>
        </p:nvSpPr>
        <p:spPr>
          <a:xfrm>
            <a:off x="112249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3" name="object 128"/>
          <p:cNvSpPr/>
          <p:nvPr/>
        </p:nvSpPr>
        <p:spPr>
          <a:xfrm>
            <a:off x="116738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4" name="object 129"/>
          <p:cNvSpPr/>
          <p:nvPr/>
        </p:nvSpPr>
        <p:spPr>
          <a:xfrm>
            <a:off x="121229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5" name="object 130"/>
          <p:cNvSpPr/>
          <p:nvPr/>
        </p:nvSpPr>
        <p:spPr>
          <a:xfrm>
            <a:off x="125719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6" name="object 131"/>
          <p:cNvSpPr/>
          <p:nvPr/>
        </p:nvSpPr>
        <p:spPr>
          <a:xfrm>
            <a:off x="130208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7" name="object 132"/>
          <p:cNvSpPr/>
          <p:nvPr/>
        </p:nvSpPr>
        <p:spPr>
          <a:xfrm>
            <a:off x="134699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8" name="object 133"/>
          <p:cNvSpPr/>
          <p:nvPr/>
        </p:nvSpPr>
        <p:spPr>
          <a:xfrm>
            <a:off x="139188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9" name="object 134"/>
          <p:cNvSpPr/>
          <p:nvPr/>
        </p:nvSpPr>
        <p:spPr>
          <a:xfrm>
            <a:off x="143678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0" name="object 135"/>
          <p:cNvSpPr/>
          <p:nvPr/>
        </p:nvSpPr>
        <p:spPr>
          <a:xfrm>
            <a:off x="148168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1" name="object 136"/>
          <p:cNvSpPr/>
          <p:nvPr/>
        </p:nvSpPr>
        <p:spPr>
          <a:xfrm>
            <a:off x="152658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2" name="object 137"/>
          <p:cNvSpPr/>
          <p:nvPr/>
        </p:nvSpPr>
        <p:spPr>
          <a:xfrm>
            <a:off x="157149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3" name="object 138"/>
          <p:cNvSpPr/>
          <p:nvPr/>
        </p:nvSpPr>
        <p:spPr>
          <a:xfrm>
            <a:off x="161638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4" name="object 139"/>
          <p:cNvSpPr/>
          <p:nvPr/>
        </p:nvSpPr>
        <p:spPr>
          <a:xfrm>
            <a:off x="166128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5" name="object 140"/>
          <p:cNvSpPr/>
          <p:nvPr/>
        </p:nvSpPr>
        <p:spPr>
          <a:xfrm>
            <a:off x="170618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6" name="object 141"/>
          <p:cNvSpPr/>
          <p:nvPr/>
        </p:nvSpPr>
        <p:spPr>
          <a:xfrm>
            <a:off x="17510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7" name="object 142"/>
          <p:cNvSpPr/>
          <p:nvPr/>
        </p:nvSpPr>
        <p:spPr>
          <a:xfrm>
            <a:off x="179598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8" name="object 143"/>
          <p:cNvSpPr/>
          <p:nvPr/>
        </p:nvSpPr>
        <p:spPr>
          <a:xfrm>
            <a:off x="18408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9" name="object 144"/>
          <p:cNvSpPr/>
          <p:nvPr/>
        </p:nvSpPr>
        <p:spPr>
          <a:xfrm>
            <a:off x="188578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0" name="object 145"/>
          <p:cNvSpPr/>
          <p:nvPr/>
        </p:nvSpPr>
        <p:spPr>
          <a:xfrm>
            <a:off x="193068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1" name="object 146"/>
          <p:cNvSpPr/>
          <p:nvPr/>
        </p:nvSpPr>
        <p:spPr>
          <a:xfrm>
            <a:off x="197557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2" name="object 147"/>
          <p:cNvSpPr/>
          <p:nvPr/>
        </p:nvSpPr>
        <p:spPr>
          <a:xfrm>
            <a:off x="202048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3" name="object 148"/>
          <p:cNvSpPr/>
          <p:nvPr/>
        </p:nvSpPr>
        <p:spPr>
          <a:xfrm>
            <a:off x="206538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4" name="object 149"/>
          <p:cNvSpPr/>
          <p:nvPr/>
        </p:nvSpPr>
        <p:spPr>
          <a:xfrm>
            <a:off x="21102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5" name="object 150"/>
          <p:cNvSpPr/>
          <p:nvPr/>
        </p:nvSpPr>
        <p:spPr>
          <a:xfrm>
            <a:off x="21551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6" name="object 151"/>
          <p:cNvSpPr/>
          <p:nvPr/>
        </p:nvSpPr>
        <p:spPr>
          <a:xfrm>
            <a:off x="22000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7" name="object 152"/>
          <p:cNvSpPr/>
          <p:nvPr/>
        </p:nvSpPr>
        <p:spPr>
          <a:xfrm>
            <a:off x="224498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8" name="object 153"/>
          <p:cNvSpPr/>
          <p:nvPr/>
        </p:nvSpPr>
        <p:spPr>
          <a:xfrm>
            <a:off x="22898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9" name="object 154"/>
          <p:cNvSpPr/>
          <p:nvPr/>
        </p:nvSpPr>
        <p:spPr>
          <a:xfrm>
            <a:off x="23347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0" name="object 155"/>
          <p:cNvSpPr/>
          <p:nvPr/>
        </p:nvSpPr>
        <p:spPr>
          <a:xfrm>
            <a:off x="23796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1" name="object 156"/>
          <p:cNvSpPr/>
          <p:nvPr/>
        </p:nvSpPr>
        <p:spPr>
          <a:xfrm>
            <a:off x="242458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2" name="object 157"/>
          <p:cNvSpPr/>
          <p:nvPr/>
        </p:nvSpPr>
        <p:spPr>
          <a:xfrm>
            <a:off x="246948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3" name="object 158"/>
          <p:cNvSpPr/>
          <p:nvPr/>
        </p:nvSpPr>
        <p:spPr>
          <a:xfrm>
            <a:off x="251437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4" name="object 159"/>
          <p:cNvSpPr/>
          <p:nvPr/>
        </p:nvSpPr>
        <p:spPr>
          <a:xfrm>
            <a:off x="255928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5" name="object 160"/>
          <p:cNvSpPr/>
          <p:nvPr/>
        </p:nvSpPr>
        <p:spPr>
          <a:xfrm>
            <a:off x="260418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6" name="object 161"/>
          <p:cNvSpPr/>
          <p:nvPr/>
        </p:nvSpPr>
        <p:spPr>
          <a:xfrm>
            <a:off x="26490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7" name="object 162"/>
          <p:cNvSpPr/>
          <p:nvPr/>
        </p:nvSpPr>
        <p:spPr>
          <a:xfrm>
            <a:off x="26939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8" name="object 163"/>
          <p:cNvSpPr/>
          <p:nvPr/>
        </p:nvSpPr>
        <p:spPr>
          <a:xfrm>
            <a:off x="273887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9" name="object 164"/>
          <p:cNvSpPr/>
          <p:nvPr/>
        </p:nvSpPr>
        <p:spPr>
          <a:xfrm>
            <a:off x="278377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0" name="object 165"/>
          <p:cNvSpPr/>
          <p:nvPr/>
        </p:nvSpPr>
        <p:spPr>
          <a:xfrm>
            <a:off x="282867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1" name="object 166"/>
          <p:cNvSpPr/>
          <p:nvPr/>
        </p:nvSpPr>
        <p:spPr>
          <a:xfrm>
            <a:off x="287358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2" name="object 167"/>
          <p:cNvSpPr/>
          <p:nvPr/>
        </p:nvSpPr>
        <p:spPr>
          <a:xfrm>
            <a:off x="291848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3" name="object 168"/>
          <p:cNvSpPr/>
          <p:nvPr/>
        </p:nvSpPr>
        <p:spPr>
          <a:xfrm>
            <a:off x="296337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4" name="object 169"/>
          <p:cNvSpPr/>
          <p:nvPr/>
        </p:nvSpPr>
        <p:spPr>
          <a:xfrm>
            <a:off x="300827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5" name="object 170"/>
          <p:cNvSpPr/>
          <p:nvPr/>
        </p:nvSpPr>
        <p:spPr>
          <a:xfrm>
            <a:off x="305317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6" name="object 171"/>
          <p:cNvSpPr/>
          <p:nvPr/>
        </p:nvSpPr>
        <p:spPr>
          <a:xfrm>
            <a:off x="309807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7" name="object 172"/>
          <p:cNvSpPr/>
          <p:nvPr/>
        </p:nvSpPr>
        <p:spPr>
          <a:xfrm>
            <a:off x="314297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8" name="object 173"/>
          <p:cNvSpPr/>
          <p:nvPr/>
        </p:nvSpPr>
        <p:spPr>
          <a:xfrm>
            <a:off x="318787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9" name="object 174"/>
          <p:cNvSpPr/>
          <p:nvPr/>
        </p:nvSpPr>
        <p:spPr>
          <a:xfrm>
            <a:off x="323277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0" name="object 175"/>
          <p:cNvSpPr/>
          <p:nvPr/>
        </p:nvSpPr>
        <p:spPr>
          <a:xfrm>
            <a:off x="327767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1" name="object 176"/>
          <p:cNvSpPr/>
          <p:nvPr/>
        </p:nvSpPr>
        <p:spPr>
          <a:xfrm>
            <a:off x="332257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2" name="object 177"/>
          <p:cNvSpPr/>
          <p:nvPr/>
        </p:nvSpPr>
        <p:spPr>
          <a:xfrm>
            <a:off x="336747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3" name="object 178"/>
          <p:cNvSpPr/>
          <p:nvPr/>
        </p:nvSpPr>
        <p:spPr>
          <a:xfrm>
            <a:off x="341237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4" name="object 179"/>
          <p:cNvSpPr/>
          <p:nvPr/>
        </p:nvSpPr>
        <p:spPr>
          <a:xfrm>
            <a:off x="345727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5" name="object 180"/>
          <p:cNvSpPr/>
          <p:nvPr/>
        </p:nvSpPr>
        <p:spPr>
          <a:xfrm>
            <a:off x="350217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6" name="object 181"/>
          <p:cNvSpPr/>
          <p:nvPr/>
        </p:nvSpPr>
        <p:spPr>
          <a:xfrm>
            <a:off x="354707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7" name="object 182"/>
          <p:cNvSpPr/>
          <p:nvPr/>
        </p:nvSpPr>
        <p:spPr>
          <a:xfrm>
            <a:off x="359197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8" name="object 183"/>
          <p:cNvSpPr/>
          <p:nvPr/>
        </p:nvSpPr>
        <p:spPr>
          <a:xfrm>
            <a:off x="363686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9" name="object 184"/>
          <p:cNvSpPr/>
          <p:nvPr/>
        </p:nvSpPr>
        <p:spPr>
          <a:xfrm>
            <a:off x="368177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0" name="object 185"/>
          <p:cNvSpPr/>
          <p:nvPr/>
        </p:nvSpPr>
        <p:spPr>
          <a:xfrm>
            <a:off x="372667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1" name="object 186"/>
          <p:cNvSpPr/>
          <p:nvPr/>
        </p:nvSpPr>
        <p:spPr>
          <a:xfrm>
            <a:off x="377157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2" name="object 187"/>
          <p:cNvSpPr/>
          <p:nvPr/>
        </p:nvSpPr>
        <p:spPr>
          <a:xfrm>
            <a:off x="381647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3" name="object 188"/>
          <p:cNvSpPr/>
          <p:nvPr/>
        </p:nvSpPr>
        <p:spPr>
          <a:xfrm>
            <a:off x="386136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4" name="object 189"/>
          <p:cNvSpPr/>
          <p:nvPr/>
        </p:nvSpPr>
        <p:spPr>
          <a:xfrm>
            <a:off x="390627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5" name="object 190"/>
          <p:cNvSpPr/>
          <p:nvPr/>
        </p:nvSpPr>
        <p:spPr>
          <a:xfrm>
            <a:off x="395116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6" name="object 191"/>
          <p:cNvSpPr/>
          <p:nvPr/>
        </p:nvSpPr>
        <p:spPr>
          <a:xfrm>
            <a:off x="399606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7" name="object 192"/>
          <p:cNvSpPr/>
          <p:nvPr/>
        </p:nvSpPr>
        <p:spPr>
          <a:xfrm>
            <a:off x="404097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8" name="object 193"/>
          <p:cNvSpPr/>
          <p:nvPr/>
        </p:nvSpPr>
        <p:spPr>
          <a:xfrm>
            <a:off x="408586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9" name="object 194"/>
          <p:cNvSpPr/>
          <p:nvPr/>
        </p:nvSpPr>
        <p:spPr>
          <a:xfrm>
            <a:off x="413077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0" name="object 195"/>
          <p:cNvSpPr/>
          <p:nvPr/>
        </p:nvSpPr>
        <p:spPr>
          <a:xfrm>
            <a:off x="417566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1" name="object 196"/>
          <p:cNvSpPr/>
          <p:nvPr/>
        </p:nvSpPr>
        <p:spPr>
          <a:xfrm>
            <a:off x="422056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2" name="object 197"/>
          <p:cNvSpPr/>
          <p:nvPr/>
        </p:nvSpPr>
        <p:spPr>
          <a:xfrm>
            <a:off x="426546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3" name="object 198"/>
          <p:cNvSpPr/>
          <p:nvPr/>
        </p:nvSpPr>
        <p:spPr>
          <a:xfrm>
            <a:off x="431036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4" name="object 199"/>
          <p:cNvSpPr/>
          <p:nvPr/>
        </p:nvSpPr>
        <p:spPr>
          <a:xfrm>
            <a:off x="435527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5" name="object 200"/>
          <p:cNvSpPr/>
          <p:nvPr/>
        </p:nvSpPr>
        <p:spPr>
          <a:xfrm>
            <a:off x="440016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6" name="object 201"/>
          <p:cNvSpPr/>
          <p:nvPr/>
        </p:nvSpPr>
        <p:spPr>
          <a:xfrm>
            <a:off x="444506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7" name="object 202"/>
          <p:cNvSpPr/>
          <p:nvPr/>
        </p:nvSpPr>
        <p:spPr>
          <a:xfrm>
            <a:off x="448996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8" name="object 203"/>
          <p:cNvSpPr/>
          <p:nvPr/>
        </p:nvSpPr>
        <p:spPr>
          <a:xfrm>
            <a:off x="453486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9" name="object 204"/>
          <p:cNvSpPr/>
          <p:nvPr/>
        </p:nvSpPr>
        <p:spPr>
          <a:xfrm>
            <a:off x="457976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0" name="object 205"/>
          <p:cNvSpPr/>
          <p:nvPr/>
        </p:nvSpPr>
        <p:spPr>
          <a:xfrm>
            <a:off x="462466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1" name="object 206"/>
          <p:cNvSpPr/>
          <p:nvPr/>
        </p:nvSpPr>
        <p:spPr>
          <a:xfrm>
            <a:off x="466956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2" name="object 207"/>
          <p:cNvSpPr/>
          <p:nvPr/>
        </p:nvSpPr>
        <p:spPr>
          <a:xfrm>
            <a:off x="471446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3" name="object 208"/>
          <p:cNvSpPr/>
          <p:nvPr/>
        </p:nvSpPr>
        <p:spPr>
          <a:xfrm>
            <a:off x="475936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4" name="object 209"/>
          <p:cNvSpPr/>
          <p:nvPr/>
        </p:nvSpPr>
        <p:spPr>
          <a:xfrm>
            <a:off x="480426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5" name="object 210"/>
          <p:cNvSpPr/>
          <p:nvPr/>
        </p:nvSpPr>
        <p:spPr>
          <a:xfrm>
            <a:off x="484916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6" name="object 211"/>
          <p:cNvSpPr/>
          <p:nvPr/>
        </p:nvSpPr>
        <p:spPr>
          <a:xfrm>
            <a:off x="489406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7" name="object 212"/>
          <p:cNvSpPr/>
          <p:nvPr/>
        </p:nvSpPr>
        <p:spPr>
          <a:xfrm>
            <a:off x="493896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8" name="object 213"/>
          <p:cNvSpPr/>
          <p:nvPr/>
        </p:nvSpPr>
        <p:spPr>
          <a:xfrm>
            <a:off x="498386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9" name="object 214"/>
          <p:cNvSpPr/>
          <p:nvPr/>
        </p:nvSpPr>
        <p:spPr>
          <a:xfrm>
            <a:off x="502876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0" name="object 215"/>
          <p:cNvSpPr/>
          <p:nvPr/>
        </p:nvSpPr>
        <p:spPr>
          <a:xfrm>
            <a:off x="507365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1" name="object 216"/>
          <p:cNvSpPr/>
          <p:nvPr/>
        </p:nvSpPr>
        <p:spPr>
          <a:xfrm>
            <a:off x="511856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2" name="object 217"/>
          <p:cNvSpPr/>
          <p:nvPr/>
        </p:nvSpPr>
        <p:spPr>
          <a:xfrm>
            <a:off x="516346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3" name="object 218"/>
          <p:cNvSpPr/>
          <p:nvPr/>
        </p:nvSpPr>
        <p:spPr>
          <a:xfrm>
            <a:off x="520836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4" name="object 219"/>
          <p:cNvSpPr/>
          <p:nvPr/>
        </p:nvSpPr>
        <p:spPr>
          <a:xfrm>
            <a:off x="525326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5" name="object 220"/>
          <p:cNvSpPr/>
          <p:nvPr/>
        </p:nvSpPr>
        <p:spPr>
          <a:xfrm>
            <a:off x="529815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object 2"/>
          <p:cNvSpPr txBox="1"/>
          <p:nvPr/>
        </p:nvSpPr>
        <p:spPr>
          <a:xfrm>
            <a:off x="1348483" y="2979043"/>
            <a:ext cx="2400300" cy="5642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 spc="-170" dirty="0" err="1">
                <a:solidFill>
                  <a:srgbClr val="007DC4"/>
                </a:solidFill>
                <a:latin typeface="Malgun Gothic"/>
                <a:cs typeface="Malgun Gothic"/>
              </a:rPr>
              <a:t>아동학대사례</a:t>
            </a:r>
            <a:r>
              <a:rPr sz="2000" b="1" spc="-350" dirty="0">
                <a:solidFill>
                  <a:srgbClr val="007DC4"/>
                </a:solidFill>
                <a:latin typeface="Malgun Gothic"/>
                <a:cs typeface="Malgun Gothic"/>
              </a:rPr>
              <a:t> </a:t>
            </a:r>
            <a:r>
              <a:rPr sz="2000" b="1" spc="-180" dirty="0" err="1" smtClean="0">
                <a:solidFill>
                  <a:srgbClr val="007DC4"/>
                </a:solidFill>
                <a:latin typeface="Malgun Gothic"/>
                <a:cs typeface="Malgun Gothic"/>
              </a:rPr>
              <a:t>개입과정</a:t>
            </a:r>
            <a:endParaRPr lang="en-US" sz="2000" b="1" spc="-180" dirty="0" smtClean="0">
              <a:solidFill>
                <a:srgbClr val="007DC4"/>
              </a:solidFill>
              <a:latin typeface="Malgun Gothic"/>
              <a:cs typeface="Malgun Gothic"/>
            </a:endParaRPr>
          </a:p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lang="en-US" sz="1500" b="1" spc="-180" dirty="0" smtClean="0">
                <a:solidFill>
                  <a:srgbClr val="007DC4"/>
                </a:solidFill>
                <a:latin typeface="Malgun Gothic"/>
                <a:cs typeface="Malgun Gothic"/>
              </a:rPr>
              <a:t>(</a:t>
            </a:r>
            <a:r>
              <a:rPr lang="ko-KR" altLang="en-US" sz="1500" b="1" spc="-180" dirty="0" smtClean="0">
                <a:solidFill>
                  <a:srgbClr val="007DC4"/>
                </a:solidFill>
                <a:latin typeface="Malgun Gothic"/>
                <a:cs typeface="Malgun Gothic"/>
              </a:rPr>
              <a:t>아동학대처벌법</a:t>
            </a:r>
            <a:r>
              <a:rPr lang="en-US" sz="1500" b="1" spc="-180" dirty="0" smtClean="0">
                <a:solidFill>
                  <a:srgbClr val="007DC4"/>
                </a:solidFill>
                <a:latin typeface="Malgun Gothic"/>
                <a:cs typeface="Malgun Gothic"/>
              </a:rPr>
              <a:t>)</a:t>
            </a:r>
            <a:endParaRPr sz="1500" dirty="0">
              <a:latin typeface="Malgun Gothic"/>
              <a:cs typeface="Malgun Gothic"/>
            </a:endParaRPr>
          </a:p>
        </p:txBody>
      </p:sp>
      <p:sp>
        <p:nvSpPr>
          <p:cNvPr id="222" name="object 222"/>
          <p:cNvSpPr/>
          <p:nvPr/>
        </p:nvSpPr>
        <p:spPr>
          <a:xfrm>
            <a:off x="3567942" y="0"/>
            <a:ext cx="3556635" cy="1080135"/>
          </a:xfrm>
          <a:custGeom>
            <a:avLst/>
            <a:gdLst/>
            <a:ahLst/>
            <a:cxnLst/>
            <a:rect l="l" t="t" r="r" b="b"/>
            <a:pathLst>
              <a:path w="3556634" h="1080135">
                <a:moveTo>
                  <a:pt x="3556128" y="0"/>
                </a:moveTo>
                <a:lnTo>
                  <a:pt x="0" y="0"/>
                </a:lnTo>
                <a:lnTo>
                  <a:pt x="15653" y="29729"/>
                </a:lnTo>
                <a:lnTo>
                  <a:pt x="38721" y="71129"/>
                </a:lnTo>
                <a:lnTo>
                  <a:pt x="62733" y="111919"/>
                </a:lnTo>
                <a:lnTo>
                  <a:pt x="87673" y="152086"/>
                </a:lnTo>
                <a:lnTo>
                  <a:pt x="113526" y="191613"/>
                </a:lnTo>
                <a:lnTo>
                  <a:pt x="140278" y="230487"/>
                </a:lnTo>
                <a:lnTo>
                  <a:pt x="167915" y="268692"/>
                </a:lnTo>
                <a:lnTo>
                  <a:pt x="196421" y="306214"/>
                </a:lnTo>
                <a:lnTo>
                  <a:pt x="225781" y="343038"/>
                </a:lnTo>
                <a:lnTo>
                  <a:pt x="255982" y="379150"/>
                </a:lnTo>
                <a:lnTo>
                  <a:pt x="287007" y="414533"/>
                </a:lnTo>
                <a:lnTo>
                  <a:pt x="318843" y="449175"/>
                </a:lnTo>
                <a:lnTo>
                  <a:pt x="351474" y="483059"/>
                </a:lnTo>
                <a:lnTo>
                  <a:pt x="384886" y="516172"/>
                </a:lnTo>
                <a:lnTo>
                  <a:pt x="419064" y="548498"/>
                </a:lnTo>
                <a:lnTo>
                  <a:pt x="453994" y="580023"/>
                </a:lnTo>
                <a:lnTo>
                  <a:pt x="489660" y="610732"/>
                </a:lnTo>
                <a:lnTo>
                  <a:pt x="526047" y="640610"/>
                </a:lnTo>
                <a:lnTo>
                  <a:pt x="563142" y="669643"/>
                </a:lnTo>
                <a:lnTo>
                  <a:pt x="600929" y="697815"/>
                </a:lnTo>
                <a:lnTo>
                  <a:pt x="639394" y="725112"/>
                </a:lnTo>
                <a:lnTo>
                  <a:pt x="678522" y="751520"/>
                </a:lnTo>
                <a:lnTo>
                  <a:pt x="718297" y="777023"/>
                </a:lnTo>
                <a:lnTo>
                  <a:pt x="758706" y="801606"/>
                </a:lnTo>
                <a:lnTo>
                  <a:pt x="799733" y="825256"/>
                </a:lnTo>
                <a:lnTo>
                  <a:pt x="841364" y="847957"/>
                </a:lnTo>
                <a:lnTo>
                  <a:pt x="883585" y="869694"/>
                </a:lnTo>
                <a:lnTo>
                  <a:pt x="926379" y="890453"/>
                </a:lnTo>
                <a:lnTo>
                  <a:pt x="969733" y="910219"/>
                </a:lnTo>
                <a:lnTo>
                  <a:pt x="1013632" y="928977"/>
                </a:lnTo>
                <a:lnTo>
                  <a:pt x="1058060" y="946713"/>
                </a:lnTo>
                <a:lnTo>
                  <a:pt x="1103004" y="963411"/>
                </a:lnTo>
                <a:lnTo>
                  <a:pt x="1148449" y="979057"/>
                </a:lnTo>
                <a:lnTo>
                  <a:pt x="1194379" y="993637"/>
                </a:lnTo>
                <a:lnTo>
                  <a:pt x="1240780" y="1007134"/>
                </a:lnTo>
                <a:lnTo>
                  <a:pt x="1287638" y="1019536"/>
                </a:lnTo>
                <a:lnTo>
                  <a:pt x="1334937" y="1030826"/>
                </a:lnTo>
                <a:lnTo>
                  <a:pt x="1382662" y="1040991"/>
                </a:lnTo>
                <a:lnTo>
                  <a:pt x="1430800" y="1050015"/>
                </a:lnTo>
                <a:lnTo>
                  <a:pt x="1479335" y="1057884"/>
                </a:lnTo>
                <a:lnTo>
                  <a:pt x="1528252" y="1064582"/>
                </a:lnTo>
                <a:lnTo>
                  <a:pt x="1577537" y="1070096"/>
                </a:lnTo>
                <a:lnTo>
                  <a:pt x="1627175" y="1074410"/>
                </a:lnTo>
                <a:lnTo>
                  <a:pt x="1677152" y="1077510"/>
                </a:lnTo>
                <a:lnTo>
                  <a:pt x="1727452" y="1079380"/>
                </a:lnTo>
                <a:lnTo>
                  <a:pt x="1778059" y="1080007"/>
                </a:lnTo>
                <a:lnTo>
                  <a:pt x="1828669" y="1079380"/>
                </a:lnTo>
                <a:lnTo>
                  <a:pt x="1878970" y="1077510"/>
                </a:lnTo>
                <a:lnTo>
                  <a:pt x="1928949" y="1074410"/>
                </a:lnTo>
                <a:lnTo>
                  <a:pt x="1978589" y="1070095"/>
                </a:lnTo>
                <a:lnTo>
                  <a:pt x="2027875" y="1064581"/>
                </a:lnTo>
                <a:lnTo>
                  <a:pt x="2076795" y="1057882"/>
                </a:lnTo>
                <a:lnTo>
                  <a:pt x="2125331" y="1050013"/>
                </a:lnTo>
                <a:lnTo>
                  <a:pt x="2173471" y="1040988"/>
                </a:lnTo>
                <a:lnTo>
                  <a:pt x="2221198" y="1030823"/>
                </a:lnTo>
                <a:lnTo>
                  <a:pt x="2268499" y="1019532"/>
                </a:lnTo>
                <a:lnTo>
                  <a:pt x="2315358" y="1007130"/>
                </a:lnTo>
                <a:lnTo>
                  <a:pt x="2361761" y="993631"/>
                </a:lnTo>
                <a:lnTo>
                  <a:pt x="2407692" y="979051"/>
                </a:lnTo>
                <a:lnTo>
                  <a:pt x="2453138" y="963403"/>
                </a:lnTo>
                <a:lnTo>
                  <a:pt x="2498084" y="946704"/>
                </a:lnTo>
                <a:lnTo>
                  <a:pt x="2542514" y="928968"/>
                </a:lnTo>
                <a:lnTo>
                  <a:pt x="2586414" y="910208"/>
                </a:lnTo>
                <a:lnTo>
                  <a:pt x="2629769" y="890441"/>
                </a:lnTo>
                <a:lnTo>
                  <a:pt x="2672564" y="869681"/>
                </a:lnTo>
                <a:lnTo>
                  <a:pt x="2714786" y="847942"/>
                </a:lnTo>
                <a:lnTo>
                  <a:pt x="2756418" y="825240"/>
                </a:lnTo>
                <a:lnTo>
                  <a:pt x="2797446" y="801589"/>
                </a:lnTo>
                <a:lnTo>
                  <a:pt x="2837856" y="777004"/>
                </a:lnTo>
                <a:lnTo>
                  <a:pt x="2877632" y="751500"/>
                </a:lnTo>
                <a:lnTo>
                  <a:pt x="2916760" y="725091"/>
                </a:lnTo>
                <a:lnTo>
                  <a:pt x="2955226" y="697792"/>
                </a:lnTo>
                <a:lnTo>
                  <a:pt x="2993014" y="669618"/>
                </a:lnTo>
                <a:lnTo>
                  <a:pt x="3030109" y="640584"/>
                </a:lnTo>
                <a:lnTo>
                  <a:pt x="3066498" y="610704"/>
                </a:lnTo>
                <a:lnTo>
                  <a:pt x="3102164" y="579994"/>
                </a:lnTo>
                <a:lnTo>
                  <a:pt x="3137094" y="548467"/>
                </a:lnTo>
                <a:lnTo>
                  <a:pt x="3171272" y="516139"/>
                </a:lnTo>
                <a:lnTo>
                  <a:pt x="3204685" y="483025"/>
                </a:lnTo>
                <a:lnTo>
                  <a:pt x="3237316" y="449139"/>
                </a:lnTo>
                <a:lnTo>
                  <a:pt x="3269152" y="414496"/>
                </a:lnTo>
                <a:lnTo>
                  <a:pt x="3300177" y="379110"/>
                </a:lnTo>
                <a:lnTo>
                  <a:pt x="3330377" y="342998"/>
                </a:lnTo>
                <a:lnTo>
                  <a:pt x="3359738" y="306172"/>
                </a:lnTo>
                <a:lnTo>
                  <a:pt x="3388244" y="268648"/>
                </a:lnTo>
                <a:lnTo>
                  <a:pt x="3415880" y="230441"/>
                </a:lnTo>
                <a:lnTo>
                  <a:pt x="3442632" y="191566"/>
                </a:lnTo>
                <a:lnTo>
                  <a:pt x="3468485" y="152037"/>
                </a:lnTo>
                <a:lnTo>
                  <a:pt x="3493425" y="111869"/>
                </a:lnTo>
                <a:lnTo>
                  <a:pt x="3517436" y="71076"/>
                </a:lnTo>
                <a:lnTo>
                  <a:pt x="3540504" y="29675"/>
                </a:lnTo>
                <a:lnTo>
                  <a:pt x="3556128" y="0"/>
                </a:lnTo>
                <a:close/>
              </a:path>
            </a:pathLst>
          </a:custGeom>
          <a:solidFill>
            <a:srgbClr val="007D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3" name="object 223"/>
          <p:cNvSpPr txBox="1"/>
          <p:nvPr/>
        </p:nvSpPr>
        <p:spPr>
          <a:xfrm>
            <a:off x="3394367" y="148310"/>
            <a:ext cx="3900170" cy="787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175" algn="ctr">
              <a:lnSpc>
                <a:spcPct val="100000"/>
              </a:lnSpc>
              <a:spcBef>
                <a:spcPts val="100"/>
              </a:spcBef>
            </a:pPr>
            <a:r>
              <a:rPr sz="5000" b="1" spc="125" dirty="0">
                <a:solidFill>
                  <a:srgbClr val="FFFFFF"/>
                </a:solidFill>
                <a:latin typeface="Malgun Gothic"/>
                <a:cs typeface="Malgun Gothic"/>
              </a:rPr>
              <a:t>3</a:t>
            </a:r>
            <a:endParaRPr sz="5000" dirty="0">
              <a:latin typeface="Malgun Gothic"/>
              <a:cs typeface="Malgun Gothic"/>
            </a:endParaRPr>
          </a:p>
        </p:txBody>
      </p:sp>
      <p:sp>
        <p:nvSpPr>
          <p:cNvPr id="238" name="object 238"/>
          <p:cNvSpPr/>
          <p:nvPr/>
        </p:nvSpPr>
        <p:spPr>
          <a:xfrm>
            <a:off x="10151995" y="351409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25400">
            <a:solidFill>
              <a:srgbClr val="58595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026" name="Picture 2" descr="C:\Users\ok\Desktop\work_system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0630" y="1203607"/>
            <a:ext cx="5198079" cy="6358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034394" y="3787086"/>
            <a:ext cx="349213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 smtClean="0">
                <a:latin typeface="+mn-ea"/>
              </a:rPr>
              <a:t>112 </a:t>
            </a:r>
            <a:r>
              <a:rPr lang="ko-KR" altLang="en-US" sz="1600" dirty="0" smtClean="0">
                <a:latin typeface="+mn-ea"/>
              </a:rPr>
              <a:t>혹은 아동학대전담공무원에게 </a:t>
            </a:r>
            <a:endParaRPr lang="en-US" altLang="ko-KR" sz="1600" dirty="0" smtClean="0">
              <a:latin typeface="+mn-ea"/>
            </a:endParaRPr>
          </a:p>
          <a:p>
            <a:r>
              <a:rPr lang="ko-KR" altLang="en-US" sz="1600" dirty="0" smtClean="0">
                <a:latin typeface="+mn-ea"/>
              </a:rPr>
              <a:t>아동학대 의심 신고가 접수되면</a:t>
            </a:r>
            <a:endParaRPr lang="en-US" altLang="ko-KR" sz="1600" dirty="0" smtClean="0">
              <a:latin typeface="+mn-ea"/>
            </a:endParaRPr>
          </a:p>
          <a:p>
            <a:r>
              <a:rPr lang="ko-KR" altLang="en-US" sz="1600" dirty="0" smtClean="0">
                <a:latin typeface="+mn-ea"/>
              </a:rPr>
              <a:t>아동학대전담공무원과 경찰이 함께 </a:t>
            </a:r>
            <a:endParaRPr lang="en-US" altLang="ko-KR" sz="1600" dirty="0" smtClean="0">
              <a:latin typeface="+mn-ea"/>
            </a:endParaRPr>
          </a:p>
          <a:p>
            <a:r>
              <a:rPr lang="ko-KR" altLang="en-US" sz="1600" dirty="0" smtClean="0">
                <a:latin typeface="+mn-ea"/>
              </a:rPr>
              <a:t>현장에 출동하여 조사 진행</a:t>
            </a:r>
            <a:endParaRPr lang="en-US" altLang="ko-KR" sz="1600" dirty="0" smtClean="0">
              <a:latin typeface="+mn-ea"/>
            </a:endParaRPr>
          </a:p>
        </p:txBody>
      </p:sp>
      <p:sp>
        <p:nvSpPr>
          <p:cNvPr id="226" name="object 221"/>
          <p:cNvSpPr/>
          <p:nvPr/>
        </p:nvSpPr>
        <p:spPr>
          <a:xfrm>
            <a:off x="8437295" y="435254"/>
            <a:ext cx="501611" cy="10008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7" name="object 222"/>
          <p:cNvSpPr/>
          <p:nvPr/>
        </p:nvSpPr>
        <p:spPr>
          <a:xfrm>
            <a:off x="8126082" y="360006"/>
            <a:ext cx="249923" cy="24249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28" name="그림 22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80500" y="352425"/>
            <a:ext cx="1145310" cy="304800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54031" y="2020035"/>
            <a:ext cx="887368" cy="31359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124882" y="1985532"/>
            <a:ext cx="93504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b="1" dirty="0" smtClean="0">
                <a:solidFill>
                  <a:schemeClr val="bg1"/>
                </a:solidFill>
              </a:rPr>
              <a:t>아동학대</a:t>
            </a:r>
            <a:endParaRPr lang="en-US" altLang="ko-KR" sz="1000" b="1" dirty="0" smtClean="0">
              <a:solidFill>
                <a:schemeClr val="bg1"/>
              </a:solidFill>
            </a:endParaRPr>
          </a:p>
          <a:p>
            <a:pPr algn="ctr"/>
            <a:r>
              <a:rPr lang="ko-KR" altLang="en-US" sz="1000" b="1" dirty="0" smtClean="0">
                <a:solidFill>
                  <a:schemeClr val="bg1"/>
                </a:solidFill>
              </a:rPr>
              <a:t>전담공무원</a:t>
            </a:r>
            <a:endParaRPr lang="ko-KR" altLang="en-US" sz="1000" b="1" dirty="0">
              <a:solidFill>
                <a:schemeClr val="bg1"/>
              </a:solidFill>
            </a:endParaRPr>
          </a:p>
        </p:txBody>
      </p:sp>
      <p:pic>
        <p:nvPicPr>
          <p:cNvPr id="8" name="그림 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62776" y="3476742"/>
            <a:ext cx="1003121" cy="112516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6208744" y="3426359"/>
            <a:ext cx="111038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800" b="1" dirty="0" smtClean="0">
                <a:solidFill>
                  <a:schemeClr val="bg1">
                    <a:lumMod val="50000"/>
                  </a:schemeClr>
                </a:solidFill>
              </a:rPr>
              <a:t>아동학대전담공무원</a:t>
            </a:r>
            <a:endParaRPr lang="ko-KR" altLang="en-US" sz="800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0" name="그림 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330243" y="4184167"/>
            <a:ext cx="1070355" cy="283058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6425700" y="4148724"/>
            <a:ext cx="888979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850" b="1" dirty="0" smtClean="0">
                <a:solidFill>
                  <a:schemeClr val="bg1">
                    <a:lumMod val="50000"/>
                  </a:schemeClr>
                </a:solidFill>
              </a:rPr>
              <a:t>시</a:t>
            </a:r>
            <a:r>
              <a:rPr lang="en-US" altLang="ko-KR" sz="850" b="1" dirty="0" smtClean="0">
                <a:solidFill>
                  <a:schemeClr val="bg1">
                    <a:lumMod val="50000"/>
                  </a:schemeClr>
                </a:solidFill>
              </a:rPr>
              <a:t>/</a:t>
            </a:r>
            <a:r>
              <a:rPr lang="ko-KR" altLang="en-US" sz="850" b="1" dirty="0" smtClean="0">
                <a:solidFill>
                  <a:schemeClr val="bg1">
                    <a:lumMod val="50000"/>
                  </a:schemeClr>
                </a:solidFill>
              </a:rPr>
              <a:t>도지사</a:t>
            </a:r>
            <a:r>
              <a:rPr lang="en-US" altLang="ko-KR" sz="850" b="1" dirty="0" smtClean="0">
                <a:solidFill>
                  <a:schemeClr val="bg1">
                    <a:lumMod val="50000"/>
                  </a:schemeClr>
                </a:solidFill>
              </a:rPr>
              <a:t>, </a:t>
            </a:r>
          </a:p>
          <a:p>
            <a:pPr algn="ctr"/>
            <a:r>
              <a:rPr lang="ko-KR" altLang="en-US" sz="850" b="1" dirty="0" smtClean="0">
                <a:solidFill>
                  <a:schemeClr val="bg1">
                    <a:lumMod val="50000"/>
                  </a:schemeClr>
                </a:solidFill>
              </a:rPr>
              <a:t>시</a:t>
            </a:r>
            <a:r>
              <a:rPr lang="en-US" altLang="ko-KR" sz="850" b="1" dirty="0" smtClean="0">
                <a:solidFill>
                  <a:schemeClr val="bg1">
                    <a:lumMod val="50000"/>
                  </a:schemeClr>
                </a:solidFill>
              </a:rPr>
              <a:t>/</a:t>
            </a:r>
            <a:r>
              <a:rPr lang="ko-KR" altLang="en-US" sz="850" b="1" dirty="0" smtClean="0">
                <a:solidFill>
                  <a:schemeClr val="bg1">
                    <a:lumMod val="50000"/>
                  </a:schemeClr>
                </a:solidFill>
              </a:rPr>
              <a:t>군</a:t>
            </a:r>
            <a:r>
              <a:rPr lang="en-US" altLang="ko-KR" sz="850" b="1" dirty="0" smtClean="0">
                <a:solidFill>
                  <a:schemeClr val="bg1">
                    <a:lumMod val="50000"/>
                  </a:schemeClr>
                </a:solidFill>
              </a:rPr>
              <a:t>/</a:t>
            </a:r>
            <a:r>
              <a:rPr lang="ko-KR" altLang="en-US" sz="850" b="1" dirty="0" smtClean="0">
                <a:solidFill>
                  <a:schemeClr val="bg1">
                    <a:lumMod val="50000"/>
                  </a:schemeClr>
                </a:solidFill>
              </a:rPr>
              <a:t>구청장</a:t>
            </a:r>
            <a:endParaRPr lang="ko-KR" altLang="en-US" sz="850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4" name="그림 13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980416" y="3781425"/>
            <a:ext cx="1024356" cy="247650"/>
          </a:xfrm>
          <a:prstGeom prst="rect">
            <a:avLst/>
          </a:prstGeom>
        </p:spPr>
      </p:pic>
      <p:sp>
        <p:nvSpPr>
          <p:cNvPr id="240" name="TextBox 239"/>
          <p:cNvSpPr txBox="1"/>
          <p:nvPr/>
        </p:nvSpPr>
        <p:spPr>
          <a:xfrm>
            <a:off x="8900220" y="3725550"/>
            <a:ext cx="1239255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850" b="1" dirty="0" smtClean="0">
                <a:solidFill>
                  <a:schemeClr val="bg1">
                    <a:lumMod val="50000"/>
                  </a:schemeClr>
                </a:solidFill>
              </a:rPr>
              <a:t>시</a:t>
            </a:r>
            <a:r>
              <a:rPr lang="en-US" altLang="ko-KR" sz="850" b="1" dirty="0" smtClean="0">
                <a:solidFill>
                  <a:schemeClr val="bg1">
                    <a:lumMod val="50000"/>
                  </a:schemeClr>
                </a:solidFill>
              </a:rPr>
              <a:t>/</a:t>
            </a:r>
            <a:r>
              <a:rPr lang="ko-KR" altLang="en-US" sz="850" b="1" dirty="0" smtClean="0">
                <a:solidFill>
                  <a:schemeClr val="bg1">
                    <a:lumMod val="50000"/>
                  </a:schemeClr>
                </a:solidFill>
              </a:rPr>
              <a:t>도</a:t>
            </a:r>
            <a:r>
              <a:rPr lang="en-US" altLang="ko-KR" sz="850" b="1" dirty="0" smtClean="0">
                <a:solidFill>
                  <a:schemeClr val="bg1">
                    <a:lumMod val="50000"/>
                  </a:schemeClr>
                </a:solidFill>
              </a:rPr>
              <a:t>, </a:t>
            </a:r>
            <a:r>
              <a:rPr lang="ko-KR" altLang="en-US" sz="850" b="1" dirty="0" smtClean="0">
                <a:solidFill>
                  <a:schemeClr val="bg1">
                    <a:lumMod val="50000"/>
                  </a:schemeClr>
                </a:solidFill>
              </a:rPr>
              <a:t>시</a:t>
            </a:r>
            <a:r>
              <a:rPr lang="en-US" altLang="ko-KR" sz="850" b="1" dirty="0" smtClean="0">
                <a:solidFill>
                  <a:schemeClr val="bg1">
                    <a:lumMod val="50000"/>
                  </a:schemeClr>
                </a:solidFill>
              </a:rPr>
              <a:t>/</a:t>
            </a:r>
            <a:r>
              <a:rPr lang="ko-KR" altLang="en-US" sz="850" b="1" dirty="0" smtClean="0">
                <a:solidFill>
                  <a:schemeClr val="bg1">
                    <a:lumMod val="50000"/>
                  </a:schemeClr>
                </a:solidFill>
              </a:rPr>
              <a:t>군</a:t>
            </a:r>
            <a:r>
              <a:rPr lang="en-US" altLang="ko-KR" sz="850" b="1" dirty="0" smtClean="0">
                <a:solidFill>
                  <a:schemeClr val="bg1">
                    <a:lumMod val="50000"/>
                  </a:schemeClr>
                </a:solidFill>
              </a:rPr>
              <a:t>/</a:t>
            </a:r>
            <a:r>
              <a:rPr lang="ko-KR" altLang="en-US" sz="850" b="1" dirty="0" smtClean="0">
                <a:solidFill>
                  <a:schemeClr val="bg1">
                    <a:lumMod val="50000"/>
                  </a:schemeClr>
                </a:solidFill>
              </a:rPr>
              <a:t>구청장</a:t>
            </a:r>
            <a:endParaRPr lang="en-US" altLang="ko-KR" sz="850" b="1" dirty="0" smtClean="0">
              <a:solidFill>
                <a:schemeClr val="bg1">
                  <a:lumMod val="50000"/>
                </a:schemeClr>
              </a:solidFill>
            </a:endParaRPr>
          </a:p>
          <a:p>
            <a:pPr algn="ctr"/>
            <a:r>
              <a:rPr lang="ko-KR" altLang="en-US" sz="850" b="1" dirty="0" smtClean="0">
                <a:solidFill>
                  <a:schemeClr val="bg1">
                    <a:lumMod val="50000"/>
                  </a:schemeClr>
                </a:solidFill>
              </a:rPr>
              <a:t>아동보호전문기관장</a:t>
            </a:r>
            <a:endParaRPr lang="ko-KR" altLang="en-US" sz="850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5" name="그림 14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185736" y="1367545"/>
            <a:ext cx="810761" cy="356479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6013776" y="1282902"/>
            <a:ext cx="1167877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900" b="1" dirty="0" smtClean="0">
                <a:solidFill>
                  <a:schemeClr val="bg1"/>
                </a:solidFill>
              </a:rPr>
              <a:t>신고경로</a:t>
            </a:r>
            <a:endParaRPr lang="en-US" altLang="ko-KR" sz="900" b="1" dirty="0" smtClean="0">
              <a:solidFill>
                <a:schemeClr val="bg1"/>
              </a:solidFill>
            </a:endParaRPr>
          </a:p>
          <a:p>
            <a:pPr algn="ctr"/>
            <a:r>
              <a:rPr lang="ko-KR" altLang="en-US" sz="900" b="1" dirty="0" smtClean="0">
                <a:solidFill>
                  <a:schemeClr val="bg1"/>
                </a:solidFill>
              </a:rPr>
              <a:t>아동학대</a:t>
            </a:r>
            <a:endParaRPr lang="en-US" altLang="ko-KR" sz="900" b="1" dirty="0" smtClean="0">
              <a:solidFill>
                <a:schemeClr val="bg1"/>
              </a:solidFill>
            </a:endParaRPr>
          </a:p>
          <a:p>
            <a:pPr algn="ctr"/>
            <a:r>
              <a:rPr lang="ko-KR" altLang="en-US" sz="900" b="1" dirty="0" smtClean="0">
                <a:solidFill>
                  <a:schemeClr val="bg1"/>
                </a:solidFill>
              </a:rPr>
              <a:t>전담공무원</a:t>
            </a:r>
            <a:endParaRPr lang="ko-KR" altLang="en-US" sz="9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4653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" name="object 222"/>
          <p:cNvSpPr/>
          <p:nvPr/>
        </p:nvSpPr>
        <p:spPr>
          <a:xfrm>
            <a:off x="0" y="1812010"/>
            <a:ext cx="10692003" cy="574799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cxnSp>
        <p:nvCxnSpPr>
          <p:cNvPr id="349" name="직선 연결선 348"/>
          <p:cNvCxnSpPr/>
          <p:nvPr/>
        </p:nvCxnSpPr>
        <p:spPr>
          <a:xfrm>
            <a:off x="8967529" y="4633162"/>
            <a:ext cx="0" cy="955382"/>
          </a:xfrm>
          <a:prstGeom prst="line">
            <a:avLst/>
          </a:prstGeom>
          <a:ln w="28575">
            <a:solidFill>
              <a:srgbClr val="745EA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0" name="직선 연결선 339"/>
          <p:cNvCxnSpPr/>
          <p:nvPr/>
        </p:nvCxnSpPr>
        <p:spPr>
          <a:xfrm>
            <a:off x="5361307" y="4148875"/>
            <a:ext cx="9157" cy="2681196"/>
          </a:xfrm>
          <a:prstGeom prst="line">
            <a:avLst/>
          </a:prstGeom>
          <a:ln w="28575">
            <a:solidFill>
              <a:srgbClr val="745EA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5" name="직선 연결선 324"/>
          <p:cNvCxnSpPr/>
          <p:nvPr/>
        </p:nvCxnSpPr>
        <p:spPr>
          <a:xfrm flipH="1">
            <a:off x="1841500" y="4619625"/>
            <a:ext cx="26587" cy="2507187"/>
          </a:xfrm>
          <a:prstGeom prst="line">
            <a:avLst/>
          </a:prstGeom>
          <a:ln w="28575">
            <a:solidFill>
              <a:srgbClr val="745EA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object 3"/>
          <p:cNvSpPr/>
          <p:nvPr/>
        </p:nvSpPr>
        <p:spPr>
          <a:xfrm>
            <a:off x="6457701" y="11"/>
            <a:ext cx="3694718" cy="180417"/>
          </a:xfrm>
          <a:custGeom>
            <a:avLst/>
            <a:gdLst/>
            <a:ahLst/>
            <a:cxnLst/>
            <a:rect l="l" t="t" r="r" b="b"/>
            <a:pathLst>
              <a:path w="2858134" h="180340">
                <a:moveTo>
                  <a:pt x="0" y="179997"/>
                </a:moveTo>
                <a:lnTo>
                  <a:pt x="2857728" y="179997"/>
                </a:lnTo>
                <a:lnTo>
                  <a:pt x="2857728" y="0"/>
                </a:lnTo>
                <a:lnTo>
                  <a:pt x="0" y="0"/>
                </a:lnTo>
                <a:lnTo>
                  <a:pt x="0" y="179997"/>
                </a:lnTo>
                <a:close/>
              </a:path>
            </a:pathLst>
          </a:custGeom>
          <a:solidFill>
            <a:srgbClr val="007D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4"/>
          <p:cNvSpPr/>
          <p:nvPr/>
        </p:nvSpPr>
        <p:spPr>
          <a:xfrm>
            <a:off x="540004" y="11"/>
            <a:ext cx="3366270" cy="180417"/>
          </a:xfrm>
          <a:custGeom>
            <a:avLst/>
            <a:gdLst/>
            <a:ahLst/>
            <a:cxnLst/>
            <a:rect l="l" t="t" r="r" b="b"/>
            <a:pathLst>
              <a:path w="2854960" h="180340">
                <a:moveTo>
                  <a:pt x="0" y="179997"/>
                </a:moveTo>
                <a:lnTo>
                  <a:pt x="2854363" y="179997"/>
                </a:lnTo>
                <a:lnTo>
                  <a:pt x="2854363" y="0"/>
                </a:lnTo>
                <a:lnTo>
                  <a:pt x="0" y="0"/>
                </a:lnTo>
                <a:lnTo>
                  <a:pt x="0" y="179997"/>
                </a:lnTo>
                <a:close/>
              </a:path>
            </a:pathLst>
          </a:custGeom>
          <a:solidFill>
            <a:srgbClr val="007D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5"/>
          <p:cNvSpPr/>
          <p:nvPr/>
        </p:nvSpPr>
        <p:spPr>
          <a:xfrm>
            <a:off x="534354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6"/>
          <p:cNvSpPr/>
          <p:nvPr/>
        </p:nvSpPr>
        <p:spPr>
          <a:xfrm>
            <a:off x="538844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7"/>
          <p:cNvSpPr/>
          <p:nvPr/>
        </p:nvSpPr>
        <p:spPr>
          <a:xfrm>
            <a:off x="543334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8"/>
          <p:cNvSpPr/>
          <p:nvPr/>
        </p:nvSpPr>
        <p:spPr>
          <a:xfrm>
            <a:off x="547824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9"/>
          <p:cNvSpPr/>
          <p:nvPr/>
        </p:nvSpPr>
        <p:spPr>
          <a:xfrm>
            <a:off x="552314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10"/>
          <p:cNvSpPr/>
          <p:nvPr/>
        </p:nvSpPr>
        <p:spPr>
          <a:xfrm>
            <a:off x="556804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1"/>
          <p:cNvSpPr/>
          <p:nvPr/>
        </p:nvSpPr>
        <p:spPr>
          <a:xfrm>
            <a:off x="561294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2"/>
          <p:cNvSpPr/>
          <p:nvPr/>
        </p:nvSpPr>
        <p:spPr>
          <a:xfrm>
            <a:off x="565784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3"/>
          <p:cNvSpPr/>
          <p:nvPr/>
        </p:nvSpPr>
        <p:spPr>
          <a:xfrm>
            <a:off x="570274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4"/>
          <p:cNvSpPr/>
          <p:nvPr/>
        </p:nvSpPr>
        <p:spPr>
          <a:xfrm>
            <a:off x="574764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5"/>
          <p:cNvSpPr/>
          <p:nvPr/>
        </p:nvSpPr>
        <p:spPr>
          <a:xfrm>
            <a:off x="579253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6"/>
          <p:cNvSpPr/>
          <p:nvPr/>
        </p:nvSpPr>
        <p:spPr>
          <a:xfrm>
            <a:off x="583744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7"/>
          <p:cNvSpPr/>
          <p:nvPr/>
        </p:nvSpPr>
        <p:spPr>
          <a:xfrm>
            <a:off x="588234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8"/>
          <p:cNvSpPr/>
          <p:nvPr/>
        </p:nvSpPr>
        <p:spPr>
          <a:xfrm>
            <a:off x="592724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9"/>
          <p:cNvSpPr/>
          <p:nvPr/>
        </p:nvSpPr>
        <p:spPr>
          <a:xfrm>
            <a:off x="597214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20"/>
          <p:cNvSpPr/>
          <p:nvPr/>
        </p:nvSpPr>
        <p:spPr>
          <a:xfrm>
            <a:off x="601703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1"/>
          <p:cNvSpPr/>
          <p:nvPr/>
        </p:nvSpPr>
        <p:spPr>
          <a:xfrm>
            <a:off x="606194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2"/>
          <p:cNvSpPr/>
          <p:nvPr/>
        </p:nvSpPr>
        <p:spPr>
          <a:xfrm>
            <a:off x="610683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3"/>
          <p:cNvSpPr/>
          <p:nvPr/>
        </p:nvSpPr>
        <p:spPr>
          <a:xfrm>
            <a:off x="615173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4"/>
          <p:cNvSpPr/>
          <p:nvPr/>
        </p:nvSpPr>
        <p:spPr>
          <a:xfrm>
            <a:off x="619664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5"/>
          <p:cNvSpPr/>
          <p:nvPr/>
        </p:nvSpPr>
        <p:spPr>
          <a:xfrm>
            <a:off x="624153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6"/>
          <p:cNvSpPr/>
          <p:nvPr/>
        </p:nvSpPr>
        <p:spPr>
          <a:xfrm>
            <a:off x="628644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7"/>
          <p:cNvSpPr/>
          <p:nvPr/>
        </p:nvSpPr>
        <p:spPr>
          <a:xfrm>
            <a:off x="633133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8"/>
          <p:cNvSpPr/>
          <p:nvPr/>
        </p:nvSpPr>
        <p:spPr>
          <a:xfrm>
            <a:off x="637623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9"/>
          <p:cNvSpPr/>
          <p:nvPr/>
        </p:nvSpPr>
        <p:spPr>
          <a:xfrm>
            <a:off x="642113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30"/>
          <p:cNvSpPr/>
          <p:nvPr/>
        </p:nvSpPr>
        <p:spPr>
          <a:xfrm>
            <a:off x="646603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1"/>
          <p:cNvSpPr/>
          <p:nvPr/>
        </p:nvSpPr>
        <p:spPr>
          <a:xfrm>
            <a:off x="651094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2"/>
          <p:cNvSpPr/>
          <p:nvPr/>
        </p:nvSpPr>
        <p:spPr>
          <a:xfrm>
            <a:off x="655583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3"/>
          <p:cNvSpPr/>
          <p:nvPr/>
        </p:nvSpPr>
        <p:spPr>
          <a:xfrm>
            <a:off x="660073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4"/>
          <p:cNvSpPr/>
          <p:nvPr/>
        </p:nvSpPr>
        <p:spPr>
          <a:xfrm>
            <a:off x="664563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5"/>
          <p:cNvSpPr/>
          <p:nvPr/>
        </p:nvSpPr>
        <p:spPr>
          <a:xfrm>
            <a:off x="669053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6"/>
          <p:cNvSpPr/>
          <p:nvPr/>
        </p:nvSpPr>
        <p:spPr>
          <a:xfrm>
            <a:off x="673543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7"/>
          <p:cNvSpPr/>
          <p:nvPr/>
        </p:nvSpPr>
        <p:spPr>
          <a:xfrm>
            <a:off x="678033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8"/>
          <p:cNvSpPr/>
          <p:nvPr/>
        </p:nvSpPr>
        <p:spPr>
          <a:xfrm>
            <a:off x="682523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9"/>
          <p:cNvSpPr/>
          <p:nvPr/>
        </p:nvSpPr>
        <p:spPr>
          <a:xfrm>
            <a:off x="687013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40"/>
          <p:cNvSpPr/>
          <p:nvPr/>
        </p:nvSpPr>
        <p:spPr>
          <a:xfrm>
            <a:off x="691503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1"/>
          <p:cNvSpPr/>
          <p:nvPr/>
        </p:nvSpPr>
        <p:spPr>
          <a:xfrm>
            <a:off x="695993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2"/>
          <p:cNvSpPr/>
          <p:nvPr/>
        </p:nvSpPr>
        <p:spPr>
          <a:xfrm>
            <a:off x="700483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3"/>
          <p:cNvSpPr/>
          <p:nvPr/>
        </p:nvSpPr>
        <p:spPr>
          <a:xfrm>
            <a:off x="704973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4"/>
          <p:cNvSpPr/>
          <p:nvPr/>
        </p:nvSpPr>
        <p:spPr>
          <a:xfrm>
            <a:off x="709463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5"/>
          <p:cNvSpPr/>
          <p:nvPr/>
        </p:nvSpPr>
        <p:spPr>
          <a:xfrm>
            <a:off x="713953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6"/>
          <p:cNvSpPr/>
          <p:nvPr/>
        </p:nvSpPr>
        <p:spPr>
          <a:xfrm>
            <a:off x="718443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7"/>
          <p:cNvSpPr/>
          <p:nvPr/>
        </p:nvSpPr>
        <p:spPr>
          <a:xfrm>
            <a:off x="722932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8"/>
          <p:cNvSpPr/>
          <p:nvPr/>
        </p:nvSpPr>
        <p:spPr>
          <a:xfrm>
            <a:off x="727423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9"/>
          <p:cNvSpPr/>
          <p:nvPr/>
        </p:nvSpPr>
        <p:spPr>
          <a:xfrm>
            <a:off x="731912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50"/>
          <p:cNvSpPr/>
          <p:nvPr/>
        </p:nvSpPr>
        <p:spPr>
          <a:xfrm>
            <a:off x="736403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1"/>
          <p:cNvSpPr/>
          <p:nvPr/>
        </p:nvSpPr>
        <p:spPr>
          <a:xfrm>
            <a:off x="740893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2"/>
          <p:cNvSpPr/>
          <p:nvPr/>
        </p:nvSpPr>
        <p:spPr>
          <a:xfrm>
            <a:off x="74538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3"/>
          <p:cNvSpPr/>
          <p:nvPr/>
        </p:nvSpPr>
        <p:spPr>
          <a:xfrm>
            <a:off x="749873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4"/>
          <p:cNvSpPr/>
          <p:nvPr/>
        </p:nvSpPr>
        <p:spPr>
          <a:xfrm>
            <a:off x="754362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5"/>
          <p:cNvSpPr/>
          <p:nvPr/>
        </p:nvSpPr>
        <p:spPr>
          <a:xfrm>
            <a:off x="758852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6"/>
          <p:cNvSpPr/>
          <p:nvPr/>
        </p:nvSpPr>
        <p:spPr>
          <a:xfrm>
            <a:off x="763343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7"/>
          <p:cNvSpPr/>
          <p:nvPr/>
        </p:nvSpPr>
        <p:spPr>
          <a:xfrm>
            <a:off x="767833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8"/>
          <p:cNvSpPr/>
          <p:nvPr/>
        </p:nvSpPr>
        <p:spPr>
          <a:xfrm>
            <a:off x="772323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9"/>
          <p:cNvSpPr/>
          <p:nvPr/>
        </p:nvSpPr>
        <p:spPr>
          <a:xfrm>
            <a:off x="776812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60"/>
          <p:cNvSpPr/>
          <p:nvPr/>
        </p:nvSpPr>
        <p:spPr>
          <a:xfrm>
            <a:off x="78130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1"/>
          <p:cNvSpPr/>
          <p:nvPr/>
        </p:nvSpPr>
        <p:spPr>
          <a:xfrm>
            <a:off x="785792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2"/>
          <p:cNvSpPr/>
          <p:nvPr/>
        </p:nvSpPr>
        <p:spPr>
          <a:xfrm>
            <a:off x="790282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3"/>
          <p:cNvSpPr/>
          <p:nvPr/>
        </p:nvSpPr>
        <p:spPr>
          <a:xfrm>
            <a:off x="794772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4"/>
          <p:cNvSpPr/>
          <p:nvPr/>
        </p:nvSpPr>
        <p:spPr>
          <a:xfrm>
            <a:off x="799262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5"/>
          <p:cNvSpPr/>
          <p:nvPr/>
        </p:nvSpPr>
        <p:spPr>
          <a:xfrm>
            <a:off x="803752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6"/>
          <p:cNvSpPr/>
          <p:nvPr/>
        </p:nvSpPr>
        <p:spPr>
          <a:xfrm>
            <a:off x="80824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7"/>
          <p:cNvSpPr/>
          <p:nvPr/>
        </p:nvSpPr>
        <p:spPr>
          <a:xfrm>
            <a:off x="81273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8"/>
          <p:cNvSpPr/>
          <p:nvPr/>
        </p:nvSpPr>
        <p:spPr>
          <a:xfrm>
            <a:off x="817222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9"/>
          <p:cNvSpPr/>
          <p:nvPr/>
        </p:nvSpPr>
        <p:spPr>
          <a:xfrm>
            <a:off x="821712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70"/>
          <p:cNvSpPr/>
          <p:nvPr/>
        </p:nvSpPr>
        <p:spPr>
          <a:xfrm>
            <a:off x="826202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1"/>
          <p:cNvSpPr/>
          <p:nvPr/>
        </p:nvSpPr>
        <p:spPr>
          <a:xfrm>
            <a:off x="830692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2"/>
          <p:cNvSpPr/>
          <p:nvPr/>
        </p:nvSpPr>
        <p:spPr>
          <a:xfrm>
            <a:off x="835182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3"/>
          <p:cNvSpPr/>
          <p:nvPr/>
        </p:nvSpPr>
        <p:spPr>
          <a:xfrm>
            <a:off x="839672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4"/>
          <p:cNvSpPr/>
          <p:nvPr/>
        </p:nvSpPr>
        <p:spPr>
          <a:xfrm>
            <a:off x="844161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5"/>
          <p:cNvSpPr/>
          <p:nvPr/>
        </p:nvSpPr>
        <p:spPr>
          <a:xfrm>
            <a:off x="84865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6"/>
          <p:cNvSpPr/>
          <p:nvPr/>
        </p:nvSpPr>
        <p:spPr>
          <a:xfrm>
            <a:off x="853142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7"/>
          <p:cNvSpPr/>
          <p:nvPr/>
        </p:nvSpPr>
        <p:spPr>
          <a:xfrm>
            <a:off x="857632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8"/>
          <p:cNvSpPr/>
          <p:nvPr/>
        </p:nvSpPr>
        <p:spPr>
          <a:xfrm>
            <a:off x="862122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79"/>
          <p:cNvSpPr/>
          <p:nvPr/>
        </p:nvSpPr>
        <p:spPr>
          <a:xfrm>
            <a:off x="866611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80"/>
          <p:cNvSpPr/>
          <p:nvPr/>
        </p:nvSpPr>
        <p:spPr>
          <a:xfrm>
            <a:off x="871102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81"/>
          <p:cNvSpPr/>
          <p:nvPr/>
        </p:nvSpPr>
        <p:spPr>
          <a:xfrm>
            <a:off x="875591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82"/>
          <p:cNvSpPr/>
          <p:nvPr/>
        </p:nvSpPr>
        <p:spPr>
          <a:xfrm>
            <a:off x="880082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83"/>
          <p:cNvSpPr/>
          <p:nvPr/>
        </p:nvSpPr>
        <p:spPr>
          <a:xfrm>
            <a:off x="884572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object 84"/>
          <p:cNvSpPr/>
          <p:nvPr/>
        </p:nvSpPr>
        <p:spPr>
          <a:xfrm>
            <a:off x="889061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object 85"/>
          <p:cNvSpPr/>
          <p:nvPr/>
        </p:nvSpPr>
        <p:spPr>
          <a:xfrm>
            <a:off x="893552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object 86"/>
          <p:cNvSpPr/>
          <p:nvPr/>
        </p:nvSpPr>
        <p:spPr>
          <a:xfrm>
            <a:off x="898041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" name="object 87"/>
          <p:cNvSpPr/>
          <p:nvPr/>
        </p:nvSpPr>
        <p:spPr>
          <a:xfrm>
            <a:off x="902531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object 88"/>
          <p:cNvSpPr/>
          <p:nvPr/>
        </p:nvSpPr>
        <p:spPr>
          <a:xfrm>
            <a:off x="907021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object 89"/>
          <p:cNvSpPr/>
          <p:nvPr/>
        </p:nvSpPr>
        <p:spPr>
          <a:xfrm>
            <a:off x="911511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" name="object 90"/>
          <p:cNvSpPr/>
          <p:nvPr/>
        </p:nvSpPr>
        <p:spPr>
          <a:xfrm>
            <a:off x="916002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" name="object 91"/>
          <p:cNvSpPr/>
          <p:nvPr/>
        </p:nvSpPr>
        <p:spPr>
          <a:xfrm>
            <a:off x="920491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" name="object 92"/>
          <p:cNvSpPr/>
          <p:nvPr/>
        </p:nvSpPr>
        <p:spPr>
          <a:xfrm>
            <a:off x="924981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" name="object 93"/>
          <p:cNvSpPr/>
          <p:nvPr/>
        </p:nvSpPr>
        <p:spPr>
          <a:xfrm>
            <a:off x="929471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" name="object 94"/>
          <p:cNvSpPr/>
          <p:nvPr/>
        </p:nvSpPr>
        <p:spPr>
          <a:xfrm>
            <a:off x="933961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" name="object 95"/>
          <p:cNvSpPr/>
          <p:nvPr/>
        </p:nvSpPr>
        <p:spPr>
          <a:xfrm>
            <a:off x="938451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" name="object 96"/>
          <p:cNvSpPr/>
          <p:nvPr/>
        </p:nvSpPr>
        <p:spPr>
          <a:xfrm>
            <a:off x="942941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" name="object 97"/>
          <p:cNvSpPr/>
          <p:nvPr/>
        </p:nvSpPr>
        <p:spPr>
          <a:xfrm>
            <a:off x="947431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" name="object 98"/>
          <p:cNvSpPr/>
          <p:nvPr/>
        </p:nvSpPr>
        <p:spPr>
          <a:xfrm>
            <a:off x="951921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" name="object 99"/>
          <p:cNvSpPr/>
          <p:nvPr/>
        </p:nvSpPr>
        <p:spPr>
          <a:xfrm>
            <a:off x="956411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" name="object 100"/>
          <p:cNvSpPr/>
          <p:nvPr/>
        </p:nvSpPr>
        <p:spPr>
          <a:xfrm>
            <a:off x="960901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" name="object 101"/>
          <p:cNvSpPr/>
          <p:nvPr/>
        </p:nvSpPr>
        <p:spPr>
          <a:xfrm>
            <a:off x="965391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" name="object 102"/>
          <p:cNvSpPr/>
          <p:nvPr/>
        </p:nvSpPr>
        <p:spPr>
          <a:xfrm>
            <a:off x="969881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" name="object 103"/>
          <p:cNvSpPr/>
          <p:nvPr/>
        </p:nvSpPr>
        <p:spPr>
          <a:xfrm>
            <a:off x="974371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" name="object 104"/>
          <p:cNvSpPr/>
          <p:nvPr/>
        </p:nvSpPr>
        <p:spPr>
          <a:xfrm>
            <a:off x="978861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" name="object 105"/>
          <p:cNvSpPr/>
          <p:nvPr/>
        </p:nvSpPr>
        <p:spPr>
          <a:xfrm>
            <a:off x="983351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" name="object 106"/>
          <p:cNvSpPr/>
          <p:nvPr/>
        </p:nvSpPr>
        <p:spPr>
          <a:xfrm>
            <a:off x="987840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" name="object 107"/>
          <p:cNvSpPr/>
          <p:nvPr/>
        </p:nvSpPr>
        <p:spPr>
          <a:xfrm>
            <a:off x="992331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" name="object 108"/>
          <p:cNvSpPr/>
          <p:nvPr/>
        </p:nvSpPr>
        <p:spPr>
          <a:xfrm>
            <a:off x="996821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" name="object 109"/>
          <p:cNvSpPr/>
          <p:nvPr/>
        </p:nvSpPr>
        <p:spPr>
          <a:xfrm>
            <a:off x="1001311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" name="object 110"/>
          <p:cNvSpPr/>
          <p:nvPr/>
        </p:nvSpPr>
        <p:spPr>
          <a:xfrm>
            <a:off x="10058012" y="12"/>
            <a:ext cx="94615" cy="134620"/>
          </a:xfrm>
          <a:custGeom>
            <a:avLst/>
            <a:gdLst/>
            <a:ahLst/>
            <a:cxnLst/>
            <a:rect l="l" t="t" r="r" b="b"/>
            <a:pathLst>
              <a:path w="94615" h="134620">
                <a:moveTo>
                  <a:pt x="0" y="0"/>
                </a:moveTo>
                <a:lnTo>
                  <a:pt x="93999" y="134541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" name="object 111"/>
          <p:cNvSpPr/>
          <p:nvPr/>
        </p:nvSpPr>
        <p:spPr>
          <a:xfrm>
            <a:off x="10102906" y="12"/>
            <a:ext cx="49530" cy="70485"/>
          </a:xfrm>
          <a:custGeom>
            <a:avLst/>
            <a:gdLst/>
            <a:ahLst/>
            <a:cxnLst/>
            <a:rect l="l" t="t" r="r" b="b"/>
            <a:pathLst>
              <a:path w="49529" h="70485">
                <a:moveTo>
                  <a:pt x="0" y="0"/>
                </a:moveTo>
                <a:lnTo>
                  <a:pt x="49105" y="70284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" name="object 112"/>
          <p:cNvSpPr/>
          <p:nvPr/>
        </p:nvSpPr>
        <p:spPr>
          <a:xfrm>
            <a:off x="540004" y="130264"/>
            <a:ext cx="34925" cy="50165"/>
          </a:xfrm>
          <a:custGeom>
            <a:avLst/>
            <a:gdLst/>
            <a:ahLst/>
            <a:cxnLst/>
            <a:rect l="l" t="t" r="r" b="b"/>
            <a:pathLst>
              <a:path w="34925" h="50164">
                <a:moveTo>
                  <a:pt x="0" y="0"/>
                </a:moveTo>
                <a:lnTo>
                  <a:pt x="34755" y="49745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" name="object 113"/>
          <p:cNvSpPr/>
          <p:nvPr/>
        </p:nvSpPr>
        <p:spPr>
          <a:xfrm>
            <a:off x="540004" y="66006"/>
            <a:ext cx="80010" cy="114300"/>
          </a:xfrm>
          <a:custGeom>
            <a:avLst/>
            <a:gdLst/>
            <a:ahLst/>
            <a:cxnLst/>
            <a:rect l="l" t="t" r="r" b="b"/>
            <a:pathLst>
              <a:path w="80009" h="114300">
                <a:moveTo>
                  <a:pt x="0" y="0"/>
                </a:moveTo>
                <a:lnTo>
                  <a:pt x="79649" y="114002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" name="object 114"/>
          <p:cNvSpPr/>
          <p:nvPr/>
        </p:nvSpPr>
        <p:spPr>
          <a:xfrm>
            <a:off x="540004" y="1740"/>
            <a:ext cx="125095" cy="178435"/>
          </a:xfrm>
          <a:custGeom>
            <a:avLst/>
            <a:gdLst/>
            <a:ahLst/>
            <a:cxnLst/>
            <a:rect l="l" t="t" r="r" b="b"/>
            <a:pathLst>
              <a:path w="125095" h="178435">
                <a:moveTo>
                  <a:pt x="0" y="0"/>
                </a:moveTo>
                <a:lnTo>
                  <a:pt x="124551" y="178269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" name="object 115"/>
          <p:cNvSpPr/>
          <p:nvPr/>
        </p:nvSpPr>
        <p:spPr>
          <a:xfrm>
            <a:off x="58369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" name="object 116"/>
          <p:cNvSpPr/>
          <p:nvPr/>
        </p:nvSpPr>
        <p:spPr>
          <a:xfrm>
            <a:off x="62859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" name="object 117"/>
          <p:cNvSpPr/>
          <p:nvPr/>
        </p:nvSpPr>
        <p:spPr>
          <a:xfrm>
            <a:off x="67349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" name="object 118"/>
          <p:cNvSpPr/>
          <p:nvPr/>
        </p:nvSpPr>
        <p:spPr>
          <a:xfrm>
            <a:off x="71839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" name="object 119"/>
          <p:cNvSpPr/>
          <p:nvPr/>
        </p:nvSpPr>
        <p:spPr>
          <a:xfrm>
            <a:off x="76329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" name="object 120"/>
          <p:cNvSpPr/>
          <p:nvPr/>
        </p:nvSpPr>
        <p:spPr>
          <a:xfrm>
            <a:off x="80819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" name="object 121"/>
          <p:cNvSpPr/>
          <p:nvPr/>
        </p:nvSpPr>
        <p:spPr>
          <a:xfrm>
            <a:off x="85309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" name="object 122"/>
          <p:cNvSpPr/>
          <p:nvPr/>
        </p:nvSpPr>
        <p:spPr>
          <a:xfrm>
            <a:off x="89799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" name="object 123"/>
          <p:cNvSpPr/>
          <p:nvPr/>
        </p:nvSpPr>
        <p:spPr>
          <a:xfrm>
            <a:off x="94289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" name="object 124"/>
          <p:cNvSpPr/>
          <p:nvPr/>
        </p:nvSpPr>
        <p:spPr>
          <a:xfrm>
            <a:off x="98779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" name="object 125"/>
          <p:cNvSpPr/>
          <p:nvPr/>
        </p:nvSpPr>
        <p:spPr>
          <a:xfrm>
            <a:off x="103269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" name="object 126"/>
          <p:cNvSpPr/>
          <p:nvPr/>
        </p:nvSpPr>
        <p:spPr>
          <a:xfrm>
            <a:off x="107758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" name="object 127"/>
          <p:cNvSpPr/>
          <p:nvPr/>
        </p:nvSpPr>
        <p:spPr>
          <a:xfrm>
            <a:off x="112249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" name="object 128"/>
          <p:cNvSpPr/>
          <p:nvPr/>
        </p:nvSpPr>
        <p:spPr>
          <a:xfrm>
            <a:off x="116738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" name="object 129"/>
          <p:cNvSpPr/>
          <p:nvPr/>
        </p:nvSpPr>
        <p:spPr>
          <a:xfrm>
            <a:off x="121229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" name="object 130"/>
          <p:cNvSpPr/>
          <p:nvPr/>
        </p:nvSpPr>
        <p:spPr>
          <a:xfrm>
            <a:off x="125719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" name="object 131"/>
          <p:cNvSpPr/>
          <p:nvPr/>
        </p:nvSpPr>
        <p:spPr>
          <a:xfrm>
            <a:off x="130208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" name="object 132"/>
          <p:cNvSpPr/>
          <p:nvPr/>
        </p:nvSpPr>
        <p:spPr>
          <a:xfrm>
            <a:off x="134699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" name="object 133"/>
          <p:cNvSpPr/>
          <p:nvPr/>
        </p:nvSpPr>
        <p:spPr>
          <a:xfrm>
            <a:off x="139188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" name="object 134"/>
          <p:cNvSpPr/>
          <p:nvPr/>
        </p:nvSpPr>
        <p:spPr>
          <a:xfrm>
            <a:off x="143678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" name="object 135"/>
          <p:cNvSpPr/>
          <p:nvPr/>
        </p:nvSpPr>
        <p:spPr>
          <a:xfrm>
            <a:off x="148168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5" name="object 136"/>
          <p:cNvSpPr/>
          <p:nvPr/>
        </p:nvSpPr>
        <p:spPr>
          <a:xfrm>
            <a:off x="152658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6" name="object 137"/>
          <p:cNvSpPr/>
          <p:nvPr/>
        </p:nvSpPr>
        <p:spPr>
          <a:xfrm>
            <a:off x="157149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7" name="object 138"/>
          <p:cNvSpPr/>
          <p:nvPr/>
        </p:nvSpPr>
        <p:spPr>
          <a:xfrm>
            <a:off x="161638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8" name="object 139"/>
          <p:cNvSpPr/>
          <p:nvPr/>
        </p:nvSpPr>
        <p:spPr>
          <a:xfrm>
            <a:off x="166128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9" name="object 140"/>
          <p:cNvSpPr/>
          <p:nvPr/>
        </p:nvSpPr>
        <p:spPr>
          <a:xfrm>
            <a:off x="170618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0" name="object 141"/>
          <p:cNvSpPr/>
          <p:nvPr/>
        </p:nvSpPr>
        <p:spPr>
          <a:xfrm>
            <a:off x="17510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1" name="object 142"/>
          <p:cNvSpPr/>
          <p:nvPr/>
        </p:nvSpPr>
        <p:spPr>
          <a:xfrm>
            <a:off x="179598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2" name="object 143"/>
          <p:cNvSpPr/>
          <p:nvPr/>
        </p:nvSpPr>
        <p:spPr>
          <a:xfrm>
            <a:off x="18408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3" name="object 144"/>
          <p:cNvSpPr/>
          <p:nvPr/>
        </p:nvSpPr>
        <p:spPr>
          <a:xfrm>
            <a:off x="188578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4" name="object 145"/>
          <p:cNvSpPr/>
          <p:nvPr/>
        </p:nvSpPr>
        <p:spPr>
          <a:xfrm>
            <a:off x="193068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5" name="object 146"/>
          <p:cNvSpPr/>
          <p:nvPr/>
        </p:nvSpPr>
        <p:spPr>
          <a:xfrm>
            <a:off x="197557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6" name="object 147"/>
          <p:cNvSpPr/>
          <p:nvPr/>
        </p:nvSpPr>
        <p:spPr>
          <a:xfrm>
            <a:off x="202048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7" name="object 148"/>
          <p:cNvSpPr/>
          <p:nvPr/>
        </p:nvSpPr>
        <p:spPr>
          <a:xfrm>
            <a:off x="206538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8" name="object 149"/>
          <p:cNvSpPr/>
          <p:nvPr/>
        </p:nvSpPr>
        <p:spPr>
          <a:xfrm>
            <a:off x="21102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9" name="object 150"/>
          <p:cNvSpPr/>
          <p:nvPr/>
        </p:nvSpPr>
        <p:spPr>
          <a:xfrm>
            <a:off x="21551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0" name="object 151"/>
          <p:cNvSpPr/>
          <p:nvPr/>
        </p:nvSpPr>
        <p:spPr>
          <a:xfrm>
            <a:off x="22000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1" name="object 152"/>
          <p:cNvSpPr/>
          <p:nvPr/>
        </p:nvSpPr>
        <p:spPr>
          <a:xfrm>
            <a:off x="224498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2" name="object 153"/>
          <p:cNvSpPr/>
          <p:nvPr/>
        </p:nvSpPr>
        <p:spPr>
          <a:xfrm>
            <a:off x="22898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3" name="object 154"/>
          <p:cNvSpPr/>
          <p:nvPr/>
        </p:nvSpPr>
        <p:spPr>
          <a:xfrm>
            <a:off x="23347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4" name="object 155"/>
          <p:cNvSpPr/>
          <p:nvPr/>
        </p:nvSpPr>
        <p:spPr>
          <a:xfrm>
            <a:off x="23796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5" name="object 156"/>
          <p:cNvSpPr/>
          <p:nvPr/>
        </p:nvSpPr>
        <p:spPr>
          <a:xfrm>
            <a:off x="242458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6" name="object 157"/>
          <p:cNvSpPr/>
          <p:nvPr/>
        </p:nvSpPr>
        <p:spPr>
          <a:xfrm>
            <a:off x="246948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7" name="object 158"/>
          <p:cNvSpPr/>
          <p:nvPr/>
        </p:nvSpPr>
        <p:spPr>
          <a:xfrm>
            <a:off x="251437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8" name="object 159"/>
          <p:cNvSpPr/>
          <p:nvPr/>
        </p:nvSpPr>
        <p:spPr>
          <a:xfrm>
            <a:off x="255928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9" name="object 160"/>
          <p:cNvSpPr/>
          <p:nvPr/>
        </p:nvSpPr>
        <p:spPr>
          <a:xfrm>
            <a:off x="260418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0" name="object 161"/>
          <p:cNvSpPr/>
          <p:nvPr/>
        </p:nvSpPr>
        <p:spPr>
          <a:xfrm>
            <a:off x="26490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1" name="object 162"/>
          <p:cNvSpPr/>
          <p:nvPr/>
        </p:nvSpPr>
        <p:spPr>
          <a:xfrm>
            <a:off x="26939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2" name="object 163"/>
          <p:cNvSpPr/>
          <p:nvPr/>
        </p:nvSpPr>
        <p:spPr>
          <a:xfrm>
            <a:off x="273887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3" name="object 164"/>
          <p:cNvSpPr/>
          <p:nvPr/>
        </p:nvSpPr>
        <p:spPr>
          <a:xfrm>
            <a:off x="278377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4" name="object 165"/>
          <p:cNvSpPr/>
          <p:nvPr/>
        </p:nvSpPr>
        <p:spPr>
          <a:xfrm>
            <a:off x="282867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5" name="object 166"/>
          <p:cNvSpPr/>
          <p:nvPr/>
        </p:nvSpPr>
        <p:spPr>
          <a:xfrm>
            <a:off x="287358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6" name="object 167"/>
          <p:cNvSpPr/>
          <p:nvPr/>
        </p:nvSpPr>
        <p:spPr>
          <a:xfrm>
            <a:off x="291848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7" name="object 168"/>
          <p:cNvSpPr/>
          <p:nvPr/>
        </p:nvSpPr>
        <p:spPr>
          <a:xfrm>
            <a:off x="296337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8" name="object 169"/>
          <p:cNvSpPr/>
          <p:nvPr/>
        </p:nvSpPr>
        <p:spPr>
          <a:xfrm>
            <a:off x="300827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9" name="object 170"/>
          <p:cNvSpPr/>
          <p:nvPr/>
        </p:nvSpPr>
        <p:spPr>
          <a:xfrm>
            <a:off x="305317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0" name="object 171"/>
          <p:cNvSpPr/>
          <p:nvPr/>
        </p:nvSpPr>
        <p:spPr>
          <a:xfrm>
            <a:off x="309807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1" name="object 172"/>
          <p:cNvSpPr/>
          <p:nvPr/>
        </p:nvSpPr>
        <p:spPr>
          <a:xfrm>
            <a:off x="314297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2" name="object 173"/>
          <p:cNvSpPr/>
          <p:nvPr/>
        </p:nvSpPr>
        <p:spPr>
          <a:xfrm>
            <a:off x="318787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3" name="object 174"/>
          <p:cNvSpPr/>
          <p:nvPr/>
        </p:nvSpPr>
        <p:spPr>
          <a:xfrm>
            <a:off x="323277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4" name="object 175"/>
          <p:cNvSpPr/>
          <p:nvPr/>
        </p:nvSpPr>
        <p:spPr>
          <a:xfrm>
            <a:off x="327767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5" name="object 176"/>
          <p:cNvSpPr/>
          <p:nvPr/>
        </p:nvSpPr>
        <p:spPr>
          <a:xfrm>
            <a:off x="332257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6" name="object 177"/>
          <p:cNvSpPr/>
          <p:nvPr/>
        </p:nvSpPr>
        <p:spPr>
          <a:xfrm>
            <a:off x="336747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7" name="object 178"/>
          <p:cNvSpPr/>
          <p:nvPr/>
        </p:nvSpPr>
        <p:spPr>
          <a:xfrm>
            <a:off x="341237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8" name="object 179"/>
          <p:cNvSpPr/>
          <p:nvPr/>
        </p:nvSpPr>
        <p:spPr>
          <a:xfrm>
            <a:off x="345727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9" name="object 180"/>
          <p:cNvSpPr/>
          <p:nvPr/>
        </p:nvSpPr>
        <p:spPr>
          <a:xfrm>
            <a:off x="350217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0" name="object 181"/>
          <p:cNvSpPr/>
          <p:nvPr/>
        </p:nvSpPr>
        <p:spPr>
          <a:xfrm>
            <a:off x="354707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1" name="object 182"/>
          <p:cNvSpPr/>
          <p:nvPr/>
        </p:nvSpPr>
        <p:spPr>
          <a:xfrm>
            <a:off x="359197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2" name="object 183"/>
          <p:cNvSpPr/>
          <p:nvPr/>
        </p:nvSpPr>
        <p:spPr>
          <a:xfrm>
            <a:off x="363686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3" name="object 184"/>
          <p:cNvSpPr/>
          <p:nvPr/>
        </p:nvSpPr>
        <p:spPr>
          <a:xfrm>
            <a:off x="368177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4" name="object 185"/>
          <p:cNvSpPr/>
          <p:nvPr/>
        </p:nvSpPr>
        <p:spPr>
          <a:xfrm>
            <a:off x="372667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5" name="object 186"/>
          <p:cNvSpPr/>
          <p:nvPr/>
        </p:nvSpPr>
        <p:spPr>
          <a:xfrm>
            <a:off x="377157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6" name="object 187"/>
          <p:cNvSpPr/>
          <p:nvPr/>
        </p:nvSpPr>
        <p:spPr>
          <a:xfrm>
            <a:off x="381647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7" name="object 188"/>
          <p:cNvSpPr/>
          <p:nvPr/>
        </p:nvSpPr>
        <p:spPr>
          <a:xfrm>
            <a:off x="386136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8" name="object 189"/>
          <p:cNvSpPr/>
          <p:nvPr/>
        </p:nvSpPr>
        <p:spPr>
          <a:xfrm>
            <a:off x="390627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9" name="object 190"/>
          <p:cNvSpPr/>
          <p:nvPr/>
        </p:nvSpPr>
        <p:spPr>
          <a:xfrm>
            <a:off x="395116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0" name="object 191"/>
          <p:cNvSpPr/>
          <p:nvPr/>
        </p:nvSpPr>
        <p:spPr>
          <a:xfrm>
            <a:off x="399606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1" name="object 192"/>
          <p:cNvSpPr/>
          <p:nvPr/>
        </p:nvSpPr>
        <p:spPr>
          <a:xfrm>
            <a:off x="404097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2" name="object 193"/>
          <p:cNvSpPr/>
          <p:nvPr/>
        </p:nvSpPr>
        <p:spPr>
          <a:xfrm>
            <a:off x="408586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3" name="object 194"/>
          <p:cNvSpPr/>
          <p:nvPr/>
        </p:nvSpPr>
        <p:spPr>
          <a:xfrm>
            <a:off x="413077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4" name="object 195"/>
          <p:cNvSpPr/>
          <p:nvPr/>
        </p:nvSpPr>
        <p:spPr>
          <a:xfrm>
            <a:off x="417566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5" name="object 196"/>
          <p:cNvSpPr/>
          <p:nvPr/>
        </p:nvSpPr>
        <p:spPr>
          <a:xfrm>
            <a:off x="422056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6" name="object 197"/>
          <p:cNvSpPr/>
          <p:nvPr/>
        </p:nvSpPr>
        <p:spPr>
          <a:xfrm>
            <a:off x="426546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7" name="object 198"/>
          <p:cNvSpPr/>
          <p:nvPr/>
        </p:nvSpPr>
        <p:spPr>
          <a:xfrm>
            <a:off x="431036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8" name="object 199"/>
          <p:cNvSpPr/>
          <p:nvPr/>
        </p:nvSpPr>
        <p:spPr>
          <a:xfrm>
            <a:off x="435527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9" name="object 200"/>
          <p:cNvSpPr/>
          <p:nvPr/>
        </p:nvSpPr>
        <p:spPr>
          <a:xfrm>
            <a:off x="440016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0" name="object 201"/>
          <p:cNvSpPr/>
          <p:nvPr/>
        </p:nvSpPr>
        <p:spPr>
          <a:xfrm>
            <a:off x="444506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1" name="object 202"/>
          <p:cNvSpPr/>
          <p:nvPr/>
        </p:nvSpPr>
        <p:spPr>
          <a:xfrm>
            <a:off x="448996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2" name="object 203"/>
          <p:cNvSpPr/>
          <p:nvPr/>
        </p:nvSpPr>
        <p:spPr>
          <a:xfrm>
            <a:off x="453486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3" name="object 204"/>
          <p:cNvSpPr/>
          <p:nvPr/>
        </p:nvSpPr>
        <p:spPr>
          <a:xfrm>
            <a:off x="457976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4" name="object 205"/>
          <p:cNvSpPr/>
          <p:nvPr/>
        </p:nvSpPr>
        <p:spPr>
          <a:xfrm>
            <a:off x="462466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5" name="object 206"/>
          <p:cNvSpPr/>
          <p:nvPr/>
        </p:nvSpPr>
        <p:spPr>
          <a:xfrm>
            <a:off x="466956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6" name="object 207"/>
          <p:cNvSpPr/>
          <p:nvPr/>
        </p:nvSpPr>
        <p:spPr>
          <a:xfrm>
            <a:off x="471446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7" name="object 208"/>
          <p:cNvSpPr/>
          <p:nvPr/>
        </p:nvSpPr>
        <p:spPr>
          <a:xfrm>
            <a:off x="475936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8" name="object 209"/>
          <p:cNvSpPr/>
          <p:nvPr/>
        </p:nvSpPr>
        <p:spPr>
          <a:xfrm>
            <a:off x="480426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9" name="object 210"/>
          <p:cNvSpPr/>
          <p:nvPr/>
        </p:nvSpPr>
        <p:spPr>
          <a:xfrm>
            <a:off x="484916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0" name="object 211"/>
          <p:cNvSpPr/>
          <p:nvPr/>
        </p:nvSpPr>
        <p:spPr>
          <a:xfrm>
            <a:off x="489406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1" name="object 212"/>
          <p:cNvSpPr/>
          <p:nvPr/>
        </p:nvSpPr>
        <p:spPr>
          <a:xfrm>
            <a:off x="493896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2" name="object 213"/>
          <p:cNvSpPr/>
          <p:nvPr/>
        </p:nvSpPr>
        <p:spPr>
          <a:xfrm>
            <a:off x="498386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3" name="object 214"/>
          <p:cNvSpPr/>
          <p:nvPr/>
        </p:nvSpPr>
        <p:spPr>
          <a:xfrm>
            <a:off x="502876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4" name="object 215"/>
          <p:cNvSpPr/>
          <p:nvPr/>
        </p:nvSpPr>
        <p:spPr>
          <a:xfrm>
            <a:off x="507365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5" name="object 216"/>
          <p:cNvSpPr/>
          <p:nvPr/>
        </p:nvSpPr>
        <p:spPr>
          <a:xfrm>
            <a:off x="511856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6" name="object 217"/>
          <p:cNvSpPr/>
          <p:nvPr/>
        </p:nvSpPr>
        <p:spPr>
          <a:xfrm>
            <a:off x="516346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7" name="object 218"/>
          <p:cNvSpPr/>
          <p:nvPr/>
        </p:nvSpPr>
        <p:spPr>
          <a:xfrm>
            <a:off x="520836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8" name="object 219"/>
          <p:cNvSpPr/>
          <p:nvPr/>
        </p:nvSpPr>
        <p:spPr>
          <a:xfrm>
            <a:off x="525326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9" name="object 220"/>
          <p:cNvSpPr/>
          <p:nvPr/>
        </p:nvSpPr>
        <p:spPr>
          <a:xfrm>
            <a:off x="529815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0" name="object 222"/>
          <p:cNvSpPr/>
          <p:nvPr/>
        </p:nvSpPr>
        <p:spPr>
          <a:xfrm>
            <a:off x="3567942" y="0"/>
            <a:ext cx="3556635" cy="1080135"/>
          </a:xfrm>
          <a:custGeom>
            <a:avLst/>
            <a:gdLst/>
            <a:ahLst/>
            <a:cxnLst/>
            <a:rect l="l" t="t" r="r" b="b"/>
            <a:pathLst>
              <a:path w="3556634" h="1080135">
                <a:moveTo>
                  <a:pt x="3556128" y="0"/>
                </a:moveTo>
                <a:lnTo>
                  <a:pt x="0" y="0"/>
                </a:lnTo>
                <a:lnTo>
                  <a:pt x="15653" y="29729"/>
                </a:lnTo>
                <a:lnTo>
                  <a:pt x="38721" y="71129"/>
                </a:lnTo>
                <a:lnTo>
                  <a:pt x="62733" y="111919"/>
                </a:lnTo>
                <a:lnTo>
                  <a:pt x="87673" y="152086"/>
                </a:lnTo>
                <a:lnTo>
                  <a:pt x="113526" y="191613"/>
                </a:lnTo>
                <a:lnTo>
                  <a:pt x="140278" y="230487"/>
                </a:lnTo>
                <a:lnTo>
                  <a:pt x="167915" y="268692"/>
                </a:lnTo>
                <a:lnTo>
                  <a:pt x="196421" y="306214"/>
                </a:lnTo>
                <a:lnTo>
                  <a:pt x="225781" y="343038"/>
                </a:lnTo>
                <a:lnTo>
                  <a:pt x="255982" y="379150"/>
                </a:lnTo>
                <a:lnTo>
                  <a:pt x="287007" y="414533"/>
                </a:lnTo>
                <a:lnTo>
                  <a:pt x="318843" y="449175"/>
                </a:lnTo>
                <a:lnTo>
                  <a:pt x="351474" y="483059"/>
                </a:lnTo>
                <a:lnTo>
                  <a:pt x="384886" y="516172"/>
                </a:lnTo>
                <a:lnTo>
                  <a:pt x="419064" y="548498"/>
                </a:lnTo>
                <a:lnTo>
                  <a:pt x="453994" y="580023"/>
                </a:lnTo>
                <a:lnTo>
                  <a:pt x="489660" y="610732"/>
                </a:lnTo>
                <a:lnTo>
                  <a:pt x="526047" y="640610"/>
                </a:lnTo>
                <a:lnTo>
                  <a:pt x="563142" y="669643"/>
                </a:lnTo>
                <a:lnTo>
                  <a:pt x="600929" y="697815"/>
                </a:lnTo>
                <a:lnTo>
                  <a:pt x="639394" y="725112"/>
                </a:lnTo>
                <a:lnTo>
                  <a:pt x="678522" y="751520"/>
                </a:lnTo>
                <a:lnTo>
                  <a:pt x="718297" y="777023"/>
                </a:lnTo>
                <a:lnTo>
                  <a:pt x="758706" y="801606"/>
                </a:lnTo>
                <a:lnTo>
                  <a:pt x="799733" y="825256"/>
                </a:lnTo>
                <a:lnTo>
                  <a:pt x="841364" y="847957"/>
                </a:lnTo>
                <a:lnTo>
                  <a:pt x="883585" y="869694"/>
                </a:lnTo>
                <a:lnTo>
                  <a:pt x="926379" y="890453"/>
                </a:lnTo>
                <a:lnTo>
                  <a:pt x="969733" y="910219"/>
                </a:lnTo>
                <a:lnTo>
                  <a:pt x="1013632" y="928977"/>
                </a:lnTo>
                <a:lnTo>
                  <a:pt x="1058060" y="946713"/>
                </a:lnTo>
                <a:lnTo>
                  <a:pt x="1103004" y="963411"/>
                </a:lnTo>
                <a:lnTo>
                  <a:pt x="1148449" y="979057"/>
                </a:lnTo>
                <a:lnTo>
                  <a:pt x="1194379" y="993637"/>
                </a:lnTo>
                <a:lnTo>
                  <a:pt x="1240780" y="1007134"/>
                </a:lnTo>
                <a:lnTo>
                  <a:pt x="1287638" y="1019536"/>
                </a:lnTo>
                <a:lnTo>
                  <a:pt x="1334937" y="1030826"/>
                </a:lnTo>
                <a:lnTo>
                  <a:pt x="1382662" y="1040991"/>
                </a:lnTo>
                <a:lnTo>
                  <a:pt x="1430800" y="1050015"/>
                </a:lnTo>
                <a:lnTo>
                  <a:pt x="1479335" y="1057884"/>
                </a:lnTo>
                <a:lnTo>
                  <a:pt x="1528252" y="1064582"/>
                </a:lnTo>
                <a:lnTo>
                  <a:pt x="1577537" y="1070096"/>
                </a:lnTo>
                <a:lnTo>
                  <a:pt x="1627175" y="1074410"/>
                </a:lnTo>
                <a:lnTo>
                  <a:pt x="1677152" y="1077510"/>
                </a:lnTo>
                <a:lnTo>
                  <a:pt x="1727452" y="1079380"/>
                </a:lnTo>
                <a:lnTo>
                  <a:pt x="1778059" y="1080007"/>
                </a:lnTo>
                <a:lnTo>
                  <a:pt x="1828669" y="1079380"/>
                </a:lnTo>
                <a:lnTo>
                  <a:pt x="1878970" y="1077510"/>
                </a:lnTo>
                <a:lnTo>
                  <a:pt x="1928949" y="1074410"/>
                </a:lnTo>
                <a:lnTo>
                  <a:pt x="1978589" y="1070095"/>
                </a:lnTo>
                <a:lnTo>
                  <a:pt x="2027875" y="1064581"/>
                </a:lnTo>
                <a:lnTo>
                  <a:pt x="2076795" y="1057882"/>
                </a:lnTo>
                <a:lnTo>
                  <a:pt x="2125331" y="1050013"/>
                </a:lnTo>
                <a:lnTo>
                  <a:pt x="2173471" y="1040988"/>
                </a:lnTo>
                <a:lnTo>
                  <a:pt x="2221198" y="1030823"/>
                </a:lnTo>
                <a:lnTo>
                  <a:pt x="2268499" y="1019532"/>
                </a:lnTo>
                <a:lnTo>
                  <a:pt x="2315358" y="1007130"/>
                </a:lnTo>
                <a:lnTo>
                  <a:pt x="2361761" y="993631"/>
                </a:lnTo>
                <a:lnTo>
                  <a:pt x="2407692" y="979051"/>
                </a:lnTo>
                <a:lnTo>
                  <a:pt x="2453138" y="963403"/>
                </a:lnTo>
                <a:lnTo>
                  <a:pt x="2498084" y="946704"/>
                </a:lnTo>
                <a:lnTo>
                  <a:pt x="2542514" y="928968"/>
                </a:lnTo>
                <a:lnTo>
                  <a:pt x="2586414" y="910208"/>
                </a:lnTo>
                <a:lnTo>
                  <a:pt x="2629769" y="890441"/>
                </a:lnTo>
                <a:lnTo>
                  <a:pt x="2672564" y="869681"/>
                </a:lnTo>
                <a:lnTo>
                  <a:pt x="2714786" y="847942"/>
                </a:lnTo>
                <a:lnTo>
                  <a:pt x="2756418" y="825240"/>
                </a:lnTo>
                <a:lnTo>
                  <a:pt x="2797446" y="801589"/>
                </a:lnTo>
                <a:lnTo>
                  <a:pt x="2837856" y="777004"/>
                </a:lnTo>
                <a:lnTo>
                  <a:pt x="2877632" y="751500"/>
                </a:lnTo>
                <a:lnTo>
                  <a:pt x="2916760" y="725091"/>
                </a:lnTo>
                <a:lnTo>
                  <a:pt x="2955226" y="697792"/>
                </a:lnTo>
                <a:lnTo>
                  <a:pt x="2993014" y="669618"/>
                </a:lnTo>
                <a:lnTo>
                  <a:pt x="3030109" y="640584"/>
                </a:lnTo>
                <a:lnTo>
                  <a:pt x="3066498" y="610704"/>
                </a:lnTo>
                <a:lnTo>
                  <a:pt x="3102164" y="579994"/>
                </a:lnTo>
                <a:lnTo>
                  <a:pt x="3137094" y="548467"/>
                </a:lnTo>
                <a:lnTo>
                  <a:pt x="3171272" y="516139"/>
                </a:lnTo>
                <a:lnTo>
                  <a:pt x="3204685" y="483025"/>
                </a:lnTo>
                <a:lnTo>
                  <a:pt x="3237316" y="449139"/>
                </a:lnTo>
                <a:lnTo>
                  <a:pt x="3269152" y="414496"/>
                </a:lnTo>
                <a:lnTo>
                  <a:pt x="3300177" y="379110"/>
                </a:lnTo>
                <a:lnTo>
                  <a:pt x="3330377" y="342998"/>
                </a:lnTo>
                <a:lnTo>
                  <a:pt x="3359738" y="306172"/>
                </a:lnTo>
                <a:lnTo>
                  <a:pt x="3388244" y="268648"/>
                </a:lnTo>
                <a:lnTo>
                  <a:pt x="3415880" y="230441"/>
                </a:lnTo>
                <a:lnTo>
                  <a:pt x="3442632" y="191566"/>
                </a:lnTo>
                <a:lnTo>
                  <a:pt x="3468485" y="152037"/>
                </a:lnTo>
                <a:lnTo>
                  <a:pt x="3493425" y="111869"/>
                </a:lnTo>
                <a:lnTo>
                  <a:pt x="3517436" y="71076"/>
                </a:lnTo>
                <a:lnTo>
                  <a:pt x="3540504" y="29675"/>
                </a:lnTo>
                <a:lnTo>
                  <a:pt x="3556128" y="0"/>
                </a:lnTo>
                <a:close/>
              </a:path>
            </a:pathLst>
          </a:custGeom>
          <a:solidFill>
            <a:srgbClr val="007D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1" name="object 223"/>
          <p:cNvSpPr txBox="1"/>
          <p:nvPr/>
        </p:nvSpPr>
        <p:spPr>
          <a:xfrm>
            <a:off x="3394367" y="148310"/>
            <a:ext cx="3900170" cy="787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175" algn="ctr">
              <a:lnSpc>
                <a:spcPct val="100000"/>
              </a:lnSpc>
              <a:spcBef>
                <a:spcPts val="100"/>
              </a:spcBef>
            </a:pPr>
            <a:r>
              <a:rPr sz="5000" b="1" spc="125" dirty="0">
                <a:solidFill>
                  <a:srgbClr val="FFFFFF"/>
                </a:solidFill>
                <a:latin typeface="Malgun Gothic"/>
                <a:cs typeface="Malgun Gothic"/>
              </a:rPr>
              <a:t>3</a:t>
            </a:r>
            <a:endParaRPr sz="5000" dirty="0">
              <a:latin typeface="Malgun Gothic"/>
              <a:cs typeface="Malgun Gothic"/>
            </a:endParaRPr>
          </a:p>
        </p:txBody>
      </p:sp>
      <p:grpSp>
        <p:nvGrpSpPr>
          <p:cNvPr id="232" name="그룹 231"/>
          <p:cNvGrpSpPr/>
          <p:nvPr/>
        </p:nvGrpSpPr>
        <p:grpSpPr>
          <a:xfrm>
            <a:off x="1308100" y="1834260"/>
            <a:ext cx="1992736" cy="1243615"/>
            <a:chOff x="565402" y="2185403"/>
            <a:chExt cx="1992736" cy="1020142"/>
          </a:xfrm>
        </p:grpSpPr>
        <p:sp>
          <p:nvSpPr>
            <p:cNvPr id="222" name="object 228"/>
            <p:cNvSpPr/>
            <p:nvPr/>
          </p:nvSpPr>
          <p:spPr>
            <a:xfrm>
              <a:off x="565402" y="2185403"/>
              <a:ext cx="1499979" cy="1020142"/>
            </a:xfrm>
            <a:custGeom>
              <a:avLst/>
              <a:gdLst/>
              <a:ahLst/>
              <a:cxnLst/>
              <a:rect l="l" t="t" r="r" b="b"/>
              <a:pathLst>
                <a:path w="4989195" h="1353820">
                  <a:moveTo>
                    <a:pt x="154597" y="0"/>
                  </a:moveTo>
                  <a:lnTo>
                    <a:pt x="107511" y="6942"/>
                  </a:lnTo>
                  <a:lnTo>
                    <a:pt x="71388" y="21339"/>
                  </a:lnTo>
                  <a:lnTo>
                    <a:pt x="36578" y="48171"/>
                  </a:lnTo>
                  <a:lnTo>
                    <a:pt x="10357" y="91303"/>
                  </a:lnTo>
                  <a:lnTo>
                    <a:pt x="0" y="154597"/>
                  </a:lnTo>
                  <a:lnTo>
                    <a:pt x="0" y="1198600"/>
                  </a:lnTo>
                  <a:lnTo>
                    <a:pt x="6942" y="1245680"/>
                  </a:lnTo>
                  <a:lnTo>
                    <a:pt x="21339" y="1281804"/>
                  </a:lnTo>
                  <a:lnTo>
                    <a:pt x="48171" y="1316616"/>
                  </a:lnTo>
                  <a:lnTo>
                    <a:pt x="91303" y="1342839"/>
                  </a:lnTo>
                  <a:lnTo>
                    <a:pt x="154597" y="1353197"/>
                  </a:lnTo>
                  <a:lnTo>
                    <a:pt x="4834597" y="1353197"/>
                  </a:lnTo>
                  <a:lnTo>
                    <a:pt x="4881683" y="1346258"/>
                  </a:lnTo>
                  <a:lnTo>
                    <a:pt x="4917806" y="1331863"/>
                  </a:lnTo>
                  <a:lnTo>
                    <a:pt x="4952616" y="1305031"/>
                  </a:lnTo>
                  <a:lnTo>
                    <a:pt x="4978837" y="1261899"/>
                  </a:lnTo>
                  <a:lnTo>
                    <a:pt x="4989195" y="1198600"/>
                  </a:lnTo>
                  <a:lnTo>
                    <a:pt x="4989195" y="154597"/>
                  </a:lnTo>
                  <a:lnTo>
                    <a:pt x="4982261" y="107517"/>
                  </a:lnTo>
                  <a:lnTo>
                    <a:pt x="4967865" y="71393"/>
                  </a:lnTo>
                  <a:lnTo>
                    <a:pt x="4941031" y="36581"/>
                  </a:lnTo>
                  <a:lnTo>
                    <a:pt x="4897897" y="10358"/>
                  </a:lnTo>
                  <a:lnTo>
                    <a:pt x="4834597" y="0"/>
                  </a:lnTo>
                  <a:lnTo>
                    <a:pt x="154597" y="0"/>
                  </a:lnTo>
                  <a:close/>
                </a:path>
              </a:pathLst>
            </a:custGeom>
            <a:ln w="50800">
              <a:solidFill>
                <a:srgbClr val="BCBEC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3" name="object 230"/>
            <p:cNvSpPr txBox="1"/>
            <p:nvPr/>
          </p:nvSpPr>
          <p:spPr>
            <a:xfrm>
              <a:off x="686936" y="2287766"/>
              <a:ext cx="1279305" cy="271227"/>
            </a:xfrm>
            <a:prstGeom prst="rect">
              <a:avLst/>
            </a:prstGeom>
            <a:solidFill>
              <a:srgbClr val="189CB1"/>
            </a:solidFill>
          </p:spPr>
          <p:txBody>
            <a:bodyPr vert="horz" wrap="square" lIns="0" tIns="55244" rIns="0" bIns="0" rtlCol="0">
              <a:spAutoFit/>
            </a:bodyPr>
            <a:lstStyle/>
            <a:p>
              <a:pPr marR="635" algn="ctr">
                <a:lnSpc>
                  <a:spcPct val="100000"/>
                </a:lnSpc>
                <a:spcBef>
                  <a:spcPts val="434"/>
                </a:spcBef>
              </a:pPr>
              <a:r>
                <a:rPr lang="ko-KR" altLang="en-US" sz="1400" b="1" spc="-155" dirty="0" smtClean="0">
                  <a:solidFill>
                    <a:srgbClr val="FFFFFF"/>
                  </a:solidFill>
                  <a:latin typeface="Malgun Gothic"/>
                  <a:cs typeface="Malgun Gothic"/>
                </a:rPr>
                <a:t>신고접수</a:t>
              </a:r>
              <a:endParaRPr sz="1400" dirty="0">
                <a:latin typeface="Malgun Gothic"/>
                <a:cs typeface="Malgun Gothic"/>
              </a:endParaRPr>
            </a:p>
          </p:txBody>
        </p:sp>
        <p:sp>
          <p:nvSpPr>
            <p:cNvPr id="227" name="object 236"/>
            <p:cNvSpPr txBox="1"/>
            <p:nvPr/>
          </p:nvSpPr>
          <p:spPr>
            <a:xfrm>
              <a:off x="801744" y="2685460"/>
              <a:ext cx="1756394" cy="307699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 marR="350520">
                <a:lnSpc>
                  <a:spcPct val="107200"/>
                </a:lnSpc>
                <a:spcBef>
                  <a:spcPts val="100"/>
                </a:spcBef>
              </a:pPr>
              <a:r>
                <a:rPr lang="en-US" altLang="ko-KR" sz="1400" b="1" dirty="0" smtClean="0">
                  <a:latin typeface="Dotum"/>
                  <a:cs typeface="Dotum"/>
                </a:rPr>
                <a:t>• </a:t>
              </a:r>
              <a:r>
                <a:rPr lang="ko-KR" altLang="en-US" sz="1400" b="1" dirty="0" smtClean="0">
                  <a:latin typeface="Dotum"/>
                  <a:cs typeface="Dotum"/>
                </a:rPr>
                <a:t>경찰 </a:t>
              </a:r>
              <a:r>
                <a:rPr lang="en-US" altLang="ko-KR" sz="2200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Dotum"/>
                  <a:cs typeface="Dotum"/>
                </a:rPr>
                <a:t>112</a:t>
              </a:r>
              <a:r>
                <a:rPr lang="en-US" altLang="ko-KR" sz="1400" b="1" dirty="0" smtClean="0">
                  <a:latin typeface="Dotum"/>
                  <a:cs typeface="Dotum"/>
                </a:rPr>
                <a:t> </a:t>
              </a:r>
              <a:endParaRPr sz="1400" b="1" dirty="0">
                <a:latin typeface="Dotum"/>
                <a:cs typeface="Dotum"/>
              </a:endParaRPr>
            </a:p>
          </p:txBody>
        </p:sp>
      </p:grpSp>
      <p:grpSp>
        <p:nvGrpSpPr>
          <p:cNvPr id="237" name="그룹 236"/>
          <p:cNvGrpSpPr/>
          <p:nvPr/>
        </p:nvGrpSpPr>
        <p:grpSpPr>
          <a:xfrm>
            <a:off x="3389683" y="1834260"/>
            <a:ext cx="2796041" cy="1243616"/>
            <a:chOff x="562013" y="2185403"/>
            <a:chExt cx="1503811" cy="1020143"/>
          </a:xfrm>
        </p:grpSpPr>
        <p:sp>
          <p:nvSpPr>
            <p:cNvPr id="238" name="object 228"/>
            <p:cNvSpPr/>
            <p:nvPr/>
          </p:nvSpPr>
          <p:spPr>
            <a:xfrm>
              <a:off x="565402" y="2185403"/>
              <a:ext cx="1345568" cy="1020143"/>
            </a:xfrm>
            <a:custGeom>
              <a:avLst/>
              <a:gdLst/>
              <a:ahLst/>
              <a:cxnLst/>
              <a:rect l="l" t="t" r="r" b="b"/>
              <a:pathLst>
                <a:path w="4989195" h="1353820">
                  <a:moveTo>
                    <a:pt x="154597" y="0"/>
                  </a:moveTo>
                  <a:lnTo>
                    <a:pt x="107511" y="6942"/>
                  </a:lnTo>
                  <a:lnTo>
                    <a:pt x="71388" y="21339"/>
                  </a:lnTo>
                  <a:lnTo>
                    <a:pt x="36578" y="48171"/>
                  </a:lnTo>
                  <a:lnTo>
                    <a:pt x="10357" y="91303"/>
                  </a:lnTo>
                  <a:lnTo>
                    <a:pt x="0" y="154597"/>
                  </a:lnTo>
                  <a:lnTo>
                    <a:pt x="0" y="1198600"/>
                  </a:lnTo>
                  <a:lnTo>
                    <a:pt x="6942" y="1245680"/>
                  </a:lnTo>
                  <a:lnTo>
                    <a:pt x="21339" y="1281804"/>
                  </a:lnTo>
                  <a:lnTo>
                    <a:pt x="48171" y="1316616"/>
                  </a:lnTo>
                  <a:lnTo>
                    <a:pt x="91303" y="1342839"/>
                  </a:lnTo>
                  <a:lnTo>
                    <a:pt x="154597" y="1353197"/>
                  </a:lnTo>
                  <a:lnTo>
                    <a:pt x="4834597" y="1353197"/>
                  </a:lnTo>
                  <a:lnTo>
                    <a:pt x="4881683" y="1346258"/>
                  </a:lnTo>
                  <a:lnTo>
                    <a:pt x="4917806" y="1331863"/>
                  </a:lnTo>
                  <a:lnTo>
                    <a:pt x="4952616" y="1305031"/>
                  </a:lnTo>
                  <a:lnTo>
                    <a:pt x="4978837" y="1261899"/>
                  </a:lnTo>
                  <a:lnTo>
                    <a:pt x="4989195" y="1198600"/>
                  </a:lnTo>
                  <a:lnTo>
                    <a:pt x="4989195" y="154597"/>
                  </a:lnTo>
                  <a:lnTo>
                    <a:pt x="4982261" y="107517"/>
                  </a:lnTo>
                  <a:lnTo>
                    <a:pt x="4967865" y="71393"/>
                  </a:lnTo>
                  <a:lnTo>
                    <a:pt x="4941031" y="36581"/>
                  </a:lnTo>
                  <a:lnTo>
                    <a:pt x="4897897" y="10358"/>
                  </a:lnTo>
                  <a:lnTo>
                    <a:pt x="4834597" y="0"/>
                  </a:lnTo>
                  <a:lnTo>
                    <a:pt x="154597" y="0"/>
                  </a:lnTo>
                  <a:close/>
                </a:path>
              </a:pathLst>
            </a:custGeom>
            <a:ln w="50800">
              <a:solidFill>
                <a:srgbClr val="BCBEC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9" name="object 230"/>
            <p:cNvSpPr txBox="1"/>
            <p:nvPr/>
          </p:nvSpPr>
          <p:spPr>
            <a:xfrm>
              <a:off x="661936" y="2287766"/>
              <a:ext cx="1152438" cy="222489"/>
            </a:xfrm>
            <a:prstGeom prst="rect">
              <a:avLst/>
            </a:prstGeom>
            <a:solidFill>
              <a:srgbClr val="189CB1"/>
            </a:solidFill>
          </p:spPr>
          <p:txBody>
            <a:bodyPr vert="horz" wrap="square" lIns="0" tIns="55244" rIns="0" bIns="0" rtlCol="0">
              <a:spAutoFit/>
            </a:bodyPr>
            <a:lstStyle/>
            <a:p>
              <a:pPr marR="635" algn="ctr">
                <a:lnSpc>
                  <a:spcPct val="100000"/>
                </a:lnSpc>
                <a:spcBef>
                  <a:spcPts val="434"/>
                </a:spcBef>
              </a:pPr>
              <a:r>
                <a:rPr lang="ko-KR" altLang="en-US" sz="1400" b="1" dirty="0" smtClean="0">
                  <a:solidFill>
                    <a:schemeClr val="bg1"/>
                  </a:solidFill>
                  <a:latin typeface="Malgun Gothic"/>
                  <a:cs typeface="Malgun Gothic"/>
                </a:rPr>
                <a:t>조사</a:t>
              </a:r>
              <a:endParaRPr sz="1400" b="1" dirty="0">
                <a:solidFill>
                  <a:schemeClr val="bg1"/>
                </a:solidFill>
                <a:latin typeface="Malgun Gothic"/>
                <a:cs typeface="Malgun Gothic"/>
              </a:endParaRPr>
            </a:p>
          </p:txBody>
        </p:sp>
        <p:sp>
          <p:nvSpPr>
            <p:cNvPr id="240" name="object 236"/>
            <p:cNvSpPr txBox="1"/>
            <p:nvPr/>
          </p:nvSpPr>
          <p:spPr>
            <a:xfrm>
              <a:off x="562013" y="2754327"/>
              <a:ext cx="1503811" cy="183251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 marR="350520" algn="ctr">
                <a:lnSpc>
                  <a:spcPct val="107200"/>
                </a:lnSpc>
                <a:spcBef>
                  <a:spcPts val="100"/>
                </a:spcBef>
              </a:pPr>
              <a:r>
                <a:rPr lang="ko-KR" altLang="en-US" sz="1400" b="1" dirty="0" smtClean="0">
                  <a:latin typeface="Dotum"/>
                  <a:cs typeface="Dotum"/>
                </a:rPr>
                <a:t>아동학대전담공무원</a:t>
              </a:r>
              <a:r>
                <a:rPr lang="en-US" altLang="ko-KR" sz="1400" b="1" dirty="0" smtClean="0">
                  <a:latin typeface="Dotum"/>
                  <a:cs typeface="Dotum"/>
                </a:rPr>
                <a:t>, </a:t>
              </a:r>
              <a:r>
                <a:rPr lang="ko-KR" altLang="en-US" sz="1400" b="1" dirty="0" smtClean="0">
                  <a:latin typeface="Dotum"/>
                  <a:cs typeface="Dotum"/>
                </a:rPr>
                <a:t>경찰</a:t>
              </a:r>
              <a:endParaRPr lang="en-US" altLang="ko-KR" sz="1400" b="1" dirty="0" smtClean="0">
                <a:latin typeface="Dotum"/>
                <a:cs typeface="Dotum"/>
              </a:endParaRPr>
            </a:p>
          </p:txBody>
        </p:sp>
      </p:grpSp>
      <p:pic>
        <p:nvPicPr>
          <p:cNvPr id="255" name="그림 25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9530" y="1323002"/>
            <a:ext cx="499537" cy="499537"/>
          </a:xfrm>
          <a:prstGeom prst="rect">
            <a:avLst/>
          </a:prstGeom>
        </p:spPr>
      </p:pic>
      <p:grpSp>
        <p:nvGrpSpPr>
          <p:cNvPr id="261" name="그룹 260"/>
          <p:cNvGrpSpPr/>
          <p:nvPr/>
        </p:nvGrpSpPr>
        <p:grpSpPr>
          <a:xfrm>
            <a:off x="6510815" y="1808922"/>
            <a:ext cx="4179901" cy="1371599"/>
            <a:chOff x="7202395" y="1918837"/>
            <a:chExt cx="4179901" cy="1371599"/>
          </a:xfrm>
        </p:grpSpPr>
        <p:sp>
          <p:nvSpPr>
            <p:cNvPr id="253" name="object 236"/>
            <p:cNvSpPr txBox="1"/>
            <p:nvPr/>
          </p:nvSpPr>
          <p:spPr>
            <a:xfrm>
              <a:off x="7369460" y="2484230"/>
              <a:ext cx="4012836" cy="680571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 marR="350520">
                <a:lnSpc>
                  <a:spcPct val="107200"/>
                </a:lnSpc>
                <a:spcBef>
                  <a:spcPts val="100"/>
                </a:spcBef>
              </a:pPr>
              <a:r>
                <a:rPr lang="en-US" altLang="ko-KR" sz="1300" b="1" dirty="0" smtClean="0">
                  <a:latin typeface="Dotum"/>
                  <a:cs typeface="Dotum"/>
                </a:rPr>
                <a:t>• </a:t>
              </a:r>
              <a:r>
                <a:rPr lang="ko-KR" altLang="en-US" sz="1300" b="1" dirty="0" smtClean="0">
                  <a:latin typeface="Dotum"/>
                  <a:cs typeface="Dotum"/>
                </a:rPr>
                <a:t>아동학대전담공무원</a:t>
              </a:r>
              <a:r>
                <a:rPr lang="en-US" altLang="ko-KR" sz="1300" b="1" dirty="0" smtClean="0">
                  <a:latin typeface="Dotum"/>
                  <a:cs typeface="Dotum"/>
                </a:rPr>
                <a:t>: </a:t>
              </a:r>
              <a:r>
                <a:rPr lang="ko-KR" altLang="en-US" sz="1300" dirty="0" smtClean="0">
                  <a:latin typeface="Dotum"/>
                  <a:cs typeface="Dotum"/>
                </a:rPr>
                <a:t>학대여부 판단</a:t>
              </a:r>
              <a:endParaRPr lang="en-US" altLang="ko-KR" sz="1300" dirty="0" smtClean="0">
                <a:latin typeface="Dotum"/>
                <a:cs typeface="Dotum"/>
              </a:endParaRPr>
            </a:p>
            <a:p>
              <a:pPr marL="12700" marR="350520">
                <a:lnSpc>
                  <a:spcPct val="107200"/>
                </a:lnSpc>
                <a:spcBef>
                  <a:spcPts val="100"/>
                </a:spcBef>
              </a:pPr>
              <a:r>
                <a:rPr lang="en-US" altLang="ko-KR" sz="1300" b="1" dirty="0" smtClean="0">
                  <a:latin typeface="Dotum"/>
                  <a:cs typeface="Dotum"/>
                </a:rPr>
                <a:t>• </a:t>
              </a:r>
              <a:r>
                <a:rPr lang="ko-KR" altLang="en-US" sz="1300" b="1" dirty="0" smtClean="0">
                  <a:latin typeface="Dotum"/>
                  <a:cs typeface="Dotum"/>
                </a:rPr>
                <a:t>담당공무원</a:t>
              </a:r>
              <a:r>
                <a:rPr lang="en-US" altLang="ko-KR" sz="1300" b="1" dirty="0" smtClean="0">
                  <a:latin typeface="Dotum"/>
                  <a:cs typeface="Dotum"/>
                </a:rPr>
                <a:t>:</a:t>
              </a:r>
              <a:r>
                <a:rPr lang="en-US" altLang="ko-KR" sz="1300" dirty="0" smtClean="0">
                  <a:latin typeface="Dotum"/>
                  <a:cs typeface="Dotum"/>
                </a:rPr>
                <a:t> </a:t>
              </a:r>
              <a:r>
                <a:rPr lang="ko-KR" altLang="en-US" sz="1300" dirty="0" smtClean="0">
                  <a:latin typeface="Dotum"/>
                  <a:cs typeface="Dotum"/>
                </a:rPr>
                <a:t>행정조치</a:t>
              </a:r>
              <a:endParaRPr lang="en-US" altLang="ko-KR" sz="1300" dirty="0" smtClean="0">
                <a:latin typeface="Dotum"/>
                <a:cs typeface="Dotum"/>
              </a:endParaRPr>
            </a:p>
            <a:p>
              <a:pPr marL="12700" marR="350520">
                <a:lnSpc>
                  <a:spcPct val="107200"/>
                </a:lnSpc>
                <a:spcBef>
                  <a:spcPts val="100"/>
                </a:spcBef>
              </a:pPr>
              <a:r>
                <a:rPr lang="en-US" altLang="ko-KR" sz="1300" b="1" dirty="0">
                  <a:latin typeface="Dotum"/>
                  <a:cs typeface="Dotum"/>
                </a:rPr>
                <a:t>• </a:t>
              </a:r>
              <a:r>
                <a:rPr lang="ko-KR" altLang="en-US" sz="1300" b="1" dirty="0" smtClean="0">
                  <a:latin typeface="Dotum"/>
                  <a:cs typeface="Dotum"/>
                </a:rPr>
                <a:t>경찰</a:t>
              </a:r>
              <a:r>
                <a:rPr lang="en-US" altLang="ko-KR" sz="1300" b="1" dirty="0" smtClean="0">
                  <a:latin typeface="Dotum"/>
                  <a:cs typeface="Dotum"/>
                </a:rPr>
                <a:t>: </a:t>
              </a:r>
              <a:r>
                <a:rPr lang="ko-KR" altLang="en-US" sz="1300" dirty="0" smtClean="0">
                  <a:latin typeface="Dotum"/>
                  <a:cs typeface="Dotum"/>
                </a:rPr>
                <a:t>행위자 수사</a:t>
              </a:r>
              <a:endParaRPr sz="1300" dirty="0">
                <a:latin typeface="Dotum"/>
                <a:cs typeface="Dotum"/>
              </a:endParaRPr>
            </a:p>
          </p:txBody>
        </p:sp>
        <p:grpSp>
          <p:nvGrpSpPr>
            <p:cNvPr id="245" name="그룹 244"/>
            <p:cNvGrpSpPr/>
            <p:nvPr/>
          </p:nvGrpSpPr>
          <p:grpSpPr>
            <a:xfrm>
              <a:off x="7202395" y="1918837"/>
              <a:ext cx="3183093" cy="1371599"/>
              <a:chOff x="565402" y="2185404"/>
              <a:chExt cx="1499979" cy="1125129"/>
            </a:xfrm>
          </p:grpSpPr>
          <p:sp>
            <p:nvSpPr>
              <p:cNvPr id="246" name="object 228"/>
              <p:cNvSpPr/>
              <p:nvPr/>
            </p:nvSpPr>
            <p:spPr>
              <a:xfrm>
                <a:off x="565402" y="2185404"/>
                <a:ext cx="1499979" cy="1125129"/>
              </a:xfrm>
              <a:custGeom>
                <a:avLst/>
                <a:gdLst/>
                <a:ahLst/>
                <a:cxnLst/>
                <a:rect l="l" t="t" r="r" b="b"/>
                <a:pathLst>
                  <a:path w="4989195" h="1353820">
                    <a:moveTo>
                      <a:pt x="154597" y="0"/>
                    </a:moveTo>
                    <a:lnTo>
                      <a:pt x="107511" y="6942"/>
                    </a:lnTo>
                    <a:lnTo>
                      <a:pt x="71388" y="21339"/>
                    </a:lnTo>
                    <a:lnTo>
                      <a:pt x="36578" y="48171"/>
                    </a:lnTo>
                    <a:lnTo>
                      <a:pt x="10357" y="91303"/>
                    </a:lnTo>
                    <a:lnTo>
                      <a:pt x="0" y="154597"/>
                    </a:lnTo>
                    <a:lnTo>
                      <a:pt x="0" y="1198600"/>
                    </a:lnTo>
                    <a:lnTo>
                      <a:pt x="6942" y="1245680"/>
                    </a:lnTo>
                    <a:lnTo>
                      <a:pt x="21339" y="1281804"/>
                    </a:lnTo>
                    <a:lnTo>
                      <a:pt x="48171" y="1316616"/>
                    </a:lnTo>
                    <a:lnTo>
                      <a:pt x="91303" y="1342839"/>
                    </a:lnTo>
                    <a:lnTo>
                      <a:pt x="154597" y="1353197"/>
                    </a:lnTo>
                    <a:lnTo>
                      <a:pt x="4834597" y="1353197"/>
                    </a:lnTo>
                    <a:lnTo>
                      <a:pt x="4881683" y="1346258"/>
                    </a:lnTo>
                    <a:lnTo>
                      <a:pt x="4917806" y="1331863"/>
                    </a:lnTo>
                    <a:lnTo>
                      <a:pt x="4952616" y="1305031"/>
                    </a:lnTo>
                    <a:lnTo>
                      <a:pt x="4978837" y="1261899"/>
                    </a:lnTo>
                    <a:lnTo>
                      <a:pt x="4989195" y="1198600"/>
                    </a:lnTo>
                    <a:lnTo>
                      <a:pt x="4989195" y="154597"/>
                    </a:lnTo>
                    <a:lnTo>
                      <a:pt x="4982261" y="107517"/>
                    </a:lnTo>
                    <a:lnTo>
                      <a:pt x="4967865" y="71393"/>
                    </a:lnTo>
                    <a:lnTo>
                      <a:pt x="4941031" y="36581"/>
                    </a:lnTo>
                    <a:lnTo>
                      <a:pt x="4897897" y="10358"/>
                    </a:lnTo>
                    <a:lnTo>
                      <a:pt x="4834597" y="0"/>
                    </a:lnTo>
                    <a:lnTo>
                      <a:pt x="154597" y="0"/>
                    </a:lnTo>
                    <a:close/>
                  </a:path>
                </a:pathLst>
              </a:custGeom>
              <a:ln w="50800">
                <a:solidFill>
                  <a:srgbClr val="BCBEC0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247" name="object 230"/>
              <p:cNvSpPr txBox="1"/>
              <p:nvPr/>
            </p:nvSpPr>
            <p:spPr>
              <a:xfrm>
                <a:off x="661935" y="2287766"/>
                <a:ext cx="1313627" cy="271227"/>
              </a:xfrm>
              <a:prstGeom prst="rect">
                <a:avLst/>
              </a:prstGeom>
              <a:solidFill>
                <a:srgbClr val="189CB1"/>
              </a:solidFill>
            </p:spPr>
            <p:txBody>
              <a:bodyPr vert="horz" wrap="square" lIns="0" tIns="55244" rIns="0" bIns="0" rtlCol="0">
                <a:spAutoFit/>
              </a:bodyPr>
              <a:lstStyle/>
              <a:p>
                <a:pPr marR="635" algn="ctr">
                  <a:lnSpc>
                    <a:spcPct val="100000"/>
                  </a:lnSpc>
                  <a:spcBef>
                    <a:spcPts val="434"/>
                  </a:spcBef>
                </a:pPr>
                <a:r>
                  <a:rPr lang="ko-KR" altLang="en-US" sz="1400" b="1" dirty="0" smtClean="0">
                    <a:solidFill>
                      <a:schemeClr val="bg1"/>
                    </a:solidFill>
                    <a:latin typeface="Malgun Gothic"/>
                    <a:cs typeface="Malgun Gothic"/>
                  </a:rPr>
                  <a:t>학대 혐의판단 및 조치</a:t>
                </a:r>
                <a:endParaRPr sz="1400" b="1" dirty="0">
                  <a:solidFill>
                    <a:schemeClr val="bg1"/>
                  </a:solidFill>
                  <a:latin typeface="Malgun Gothic"/>
                  <a:cs typeface="Malgun Gothic"/>
                </a:endParaRPr>
              </a:p>
            </p:txBody>
          </p:sp>
        </p:grpSp>
      </p:grpSp>
      <p:grpSp>
        <p:nvGrpSpPr>
          <p:cNvPr id="286" name="그룹 285"/>
          <p:cNvGrpSpPr/>
          <p:nvPr/>
        </p:nvGrpSpPr>
        <p:grpSpPr>
          <a:xfrm>
            <a:off x="546100" y="4798179"/>
            <a:ext cx="3377966" cy="659646"/>
            <a:chOff x="1320373" y="4918859"/>
            <a:chExt cx="1992736" cy="812446"/>
          </a:xfrm>
        </p:grpSpPr>
        <p:grpSp>
          <p:nvGrpSpPr>
            <p:cNvPr id="285" name="그룹 284"/>
            <p:cNvGrpSpPr/>
            <p:nvPr/>
          </p:nvGrpSpPr>
          <p:grpSpPr>
            <a:xfrm>
              <a:off x="1320373" y="4918859"/>
              <a:ext cx="1674559" cy="812446"/>
              <a:chOff x="1320373" y="4918861"/>
              <a:chExt cx="1674559" cy="894092"/>
            </a:xfrm>
          </p:grpSpPr>
          <p:sp>
            <p:nvSpPr>
              <p:cNvPr id="282" name="object 228"/>
              <p:cNvSpPr/>
              <p:nvPr/>
            </p:nvSpPr>
            <p:spPr>
              <a:xfrm>
                <a:off x="1320373" y="4918861"/>
                <a:ext cx="1674559" cy="894092"/>
              </a:xfrm>
              <a:custGeom>
                <a:avLst/>
                <a:gdLst/>
                <a:ahLst/>
                <a:cxnLst/>
                <a:rect l="l" t="t" r="r" b="b"/>
                <a:pathLst>
                  <a:path w="4989195" h="1353820">
                    <a:moveTo>
                      <a:pt x="154597" y="0"/>
                    </a:moveTo>
                    <a:lnTo>
                      <a:pt x="107511" y="6942"/>
                    </a:lnTo>
                    <a:lnTo>
                      <a:pt x="71388" y="21339"/>
                    </a:lnTo>
                    <a:lnTo>
                      <a:pt x="36578" y="48171"/>
                    </a:lnTo>
                    <a:lnTo>
                      <a:pt x="10357" y="91303"/>
                    </a:lnTo>
                    <a:lnTo>
                      <a:pt x="0" y="154597"/>
                    </a:lnTo>
                    <a:lnTo>
                      <a:pt x="0" y="1198600"/>
                    </a:lnTo>
                    <a:lnTo>
                      <a:pt x="6942" y="1245680"/>
                    </a:lnTo>
                    <a:lnTo>
                      <a:pt x="21339" y="1281804"/>
                    </a:lnTo>
                    <a:lnTo>
                      <a:pt x="48171" y="1316616"/>
                    </a:lnTo>
                    <a:lnTo>
                      <a:pt x="91303" y="1342839"/>
                    </a:lnTo>
                    <a:lnTo>
                      <a:pt x="154597" y="1353197"/>
                    </a:lnTo>
                    <a:lnTo>
                      <a:pt x="4834597" y="1353197"/>
                    </a:lnTo>
                    <a:lnTo>
                      <a:pt x="4881683" y="1346258"/>
                    </a:lnTo>
                    <a:lnTo>
                      <a:pt x="4917806" y="1331863"/>
                    </a:lnTo>
                    <a:lnTo>
                      <a:pt x="4952616" y="1305031"/>
                    </a:lnTo>
                    <a:lnTo>
                      <a:pt x="4978837" y="1261899"/>
                    </a:lnTo>
                    <a:lnTo>
                      <a:pt x="4989195" y="1198600"/>
                    </a:lnTo>
                    <a:lnTo>
                      <a:pt x="4989195" y="154597"/>
                    </a:lnTo>
                    <a:lnTo>
                      <a:pt x="4982261" y="107517"/>
                    </a:lnTo>
                    <a:lnTo>
                      <a:pt x="4967865" y="71393"/>
                    </a:lnTo>
                    <a:lnTo>
                      <a:pt x="4941031" y="36581"/>
                    </a:lnTo>
                    <a:lnTo>
                      <a:pt x="4897897" y="10358"/>
                    </a:lnTo>
                    <a:lnTo>
                      <a:pt x="4834597" y="0"/>
                    </a:lnTo>
                    <a:lnTo>
                      <a:pt x="154597" y="0"/>
                    </a:lnTo>
                    <a:close/>
                  </a:path>
                </a:pathLst>
              </a:custGeom>
              <a:solidFill>
                <a:schemeClr val="bg1"/>
              </a:solidFill>
              <a:ln w="50800">
                <a:solidFill>
                  <a:srgbClr val="BCBEC0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283" name="object 230"/>
              <p:cNvSpPr txBox="1"/>
              <p:nvPr/>
            </p:nvSpPr>
            <p:spPr>
              <a:xfrm>
                <a:off x="1411117" y="5018600"/>
                <a:ext cx="1488927" cy="346766"/>
              </a:xfrm>
              <a:prstGeom prst="rect">
                <a:avLst/>
              </a:prstGeom>
              <a:solidFill>
                <a:srgbClr val="9F90C2"/>
              </a:solidFill>
            </p:spPr>
            <p:txBody>
              <a:bodyPr vert="horz" wrap="square" lIns="0" tIns="55244" rIns="0" bIns="0" rtlCol="0">
                <a:spAutoFit/>
              </a:bodyPr>
              <a:lstStyle/>
              <a:p>
                <a:pPr marR="635" algn="ctr">
                  <a:lnSpc>
                    <a:spcPct val="100000"/>
                  </a:lnSpc>
                  <a:spcBef>
                    <a:spcPts val="434"/>
                  </a:spcBef>
                </a:pPr>
                <a:r>
                  <a:rPr lang="ko-KR" altLang="en-US" sz="1300" b="1" spc="-155" dirty="0" smtClean="0">
                    <a:solidFill>
                      <a:srgbClr val="FFFFFF"/>
                    </a:solidFill>
                    <a:latin typeface="Malgun Gothic"/>
                    <a:cs typeface="Malgun Gothic"/>
                  </a:rPr>
                  <a:t>심리치료지원</a:t>
                </a:r>
                <a:endParaRPr sz="1300" dirty="0">
                  <a:latin typeface="Malgun Gothic"/>
                  <a:cs typeface="Malgun Gothic"/>
                </a:endParaRPr>
              </a:p>
            </p:txBody>
          </p:sp>
        </p:grpSp>
        <p:sp>
          <p:nvSpPr>
            <p:cNvPr id="284" name="object 236"/>
            <p:cNvSpPr txBox="1"/>
            <p:nvPr/>
          </p:nvSpPr>
          <p:spPr>
            <a:xfrm>
              <a:off x="1436788" y="5335569"/>
              <a:ext cx="1876321" cy="238104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 marR="350520">
                <a:lnSpc>
                  <a:spcPct val="107200"/>
                </a:lnSpc>
                <a:spcBef>
                  <a:spcPts val="100"/>
                </a:spcBef>
              </a:pPr>
              <a:r>
                <a:rPr lang="en-US" altLang="ko-KR" sz="1200" b="1" dirty="0" smtClean="0">
                  <a:latin typeface="Dotum"/>
                  <a:cs typeface="Dotum"/>
                </a:rPr>
                <a:t>• </a:t>
              </a:r>
              <a:r>
                <a:rPr lang="ko-KR" altLang="en-US" sz="1200" b="1" dirty="0" smtClean="0">
                  <a:latin typeface="Dotum"/>
                  <a:cs typeface="Dotum"/>
                </a:rPr>
                <a:t>대상</a:t>
              </a:r>
              <a:r>
                <a:rPr lang="en-US" altLang="ko-KR" sz="1200" b="1" dirty="0" smtClean="0">
                  <a:latin typeface="Dotum"/>
                  <a:cs typeface="Dotum"/>
                </a:rPr>
                <a:t>: </a:t>
              </a:r>
              <a:r>
                <a:rPr lang="ko-KR" altLang="en-US" sz="1200" dirty="0" smtClean="0">
                  <a:latin typeface="Dotum"/>
                  <a:cs typeface="Dotum"/>
                </a:rPr>
                <a:t>아동</a:t>
              </a:r>
              <a:r>
                <a:rPr lang="en-US" altLang="ko-KR" sz="1200" dirty="0" smtClean="0">
                  <a:latin typeface="Dotum"/>
                  <a:cs typeface="Dotum"/>
                </a:rPr>
                <a:t>, </a:t>
              </a:r>
              <a:r>
                <a:rPr lang="ko-KR" altLang="en-US" sz="1200" dirty="0" smtClean="0">
                  <a:latin typeface="Dotum"/>
                  <a:cs typeface="Dotum"/>
                </a:rPr>
                <a:t>부모      </a:t>
              </a:r>
              <a:r>
                <a:rPr lang="en-US" altLang="ko-KR" sz="1200" b="1" dirty="0" smtClean="0">
                  <a:latin typeface="Dotum"/>
                  <a:cs typeface="Dotum"/>
                </a:rPr>
                <a:t>• </a:t>
              </a:r>
              <a:r>
                <a:rPr lang="ko-KR" altLang="en-US" sz="1200" b="1" dirty="0" smtClean="0">
                  <a:latin typeface="Dotum"/>
                  <a:cs typeface="Dotum"/>
                </a:rPr>
                <a:t>비용</a:t>
              </a:r>
              <a:r>
                <a:rPr lang="en-US" altLang="ko-KR" sz="1200" b="1" dirty="0" smtClean="0">
                  <a:latin typeface="Dotum"/>
                  <a:cs typeface="Dotum"/>
                </a:rPr>
                <a:t>: </a:t>
              </a:r>
              <a:r>
                <a:rPr lang="ko-KR" altLang="en-US" sz="1200" dirty="0" smtClean="0">
                  <a:latin typeface="Dotum"/>
                  <a:cs typeface="Dotum"/>
                </a:rPr>
                <a:t>무료</a:t>
              </a:r>
              <a:endParaRPr sz="1200" dirty="0">
                <a:latin typeface="Dotum"/>
                <a:cs typeface="Dotum"/>
              </a:endParaRPr>
            </a:p>
          </p:txBody>
        </p:sp>
      </p:grpSp>
      <p:pic>
        <p:nvPicPr>
          <p:cNvPr id="297" name="그림 29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54823" y="1221304"/>
            <a:ext cx="591026" cy="591026"/>
          </a:xfrm>
          <a:prstGeom prst="rect">
            <a:avLst/>
          </a:prstGeom>
        </p:spPr>
      </p:pic>
      <p:grpSp>
        <p:nvGrpSpPr>
          <p:cNvPr id="301" name="그룹 300"/>
          <p:cNvGrpSpPr/>
          <p:nvPr/>
        </p:nvGrpSpPr>
        <p:grpSpPr>
          <a:xfrm>
            <a:off x="547137" y="6452150"/>
            <a:ext cx="3404032" cy="986875"/>
            <a:chOff x="1330338" y="6071156"/>
            <a:chExt cx="3914591" cy="1215475"/>
          </a:xfrm>
        </p:grpSpPr>
        <p:grpSp>
          <p:nvGrpSpPr>
            <p:cNvPr id="292" name="그룹 291"/>
            <p:cNvGrpSpPr/>
            <p:nvPr/>
          </p:nvGrpSpPr>
          <p:grpSpPr>
            <a:xfrm>
              <a:off x="1330338" y="6071156"/>
              <a:ext cx="3914591" cy="1215475"/>
              <a:chOff x="1320373" y="4918863"/>
              <a:chExt cx="1992736" cy="884757"/>
            </a:xfrm>
          </p:grpSpPr>
          <p:sp>
            <p:nvSpPr>
              <p:cNvPr id="295" name="object 228"/>
              <p:cNvSpPr/>
              <p:nvPr/>
            </p:nvSpPr>
            <p:spPr>
              <a:xfrm>
                <a:off x="1320373" y="4918863"/>
                <a:ext cx="1649889" cy="884757"/>
              </a:xfrm>
              <a:custGeom>
                <a:avLst/>
                <a:gdLst/>
                <a:ahLst/>
                <a:cxnLst/>
                <a:rect l="l" t="t" r="r" b="b"/>
                <a:pathLst>
                  <a:path w="4989195" h="1353820">
                    <a:moveTo>
                      <a:pt x="154597" y="0"/>
                    </a:moveTo>
                    <a:lnTo>
                      <a:pt x="107511" y="6942"/>
                    </a:lnTo>
                    <a:lnTo>
                      <a:pt x="71388" y="21339"/>
                    </a:lnTo>
                    <a:lnTo>
                      <a:pt x="36578" y="48171"/>
                    </a:lnTo>
                    <a:lnTo>
                      <a:pt x="10357" y="91303"/>
                    </a:lnTo>
                    <a:lnTo>
                      <a:pt x="0" y="154597"/>
                    </a:lnTo>
                    <a:lnTo>
                      <a:pt x="0" y="1198600"/>
                    </a:lnTo>
                    <a:lnTo>
                      <a:pt x="6942" y="1245680"/>
                    </a:lnTo>
                    <a:lnTo>
                      <a:pt x="21339" y="1281804"/>
                    </a:lnTo>
                    <a:lnTo>
                      <a:pt x="48171" y="1316616"/>
                    </a:lnTo>
                    <a:lnTo>
                      <a:pt x="91303" y="1342839"/>
                    </a:lnTo>
                    <a:lnTo>
                      <a:pt x="154597" y="1353197"/>
                    </a:lnTo>
                    <a:lnTo>
                      <a:pt x="4834597" y="1353197"/>
                    </a:lnTo>
                    <a:lnTo>
                      <a:pt x="4881683" y="1346258"/>
                    </a:lnTo>
                    <a:lnTo>
                      <a:pt x="4917806" y="1331863"/>
                    </a:lnTo>
                    <a:lnTo>
                      <a:pt x="4952616" y="1305031"/>
                    </a:lnTo>
                    <a:lnTo>
                      <a:pt x="4978837" y="1261899"/>
                    </a:lnTo>
                    <a:lnTo>
                      <a:pt x="4989195" y="1198600"/>
                    </a:lnTo>
                    <a:lnTo>
                      <a:pt x="4989195" y="154597"/>
                    </a:lnTo>
                    <a:lnTo>
                      <a:pt x="4982261" y="107517"/>
                    </a:lnTo>
                    <a:lnTo>
                      <a:pt x="4967865" y="71393"/>
                    </a:lnTo>
                    <a:lnTo>
                      <a:pt x="4941031" y="36581"/>
                    </a:lnTo>
                    <a:lnTo>
                      <a:pt x="4897897" y="10358"/>
                    </a:lnTo>
                    <a:lnTo>
                      <a:pt x="4834597" y="0"/>
                    </a:lnTo>
                    <a:lnTo>
                      <a:pt x="154597" y="0"/>
                    </a:lnTo>
                    <a:close/>
                  </a:path>
                </a:pathLst>
              </a:custGeom>
              <a:solidFill>
                <a:schemeClr val="bg1"/>
              </a:solidFill>
              <a:ln w="50800">
                <a:solidFill>
                  <a:srgbClr val="BCBEC0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294" name="object 236"/>
              <p:cNvSpPr txBox="1"/>
              <p:nvPr/>
            </p:nvSpPr>
            <p:spPr>
              <a:xfrm>
                <a:off x="1436788" y="5251819"/>
                <a:ext cx="1876321" cy="530186"/>
              </a:xfrm>
              <a:prstGeom prst="rect">
                <a:avLst/>
              </a:prstGeom>
            </p:spPr>
            <p:txBody>
              <a:bodyPr vert="horz" wrap="square" lIns="0" tIns="12700" rIns="0" bIns="0" rtlCol="0">
                <a:spAutoFit/>
              </a:bodyPr>
              <a:lstStyle/>
              <a:p>
                <a:pPr marL="12700" marR="350520">
                  <a:lnSpc>
                    <a:spcPct val="107200"/>
                  </a:lnSpc>
                  <a:spcBef>
                    <a:spcPts val="100"/>
                  </a:spcBef>
                </a:pPr>
                <a:r>
                  <a:rPr lang="en-US" altLang="ko-KR" sz="1150" b="1" dirty="0" smtClean="0">
                    <a:latin typeface="+mn-ea"/>
                    <a:cs typeface="Dotum"/>
                  </a:rPr>
                  <a:t>• </a:t>
                </a:r>
                <a:r>
                  <a:rPr lang="ko-KR" altLang="en-US" sz="1150" b="1" dirty="0" smtClean="0">
                    <a:latin typeface="+mn-ea"/>
                    <a:cs typeface="Dotum"/>
                  </a:rPr>
                  <a:t>종류</a:t>
                </a:r>
                <a:r>
                  <a:rPr lang="en-US" altLang="ko-KR" sz="1150" b="1" dirty="0" smtClean="0">
                    <a:latin typeface="+mn-ea"/>
                    <a:cs typeface="Dotum"/>
                  </a:rPr>
                  <a:t>: </a:t>
                </a:r>
                <a:r>
                  <a:rPr lang="ko-KR" altLang="en-US" sz="1150" dirty="0" smtClean="0">
                    <a:latin typeface="+mn-ea"/>
                    <a:cs typeface="Dotum"/>
                  </a:rPr>
                  <a:t>미술</a:t>
                </a:r>
                <a:r>
                  <a:rPr lang="en-US" altLang="ko-KR" sz="1150" dirty="0" smtClean="0">
                    <a:latin typeface="+mn-ea"/>
                    <a:cs typeface="Dotum"/>
                  </a:rPr>
                  <a:t>, </a:t>
                </a:r>
                <a:r>
                  <a:rPr lang="ko-KR" altLang="en-US" sz="1150" dirty="0" smtClean="0">
                    <a:latin typeface="+mn-ea"/>
                    <a:cs typeface="Dotum"/>
                  </a:rPr>
                  <a:t>놀이 등</a:t>
                </a:r>
                <a:endParaRPr lang="en-US" altLang="ko-KR" sz="1150" dirty="0" smtClean="0">
                  <a:latin typeface="+mn-ea"/>
                  <a:cs typeface="Dotum"/>
                </a:endParaRPr>
              </a:p>
              <a:p>
                <a:pPr marL="12700" marR="350520">
                  <a:lnSpc>
                    <a:spcPct val="107200"/>
                  </a:lnSpc>
                  <a:spcBef>
                    <a:spcPts val="100"/>
                  </a:spcBef>
                </a:pPr>
                <a:r>
                  <a:rPr lang="en-US" altLang="ko-KR" sz="1150" b="1" dirty="0">
                    <a:latin typeface="+mn-ea"/>
                    <a:cs typeface="Dotum"/>
                  </a:rPr>
                  <a:t>• </a:t>
                </a:r>
                <a:r>
                  <a:rPr lang="ko-KR" altLang="en-US" sz="1150" b="1" dirty="0" smtClean="0">
                    <a:latin typeface="+mn-ea"/>
                    <a:cs typeface="Dotum"/>
                  </a:rPr>
                  <a:t>기간</a:t>
                </a:r>
                <a:r>
                  <a:rPr lang="en-US" altLang="ko-KR" sz="1150" b="1" dirty="0" smtClean="0">
                    <a:latin typeface="+mn-ea"/>
                    <a:cs typeface="Dotum"/>
                  </a:rPr>
                  <a:t>: </a:t>
                </a:r>
                <a:r>
                  <a:rPr lang="ko-KR" altLang="en-US" sz="1150" dirty="0" smtClean="0">
                    <a:latin typeface="+mn-ea"/>
                    <a:cs typeface="Dotum"/>
                  </a:rPr>
                  <a:t>평균</a:t>
                </a:r>
                <a:r>
                  <a:rPr lang="en-US" altLang="ko-KR" sz="1150" dirty="0" smtClean="0">
                    <a:latin typeface="+mn-ea"/>
                    <a:cs typeface="Dotum"/>
                  </a:rPr>
                  <a:t>2~6</a:t>
                </a:r>
                <a:r>
                  <a:rPr lang="ko-KR" altLang="en-US" sz="1150" dirty="0" smtClean="0">
                    <a:latin typeface="+mn-ea"/>
                    <a:cs typeface="Dotum"/>
                  </a:rPr>
                  <a:t>개월</a:t>
                </a:r>
                <a:r>
                  <a:rPr lang="en-US" altLang="ko-KR" sz="1150" dirty="0" smtClean="0">
                    <a:latin typeface="+mn-ea"/>
                    <a:cs typeface="Dotum"/>
                  </a:rPr>
                  <a:t> </a:t>
                </a:r>
              </a:p>
              <a:p>
                <a:pPr marL="12700" marR="350520">
                  <a:lnSpc>
                    <a:spcPct val="107200"/>
                  </a:lnSpc>
                  <a:spcBef>
                    <a:spcPts val="100"/>
                  </a:spcBef>
                </a:pPr>
                <a:r>
                  <a:rPr lang="en-US" altLang="ko-KR" sz="1150" b="1" dirty="0">
                    <a:latin typeface="+mn-ea"/>
                    <a:cs typeface="Dotum"/>
                  </a:rPr>
                  <a:t>• </a:t>
                </a:r>
                <a:r>
                  <a:rPr lang="ko-KR" altLang="en-US" sz="1150" b="1" dirty="0" smtClean="0">
                    <a:latin typeface="+mn-ea"/>
                    <a:cs typeface="Dotum"/>
                  </a:rPr>
                  <a:t>장소</a:t>
                </a:r>
                <a:r>
                  <a:rPr lang="en-US" altLang="ko-KR" sz="1150" b="1" dirty="0" smtClean="0">
                    <a:latin typeface="+mn-ea"/>
                    <a:cs typeface="Dotum"/>
                  </a:rPr>
                  <a:t>: </a:t>
                </a:r>
                <a:r>
                  <a:rPr lang="ko-KR" altLang="en-US" sz="1150" dirty="0" smtClean="0">
                    <a:latin typeface="+mn-ea"/>
                    <a:cs typeface="Dotum"/>
                  </a:rPr>
                  <a:t>아동보호전문기관 치료실 등</a:t>
                </a:r>
                <a:endParaRPr lang="en-US" altLang="ko-KR" sz="1150" dirty="0" smtClean="0">
                  <a:latin typeface="+mn-ea"/>
                  <a:cs typeface="Dotum"/>
                </a:endParaRPr>
              </a:p>
            </p:txBody>
          </p:sp>
        </p:grpSp>
        <p:sp>
          <p:nvSpPr>
            <p:cNvPr id="299" name="object 230"/>
            <p:cNvSpPr txBox="1"/>
            <p:nvPr/>
          </p:nvSpPr>
          <p:spPr>
            <a:xfrm>
              <a:off x="1475418" y="6168247"/>
              <a:ext cx="2902497" cy="315100"/>
            </a:xfrm>
            <a:prstGeom prst="rect">
              <a:avLst/>
            </a:prstGeom>
            <a:solidFill>
              <a:srgbClr val="9F90C2"/>
            </a:solidFill>
          </p:spPr>
          <p:txBody>
            <a:bodyPr vert="horz" wrap="square" lIns="0" tIns="55244" rIns="0" bIns="0" rtlCol="0">
              <a:spAutoFit/>
            </a:bodyPr>
            <a:lstStyle/>
            <a:p>
              <a:pPr marR="635" algn="ctr">
                <a:lnSpc>
                  <a:spcPct val="100000"/>
                </a:lnSpc>
                <a:spcBef>
                  <a:spcPts val="434"/>
                </a:spcBef>
              </a:pPr>
              <a:r>
                <a:rPr lang="ko-KR" altLang="en-US" sz="1300" b="1" spc="-155" dirty="0" smtClean="0">
                  <a:solidFill>
                    <a:srgbClr val="FFFFFF"/>
                  </a:solidFill>
                  <a:latin typeface="Malgun Gothic"/>
                  <a:cs typeface="Malgun Gothic"/>
                </a:rPr>
                <a:t>심리치료</a:t>
              </a:r>
              <a:endParaRPr sz="1300" dirty="0">
                <a:latin typeface="Malgun Gothic"/>
                <a:cs typeface="Malgun Gothic"/>
              </a:endParaRPr>
            </a:p>
          </p:txBody>
        </p:sp>
      </p:grpSp>
      <p:grpSp>
        <p:nvGrpSpPr>
          <p:cNvPr id="302" name="그룹 301"/>
          <p:cNvGrpSpPr/>
          <p:nvPr/>
        </p:nvGrpSpPr>
        <p:grpSpPr>
          <a:xfrm>
            <a:off x="547136" y="5613625"/>
            <a:ext cx="3329859" cy="682400"/>
            <a:chOff x="1337957" y="5076825"/>
            <a:chExt cx="3829293" cy="840471"/>
          </a:xfrm>
        </p:grpSpPr>
        <p:grpSp>
          <p:nvGrpSpPr>
            <p:cNvPr id="287" name="그룹 286"/>
            <p:cNvGrpSpPr/>
            <p:nvPr/>
          </p:nvGrpSpPr>
          <p:grpSpPr>
            <a:xfrm>
              <a:off x="1337957" y="5076825"/>
              <a:ext cx="3829293" cy="840471"/>
              <a:chOff x="1320374" y="4918860"/>
              <a:chExt cx="1992735" cy="840471"/>
            </a:xfrm>
          </p:grpSpPr>
          <p:sp>
            <p:nvSpPr>
              <p:cNvPr id="290" name="object 228"/>
              <p:cNvSpPr/>
              <p:nvPr/>
            </p:nvSpPr>
            <p:spPr>
              <a:xfrm>
                <a:off x="1320374" y="4918860"/>
                <a:ext cx="1682675" cy="840471"/>
              </a:xfrm>
              <a:custGeom>
                <a:avLst/>
                <a:gdLst/>
                <a:ahLst/>
                <a:cxnLst/>
                <a:rect l="l" t="t" r="r" b="b"/>
                <a:pathLst>
                  <a:path w="4989195" h="1353820">
                    <a:moveTo>
                      <a:pt x="154597" y="0"/>
                    </a:moveTo>
                    <a:lnTo>
                      <a:pt x="107511" y="6942"/>
                    </a:lnTo>
                    <a:lnTo>
                      <a:pt x="71388" y="21339"/>
                    </a:lnTo>
                    <a:lnTo>
                      <a:pt x="36578" y="48171"/>
                    </a:lnTo>
                    <a:lnTo>
                      <a:pt x="10357" y="91303"/>
                    </a:lnTo>
                    <a:lnTo>
                      <a:pt x="0" y="154597"/>
                    </a:lnTo>
                    <a:lnTo>
                      <a:pt x="0" y="1198600"/>
                    </a:lnTo>
                    <a:lnTo>
                      <a:pt x="6942" y="1245680"/>
                    </a:lnTo>
                    <a:lnTo>
                      <a:pt x="21339" y="1281804"/>
                    </a:lnTo>
                    <a:lnTo>
                      <a:pt x="48171" y="1316616"/>
                    </a:lnTo>
                    <a:lnTo>
                      <a:pt x="91303" y="1342839"/>
                    </a:lnTo>
                    <a:lnTo>
                      <a:pt x="154597" y="1353197"/>
                    </a:lnTo>
                    <a:lnTo>
                      <a:pt x="4834597" y="1353197"/>
                    </a:lnTo>
                    <a:lnTo>
                      <a:pt x="4881683" y="1346258"/>
                    </a:lnTo>
                    <a:lnTo>
                      <a:pt x="4917806" y="1331863"/>
                    </a:lnTo>
                    <a:lnTo>
                      <a:pt x="4952616" y="1305031"/>
                    </a:lnTo>
                    <a:lnTo>
                      <a:pt x="4978837" y="1261899"/>
                    </a:lnTo>
                    <a:lnTo>
                      <a:pt x="4989195" y="1198600"/>
                    </a:lnTo>
                    <a:lnTo>
                      <a:pt x="4989195" y="154597"/>
                    </a:lnTo>
                    <a:lnTo>
                      <a:pt x="4982261" y="107517"/>
                    </a:lnTo>
                    <a:lnTo>
                      <a:pt x="4967865" y="71393"/>
                    </a:lnTo>
                    <a:lnTo>
                      <a:pt x="4941031" y="36581"/>
                    </a:lnTo>
                    <a:lnTo>
                      <a:pt x="4897897" y="10358"/>
                    </a:lnTo>
                    <a:lnTo>
                      <a:pt x="4834597" y="0"/>
                    </a:lnTo>
                    <a:lnTo>
                      <a:pt x="154597" y="0"/>
                    </a:lnTo>
                    <a:close/>
                  </a:path>
                </a:pathLst>
              </a:custGeom>
              <a:solidFill>
                <a:schemeClr val="bg1"/>
              </a:solidFill>
              <a:ln w="50800">
                <a:solidFill>
                  <a:srgbClr val="BCBEC0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289" name="object 236"/>
              <p:cNvSpPr txBox="1"/>
              <p:nvPr/>
            </p:nvSpPr>
            <p:spPr>
              <a:xfrm>
                <a:off x="1436788" y="5379353"/>
                <a:ext cx="1876321" cy="238104"/>
              </a:xfrm>
              <a:prstGeom prst="rect">
                <a:avLst/>
              </a:prstGeom>
            </p:spPr>
            <p:txBody>
              <a:bodyPr vert="horz" wrap="square" lIns="0" tIns="12700" rIns="0" bIns="0" rtlCol="0">
                <a:spAutoFit/>
              </a:bodyPr>
              <a:lstStyle/>
              <a:p>
                <a:pPr marL="12700" marR="350520">
                  <a:lnSpc>
                    <a:spcPct val="107200"/>
                  </a:lnSpc>
                  <a:spcBef>
                    <a:spcPts val="100"/>
                  </a:spcBef>
                </a:pPr>
                <a:r>
                  <a:rPr lang="en-US" altLang="ko-KR" sz="1200" b="1" dirty="0" smtClean="0">
                    <a:latin typeface="Dotum"/>
                    <a:cs typeface="Dotum"/>
                  </a:rPr>
                  <a:t>• </a:t>
                </a:r>
                <a:r>
                  <a:rPr lang="ko-KR" altLang="en-US" sz="1200" b="1" dirty="0" smtClean="0">
                    <a:latin typeface="Dotum"/>
                    <a:cs typeface="Dotum"/>
                  </a:rPr>
                  <a:t>종류</a:t>
                </a:r>
                <a:r>
                  <a:rPr lang="en-US" altLang="ko-KR" sz="1200" b="1" dirty="0" smtClean="0">
                    <a:latin typeface="Dotum"/>
                    <a:cs typeface="Dotum"/>
                  </a:rPr>
                  <a:t>: </a:t>
                </a:r>
                <a:r>
                  <a:rPr lang="ko-KR" altLang="en-US" sz="1200" dirty="0" smtClean="0">
                    <a:latin typeface="Dotum"/>
                    <a:cs typeface="Dotum"/>
                  </a:rPr>
                  <a:t>간이검사</a:t>
                </a:r>
                <a:r>
                  <a:rPr lang="en-US" altLang="ko-KR" sz="1200" dirty="0" smtClean="0">
                    <a:latin typeface="Dotum"/>
                    <a:cs typeface="Dotum"/>
                  </a:rPr>
                  <a:t>, </a:t>
                </a:r>
                <a:r>
                  <a:rPr lang="ko-KR" altLang="en-US" sz="1200" dirty="0" smtClean="0">
                    <a:latin typeface="Dotum"/>
                    <a:cs typeface="Dotum"/>
                  </a:rPr>
                  <a:t>종합심리평가 등</a:t>
                </a:r>
                <a:endParaRPr sz="1200" dirty="0">
                  <a:latin typeface="Dotum"/>
                  <a:cs typeface="Dotum"/>
                </a:endParaRPr>
              </a:p>
            </p:txBody>
          </p:sp>
        </p:grpSp>
        <p:sp>
          <p:nvSpPr>
            <p:cNvPr id="300" name="object 230"/>
            <p:cNvSpPr txBox="1"/>
            <p:nvPr/>
          </p:nvSpPr>
          <p:spPr>
            <a:xfrm>
              <a:off x="1477364" y="5182683"/>
              <a:ext cx="2902497" cy="334054"/>
            </a:xfrm>
            <a:prstGeom prst="rect">
              <a:avLst/>
            </a:prstGeom>
            <a:solidFill>
              <a:srgbClr val="9F90C2"/>
            </a:solidFill>
          </p:spPr>
          <p:txBody>
            <a:bodyPr vert="horz" wrap="square" lIns="0" tIns="55244" rIns="0" bIns="0" rtlCol="0">
              <a:spAutoFit/>
            </a:bodyPr>
            <a:lstStyle/>
            <a:p>
              <a:pPr marR="635" algn="ctr">
                <a:lnSpc>
                  <a:spcPct val="100000"/>
                </a:lnSpc>
                <a:spcBef>
                  <a:spcPts val="434"/>
                </a:spcBef>
              </a:pPr>
              <a:r>
                <a:rPr lang="ko-KR" altLang="en-US" sz="1400" b="1" spc="-155" dirty="0" smtClean="0">
                  <a:solidFill>
                    <a:srgbClr val="FFFFFF"/>
                  </a:solidFill>
                  <a:latin typeface="Malgun Gothic"/>
                  <a:cs typeface="Malgun Gothic"/>
                </a:rPr>
                <a:t>심리검사</a:t>
              </a:r>
              <a:endParaRPr lang="en-US" altLang="ko-KR" sz="1400" b="1" spc="-155" dirty="0" smtClean="0">
                <a:solidFill>
                  <a:srgbClr val="FFFFFF"/>
                </a:solidFill>
                <a:latin typeface="Malgun Gothic"/>
                <a:cs typeface="Malgun Gothic"/>
              </a:endParaRPr>
            </a:p>
          </p:txBody>
        </p:sp>
      </p:grpSp>
      <p:grpSp>
        <p:nvGrpSpPr>
          <p:cNvPr id="306" name="그룹 305"/>
          <p:cNvGrpSpPr/>
          <p:nvPr/>
        </p:nvGrpSpPr>
        <p:grpSpPr>
          <a:xfrm>
            <a:off x="88900" y="1243707"/>
            <a:ext cx="2208256" cy="432003"/>
            <a:chOff x="642518" y="2340000"/>
            <a:chExt cx="3333778" cy="432003"/>
          </a:xfrm>
        </p:grpSpPr>
        <p:sp>
          <p:nvSpPr>
            <p:cNvPr id="303" name="object 227"/>
            <p:cNvSpPr/>
            <p:nvPr/>
          </p:nvSpPr>
          <p:spPr>
            <a:xfrm>
              <a:off x="642518" y="2340000"/>
              <a:ext cx="3227476" cy="165709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4" name="object 230"/>
            <p:cNvSpPr/>
            <p:nvPr/>
          </p:nvSpPr>
          <p:spPr>
            <a:xfrm>
              <a:off x="816240" y="2340000"/>
              <a:ext cx="2880004" cy="432003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5" name="object 231"/>
            <p:cNvSpPr txBox="1"/>
            <p:nvPr/>
          </p:nvSpPr>
          <p:spPr>
            <a:xfrm>
              <a:off x="1095935" y="2412638"/>
              <a:ext cx="2880361" cy="259045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99695">
                <a:lnSpc>
                  <a:spcPct val="100000"/>
                </a:lnSpc>
                <a:spcBef>
                  <a:spcPts val="100"/>
                </a:spcBef>
              </a:pPr>
              <a:r>
                <a:rPr lang="ko-KR" altLang="en-US" sz="2400" spc="300" baseline="4273" dirty="0" smtClean="0">
                  <a:solidFill>
                    <a:schemeClr val="bg1"/>
                  </a:solidFill>
                  <a:latin typeface="HY견고딕" panose="02030600000101010101" pitchFamily="18" charset="-127"/>
                  <a:ea typeface="HY견고딕" panose="02030600000101010101" pitchFamily="18" charset="-127"/>
                  <a:cs typeface="Malgun Gothic"/>
                </a:rPr>
                <a:t>아동학대조사</a:t>
              </a:r>
              <a:endParaRPr sz="2400" spc="300" baseline="4273" dirty="0">
                <a:solidFill>
                  <a:schemeClr val="bg1"/>
                </a:solidFill>
                <a:latin typeface="HY견고딕" panose="02030600000101010101" pitchFamily="18" charset="-127"/>
                <a:ea typeface="HY견고딕" panose="02030600000101010101" pitchFamily="18" charset="-127"/>
                <a:cs typeface="Malgun Gothic"/>
              </a:endParaRPr>
            </a:p>
          </p:txBody>
        </p:sp>
      </p:grpSp>
      <p:grpSp>
        <p:nvGrpSpPr>
          <p:cNvPr id="314" name="그룹 313"/>
          <p:cNvGrpSpPr/>
          <p:nvPr/>
        </p:nvGrpSpPr>
        <p:grpSpPr>
          <a:xfrm>
            <a:off x="112271" y="3735545"/>
            <a:ext cx="2073853" cy="432003"/>
            <a:chOff x="252594" y="3607882"/>
            <a:chExt cx="3221469" cy="432003"/>
          </a:xfrm>
        </p:grpSpPr>
        <p:sp>
          <p:nvSpPr>
            <p:cNvPr id="311" name="object 233"/>
            <p:cNvSpPr/>
            <p:nvPr/>
          </p:nvSpPr>
          <p:spPr>
            <a:xfrm>
              <a:off x="252594" y="3607882"/>
              <a:ext cx="3221469" cy="165709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2" name="object 236"/>
            <p:cNvSpPr/>
            <p:nvPr/>
          </p:nvSpPr>
          <p:spPr>
            <a:xfrm>
              <a:off x="426317" y="3607882"/>
              <a:ext cx="2880004" cy="432003"/>
            </a:xfrm>
            <a:prstGeom prst="rect">
              <a:avLst/>
            </a:prstGeom>
            <a:blipFill>
              <a:blip r:embed="rId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3" name="object 237"/>
            <p:cNvSpPr txBox="1"/>
            <p:nvPr/>
          </p:nvSpPr>
          <p:spPr>
            <a:xfrm>
              <a:off x="426317" y="3690178"/>
              <a:ext cx="2880361" cy="259045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99695" algn="ctr">
                <a:lnSpc>
                  <a:spcPct val="100000"/>
                </a:lnSpc>
                <a:spcBef>
                  <a:spcPts val="100"/>
                </a:spcBef>
              </a:pPr>
              <a:r>
                <a:rPr lang="ko-KR" altLang="en-US" sz="2400" baseline="4273" dirty="0" smtClean="0">
                  <a:solidFill>
                    <a:schemeClr val="bg1"/>
                  </a:solidFill>
                  <a:latin typeface="HY견고딕" panose="02030600000101010101" pitchFamily="18" charset="-127"/>
                  <a:ea typeface="HY견고딕" panose="02030600000101010101" pitchFamily="18" charset="-127"/>
                  <a:cs typeface="Malgun Gothic"/>
                </a:rPr>
                <a:t>사 </a:t>
              </a:r>
              <a:r>
                <a:rPr lang="ko-KR" altLang="en-US" sz="2400" baseline="4273" dirty="0" err="1" smtClean="0">
                  <a:solidFill>
                    <a:schemeClr val="bg1"/>
                  </a:solidFill>
                  <a:latin typeface="HY견고딕" panose="02030600000101010101" pitchFamily="18" charset="-127"/>
                  <a:ea typeface="HY견고딕" panose="02030600000101010101" pitchFamily="18" charset="-127"/>
                  <a:cs typeface="Malgun Gothic"/>
                </a:rPr>
                <a:t>례</a:t>
              </a:r>
              <a:r>
                <a:rPr lang="ko-KR" altLang="en-US" sz="2400" baseline="4273" dirty="0" smtClean="0">
                  <a:solidFill>
                    <a:schemeClr val="bg1"/>
                  </a:solidFill>
                  <a:latin typeface="HY견고딕" panose="02030600000101010101" pitchFamily="18" charset="-127"/>
                  <a:ea typeface="HY견고딕" panose="02030600000101010101" pitchFamily="18" charset="-127"/>
                  <a:cs typeface="Malgun Gothic"/>
                </a:rPr>
                <a:t> 관 리</a:t>
              </a:r>
              <a:endParaRPr sz="2400" baseline="4273" dirty="0">
                <a:solidFill>
                  <a:schemeClr val="bg1"/>
                </a:solidFill>
                <a:latin typeface="HY견고딕" panose="02030600000101010101" pitchFamily="18" charset="-127"/>
                <a:ea typeface="HY견고딕" panose="02030600000101010101" pitchFamily="18" charset="-127"/>
                <a:cs typeface="Malgun Gothic"/>
              </a:endParaRPr>
            </a:p>
          </p:txBody>
        </p:sp>
      </p:grpSp>
      <p:grpSp>
        <p:nvGrpSpPr>
          <p:cNvPr id="319" name="그룹 318"/>
          <p:cNvGrpSpPr/>
          <p:nvPr/>
        </p:nvGrpSpPr>
        <p:grpSpPr>
          <a:xfrm>
            <a:off x="3746588" y="4848225"/>
            <a:ext cx="3834101" cy="1566076"/>
            <a:chOff x="4380124" y="4497313"/>
            <a:chExt cx="3834101" cy="1566076"/>
          </a:xfrm>
        </p:grpSpPr>
        <p:grpSp>
          <p:nvGrpSpPr>
            <p:cNvPr id="268" name="그룹 267"/>
            <p:cNvGrpSpPr/>
            <p:nvPr/>
          </p:nvGrpSpPr>
          <p:grpSpPr>
            <a:xfrm>
              <a:off x="4380124" y="4497313"/>
              <a:ext cx="3385677" cy="1566076"/>
              <a:chOff x="565402" y="2185403"/>
              <a:chExt cx="1345568" cy="929530"/>
            </a:xfrm>
          </p:grpSpPr>
          <p:sp>
            <p:nvSpPr>
              <p:cNvPr id="279" name="object 228"/>
              <p:cNvSpPr/>
              <p:nvPr/>
            </p:nvSpPr>
            <p:spPr>
              <a:xfrm>
                <a:off x="565402" y="2185403"/>
                <a:ext cx="1345568" cy="929530"/>
              </a:xfrm>
              <a:custGeom>
                <a:avLst/>
                <a:gdLst/>
                <a:ahLst/>
                <a:cxnLst/>
                <a:rect l="l" t="t" r="r" b="b"/>
                <a:pathLst>
                  <a:path w="4989195" h="1353820">
                    <a:moveTo>
                      <a:pt x="154597" y="0"/>
                    </a:moveTo>
                    <a:lnTo>
                      <a:pt x="107511" y="6942"/>
                    </a:lnTo>
                    <a:lnTo>
                      <a:pt x="71388" y="21339"/>
                    </a:lnTo>
                    <a:lnTo>
                      <a:pt x="36578" y="48171"/>
                    </a:lnTo>
                    <a:lnTo>
                      <a:pt x="10357" y="91303"/>
                    </a:lnTo>
                    <a:lnTo>
                      <a:pt x="0" y="154597"/>
                    </a:lnTo>
                    <a:lnTo>
                      <a:pt x="0" y="1198600"/>
                    </a:lnTo>
                    <a:lnTo>
                      <a:pt x="6942" y="1245680"/>
                    </a:lnTo>
                    <a:lnTo>
                      <a:pt x="21339" y="1281804"/>
                    </a:lnTo>
                    <a:lnTo>
                      <a:pt x="48171" y="1316616"/>
                    </a:lnTo>
                    <a:lnTo>
                      <a:pt x="91303" y="1342839"/>
                    </a:lnTo>
                    <a:lnTo>
                      <a:pt x="154597" y="1353197"/>
                    </a:lnTo>
                    <a:lnTo>
                      <a:pt x="4834597" y="1353197"/>
                    </a:lnTo>
                    <a:lnTo>
                      <a:pt x="4881683" y="1346258"/>
                    </a:lnTo>
                    <a:lnTo>
                      <a:pt x="4917806" y="1331863"/>
                    </a:lnTo>
                    <a:lnTo>
                      <a:pt x="4952616" y="1305031"/>
                    </a:lnTo>
                    <a:lnTo>
                      <a:pt x="4978837" y="1261899"/>
                    </a:lnTo>
                    <a:lnTo>
                      <a:pt x="4989195" y="1198600"/>
                    </a:lnTo>
                    <a:lnTo>
                      <a:pt x="4989195" y="154597"/>
                    </a:lnTo>
                    <a:lnTo>
                      <a:pt x="4982261" y="107517"/>
                    </a:lnTo>
                    <a:lnTo>
                      <a:pt x="4967865" y="71393"/>
                    </a:lnTo>
                    <a:lnTo>
                      <a:pt x="4941031" y="36581"/>
                    </a:lnTo>
                    <a:lnTo>
                      <a:pt x="4897897" y="10358"/>
                    </a:lnTo>
                    <a:lnTo>
                      <a:pt x="4834597" y="0"/>
                    </a:lnTo>
                    <a:lnTo>
                      <a:pt x="154597" y="0"/>
                    </a:lnTo>
                    <a:close/>
                  </a:path>
                </a:pathLst>
              </a:custGeom>
              <a:solidFill>
                <a:schemeClr val="bg1"/>
              </a:solidFill>
              <a:ln w="50800">
                <a:solidFill>
                  <a:srgbClr val="BCBEC0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280" name="object 230"/>
              <p:cNvSpPr txBox="1"/>
              <p:nvPr/>
            </p:nvSpPr>
            <p:spPr>
              <a:xfrm>
                <a:off x="661936" y="2245283"/>
                <a:ext cx="1160735" cy="151850"/>
              </a:xfrm>
              <a:prstGeom prst="rect">
                <a:avLst/>
              </a:prstGeom>
              <a:solidFill>
                <a:srgbClr val="9F90C2"/>
              </a:solidFill>
            </p:spPr>
            <p:txBody>
              <a:bodyPr vert="horz" wrap="square" lIns="0" tIns="55244" rIns="0" bIns="0" rtlCol="0">
                <a:spAutoFit/>
              </a:bodyPr>
              <a:lstStyle/>
              <a:p>
                <a:pPr marR="635" algn="ctr">
                  <a:lnSpc>
                    <a:spcPct val="100000"/>
                  </a:lnSpc>
                  <a:spcBef>
                    <a:spcPts val="434"/>
                  </a:spcBef>
                </a:pPr>
                <a:r>
                  <a:rPr lang="ko-KR" altLang="en-US" sz="1300" b="1" dirty="0" smtClean="0">
                    <a:solidFill>
                      <a:schemeClr val="bg1"/>
                    </a:solidFill>
                    <a:latin typeface="Malgun Gothic"/>
                    <a:cs typeface="Malgun Gothic"/>
                  </a:rPr>
                  <a:t>상담 및 교육</a:t>
                </a:r>
                <a:endParaRPr sz="1300" b="1" dirty="0">
                  <a:solidFill>
                    <a:schemeClr val="bg1"/>
                  </a:solidFill>
                  <a:latin typeface="Malgun Gothic"/>
                  <a:cs typeface="Malgun Gothic"/>
                </a:endParaRPr>
              </a:p>
            </p:txBody>
          </p:sp>
        </p:grpSp>
        <p:sp>
          <p:nvSpPr>
            <p:cNvPr id="316" name="object 236"/>
            <p:cNvSpPr txBox="1"/>
            <p:nvPr/>
          </p:nvSpPr>
          <p:spPr>
            <a:xfrm>
              <a:off x="4550566" y="4914035"/>
              <a:ext cx="3468087" cy="667747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 marR="350520">
                <a:lnSpc>
                  <a:spcPct val="107200"/>
                </a:lnSpc>
                <a:spcBef>
                  <a:spcPts val="100"/>
                </a:spcBef>
              </a:pPr>
              <a:r>
                <a:rPr lang="en-US" altLang="ko-KR" sz="1300" b="1" dirty="0" smtClean="0">
                  <a:latin typeface="Dotum"/>
                  <a:cs typeface="Dotum"/>
                </a:rPr>
                <a:t>• </a:t>
              </a:r>
              <a:r>
                <a:rPr lang="ko-KR" altLang="en-US" sz="1300" b="1" dirty="0" smtClean="0">
                  <a:latin typeface="Dotum"/>
                  <a:cs typeface="Dotum"/>
                </a:rPr>
                <a:t>부모</a:t>
              </a:r>
              <a:r>
                <a:rPr lang="en-US" altLang="ko-KR" sz="1300" dirty="0" smtClean="0">
                  <a:latin typeface="Dotum"/>
                  <a:cs typeface="Dotum"/>
                </a:rPr>
                <a:t>: </a:t>
              </a:r>
              <a:r>
                <a:rPr lang="ko-KR" altLang="en-US" sz="1300" dirty="0" smtClean="0">
                  <a:latin typeface="Dotum"/>
                  <a:cs typeface="Dotum"/>
                </a:rPr>
                <a:t>개별상담</a:t>
              </a:r>
              <a:r>
                <a:rPr lang="en-US" altLang="ko-KR" sz="1300" dirty="0" smtClean="0">
                  <a:latin typeface="Dotum"/>
                  <a:cs typeface="Dotum"/>
                </a:rPr>
                <a:t>, </a:t>
              </a:r>
              <a:r>
                <a:rPr lang="ko-KR" altLang="en-US" sz="1300" dirty="0" smtClean="0">
                  <a:latin typeface="Dotum"/>
                  <a:cs typeface="Dotum"/>
                </a:rPr>
                <a:t>집단상담</a:t>
              </a:r>
              <a:r>
                <a:rPr lang="en-US" altLang="ko-KR" sz="1300" dirty="0" smtClean="0">
                  <a:latin typeface="Dotum"/>
                  <a:cs typeface="Dotum"/>
                </a:rPr>
                <a:t>, </a:t>
              </a:r>
              <a:r>
                <a:rPr lang="ko-KR" altLang="en-US" sz="1300" dirty="0" smtClean="0">
                  <a:latin typeface="Dotum"/>
                  <a:cs typeface="Dotum"/>
                </a:rPr>
                <a:t>부모교육 등</a:t>
              </a:r>
              <a:endParaRPr lang="en-US" altLang="ko-KR" sz="1300" dirty="0" smtClean="0">
                <a:latin typeface="Dotum"/>
                <a:cs typeface="Dotum"/>
              </a:endParaRPr>
            </a:p>
            <a:p>
              <a:pPr marL="12700" marR="350520">
                <a:lnSpc>
                  <a:spcPct val="107200"/>
                </a:lnSpc>
                <a:spcBef>
                  <a:spcPts val="100"/>
                </a:spcBef>
              </a:pPr>
              <a:r>
                <a:rPr lang="en-US" altLang="ko-KR" sz="1300" b="1" dirty="0">
                  <a:latin typeface="Dotum"/>
                  <a:cs typeface="Dotum"/>
                </a:rPr>
                <a:t>• </a:t>
              </a:r>
              <a:r>
                <a:rPr lang="ko-KR" altLang="en-US" sz="1300" b="1" dirty="0" smtClean="0">
                  <a:latin typeface="Dotum"/>
                  <a:cs typeface="Dotum"/>
                </a:rPr>
                <a:t>아동</a:t>
              </a:r>
              <a:r>
                <a:rPr lang="en-US" altLang="ko-KR" sz="1300" dirty="0" smtClean="0">
                  <a:latin typeface="Dotum"/>
                  <a:cs typeface="Dotum"/>
                </a:rPr>
                <a:t>: </a:t>
              </a:r>
              <a:r>
                <a:rPr lang="ko-KR" altLang="en-US" sz="1300" dirty="0" smtClean="0">
                  <a:latin typeface="Dotum"/>
                  <a:cs typeface="Dotum"/>
                </a:rPr>
                <a:t>개별상담</a:t>
              </a:r>
              <a:r>
                <a:rPr lang="en-US" altLang="ko-KR" sz="1300" dirty="0" smtClean="0">
                  <a:latin typeface="Dotum"/>
                  <a:cs typeface="Dotum"/>
                </a:rPr>
                <a:t>, </a:t>
              </a:r>
              <a:r>
                <a:rPr lang="ko-KR" altLang="en-US" sz="1300" dirty="0" smtClean="0">
                  <a:latin typeface="Dotum"/>
                  <a:cs typeface="Dotum"/>
                </a:rPr>
                <a:t>아동권리교육</a:t>
              </a:r>
              <a:r>
                <a:rPr lang="en-US" altLang="ko-KR" sz="1300" dirty="0" smtClean="0">
                  <a:latin typeface="Dotum"/>
                  <a:cs typeface="Dotum"/>
                </a:rPr>
                <a:t>, </a:t>
              </a:r>
              <a:r>
                <a:rPr lang="ko-KR" altLang="en-US" sz="1300" dirty="0" smtClean="0">
                  <a:latin typeface="Dotum"/>
                  <a:cs typeface="Dotum"/>
                </a:rPr>
                <a:t>아동학대예방교육 등</a:t>
              </a:r>
              <a:endParaRPr sz="1300" dirty="0">
                <a:latin typeface="Dotum"/>
                <a:cs typeface="Dotum"/>
              </a:endParaRPr>
            </a:p>
          </p:txBody>
        </p:sp>
        <p:sp>
          <p:nvSpPr>
            <p:cNvPr id="317" name="object 236"/>
            <p:cNvSpPr txBox="1"/>
            <p:nvPr/>
          </p:nvSpPr>
          <p:spPr>
            <a:xfrm>
              <a:off x="4608636" y="5599835"/>
              <a:ext cx="3605589" cy="366639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 marR="350520">
                <a:lnSpc>
                  <a:spcPct val="107200"/>
                </a:lnSpc>
                <a:spcBef>
                  <a:spcPts val="100"/>
                </a:spcBef>
              </a:pPr>
              <a:r>
                <a:rPr lang="en-US" altLang="ko-KR" sz="1100" dirty="0" smtClean="0">
                  <a:solidFill>
                    <a:srgbClr val="FF0000"/>
                  </a:solidFill>
                  <a:latin typeface="HY견고딕" panose="02030600000101010101" pitchFamily="18" charset="-127"/>
                  <a:ea typeface="HY견고딕" panose="02030600000101010101" pitchFamily="18" charset="-127"/>
                  <a:cs typeface="Dotum"/>
                </a:rPr>
                <a:t>※ </a:t>
              </a:r>
              <a:r>
                <a:rPr lang="ko-KR" altLang="en-US" sz="1100" dirty="0" smtClean="0">
                  <a:solidFill>
                    <a:srgbClr val="FF0000"/>
                  </a:solidFill>
                  <a:latin typeface="HY견고딕" panose="02030600000101010101" pitchFamily="18" charset="-127"/>
                  <a:ea typeface="HY견고딕" panose="02030600000101010101" pitchFamily="18" charset="-127"/>
                  <a:cs typeface="Dotum"/>
                </a:rPr>
                <a:t>임시조치</a:t>
              </a:r>
              <a:r>
                <a:rPr lang="en-US" altLang="ko-KR" sz="1100" dirty="0" smtClean="0">
                  <a:solidFill>
                    <a:srgbClr val="FF0000"/>
                  </a:solidFill>
                  <a:latin typeface="HY견고딕" panose="02030600000101010101" pitchFamily="18" charset="-127"/>
                  <a:ea typeface="HY견고딕" panose="02030600000101010101" pitchFamily="18" charset="-127"/>
                  <a:cs typeface="Dotum"/>
                </a:rPr>
                <a:t>, </a:t>
              </a:r>
              <a:r>
                <a:rPr lang="ko-KR" altLang="en-US" sz="1100" dirty="0" smtClean="0">
                  <a:solidFill>
                    <a:srgbClr val="FF0000"/>
                  </a:solidFill>
                  <a:latin typeface="HY견고딕" panose="02030600000101010101" pitchFamily="18" charset="-127"/>
                  <a:ea typeface="HY견고딕" panose="02030600000101010101" pitchFamily="18" charset="-127"/>
                  <a:cs typeface="Dotum"/>
                </a:rPr>
                <a:t>보호처분 후 법원에 </a:t>
              </a:r>
              <a:endParaRPr lang="en-US" altLang="ko-KR" sz="1100" dirty="0" smtClean="0">
                <a:solidFill>
                  <a:srgbClr val="FF0000"/>
                </a:solidFill>
                <a:latin typeface="HY견고딕" panose="02030600000101010101" pitchFamily="18" charset="-127"/>
                <a:ea typeface="HY견고딕" panose="02030600000101010101" pitchFamily="18" charset="-127"/>
                <a:cs typeface="Dotum"/>
              </a:endParaRPr>
            </a:p>
            <a:p>
              <a:pPr marL="12700" marR="350520">
                <a:lnSpc>
                  <a:spcPct val="107200"/>
                </a:lnSpc>
                <a:spcBef>
                  <a:spcPts val="100"/>
                </a:spcBef>
              </a:pPr>
              <a:r>
                <a:rPr lang="ko-KR" altLang="en-US" sz="1100" dirty="0" smtClean="0">
                  <a:solidFill>
                    <a:srgbClr val="FF0000"/>
                  </a:solidFill>
                  <a:latin typeface="HY견고딕" panose="02030600000101010101" pitchFamily="18" charset="-127"/>
                  <a:ea typeface="HY견고딕" panose="02030600000101010101" pitchFamily="18" charset="-127"/>
                  <a:cs typeface="Dotum"/>
                </a:rPr>
                <a:t>보고서 또는 의견서 제출 수강명령 이행</a:t>
              </a:r>
              <a:endParaRPr sz="1100" dirty="0">
                <a:solidFill>
                  <a:srgbClr val="FF0000"/>
                </a:solidFill>
                <a:latin typeface="HY견고딕" panose="02030600000101010101" pitchFamily="18" charset="-127"/>
                <a:ea typeface="HY견고딕" panose="02030600000101010101" pitchFamily="18" charset="-127"/>
                <a:cs typeface="Dotum"/>
              </a:endParaRPr>
            </a:p>
          </p:txBody>
        </p:sp>
        <p:pic>
          <p:nvPicPr>
            <p:cNvPr id="318" name="그림 317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177455" y="5508107"/>
              <a:ext cx="548299" cy="548299"/>
            </a:xfrm>
            <a:prstGeom prst="rect">
              <a:avLst/>
            </a:prstGeom>
          </p:spPr>
        </p:pic>
      </p:grpSp>
      <p:cxnSp>
        <p:nvCxnSpPr>
          <p:cNvPr id="327" name="직선 연결선 326"/>
          <p:cNvCxnSpPr/>
          <p:nvPr/>
        </p:nvCxnSpPr>
        <p:spPr>
          <a:xfrm>
            <a:off x="1854793" y="4619625"/>
            <a:ext cx="7112736" cy="24714"/>
          </a:xfrm>
          <a:prstGeom prst="line">
            <a:avLst/>
          </a:prstGeom>
          <a:ln w="28575">
            <a:solidFill>
              <a:srgbClr val="745EA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32" name="그룹 331"/>
          <p:cNvGrpSpPr/>
          <p:nvPr/>
        </p:nvGrpSpPr>
        <p:grpSpPr>
          <a:xfrm>
            <a:off x="3746588" y="6523400"/>
            <a:ext cx="4107558" cy="934304"/>
            <a:chOff x="1337957" y="4929947"/>
            <a:chExt cx="3825752" cy="1014538"/>
          </a:xfrm>
        </p:grpSpPr>
        <p:grpSp>
          <p:nvGrpSpPr>
            <p:cNvPr id="333" name="그룹 332"/>
            <p:cNvGrpSpPr/>
            <p:nvPr/>
          </p:nvGrpSpPr>
          <p:grpSpPr>
            <a:xfrm>
              <a:off x="1337957" y="4929947"/>
              <a:ext cx="3825752" cy="1014538"/>
              <a:chOff x="1320374" y="4771982"/>
              <a:chExt cx="1990892" cy="1014538"/>
            </a:xfrm>
          </p:grpSpPr>
          <p:sp>
            <p:nvSpPr>
              <p:cNvPr id="335" name="object 228"/>
              <p:cNvSpPr/>
              <p:nvPr/>
            </p:nvSpPr>
            <p:spPr>
              <a:xfrm>
                <a:off x="1320374" y="4771982"/>
                <a:ext cx="1682675" cy="1014538"/>
              </a:xfrm>
              <a:custGeom>
                <a:avLst/>
                <a:gdLst/>
                <a:ahLst/>
                <a:cxnLst/>
                <a:rect l="l" t="t" r="r" b="b"/>
                <a:pathLst>
                  <a:path w="4989195" h="1353820">
                    <a:moveTo>
                      <a:pt x="154597" y="0"/>
                    </a:moveTo>
                    <a:lnTo>
                      <a:pt x="107511" y="6942"/>
                    </a:lnTo>
                    <a:lnTo>
                      <a:pt x="71388" y="21339"/>
                    </a:lnTo>
                    <a:lnTo>
                      <a:pt x="36578" y="48171"/>
                    </a:lnTo>
                    <a:lnTo>
                      <a:pt x="10357" y="91303"/>
                    </a:lnTo>
                    <a:lnTo>
                      <a:pt x="0" y="154597"/>
                    </a:lnTo>
                    <a:lnTo>
                      <a:pt x="0" y="1198600"/>
                    </a:lnTo>
                    <a:lnTo>
                      <a:pt x="6942" y="1245680"/>
                    </a:lnTo>
                    <a:lnTo>
                      <a:pt x="21339" y="1281804"/>
                    </a:lnTo>
                    <a:lnTo>
                      <a:pt x="48171" y="1316616"/>
                    </a:lnTo>
                    <a:lnTo>
                      <a:pt x="91303" y="1342839"/>
                    </a:lnTo>
                    <a:lnTo>
                      <a:pt x="154597" y="1353197"/>
                    </a:lnTo>
                    <a:lnTo>
                      <a:pt x="4834597" y="1353197"/>
                    </a:lnTo>
                    <a:lnTo>
                      <a:pt x="4881683" y="1346258"/>
                    </a:lnTo>
                    <a:lnTo>
                      <a:pt x="4917806" y="1331863"/>
                    </a:lnTo>
                    <a:lnTo>
                      <a:pt x="4952616" y="1305031"/>
                    </a:lnTo>
                    <a:lnTo>
                      <a:pt x="4978837" y="1261899"/>
                    </a:lnTo>
                    <a:lnTo>
                      <a:pt x="4989195" y="1198600"/>
                    </a:lnTo>
                    <a:lnTo>
                      <a:pt x="4989195" y="154597"/>
                    </a:lnTo>
                    <a:lnTo>
                      <a:pt x="4982261" y="107517"/>
                    </a:lnTo>
                    <a:lnTo>
                      <a:pt x="4967865" y="71393"/>
                    </a:lnTo>
                    <a:lnTo>
                      <a:pt x="4941031" y="36581"/>
                    </a:lnTo>
                    <a:lnTo>
                      <a:pt x="4897897" y="10358"/>
                    </a:lnTo>
                    <a:lnTo>
                      <a:pt x="4834597" y="0"/>
                    </a:lnTo>
                    <a:lnTo>
                      <a:pt x="154597" y="0"/>
                    </a:lnTo>
                    <a:close/>
                  </a:path>
                </a:pathLst>
              </a:custGeom>
              <a:solidFill>
                <a:schemeClr val="bg1"/>
              </a:solidFill>
              <a:ln w="50800">
                <a:solidFill>
                  <a:srgbClr val="BCBEC0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336" name="object 236"/>
              <p:cNvSpPr txBox="1"/>
              <p:nvPr/>
            </p:nvSpPr>
            <p:spPr>
              <a:xfrm>
                <a:off x="1434945" y="5242336"/>
                <a:ext cx="1876321" cy="438439"/>
              </a:xfrm>
              <a:prstGeom prst="rect">
                <a:avLst/>
              </a:prstGeom>
            </p:spPr>
            <p:txBody>
              <a:bodyPr vert="horz" wrap="square" lIns="0" tIns="12700" rIns="0" bIns="0" rtlCol="0">
                <a:spAutoFit/>
              </a:bodyPr>
              <a:lstStyle/>
              <a:p>
                <a:pPr marL="12700" marR="350520">
                  <a:lnSpc>
                    <a:spcPct val="107200"/>
                  </a:lnSpc>
                  <a:spcBef>
                    <a:spcPts val="100"/>
                  </a:spcBef>
                </a:pPr>
                <a:r>
                  <a:rPr lang="en-US" altLang="ko-KR" sz="1200" b="1" dirty="0" smtClean="0">
                    <a:latin typeface="Dotum"/>
                    <a:cs typeface="Dotum"/>
                  </a:rPr>
                  <a:t>• </a:t>
                </a:r>
                <a:r>
                  <a:rPr lang="ko-KR" altLang="en-US" sz="1200" dirty="0" smtClean="0">
                    <a:latin typeface="Dotum"/>
                    <a:cs typeface="Dotum"/>
                  </a:rPr>
                  <a:t>아동학대전담공무원 및 아동보호전문기관 </a:t>
                </a:r>
                <a:endParaRPr lang="en-US" altLang="ko-KR" sz="1200" dirty="0" smtClean="0">
                  <a:latin typeface="Dotum"/>
                  <a:cs typeface="Dotum"/>
                </a:endParaRPr>
              </a:p>
              <a:p>
                <a:pPr marL="12700" marR="350520">
                  <a:lnSpc>
                    <a:spcPct val="107200"/>
                  </a:lnSpc>
                  <a:spcBef>
                    <a:spcPts val="100"/>
                  </a:spcBef>
                </a:pPr>
                <a:r>
                  <a:rPr lang="en-US" altLang="ko-KR" sz="1200" dirty="0">
                    <a:latin typeface="Dotum"/>
                    <a:cs typeface="Dotum"/>
                  </a:rPr>
                  <a:t> </a:t>
                </a:r>
                <a:r>
                  <a:rPr lang="en-US" altLang="ko-KR" sz="1200" dirty="0" smtClean="0">
                    <a:latin typeface="Dotum"/>
                    <a:cs typeface="Dotum"/>
                  </a:rPr>
                  <a:t> </a:t>
                </a:r>
                <a:r>
                  <a:rPr lang="ko-KR" altLang="en-US" sz="1200" dirty="0" smtClean="0">
                    <a:latin typeface="Dotum"/>
                    <a:cs typeface="Dotum"/>
                  </a:rPr>
                  <a:t>협의하여 사례 종결</a:t>
                </a:r>
                <a:endParaRPr sz="1200" dirty="0">
                  <a:latin typeface="Dotum"/>
                  <a:cs typeface="Dotum"/>
                </a:endParaRPr>
              </a:p>
            </p:txBody>
          </p:sp>
        </p:grpSp>
        <p:sp>
          <p:nvSpPr>
            <p:cNvPr id="334" name="object 230"/>
            <p:cNvSpPr txBox="1"/>
            <p:nvPr/>
          </p:nvSpPr>
          <p:spPr>
            <a:xfrm>
              <a:off x="1501361" y="5023464"/>
              <a:ext cx="2902497" cy="315100"/>
            </a:xfrm>
            <a:prstGeom prst="rect">
              <a:avLst/>
            </a:prstGeom>
            <a:solidFill>
              <a:srgbClr val="745EA6"/>
            </a:solidFill>
          </p:spPr>
          <p:txBody>
            <a:bodyPr vert="horz" wrap="square" lIns="0" tIns="55244" rIns="0" bIns="0" rtlCol="0">
              <a:spAutoFit/>
            </a:bodyPr>
            <a:lstStyle/>
            <a:p>
              <a:pPr marR="635" algn="ctr">
                <a:lnSpc>
                  <a:spcPct val="100000"/>
                </a:lnSpc>
                <a:spcBef>
                  <a:spcPts val="434"/>
                </a:spcBef>
              </a:pPr>
              <a:r>
                <a:rPr lang="ko-KR" altLang="en-US" sz="1300" b="1" spc="-155" dirty="0" smtClean="0">
                  <a:solidFill>
                    <a:srgbClr val="FFFFFF"/>
                  </a:solidFill>
                  <a:latin typeface="Malgun Gothic"/>
                  <a:cs typeface="Malgun Gothic"/>
                </a:rPr>
                <a:t>사례종결</a:t>
              </a:r>
              <a:endParaRPr lang="en-US" altLang="ko-KR" sz="1300" b="1" spc="-155" dirty="0" smtClean="0">
                <a:solidFill>
                  <a:srgbClr val="FFFFFF"/>
                </a:solidFill>
                <a:latin typeface="Malgun Gothic"/>
                <a:cs typeface="Malgun Gothic"/>
              </a:endParaRPr>
            </a:p>
          </p:txBody>
        </p:sp>
      </p:grpSp>
      <p:sp>
        <p:nvSpPr>
          <p:cNvPr id="337" name="object 230"/>
          <p:cNvSpPr txBox="1"/>
          <p:nvPr/>
        </p:nvSpPr>
        <p:spPr>
          <a:xfrm>
            <a:off x="3227554" y="3912298"/>
            <a:ext cx="4334361" cy="537967"/>
          </a:xfrm>
          <a:prstGeom prst="rect">
            <a:avLst/>
          </a:prstGeom>
          <a:solidFill>
            <a:srgbClr val="745EA6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0" tIns="55244" rIns="0" bIns="0" rtlCol="0">
            <a:spAutoFit/>
          </a:bodyPr>
          <a:lstStyle/>
          <a:p>
            <a:pPr marR="635" algn="ctr">
              <a:lnSpc>
                <a:spcPct val="100000"/>
              </a:lnSpc>
              <a:spcBef>
                <a:spcPts val="434"/>
              </a:spcBef>
            </a:pPr>
            <a:r>
              <a:rPr lang="ko-KR" altLang="en-US" sz="1400" b="1" dirty="0" smtClean="0">
                <a:solidFill>
                  <a:schemeClr val="bg1"/>
                </a:solidFill>
                <a:latin typeface="Malgun Gothic"/>
                <a:cs typeface="Malgun Gothic"/>
              </a:rPr>
              <a:t>서비스 지원을 위한 사례회의 및 계획 수립</a:t>
            </a:r>
            <a:endParaRPr lang="en-US" altLang="ko-KR" sz="1400" b="1" dirty="0" smtClean="0">
              <a:solidFill>
                <a:schemeClr val="bg1"/>
              </a:solidFill>
              <a:latin typeface="Malgun Gothic"/>
              <a:cs typeface="Malgun Gothic"/>
            </a:endParaRPr>
          </a:p>
          <a:p>
            <a:pPr marR="635" algn="ctr">
              <a:lnSpc>
                <a:spcPct val="100000"/>
              </a:lnSpc>
              <a:spcBef>
                <a:spcPts val="434"/>
              </a:spcBef>
            </a:pPr>
            <a:r>
              <a:rPr lang="en-US" altLang="ko-KR" sz="1400" b="1" dirty="0" smtClean="0">
                <a:solidFill>
                  <a:schemeClr val="bg1"/>
                </a:solidFill>
                <a:latin typeface="Malgun Gothic"/>
                <a:cs typeface="Malgun Gothic"/>
              </a:rPr>
              <a:t>(</a:t>
            </a:r>
            <a:r>
              <a:rPr lang="ko-KR" altLang="en-US" sz="1400" b="1" dirty="0" smtClean="0">
                <a:solidFill>
                  <a:schemeClr val="bg1"/>
                </a:solidFill>
                <a:latin typeface="Malgun Gothic"/>
                <a:cs typeface="Malgun Gothic"/>
              </a:rPr>
              <a:t>아동보호전문기관</a:t>
            </a:r>
            <a:r>
              <a:rPr lang="en-US" altLang="ko-KR" sz="1400" b="1" dirty="0" smtClean="0">
                <a:solidFill>
                  <a:schemeClr val="bg1"/>
                </a:solidFill>
                <a:latin typeface="Malgun Gothic"/>
                <a:cs typeface="Malgun Gothic"/>
              </a:rPr>
              <a:t>)</a:t>
            </a:r>
            <a:endParaRPr sz="1400" b="1" dirty="0">
              <a:solidFill>
                <a:schemeClr val="bg1"/>
              </a:solidFill>
              <a:latin typeface="Malgun Gothic"/>
              <a:cs typeface="Malgun Gothic"/>
            </a:endParaRPr>
          </a:p>
        </p:txBody>
      </p:sp>
      <p:grpSp>
        <p:nvGrpSpPr>
          <p:cNvPr id="344" name="그룹 343"/>
          <p:cNvGrpSpPr/>
          <p:nvPr/>
        </p:nvGrpSpPr>
        <p:grpSpPr>
          <a:xfrm>
            <a:off x="7517008" y="5014185"/>
            <a:ext cx="3323121" cy="1181088"/>
            <a:chOff x="1320373" y="4918859"/>
            <a:chExt cx="1960382" cy="1454674"/>
          </a:xfrm>
        </p:grpSpPr>
        <p:grpSp>
          <p:nvGrpSpPr>
            <p:cNvPr id="345" name="그룹 344"/>
            <p:cNvGrpSpPr/>
            <p:nvPr/>
          </p:nvGrpSpPr>
          <p:grpSpPr>
            <a:xfrm>
              <a:off x="1320373" y="4918859"/>
              <a:ext cx="1674559" cy="1454674"/>
              <a:chOff x="1320373" y="4918861"/>
              <a:chExt cx="1674559" cy="1600860"/>
            </a:xfrm>
          </p:grpSpPr>
          <p:sp>
            <p:nvSpPr>
              <p:cNvPr id="347" name="object 228"/>
              <p:cNvSpPr/>
              <p:nvPr/>
            </p:nvSpPr>
            <p:spPr>
              <a:xfrm>
                <a:off x="1320373" y="4918861"/>
                <a:ext cx="1674559" cy="1600860"/>
              </a:xfrm>
              <a:custGeom>
                <a:avLst/>
                <a:gdLst/>
                <a:ahLst/>
                <a:cxnLst/>
                <a:rect l="l" t="t" r="r" b="b"/>
                <a:pathLst>
                  <a:path w="4989195" h="1353820">
                    <a:moveTo>
                      <a:pt x="154597" y="0"/>
                    </a:moveTo>
                    <a:lnTo>
                      <a:pt x="107511" y="6942"/>
                    </a:lnTo>
                    <a:lnTo>
                      <a:pt x="71388" y="21339"/>
                    </a:lnTo>
                    <a:lnTo>
                      <a:pt x="36578" y="48171"/>
                    </a:lnTo>
                    <a:lnTo>
                      <a:pt x="10357" y="91303"/>
                    </a:lnTo>
                    <a:lnTo>
                      <a:pt x="0" y="154597"/>
                    </a:lnTo>
                    <a:lnTo>
                      <a:pt x="0" y="1198600"/>
                    </a:lnTo>
                    <a:lnTo>
                      <a:pt x="6942" y="1245680"/>
                    </a:lnTo>
                    <a:lnTo>
                      <a:pt x="21339" y="1281804"/>
                    </a:lnTo>
                    <a:lnTo>
                      <a:pt x="48171" y="1316616"/>
                    </a:lnTo>
                    <a:lnTo>
                      <a:pt x="91303" y="1342839"/>
                    </a:lnTo>
                    <a:lnTo>
                      <a:pt x="154597" y="1353197"/>
                    </a:lnTo>
                    <a:lnTo>
                      <a:pt x="4834597" y="1353197"/>
                    </a:lnTo>
                    <a:lnTo>
                      <a:pt x="4881683" y="1346258"/>
                    </a:lnTo>
                    <a:lnTo>
                      <a:pt x="4917806" y="1331863"/>
                    </a:lnTo>
                    <a:lnTo>
                      <a:pt x="4952616" y="1305031"/>
                    </a:lnTo>
                    <a:lnTo>
                      <a:pt x="4978837" y="1261899"/>
                    </a:lnTo>
                    <a:lnTo>
                      <a:pt x="4989195" y="1198600"/>
                    </a:lnTo>
                    <a:lnTo>
                      <a:pt x="4989195" y="154597"/>
                    </a:lnTo>
                    <a:lnTo>
                      <a:pt x="4982261" y="107517"/>
                    </a:lnTo>
                    <a:lnTo>
                      <a:pt x="4967865" y="71393"/>
                    </a:lnTo>
                    <a:lnTo>
                      <a:pt x="4941031" y="36581"/>
                    </a:lnTo>
                    <a:lnTo>
                      <a:pt x="4897897" y="10358"/>
                    </a:lnTo>
                    <a:lnTo>
                      <a:pt x="4834597" y="0"/>
                    </a:lnTo>
                    <a:lnTo>
                      <a:pt x="154597" y="0"/>
                    </a:lnTo>
                    <a:close/>
                  </a:path>
                </a:pathLst>
              </a:custGeom>
              <a:solidFill>
                <a:schemeClr val="bg1"/>
              </a:solidFill>
              <a:ln w="50800">
                <a:solidFill>
                  <a:srgbClr val="BCBEC0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348" name="object 230"/>
              <p:cNvSpPr txBox="1"/>
              <p:nvPr/>
            </p:nvSpPr>
            <p:spPr>
              <a:xfrm>
                <a:off x="1411117" y="5018600"/>
                <a:ext cx="1488927" cy="346766"/>
              </a:xfrm>
              <a:prstGeom prst="rect">
                <a:avLst/>
              </a:prstGeom>
              <a:solidFill>
                <a:srgbClr val="9F90C2"/>
              </a:solidFill>
            </p:spPr>
            <p:txBody>
              <a:bodyPr vert="horz" wrap="square" lIns="0" tIns="55244" rIns="0" bIns="0" rtlCol="0">
                <a:spAutoFit/>
              </a:bodyPr>
              <a:lstStyle/>
              <a:p>
                <a:pPr marR="635" algn="ctr">
                  <a:lnSpc>
                    <a:spcPct val="100000"/>
                  </a:lnSpc>
                  <a:spcBef>
                    <a:spcPts val="434"/>
                  </a:spcBef>
                </a:pPr>
                <a:r>
                  <a:rPr lang="ko-KR" altLang="en-US" sz="1300" b="1" spc="-155" dirty="0" err="1" smtClean="0">
                    <a:solidFill>
                      <a:srgbClr val="FFFFFF"/>
                    </a:solidFill>
                    <a:latin typeface="Malgun Gothic"/>
                    <a:cs typeface="Malgun Gothic"/>
                  </a:rPr>
                  <a:t>타기관</a:t>
                </a:r>
                <a:r>
                  <a:rPr lang="ko-KR" altLang="en-US" sz="1300" b="1" spc="-155" dirty="0" smtClean="0">
                    <a:solidFill>
                      <a:srgbClr val="FFFFFF"/>
                    </a:solidFill>
                    <a:latin typeface="Malgun Gothic"/>
                    <a:cs typeface="Malgun Gothic"/>
                  </a:rPr>
                  <a:t> 연계</a:t>
                </a:r>
                <a:endParaRPr sz="1300" dirty="0">
                  <a:latin typeface="Malgun Gothic"/>
                  <a:cs typeface="Malgun Gothic"/>
                </a:endParaRPr>
              </a:p>
            </p:txBody>
          </p:sp>
        </p:grpSp>
        <p:sp>
          <p:nvSpPr>
            <p:cNvPr id="346" name="object 236"/>
            <p:cNvSpPr txBox="1"/>
            <p:nvPr/>
          </p:nvSpPr>
          <p:spPr>
            <a:xfrm>
              <a:off x="1404434" y="5490149"/>
              <a:ext cx="1876321" cy="726867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 marR="350520">
                <a:lnSpc>
                  <a:spcPct val="107200"/>
                </a:lnSpc>
                <a:spcBef>
                  <a:spcPts val="100"/>
                </a:spcBef>
              </a:pPr>
              <a:r>
                <a:rPr lang="en-US" altLang="ko-KR" sz="1150" b="1" dirty="0" smtClean="0">
                  <a:latin typeface="Dotum"/>
                  <a:cs typeface="Dotum"/>
                </a:rPr>
                <a:t>• </a:t>
              </a:r>
              <a:r>
                <a:rPr lang="ko-KR" altLang="en-US" sz="1150" dirty="0" smtClean="0">
                  <a:latin typeface="Dotum"/>
                  <a:cs typeface="Dotum"/>
                </a:rPr>
                <a:t>건강가정지원센터   </a:t>
              </a:r>
              <a:r>
                <a:rPr lang="en-US" altLang="ko-KR" sz="1150" b="1" dirty="0" smtClean="0">
                  <a:latin typeface="Dotum"/>
                  <a:cs typeface="Dotum"/>
                </a:rPr>
                <a:t>•  </a:t>
              </a:r>
              <a:r>
                <a:rPr lang="ko-KR" altLang="en-US" sz="1150" dirty="0">
                  <a:latin typeface="Dotum"/>
                  <a:cs typeface="Dotum"/>
                </a:rPr>
                <a:t>의료기관</a:t>
              </a:r>
              <a:endParaRPr lang="en-US" altLang="ko-KR" sz="1150" dirty="0" smtClean="0">
                <a:latin typeface="Dotum"/>
                <a:cs typeface="Dotum"/>
              </a:endParaRPr>
            </a:p>
            <a:p>
              <a:pPr marL="12700" marR="350520">
                <a:lnSpc>
                  <a:spcPct val="107200"/>
                </a:lnSpc>
                <a:spcBef>
                  <a:spcPts val="100"/>
                </a:spcBef>
              </a:pPr>
              <a:r>
                <a:rPr lang="en-US" altLang="ko-KR" sz="1150" b="1" dirty="0">
                  <a:latin typeface="Dotum"/>
                  <a:cs typeface="Dotum"/>
                </a:rPr>
                <a:t>• </a:t>
              </a:r>
              <a:r>
                <a:rPr lang="ko-KR" altLang="en-US" sz="1150" dirty="0" smtClean="0">
                  <a:latin typeface="Dotum"/>
                  <a:cs typeface="Dotum"/>
                </a:rPr>
                <a:t>법률구조공단         </a:t>
              </a:r>
              <a:r>
                <a:rPr lang="en-US" altLang="ko-KR" sz="1150" b="1" dirty="0" smtClean="0">
                  <a:latin typeface="Dotum"/>
                  <a:cs typeface="Dotum"/>
                </a:rPr>
                <a:t>•  </a:t>
              </a:r>
              <a:r>
                <a:rPr lang="ko-KR" altLang="en-US" sz="1150" dirty="0" smtClean="0">
                  <a:latin typeface="Dotum"/>
                  <a:cs typeface="Dotum"/>
                </a:rPr>
                <a:t>심리상담센터</a:t>
              </a:r>
              <a:endParaRPr lang="en-US" altLang="ko-KR" sz="1150" dirty="0" smtClean="0">
                <a:latin typeface="Dotum"/>
                <a:cs typeface="Dotum"/>
              </a:endParaRPr>
            </a:p>
            <a:p>
              <a:pPr marL="12700" marR="350520">
                <a:lnSpc>
                  <a:spcPct val="107200"/>
                </a:lnSpc>
                <a:spcBef>
                  <a:spcPts val="100"/>
                </a:spcBef>
              </a:pPr>
              <a:r>
                <a:rPr lang="en-US" altLang="ko-KR" sz="1150" b="1" dirty="0">
                  <a:latin typeface="Dotum"/>
                  <a:cs typeface="Dotum"/>
                </a:rPr>
                <a:t>•  </a:t>
              </a:r>
              <a:r>
                <a:rPr lang="ko-KR" altLang="en-US" sz="1150" dirty="0" smtClean="0">
                  <a:latin typeface="Dotum"/>
                  <a:cs typeface="Dotum"/>
                </a:rPr>
                <a:t>사회복지기관</a:t>
              </a:r>
              <a:r>
                <a:rPr lang="en-US" altLang="ko-KR" sz="1150" b="1" dirty="0">
                  <a:latin typeface="Dotum"/>
                  <a:cs typeface="Dotum"/>
                </a:rPr>
                <a:t> </a:t>
              </a:r>
              <a:r>
                <a:rPr lang="en-US" altLang="ko-KR" sz="1150" b="1" dirty="0" smtClean="0">
                  <a:latin typeface="Dotum"/>
                  <a:cs typeface="Dotum"/>
                </a:rPr>
                <a:t>       •  </a:t>
              </a:r>
              <a:r>
                <a:rPr lang="ko-KR" altLang="en-US" sz="1150" b="1" dirty="0" smtClean="0">
                  <a:latin typeface="Dotum"/>
                  <a:cs typeface="Dotum"/>
                </a:rPr>
                <a:t>기타관련기관 등</a:t>
              </a:r>
              <a:endParaRPr sz="1150" b="1" dirty="0">
                <a:latin typeface="Dotum"/>
                <a:cs typeface="Dotum"/>
              </a:endParaRPr>
            </a:p>
          </p:txBody>
        </p:sp>
      </p:grpSp>
      <p:sp>
        <p:nvSpPr>
          <p:cNvPr id="362" name="오른쪽 화살표 361"/>
          <p:cNvSpPr/>
          <p:nvPr/>
        </p:nvSpPr>
        <p:spPr>
          <a:xfrm>
            <a:off x="2981663" y="2292702"/>
            <a:ext cx="269392" cy="349200"/>
          </a:xfrm>
          <a:prstGeom prst="rightArrow">
            <a:avLst/>
          </a:prstGeom>
          <a:solidFill>
            <a:srgbClr val="189C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63" name="오른쪽 화살표 362"/>
          <p:cNvSpPr/>
          <p:nvPr/>
        </p:nvSpPr>
        <p:spPr>
          <a:xfrm>
            <a:off x="6067908" y="2320123"/>
            <a:ext cx="269392" cy="349200"/>
          </a:xfrm>
          <a:prstGeom prst="rightArrow">
            <a:avLst/>
          </a:prstGeom>
          <a:solidFill>
            <a:srgbClr val="189C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365" name="그룹 364"/>
          <p:cNvGrpSpPr/>
          <p:nvPr/>
        </p:nvGrpSpPr>
        <p:grpSpPr>
          <a:xfrm>
            <a:off x="7625097" y="3010160"/>
            <a:ext cx="3174983" cy="980082"/>
            <a:chOff x="7966008" y="3096804"/>
            <a:chExt cx="3174983" cy="980082"/>
          </a:xfrm>
        </p:grpSpPr>
        <p:sp>
          <p:nvSpPr>
            <p:cNvPr id="364" name="object 4"/>
            <p:cNvSpPr/>
            <p:nvPr/>
          </p:nvSpPr>
          <p:spPr>
            <a:xfrm rot="10800000">
              <a:off x="7966008" y="3096804"/>
              <a:ext cx="2874120" cy="980082"/>
            </a:xfrm>
            <a:prstGeom prst="rect">
              <a:avLst/>
            </a:prstGeom>
            <a:blipFill>
              <a:blip r:embed="rId10" cstate="print">
                <a:duotone>
                  <a:prstClr val="black"/>
                  <a:schemeClr val="accent1">
                    <a:tint val="45000"/>
                    <a:satMod val="400000"/>
                  </a:schemeClr>
                </a:duotone>
              </a:blip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algn="ctr"/>
              <a:endParaRPr dirty="0"/>
            </a:p>
          </p:txBody>
        </p:sp>
        <p:sp>
          <p:nvSpPr>
            <p:cNvPr id="259" name="object 236"/>
            <p:cNvSpPr txBox="1"/>
            <p:nvPr/>
          </p:nvSpPr>
          <p:spPr>
            <a:xfrm>
              <a:off x="8279660" y="3258916"/>
              <a:ext cx="2861331" cy="631327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 marR="350520">
                <a:lnSpc>
                  <a:spcPct val="107200"/>
                </a:lnSpc>
                <a:spcBef>
                  <a:spcPts val="100"/>
                </a:spcBef>
              </a:pPr>
              <a:r>
                <a:rPr lang="en-US" altLang="ko-KR" sz="1200" b="1" dirty="0" smtClean="0">
                  <a:latin typeface="Dotum"/>
                  <a:cs typeface="Dotum"/>
                </a:rPr>
                <a:t>•  </a:t>
              </a:r>
              <a:r>
                <a:rPr lang="ko-KR" altLang="en-US" sz="1200" b="1" dirty="0" smtClean="0">
                  <a:latin typeface="Dotum"/>
                  <a:cs typeface="Dotum"/>
                </a:rPr>
                <a:t>피해아동</a:t>
              </a:r>
              <a:r>
                <a:rPr lang="en-US" altLang="ko-KR" sz="1200" b="1" dirty="0" smtClean="0">
                  <a:latin typeface="Dotum"/>
                  <a:cs typeface="Dotum"/>
                </a:rPr>
                <a:t>: </a:t>
              </a:r>
              <a:r>
                <a:rPr lang="ko-KR" altLang="en-US" sz="1200" dirty="0" err="1" smtClean="0">
                  <a:latin typeface="Dotum"/>
                  <a:cs typeface="Dotum"/>
                </a:rPr>
                <a:t>원가정보호</a:t>
              </a:r>
              <a:r>
                <a:rPr lang="en-US" altLang="ko-KR" sz="1200" dirty="0" smtClean="0">
                  <a:latin typeface="Dotum"/>
                  <a:cs typeface="Dotum"/>
                </a:rPr>
                <a:t>, </a:t>
              </a:r>
              <a:r>
                <a:rPr lang="ko-KR" altLang="en-US" sz="1200" dirty="0" smtClean="0">
                  <a:latin typeface="Dotum"/>
                  <a:cs typeface="Dotum"/>
                </a:rPr>
                <a:t>응급조치</a:t>
              </a:r>
              <a:endParaRPr lang="en-US" altLang="ko-KR" sz="1200" dirty="0" smtClean="0">
                <a:latin typeface="Dotum"/>
                <a:cs typeface="Dotum"/>
              </a:endParaRPr>
            </a:p>
            <a:p>
              <a:pPr marL="12700" marR="350520">
                <a:lnSpc>
                  <a:spcPct val="107200"/>
                </a:lnSpc>
                <a:spcBef>
                  <a:spcPts val="100"/>
                </a:spcBef>
              </a:pPr>
              <a:r>
                <a:rPr lang="en-US" altLang="ko-KR" sz="1200" b="1" dirty="0" smtClean="0">
                  <a:latin typeface="Dotum"/>
                  <a:cs typeface="Dotum"/>
                </a:rPr>
                <a:t>•  </a:t>
              </a:r>
              <a:r>
                <a:rPr lang="ko-KR" altLang="en-US" sz="1200" b="1" dirty="0" smtClean="0">
                  <a:latin typeface="Dotum"/>
                  <a:cs typeface="Dotum"/>
                </a:rPr>
                <a:t>학대행위자</a:t>
              </a:r>
              <a:r>
                <a:rPr lang="en-US" altLang="ko-KR" sz="1200" b="1" dirty="0" smtClean="0">
                  <a:latin typeface="Dotum"/>
                  <a:cs typeface="Dotum"/>
                </a:rPr>
                <a:t>:</a:t>
              </a:r>
              <a:r>
                <a:rPr lang="ko-KR" altLang="en-US" sz="1200" dirty="0" smtClean="0">
                  <a:latin typeface="Dotum"/>
                  <a:cs typeface="Dotum"/>
                </a:rPr>
                <a:t>행위제지</a:t>
              </a:r>
              <a:r>
                <a:rPr lang="en-US" altLang="ko-KR" sz="1200" dirty="0" smtClean="0">
                  <a:latin typeface="Dotum"/>
                  <a:cs typeface="Dotum"/>
                </a:rPr>
                <a:t>(</a:t>
              </a:r>
              <a:r>
                <a:rPr lang="ko-KR" altLang="en-US" sz="1200" dirty="0" smtClean="0">
                  <a:latin typeface="Dotum"/>
                  <a:cs typeface="Dotum"/>
                </a:rPr>
                <a:t>가정</a:t>
              </a:r>
              <a:r>
                <a:rPr lang="en-US" altLang="ko-KR" sz="1200" dirty="0" smtClean="0">
                  <a:latin typeface="Dotum"/>
                  <a:cs typeface="Dotum"/>
                </a:rPr>
                <a:t>),</a:t>
              </a:r>
            </a:p>
            <a:p>
              <a:pPr marL="12700" marR="350520">
                <a:lnSpc>
                  <a:spcPct val="107200"/>
                </a:lnSpc>
                <a:spcBef>
                  <a:spcPts val="100"/>
                </a:spcBef>
              </a:pPr>
              <a:r>
                <a:rPr lang="en-US" altLang="ko-KR" sz="1200" dirty="0">
                  <a:latin typeface="Dotum"/>
                  <a:cs typeface="Dotum"/>
                </a:rPr>
                <a:t> </a:t>
              </a:r>
              <a:r>
                <a:rPr lang="en-US" altLang="ko-KR" sz="1200" dirty="0" smtClean="0">
                  <a:latin typeface="Dotum"/>
                  <a:cs typeface="Dotum"/>
                </a:rPr>
                <a:t>                  </a:t>
              </a:r>
              <a:r>
                <a:rPr lang="ko-KR" altLang="en-US" sz="1200" dirty="0" smtClean="0">
                  <a:latin typeface="Dotum"/>
                  <a:cs typeface="Dotum"/>
                </a:rPr>
                <a:t>임시조치</a:t>
              </a:r>
              <a:r>
                <a:rPr lang="en-US" altLang="ko-KR" sz="1200" dirty="0" smtClean="0">
                  <a:latin typeface="Dotum"/>
                  <a:cs typeface="Dotum"/>
                </a:rPr>
                <a:t>(</a:t>
              </a:r>
              <a:r>
                <a:rPr lang="ko-KR" altLang="en-US" sz="1200" dirty="0" smtClean="0">
                  <a:latin typeface="Dotum"/>
                  <a:cs typeface="Dotum"/>
                </a:rPr>
                <a:t>고소고발</a:t>
              </a:r>
              <a:r>
                <a:rPr lang="en-US" altLang="ko-KR" sz="1200" dirty="0" smtClean="0">
                  <a:latin typeface="Dotum"/>
                  <a:cs typeface="Dotum"/>
                </a:rPr>
                <a:t>)</a:t>
              </a:r>
              <a:endParaRPr lang="en-US" altLang="ko-KR" sz="1200" dirty="0">
                <a:latin typeface="Dotum"/>
                <a:cs typeface="Dotum"/>
              </a:endParaRPr>
            </a:p>
          </p:txBody>
        </p:sp>
      </p:grpSp>
      <p:sp>
        <p:nvSpPr>
          <p:cNvPr id="367" name="object 233"/>
          <p:cNvSpPr txBox="1"/>
          <p:nvPr/>
        </p:nvSpPr>
        <p:spPr>
          <a:xfrm>
            <a:off x="3364801" y="1140841"/>
            <a:ext cx="3178175" cy="354584"/>
          </a:xfrm>
          <a:prstGeom prst="rect">
            <a:avLst/>
          </a:prstGeom>
        </p:spPr>
        <p:txBody>
          <a:bodyPr vert="horz" wrap="square" lIns="0" tIns="46355" rIns="0" bIns="0" rtlCol="0">
            <a:spAutoFit/>
          </a:bodyPr>
          <a:lstStyle/>
          <a:p>
            <a:pPr marL="777240" algn="ctr">
              <a:lnSpc>
                <a:spcPct val="100000"/>
              </a:lnSpc>
              <a:spcBef>
                <a:spcPts val="365"/>
              </a:spcBef>
            </a:pPr>
            <a:r>
              <a:rPr sz="2000" b="1" spc="-170" dirty="0" err="1">
                <a:solidFill>
                  <a:srgbClr val="007DC4"/>
                </a:solidFill>
                <a:latin typeface="Malgun Gothic"/>
                <a:cs typeface="Malgun Gothic"/>
              </a:rPr>
              <a:t>아동학대사례</a:t>
            </a:r>
            <a:r>
              <a:rPr sz="2000" b="1" spc="-350" dirty="0">
                <a:solidFill>
                  <a:srgbClr val="007DC4"/>
                </a:solidFill>
                <a:latin typeface="Malgun Gothic"/>
                <a:cs typeface="Malgun Gothic"/>
              </a:rPr>
              <a:t> </a:t>
            </a:r>
            <a:r>
              <a:rPr sz="2000" b="1" spc="-180" dirty="0" err="1" smtClean="0">
                <a:solidFill>
                  <a:srgbClr val="007DC4"/>
                </a:solidFill>
                <a:latin typeface="Malgun Gothic"/>
                <a:cs typeface="Malgun Gothic"/>
              </a:rPr>
              <a:t>개입과정</a:t>
            </a:r>
            <a:endParaRPr sz="2000" dirty="0">
              <a:latin typeface="Malgun Gothic"/>
              <a:cs typeface="Malgun Gothic"/>
            </a:endParaRPr>
          </a:p>
        </p:txBody>
      </p:sp>
      <p:sp>
        <p:nvSpPr>
          <p:cNvPr id="293" name="object 221"/>
          <p:cNvSpPr/>
          <p:nvPr/>
        </p:nvSpPr>
        <p:spPr>
          <a:xfrm>
            <a:off x="8437295" y="435254"/>
            <a:ext cx="501611" cy="100088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6" name="object 222"/>
          <p:cNvSpPr/>
          <p:nvPr/>
        </p:nvSpPr>
        <p:spPr>
          <a:xfrm>
            <a:off x="8126082" y="360006"/>
            <a:ext cx="249923" cy="242493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98" name="그림 297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80500" y="352425"/>
            <a:ext cx="1145310" cy="30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00432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object 3"/>
          <p:cNvSpPr/>
          <p:nvPr/>
        </p:nvSpPr>
        <p:spPr>
          <a:xfrm>
            <a:off x="6457701" y="11"/>
            <a:ext cx="3694718" cy="180417"/>
          </a:xfrm>
          <a:custGeom>
            <a:avLst/>
            <a:gdLst/>
            <a:ahLst/>
            <a:cxnLst/>
            <a:rect l="l" t="t" r="r" b="b"/>
            <a:pathLst>
              <a:path w="2858134" h="180340">
                <a:moveTo>
                  <a:pt x="0" y="179997"/>
                </a:moveTo>
                <a:lnTo>
                  <a:pt x="2857728" y="179997"/>
                </a:lnTo>
                <a:lnTo>
                  <a:pt x="2857728" y="0"/>
                </a:lnTo>
                <a:lnTo>
                  <a:pt x="0" y="0"/>
                </a:lnTo>
                <a:lnTo>
                  <a:pt x="0" y="179997"/>
                </a:lnTo>
                <a:close/>
              </a:path>
            </a:pathLst>
          </a:custGeom>
          <a:solidFill>
            <a:srgbClr val="007D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3" name="object 4"/>
          <p:cNvSpPr/>
          <p:nvPr/>
        </p:nvSpPr>
        <p:spPr>
          <a:xfrm>
            <a:off x="540004" y="11"/>
            <a:ext cx="3366270" cy="180417"/>
          </a:xfrm>
          <a:custGeom>
            <a:avLst/>
            <a:gdLst/>
            <a:ahLst/>
            <a:cxnLst/>
            <a:rect l="l" t="t" r="r" b="b"/>
            <a:pathLst>
              <a:path w="2854960" h="180340">
                <a:moveTo>
                  <a:pt x="0" y="179997"/>
                </a:moveTo>
                <a:lnTo>
                  <a:pt x="2854363" y="179997"/>
                </a:lnTo>
                <a:lnTo>
                  <a:pt x="2854363" y="0"/>
                </a:lnTo>
                <a:lnTo>
                  <a:pt x="0" y="0"/>
                </a:lnTo>
                <a:lnTo>
                  <a:pt x="0" y="179997"/>
                </a:lnTo>
                <a:close/>
              </a:path>
            </a:pathLst>
          </a:custGeom>
          <a:solidFill>
            <a:srgbClr val="007D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4" name="object 5"/>
          <p:cNvSpPr/>
          <p:nvPr/>
        </p:nvSpPr>
        <p:spPr>
          <a:xfrm>
            <a:off x="534354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5" name="object 6"/>
          <p:cNvSpPr/>
          <p:nvPr/>
        </p:nvSpPr>
        <p:spPr>
          <a:xfrm>
            <a:off x="538844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6" name="object 7"/>
          <p:cNvSpPr/>
          <p:nvPr/>
        </p:nvSpPr>
        <p:spPr>
          <a:xfrm>
            <a:off x="543334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7" name="object 8"/>
          <p:cNvSpPr/>
          <p:nvPr/>
        </p:nvSpPr>
        <p:spPr>
          <a:xfrm>
            <a:off x="547824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8" name="object 9"/>
          <p:cNvSpPr/>
          <p:nvPr/>
        </p:nvSpPr>
        <p:spPr>
          <a:xfrm>
            <a:off x="552314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9" name="object 10"/>
          <p:cNvSpPr/>
          <p:nvPr/>
        </p:nvSpPr>
        <p:spPr>
          <a:xfrm>
            <a:off x="556804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0" name="object 11"/>
          <p:cNvSpPr/>
          <p:nvPr/>
        </p:nvSpPr>
        <p:spPr>
          <a:xfrm>
            <a:off x="561294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1" name="object 12"/>
          <p:cNvSpPr/>
          <p:nvPr/>
        </p:nvSpPr>
        <p:spPr>
          <a:xfrm>
            <a:off x="565784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2" name="object 13"/>
          <p:cNvSpPr/>
          <p:nvPr/>
        </p:nvSpPr>
        <p:spPr>
          <a:xfrm>
            <a:off x="570274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3" name="object 14"/>
          <p:cNvSpPr/>
          <p:nvPr/>
        </p:nvSpPr>
        <p:spPr>
          <a:xfrm>
            <a:off x="574764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4" name="object 15"/>
          <p:cNvSpPr/>
          <p:nvPr/>
        </p:nvSpPr>
        <p:spPr>
          <a:xfrm>
            <a:off x="579253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5" name="object 16"/>
          <p:cNvSpPr/>
          <p:nvPr/>
        </p:nvSpPr>
        <p:spPr>
          <a:xfrm>
            <a:off x="583744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6" name="object 17"/>
          <p:cNvSpPr/>
          <p:nvPr/>
        </p:nvSpPr>
        <p:spPr>
          <a:xfrm>
            <a:off x="588234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7" name="object 18"/>
          <p:cNvSpPr/>
          <p:nvPr/>
        </p:nvSpPr>
        <p:spPr>
          <a:xfrm>
            <a:off x="592724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8" name="object 19"/>
          <p:cNvSpPr/>
          <p:nvPr/>
        </p:nvSpPr>
        <p:spPr>
          <a:xfrm>
            <a:off x="597214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9" name="object 20"/>
          <p:cNvSpPr/>
          <p:nvPr/>
        </p:nvSpPr>
        <p:spPr>
          <a:xfrm>
            <a:off x="601703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0" name="object 21"/>
          <p:cNvSpPr/>
          <p:nvPr/>
        </p:nvSpPr>
        <p:spPr>
          <a:xfrm>
            <a:off x="606194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1" name="object 22"/>
          <p:cNvSpPr/>
          <p:nvPr/>
        </p:nvSpPr>
        <p:spPr>
          <a:xfrm>
            <a:off x="610683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2" name="object 23"/>
          <p:cNvSpPr/>
          <p:nvPr/>
        </p:nvSpPr>
        <p:spPr>
          <a:xfrm>
            <a:off x="615173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3" name="object 24"/>
          <p:cNvSpPr/>
          <p:nvPr/>
        </p:nvSpPr>
        <p:spPr>
          <a:xfrm>
            <a:off x="619664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4" name="object 25"/>
          <p:cNvSpPr/>
          <p:nvPr/>
        </p:nvSpPr>
        <p:spPr>
          <a:xfrm>
            <a:off x="624153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5" name="object 26"/>
          <p:cNvSpPr/>
          <p:nvPr/>
        </p:nvSpPr>
        <p:spPr>
          <a:xfrm>
            <a:off x="628644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6" name="object 27"/>
          <p:cNvSpPr/>
          <p:nvPr/>
        </p:nvSpPr>
        <p:spPr>
          <a:xfrm>
            <a:off x="633133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7" name="object 28"/>
          <p:cNvSpPr/>
          <p:nvPr/>
        </p:nvSpPr>
        <p:spPr>
          <a:xfrm>
            <a:off x="637623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8" name="object 29"/>
          <p:cNvSpPr/>
          <p:nvPr/>
        </p:nvSpPr>
        <p:spPr>
          <a:xfrm>
            <a:off x="642113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9" name="object 30"/>
          <p:cNvSpPr/>
          <p:nvPr/>
        </p:nvSpPr>
        <p:spPr>
          <a:xfrm>
            <a:off x="646603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0" name="object 31"/>
          <p:cNvSpPr/>
          <p:nvPr/>
        </p:nvSpPr>
        <p:spPr>
          <a:xfrm>
            <a:off x="651094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1" name="object 32"/>
          <p:cNvSpPr/>
          <p:nvPr/>
        </p:nvSpPr>
        <p:spPr>
          <a:xfrm>
            <a:off x="655583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2" name="object 33"/>
          <p:cNvSpPr/>
          <p:nvPr/>
        </p:nvSpPr>
        <p:spPr>
          <a:xfrm>
            <a:off x="660073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3" name="object 34"/>
          <p:cNvSpPr/>
          <p:nvPr/>
        </p:nvSpPr>
        <p:spPr>
          <a:xfrm>
            <a:off x="664563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4" name="object 35"/>
          <p:cNvSpPr/>
          <p:nvPr/>
        </p:nvSpPr>
        <p:spPr>
          <a:xfrm>
            <a:off x="669053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5" name="object 36"/>
          <p:cNvSpPr/>
          <p:nvPr/>
        </p:nvSpPr>
        <p:spPr>
          <a:xfrm>
            <a:off x="673543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6" name="object 37"/>
          <p:cNvSpPr/>
          <p:nvPr/>
        </p:nvSpPr>
        <p:spPr>
          <a:xfrm>
            <a:off x="678033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7" name="object 38"/>
          <p:cNvSpPr/>
          <p:nvPr/>
        </p:nvSpPr>
        <p:spPr>
          <a:xfrm>
            <a:off x="682523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8" name="object 39"/>
          <p:cNvSpPr/>
          <p:nvPr/>
        </p:nvSpPr>
        <p:spPr>
          <a:xfrm>
            <a:off x="687013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9" name="object 40"/>
          <p:cNvSpPr/>
          <p:nvPr/>
        </p:nvSpPr>
        <p:spPr>
          <a:xfrm>
            <a:off x="691503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0" name="object 41"/>
          <p:cNvSpPr/>
          <p:nvPr/>
        </p:nvSpPr>
        <p:spPr>
          <a:xfrm>
            <a:off x="695993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1" name="object 42"/>
          <p:cNvSpPr/>
          <p:nvPr/>
        </p:nvSpPr>
        <p:spPr>
          <a:xfrm>
            <a:off x="700483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2" name="object 43"/>
          <p:cNvSpPr/>
          <p:nvPr/>
        </p:nvSpPr>
        <p:spPr>
          <a:xfrm>
            <a:off x="704973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3" name="object 44"/>
          <p:cNvSpPr/>
          <p:nvPr/>
        </p:nvSpPr>
        <p:spPr>
          <a:xfrm>
            <a:off x="709463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4" name="object 45"/>
          <p:cNvSpPr/>
          <p:nvPr/>
        </p:nvSpPr>
        <p:spPr>
          <a:xfrm>
            <a:off x="713953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5" name="object 46"/>
          <p:cNvSpPr/>
          <p:nvPr/>
        </p:nvSpPr>
        <p:spPr>
          <a:xfrm>
            <a:off x="718443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6" name="object 47"/>
          <p:cNvSpPr/>
          <p:nvPr/>
        </p:nvSpPr>
        <p:spPr>
          <a:xfrm>
            <a:off x="722932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7" name="object 48"/>
          <p:cNvSpPr/>
          <p:nvPr/>
        </p:nvSpPr>
        <p:spPr>
          <a:xfrm>
            <a:off x="727423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8" name="object 49"/>
          <p:cNvSpPr/>
          <p:nvPr/>
        </p:nvSpPr>
        <p:spPr>
          <a:xfrm>
            <a:off x="731912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9" name="object 50"/>
          <p:cNvSpPr/>
          <p:nvPr/>
        </p:nvSpPr>
        <p:spPr>
          <a:xfrm>
            <a:off x="736403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0" name="object 51"/>
          <p:cNvSpPr/>
          <p:nvPr/>
        </p:nvSpPr>
        <p:spPr>
          <a:xfrm>
            <a:off x="740893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1" name="object 52"/>
          <p:cNvSpPr/>
          <p:nvPr/>
        </p:nvSpPr>
        <p:spPr>
          <a:xfrm>
            <a:off x="74538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2" name="object 53"/>
          <p:cNvSpPr/>
          <p:nvPr/>
        </p:nvSpPr>
        <p:spPr>
          <a:xfrm>
            <a:off x="749873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3" name="object 54"/>
          <p:cNvSpPr/>
          <p:nvPr/>
        </p:nvSpPr>
        <p:spPr>
          <a:xfrm>
            <a:off x="754362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4" name="object 55"/>
          <p:cNvSpPr/>
          <p:nvPr/>
        </p:nvSpPr>
        <p:spPr>
          <a:xfrm>
            <a:off x="758852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5" name="object 56"/>
          <p:cNvSpPr/>
          <p:nvPr/>
        </p:nvSpPr>
        <p:spPr>
          <a:xfrm>
            <a:off x="763343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6" name="object 57"/>
          <p:cNvSpPr/>
          <p:nvPr/>
        </p:nvSpPr>
        <p:spPr>
          <a:xfrm>
            <a:off x="767833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7" name="object 58"/>
          <p:cNvSpPr/>
          <p:nvPr/>
        </p:nvSpPr>
        <p:spPr>
          <a:xfrm>
            <a:off x="772323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8" name="object 59"/>
          <p:cNvSpPr/>
          <p:nvPr/>
        </p:nvSpPr>
        <p:spPr>
          <a:xfrm>
            <a:off x="776812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9" name="object 60"/>
          <p:cNvSpPr/>
          <p:nvPr/>
        </p:nvSpPr>
        <p:spPr>
          <a:xfrm>
            <a:off x="78130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0" name="object 61"/>
          <p:cNvSpPr/>
          <p:nvPr/>
        </p:nvSpPr>
        <p:spPr>
          <a:xfrm>
            <a:off x="785792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1" name="object 62"/>
          <p:cNvSpPr/>
          <p:nvPr/>
        </p:nvSpPr>
        <p:spPr>
          <a:xfrm>
            <a:off x="790282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2" name="object 63"/>
          <p:cNvSpPr/>
          <p:nvPr/>
        </p:nvSpPr>
        <p:spPr>
          <a:xfrm>
            <a:off x="794772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3" name="object 64"/>
          <p:cNvSpPr/>
          <p:nvPr/>
        </p:nvSpPr>
        <p:spPr>
          <a:xfrm>
            <a:off x="799262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4" name="object 65"/>
          <p:cNvSpPr/>
          <p:nvPr/>
        </p:nvSpPr>
        <p:spPr>
          <a:xfrm>
            <a:off x="803752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5" name="object 66"/>
          <p:cNvSpPr/>
          <p:nvPr/>
        </p:nvSpPr>
        <p:spPr>
          <a:xfrm>
            <a:off x="80824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6" name="object 67"/>
          <p:cNvSpPr/>
          <p:nvPr/>
        </p:nvSpPr>
        <p:spPr>
          <a:xfrm>
            <a:off x="81273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7" name="object 68"/>
          <p:cNvSpPr/>
          <p:nvPr/>
        </p:nvSpPr>
        <p:spPr>
          <a:xfrm>
            <a:off x="817222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8" name="object 69"/>
          <p:cNvSpPr/>
          <p:nvPr/>
        </p:nvSpPr>
        <p:spPr>
          <a:xfrm>
            <a:off x="821712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9" name="object 70"/>
          <p:cNvSpPr/>
          <p:nvPr/>
        </p:nvSpPr>
        <p:spPr>
          <a:xfrm>
            <a:off x="826202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0" name="object 71"/>
          <p:cNvSpPr/>
          <p:nvPr/>
        </p:nvSpPr>
        <p:spPr>
          <a:xfrm>
            <a:off x="830692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1" name="object 72"/>
          <p:cNvSpPr/>
          <p:nvPr/>
        </p:nvSpPr>
        <p:spPr>
          <a:xfrm>
            <a:off x="835182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2" name="object 73"/>
          <p:cNvSpPr/>
          <p:nvPr/>
        </p:nvSpPr>
        <p:spPr>
          <a:xfrm>
            <a:off x="839672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3" name="object 74"/>
          <p:cNvSpPr/>
          <p:nvPr/>
        </p:nvSpPr>
        <p:spPr>
          <a:xfrm>
            <a:off x="844161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4" name="object 75"/>
          <p:cNvSpPr/>
          <p:nvPr/>
        </p:nvSpPr>
        <p:spPr>
          <a:xfrm>
            <a:off x="84865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5" name="object 76"/>
          <p:cNvSpPr/>
          <p:nvPr/>
        </p:nvSpPr>
        <p:spPr>
          <a:xfrm>
            <a:off x="853142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6" name="object 77"/>
          <p:cNvSpPr/>
          <p:nvPr/>
        </p:nvSpPr>
        <p:spPr>
          <a:xfrm>
            <a:off x="857632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7" name="object 78"/>
          <p:cNvSpPr/>
          <p:nvPr/>
        </p:nvSpPr>
        <p:spPr>
          <a:xfrm>
            <a:off x="862122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8" name="object 79"/>
          <p:cNvSpPr/>
          <p:nvPr/>
        </p:nvSpPr>
        <p:spPr>
          <a:xfrm>
            <a:off x="866611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9" name="object 80"/>
          <p:cNvSpPr/>
          <p:nvPr/>
        </p:nvSpPr>
        <p:spPr>
          <a:xfrm>
            <a:off x="871102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0" name="object 81"/>
          <p:cNvSpPr/>
          <p:nvPr/>
        </p:nvSpPr>
        <p:spPr>
          <a:xfrm>
            <a:off x="875591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1" name="object 82"/>
          <p:cNvSpPr/>
          <p:nvPr/>
        </p:nvSpPr>
        <p:spPr>
          <a:xfrm>
            <a:off x="880082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2" name="object 83"/>
          <p:cNvSpPr/>
          <p:nvPr/>
        </p:nvSpPr>
        <p:spPr>
          <a:xfrm>
            <a:off x="884572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3" name="object 84"/>
          <p:cNvSpPr/>
          <p:nvPr/>
        </p:nvSpPr>
        <p:spPr>
          <a:xfrm>
            <a:off x="889061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4" name="object 85"/>
          <p:cNvSpPr/>
          <p:nvPr/>
        </p:nvSpPr>
        <p:spPr>
          <a:xfrm>
            <a:off x="893552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5" name="object 86"/>
          <p:cNvSpPr/>
          <p:nvPr/>
        </p:nvSpPr>
        <p:spPr>
          <a:xfrm>
            <a:off x="898041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6" name="object 87"/>
          <p:cNvSpPr/>
          <p:nvPr/>
        </p:nvSpPr>
        <p:spPr>
          <a:xfrm>
            <a:off x="902531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7" name="object 88"/>
          <p:cNvSpPr/>
          <p:nvPr/>
        </p:nvSpPr>
        <p:spPr>
          <a:xfrm>
            <a:off x="907021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8" name="object 89"/>
          <p:cNvSpPr/>
          <p:nvPr/>
        </p:nvSpPr>
        <p:spPr>
          <a:xfrm>
            <a:off x="911511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9" name="object 90"/>
          <p:cNvSpPr/>
          <p:nvPr/>
        </p:nvSpPr>
        <p:spPr>
          <a:xfrm>
            <a:off x="916002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0" name="object 91"/>
          <p:cNvSpPr/>
          <p:nvPr/>
        </p:nvSpPr>
        <p:spPr>
          <a:xfrm>
            <a:off x="920491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1" name="object 92"/>
          <p:cNvSpPr/>
          <p:nvPr/>
        </p:nvSpPr>
        <p:spPr>
          <a:xfrm>
            <a:off x="924981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2" name="object 93"/>
          <p:cNvSpPr/>
          <p:nvPr/>
        </p:nvSpPr>
        <p:spPr>
          <a:xfrm>
            <a:off x="929471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3" name="object 94"/>
          <p:cNvSpPr/>
          <p:nvPr/>
        </p:nvSpPr>
        <p:spPr>
          <a:xfrm>
            <a:off x="933961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4" name="object 95"/>
          <p:cNvSpPr/>
          <p:nvPr/>
        </p:nvSpPr>
        <p:spPr>
          <a:xfrm>
            <a:off x="938451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5" name="object 96"/>
          <p:cNvSpPr/>
          <p:nvPr/>
        </p:nvSpPr>
        <p:spPr>
          <a:xfrm>
            <a:off x="942941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6" name="object 97"/>
          <p:cNvSpPr/>
          <p:nvPr/>
        </p:nvSpPr>
        <p:spPr>
          <a:xfrm>
            <a:off x="947431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7" name="object 98"/>
          <p:cNvSpPr/>
          <p:nvPr/>
        </p:nvSpPr>
        <p:spPr>
          <a:xfrm>
            <a:off x="951921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8" name="object 99"/>
          <p:cNvSpPr/>
          <p:nvPr/>
        </p:nvSpPr>
        <p:spPr>
          <a:xfrm>
            <a:off x="956411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9" name="object 100"/>
          <p:cNvSpPr/>
          <p:nvPr/>
        </p:nvSpPr>
        <p:spPr>
          <a:xfrm>
            <a:off x="960901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0" name="object 101"/>
          <p:cNvSpPr/>
          <p:nvPr/>
        </p:nvSpPr>
        <p:spPr>
          <a:xfrm>
            <a:off x="965391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1" name="object 102"/>
          <p:cNvSpPr/>
          <p:nvPr/>
        </p:nvSpPr>
        <p:spPr>
          <a:xfrm>
            <a:off x="969881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2" name="object 103"/>
          <p:cNvSpPr/>
          <p:nvPr/>
        </p:nvSpPr>
        <p:spPr>
          <a:xfrm>
            <a:off x="974371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3" name="object 104"/>
          <p:cNvSpPr/>
          <p:nvPr/>
        </p:nvSpPr>
        <p:spPr>
          <a:xfrm>
            <a:off x="978861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4" name="object 105"/>
          <p:cNvSpPr/>
          <p:nvPr/>
        </p:nvSpPr>
        <p:spPr>
          <a:xfrm>
            <a:off x="983351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5" name="object 106"/>
          <p:cNvSpPr/>
          <p:nvPr/>
        </p:nvSpPr>
        <p:spPr>
          <a:xfrm>
            <a:off x="987840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6" name="object 107"/>
          <p:cNvSpPr/>
          <p:nvPr/>
        </p:nvSpPr>
        <p:spPr>
          <a:xfrm>
            <a:off x="992331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7" name="object 108"/>
          <p:cNvSpPr/>
          <p:nvPr/>
        </p:nvSpPr>
        <p:spPr>
          <a:xfrm>
            <a:off x="996821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8" name="object 109"/>
          <p:cNvSpPr/>
          <p:nvPr/>
        </p:nvSpPr>
        <p:spPr>
          <a:xfrm>
            <a:off x="1001311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9" name="object 110"/>
          <p:cNvSpPr/>
          <p:nvPr/>
        </p:nvSpPr>
        <p:spPr>
          <a:xfrm>
            <a:off x="10058012" y="12"/>
            <a:ext cx="94615" cy="134620"/>
          </a:xfrm>
          <a:custGeom>
            <a:avLst/>
            <a:gdLst/>
            <a:ahLst/>
            <a:cxnLst/>
            <a:rect l="l" t="t" r="r" b="b"/>
            <a:pathLst>
              <a:path w="94615" h="134620">
                <a:moveTo>
                  <a:pt x="0" y="0"/>
                </a:moveTo>
                <a:lnTo>
                  <a:pt x="93999" y="134541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0" name="object 111"/>
          <p:cNvSpPr/>
          <p:nvPr/>
        </p:nvSpPr>
        <p:spPr>
          <a:xfrm>
            <a:off x="10102906" y="12"/>
            <a:ext cx="49530" cy="70485"/>
          </a:xfrm>
          <a:custGeom>
            <a:avLst/>
            <a:gdLst/>
            <a:ahLst/>
            <a:cxnLst/>
            <a:rect l="l" t="t" r="r" b="b"/>
            <a:pathLst>
              <a:path w="49529" h="70485">
                <a:moveTo>
                  <a:pt x="0" y="0"/>
                </a:moveTo>
                <a:lnTo>
                  <a:pt x="49105" y="70284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1" name="object 112"/>
          <p:cNvSpPr/>
          <p:nvPr/>
        </p:nvSpPr>
        <p:spPr>
          <a:xfrm>
            <a:off x="540004" y="130264"/>
            <a:ext cx="34925" cy="50165"/>
          </a:xfrm>
          <a:custGeom>
            <a:avLst/>
            <a:gdLst/>
            <a:ahLst/>
            <a:cxnLst/>
            <a:rect l="l" t="t" r="r" b="b"/>
            <a:pathLst>
              <a:path w="34925" h="50164">
                <a:moveTo>
                  <a:pt x="0" y="0"/>
                </a:moveTo>
                <a:lnTo>
                  <a:pt x="34755" y="49745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2" name="object 113"/>
          <p:cNvSpPr/>
          <p:nvPr/>
        </p:nvSpPr>
        <p:spPr>
          <a:xfrm>
            <a:off x="540004" y="66006"/>
            <a:ext cx="80010" cy="114300"/>
          </a:xfrm>
          <a:custGeom>
            <a:avLst/>
            <a:gdLst/>
            <a:ahLst/>
            <a:cxnLst/>
            <a:rect l="l" t="t" r="r" b="b"/>
            <a:pathLst>
              <a:path w="80009" h="114300">
                <a:moveTo>
                  <a:pt x="0" y="0"/>
                </a:moveTo>
                <a:lnTo>
                  <a:pt x="79649" y="114002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3" name="object 114"/>
          <p:cNvSpPr/>
          <p:nvPr/>
        </p:nvSpPr>
        <p:spPr>
          <a:xfrm>
            <a:off x="540004" y="1740"/>
            <a:ext cx="125095" cy="178435"/>
          </a:xfrm>
          <a:custGeom>
            <a:avLst/>
            <a:gdLst/>
            <a:ahLst/>
            <a:cxnLst/>
            <a:rect l="l" t="t" r="r" b="b"/>
            <a:pathLst>
              <a:path w="125095" h="178435">
                <a:moveTo>
                  <a:pt x="0" y="0"/>
                </a:moveTo>
                <a:lnTo>
                  <a:pt x="124551" y="178269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4" name="object 115"/>
          <p:cNvSpPr/>
          <p:nvPr/>
        </p:nvSpPr>
        <p:spPr>
          <a:xfrm>
            <a:off x="58369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5" name="object 116"/>
          <p:cNvSpPr/>
          <p:nvPr/>
        </p:nvSpPr>
        <p:spPr>
          <a:xfrm>
            <a:off x="62859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6" name="object 117"/>
          <p:cNvSpPr/>
          <p:nvPr/>
        </p:nvSpPr>
        <p:spPr>
          <a:xfrm>
            <a:off x="67349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7" name="object 118"/>
          <p:cNvSpPr/>
          <p:nvPr/>
        </p:nvSpPr>
        <p:spPr>
          <a:xfrm>
            <a:off x="71839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8" name="object 119"/>
          <p:cNvSpPr/>
          <p:nvPr/>
        </p:nvSpPr>
        <p:spPr>
          <a:xfrm>
            <a:off x="76329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9" name="object 120"/>
          <p:cNvSpPr/>
          <p:nvPr/>
        </p:nvSpPr>
        <p:spPr>
          <a:xfrm>
            <a:off x="80819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0" name="object 121"/>
          <p:cNvSpPr/>
          <p:nvPr/>
        </p:nvSpPr>
        <p:spPr>
          <a:xfrm>
            <a:off x="85309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1" name="object 122"/>
          <p:cNvSpPr/>
          <p:nvPr/>
        </p:nvSpPr>
        <p:spPr>
          <a:xfrm>
            <a:off x="89799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2" name="object 123"/>
          <p:cNvSpPr/>
          <p:nvPr/>
        </p:nvSpPr>
        <p:spPr>
          <a:xfrm>
            <a:off x="94289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3" name="object 124"/>
          <p:cNvSpPr/>
          <p:nvPr/>
        </p:nvSpPr>
        <p:spPr>
          <a:xfrm>
            <a:off x="98779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4" name="object 125"/>
          <p:cNvSpPr/>
          <p:nvPr/>
        </p:nvSpPr>
        <p:spPr>
          <a:xfrm>
            <a:off x="103269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5" name="object 126"/>
          <p:cNvSpPr/>
          <p:nvPr/>
        </p:nvSpPr>
        <p:spPr>
          <a:xfrm>
            <a:off x="107758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6" name="object 127"/>
          <p:cNvSpPr/>
          <p:nvPr/>
        </p:nvSpPr>
        <p:spPr>
          <a:xfrm>
            <a:off x="112249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7" name="object 128"/>
          <p:cNvSpPr/>
          <p:nvPr/>
        </p:nvSpPr>
        <p:spPr>
          <a:xfrm>
            <a:off x="116738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8" name="object 129"/>
          <p:cNvSpPr/>
          <p:nvPr/>
        </p:nvSpPr>
        <p:spPr>
          <a:xfrm>
            <a:off x="121229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9" name="object 130"/>
          <p:cNvSpPr/>
          <p:nvPr/>
        </p:nvSpPr>
        <p:spPr>
          <a:xfrm>
            <a:off x="125719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0" name="object 131"/>
          <p:cNvSpPr/>
          <p:nvPr/>
        </p:nvSpPr>
        <p:spPr>
          <a:xfrm>
            <a:off x="130208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1" name="object 132"/>
          <p:cNvSpPr/>
          <p:nvPr/>
        </p:nvSpPr>
        <p:spPr>
          <a:xfrm>
            <a:off x="134699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2" name="object 133"/>
          <p:cNvSpPr/>
          <p:nvPr/>
        </p:nvSpPr>
        <p:spPr>
          <a:xfrm>
            <a:off x="139188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3" name="object 134"/>
          <p:cNvSpPr/>
          <p:nvPr/>
        </p:nvSpPr>
        <p:spPr>
          <a:xfrm>
            <a:off x="143678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4" name="object 135"/>
          <p:cNvSpPr/>
          <p:nvPr/>
        </p:nvSpPr>
        <p:spPr>
          <a:xfrm>
            <a:off x="148168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5" name="object 136"/>
          <p:cNvSpPr/>
          <p:nvPr/>
        </p:nvSpPr>
        <p:spPr>
          <a:xfrm>
            <a:off x="152658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6" name="object 137"/>
          <p:cNvSpPr/>
          <p:nvPr/>
        </p:nvSpPr>
        <p:spPr>
          <a:xfrm>
            <a:off x="157149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7" name="object 138"/>
          <p:cNvSpPr/>
          <p:nvPr/>
        </p:nvSpPr>
        <p:spPr>
          <a:xfrm>
            <a:off x="161638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8" name="object 139"/>
          <p:cNvSpPr/>
          <p:nvPr/>
        </p:nvSpPr>
        <p:spPr>
          <a:xfrm>
            <a:off x="166128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9" name="object 140"/>
          <p:cNvSpPr/>
          <p:nvPr/>
        </p:nvSpPr>
        <p:spPr>
          <a:xfrm>
            <a:off x="170618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0" name="object 141"/>
          <p:cNvSpPr/>
          <p:nvPr/>
        </p:nvSpPr>
        <p:spPr>
          <a:xfrm>
            <a:off x="17510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1" name="object 142"/>
          <p:cNvSpPr/>
          <p:nvPr/>
        </p:nvSpPr>
        <p:spPr>
          <a:xfrm>
            <a:off x="179598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2" name="object 143"/>
          <p:cNvSpPr/>
          <p:nvPr/>
        </p:nvSpPr>
        <p:spPr>
          <a:xfrm>
            <a:off x="18408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3" name="object 144"/>
          <p:cNvSpPr/>
          <p:nvPr/>
        </p:nvSpPr>
        <p:spPr>
          <a:xfrm>
            <a:off x="188578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4" name="object 145"/>
          <p:cNvSpPr/>
          <p:nvPr/>
        </p:nvSpPr>
        <p:spPr>
          <a:xfrm>
            <a:off x="193068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5" name="object 146"/>
          <p:cNvSpPr/>
          <p:nvPr/>
        </p:nvSpPr>
        <p:spPr>
          <a:xfrm>
            <a:off x="197557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6" name="object 147"/>
          <p:cNvSpPr/>
          <p:nvPr/>
        </p:nvSpPr>
        <p:spPr>
          <a:xfrm>
            <a:off x="202048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7" name="object 148"/>
          <p:cNvSpPr/>
          <p:nvPr/>
        </p:nvSpPr>
        <p:spPr>
          <a:xfrm>
            <a:off x="206538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8" name="object 149"/>
          <p:cNvSpPr/>
          <p:nvPr/>
        </p:nvSpPr>
        <p:spPr>
          <a:xfrm>
            <a:off x="21102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9" name="object 150"/>
          <p:cNvSpPr/>
          <p:nvPr/>
        </p:nvSpPr>
        <p:spPr>
          <a:xfrm>
            <a:off x="21551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0" name="object 151"/>
          <p:cNvSpPr/>
          <p:nvPr/>
        </p:nvSpPr>
        <p:spPr>
          <a:xfrm>
            <a:off x="22000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1" name="object 152"/>
          <p:cNvSpPr/>
          <p:nvPr/>
        </p:nvSpPr>
        <p:spPr>
          <a:xfrm>
            <a:off x="224498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2" name="object 153"/>
          <p:cNvSpPr/>
          <p:nvPr/>
        </p:nvSpPr>
        <p:spPr>
          <a:xfrm>
            <a:off x="22898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3" name="object 154"/>
          <p:cNvSpPr/>
          <p:nvPr/>
        </p:nvSpPr>
        <p:spPr>
          <a:xfrm>
            <a:off x="23347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4" name="object 155"/>
          <p:cNvSpPr/>
          <p:nvPr/>
        </p:nvSpPr>
        <p:spPr>
          <a:xfrm>
            <a:off x="23796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5" name="object 156"/>
          <p:cNvSpPr/>
          <p:nvPr/>
        </p:nvSpPr>
        <p:spPr>
          <a:xfrm>
            <a:off x="242458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6" name="object 157"/>
          <p:cNvSpPr/>
          <p:nvPr/>
        </p:nvSpPr>
        <p:spPr>
          <a:xfrm>
            <a:off x="246948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7" name="object 158"/>
          <p:cNvSpPr/>
          <p:nvPr/>
        </p:nvSpPr>
        <p:spPr>
          <a:xfrm>
            <a:off x="251437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8" name="object 159"/>
          <p:cNvSpPr/>
          <p:nvPr/>
        </p:nvSpPr>
        <p:spPr>
          <a:xfrm>
            <a:off x="255928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9" name="object 160"/>
          <p:cNvSpPr/>
          <p:nvPr/>
        </p:nvSpPr>
        <p:spPr>
          <a:xfrm>
            <a:off x="260418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0" name="object 161"/>
          <p:cNvSpPr/>
          <p:nvPr/>
        </p:nvSpPr>
        <p:spPr>
          <a:xfrm>
            <a:off x="26490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1" name="object 162"/>
          <p:cNvSpPr/>
          <p:nvPr/>
        </p:nvSpPr>
        <p:spPr>
          <a:xfrm>
            <a:off x="26939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2" name="object 163"/>
          <p:cNvSpPr/>
          <p:nvPr/>
        </p:nvSpPr>
        <p:spPr>
          <a:xfrm>
            <a:off x="273887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3" name="object 164"/>
          <p:cNvSpPr/>
          <p:nvPr/>
        </p:nvSpPr>
        <p:spPr>
          <a:xfrm>
            <a:off x="278377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4" name="object 165"/>
          <p:cNvSpPr/>
          <p:nvPr/>
        </p:nvSpPr>
        <p:spPr>
          <a:xfrm>
            <a:off x="282867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5" name="object 166"/>
          <p:cNvSpPr/>
          <p:nvPr/>
        </p:nvSpPr>
        <p:spPr>
          <a:xfrm>
            <a:off x="287358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6" name="object 167"/>
          <p:cNvSpPr/>
          <p:nvPr/>
        </p:nvSpPr>
        <p:spPr>
          <a:xfrm>
            <a:off x="291848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7" name="object 168"/>
          <p:cNvSpPr/>
          <p:nvPr/>
        </p:nvSpPr>
        <p:spPr>
          <a:xfrm>
            <a:off x="296337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8" name="object 169"/>
          <p:cNvSpPr/>
          <p:nvPr/>
        </p:nvSpPr>
        <p:spPr>
          <a:xfrm>
            <a:off x="300827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9" name="object 170"/>
          <p:cNvSpPr/>
          <p:nvPr/>
        </p:nvSpPr>
        <p:spPr>
          <a:xfrm>
            <a:off x="305317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0" name="object 171"/>
          <p:cNvSpPr/>
          <p:nvPr/>
        </p:nvSpPr>
        <p:spPr>
          <a:xfrm>
            <a:off x="309807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1" name="object 172"/>
          <p:cNvSpPr/>
          <p:nvPr/>
        </p:nvSpPr>
        <p:spPr>
          <a:xfrm>
            <a:off x="314297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2" name="object 173"/>
          <p:cNvSpPr/>
          <p:nvPr/>
        </p:nvSpPr>
        <p:spPr>
          <a:xfrm>
            <a:off x="318787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3" name="object 174"/>
          <p:cNvSpPr/>
          <p:nvPr/>
        </p:nvSpPr>
        <p:spPr>
          <a:xfrm>
            <a:off x="323277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4" name="object 175"/>
          <p:cNvSpPr/>
          <p:nvPr/>
        </p:nvSpPr>
        <p:spPr>
          <a:xfrm>
            <a:off x="327767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5" name="object 176"/>
          <p:cNvSpPr/>
          <p:nvPr/>
        </p:nvSpPr>
        <p:spPr>
          <a:xfrm>
            <a:off x="332257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6" name="object 177"/>
          <p:cNvSpPr/>
          <p:nvPr/>
        </p:nvSpPr>
        <p:spPr>
          <a:xfrm>
            <a:off x="336747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7" name="object 178"/>
          <p:cNvSpPr/>
          <p:nvPr/>
        </p:nvSpPr>
        <p:spPr>
          <a:xfrm>
            <a:off x="341237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8" name="object 179"/>
          <p:cNvSpPr/>
          <p:nvPr/>
        </p:nvSpPr>
        <p:spPr>
          <a:xfrm>
            <a:off x="345727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9" name="object 180"/>
          <p:cNvSpPr/>
          <p:nvPr/>
        </p:nvSpPr>
        <p:spPr>
          <a:xfrm>
            <a:off x="350217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0" name="object 181"/>
          <p:cNvSpPr/>
          <p:nvPr/>
        </p:nvSpPr>
        <p:spPr>
          <a:xfrm>
            <a:off x="354707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1" name="object 182"/>
          <p:cNvSpPr/>
          <p:nvPr/>
        </p:nvSpPr>
        <p:spPr>
          <a:xfrm>
            <a:off x="359197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2" name="object 183"/>
          <p:cNvSpPr/>
          <p:nvPr/>
        </p:nvSpPr>
        <p:spPr>
          <a:xfrm>
            <a:off x="363686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3" name="object 184"/>
          <p:cNvSpPr/>
          <p:nvPr/>
        </p:nvSpPr>
        <p:spPr>
          <a:xfrm>
            <a:off x="368177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4" name="object 185"/>
          <p:cNvSpPr/>
          <p:nvPr/>
        </p:nvSpPr>
        <p:spPr>
          <a:xfrm>
            <a:off x="372667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5" name="object 186"/>
          <p:cNvSpPr/>
          <p:nvPr/>
        </p:nvSpPr>
        <p:spPr>
          <a:xfrm>
            <a:off x="377157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6" name="object 187"/>
          <p:cNvSpPr/>
          <p:nvPr/>
        </p:nvSpPr>
        <p:spPr>
          <a:xfrm>
            <a:off x="381647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7" name="object 188"/>
          <p:cNvSpPr/>
          <p:nvPr/>
        </p:nvSpPr>
        <p:spPr>
          <a:xfrm>
            <a:off x="386136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8" name="object 189"/>
          <p:cNvSpPr/>
          <p:nvPr/>
        </p:nvSpPr>
        <p:spPr>
          <a:xfrm>
            <a:off x="390627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9" name="object 190"/>
          <p:cNvSpPr/>
          <p:nvPr/>
        </p:nvSpPr>
        <p:spPr>
          <a:xfrm>
            <a:off x="395116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0" name="object 191"/>
          <p:cNvSpPr/>
          <p:nvPr/>
        </p:nvSpPr>
        <p:spPr>
          <a:xfrm>
            <a:off x="399606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1" name="object 192"/>
          <p:cNvSpPr/>
          <p:nvPr/>
        </p:nvSpPr>
        <p:spPr>
          <a:xfrm>
            <a:off x="404097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2" name="object 193"/>
          <p:cNvSpPr/>
          <p:nvPr/>
        </p:nvSpPr>
        <p:spPr>
          <a:xfrm>
            <a:off x="408586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3" name="object 194"/>
          <p:cNvSpPr/>
          <p:nvPr/>
        </p:nvSpPr>
        <p:spPr>
          <a:xfrm>
            <a:off x="413077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4" name="object 195"/>
          <p:cNvSpPr/>
          <p:nvPr/>
        </p:nvSpPr>
        <p:spPr>
          <a:xfrm>
            <a:off x="417566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5" name="object 196"/>
          <p:cNvSpPr/>
          <p:nvPr/>
        </p:nvSpPr>
        <p:spPr>
          <a:xfrm>
            <a:off x="422056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6" name="object 197"/>
          <p:cNvSpPr/>
          <p:nvPr/>
        </p:nvSpPr>
        <p:spPr>
          <a:xfrm>
            <a:off x="426546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7" name="object 198"/>
          <p:cNvSpPr/>
          <p:nvPr/>
        </p:nvSpPr>
        <p:spPr>
          <a:xfrm>
            <a:off x="431036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8" name="object 199"/>
          <p:cNvSpPr/>
          <p:nvPr/>
        </p:nvSpPr>
        <p:spPr>
          <a:xfrm>
            <a:off x="435527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9" name="object 200"/>
          <p:cNvSpPr/>
          <p:nvPr/>
        </p:nvSpPr>
        <p:spPr>
          <a:xfrm>
            <a:off x="440016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0" name="object 201"/>
          <p:cNvSpPr/>
          <p:nvPr/>
        </p:nvSpPr>
        <p:spPr>
          <a:xfrm>
            <a:off x="444506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1" name="object 202"/>
          <p:cNvSpPr/>
          <p:nvPr/>
        </p:nvSpPr>
        <p:spPr>
          <a:xfrm>
            <a:off x="448996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2" name="object 203"/>
          <p:cNvSpPr/>
          <p:nvPr/>
        </p:nvSpPr>
        <p:spPr>
          <a:xfrm>
            <a:off x="453486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3" name="object 204"/>
          <p:cNvSpPr/>
          <p:nvPr/>
        </p:nvSpPr>
        <p:spPr>
          <a:xfrm>
            <a:off x="457976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4" name="object 205"/>
          <p:cNvSpPr/>
          <p:nvPr/>
        </p:nvSpPr>
        <p:spPr>
          <a:xfrm>
            <a:off x="462466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5" name="object 206"/>
          <p:cNvSpPr/>
          <p:nvPr/>
        </p:nvSpPr>
        <p:spPr>
          <a:xfrm>
            <a:off x="466956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6" name="object 207"/>
          <p:cNvSpPr/>
          <p:nvPr/>
        </p:nvSpPr>
        <p:spPr>
          <a:xfrm>
            <a:off x="471446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7" name="object 208"/>
          <p:cNvSpPr/>
          <p:nvPr/>
        </p:nvSpPr>
        <p:spPr>
          <a:xfrm>
            <a:off x="475936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8" name="object 209"/>
          <p:cNvSpPr/>
          <p:nvPr/>
        </p:nvSpPr>
        <p:spPr>
          <a:xfrm>
            <a:off x="480426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9" name="object 210"/>
          <p:cNvSpPr/>
          <p:nvPr/>
        </p:nvSpPr>
        <p:spPr>
          <a:xfrm>
            <a:off x="484916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0" name="object 211"/>
          <p:cNvSpPr/>
          <p:nvPr/>
        </p:nvSpPr>
        <p:spPr>
          <a:xfrm>
            <a:off x="489406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1" name="object 212"/>
          <p:cNvSpPr/>
          <p:nvPr/>
        </p:nvSpPr>
        <p:spPr>
          <a:xfrm>
            <a:off x="493896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2" name="object 213"/>
          <p:cNvSpPr/>
          <p:nvPr/>
        </p:nvSpPr>
        <p:spPr>
          <a:xfrm>
            <a:off x="498386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3" name="object 214"/>
          <p:cNvSpPr/>
          <p:nvPr/>
        </p:nvSpPr>
        <p:spPr>
          <a:xfrm>
            <a:off x="502876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4" name="object 215"/>
          <p:cNvSpPr/>
          <p:nvPr/>
        </p:nvSpPr>
        <p:spPr>
          <a:xfrm>
            <a:off x="507365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5" name="object 216"/>
          <p:cNvSpPr/>
          <p:nvPr/>
        </p:nvSpPr>
        <p:spPr>
          <a:xfrm>
            <a:off x="511856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6" name="object 217"/>
          <p:cNvSpPr/>
          <p:nvPr/>
        </p:nvSpPr>
        <p:spPr>
          <a:xfrm>
            <a:off x="516346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7" name="object 218"/>
          <p:cNvSpPr/>
          <p:nvPr/>
        </p:nvSpPr>
        <p:spPr>
          <a:xfrm>
            <a:off x="520836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8" name="object 219"/>
          <p:cNvSpPr/>
          <p:nvPr/>
        </p:nvSpPr>
        <p:spPr>
          <a:xfrm>
            <a:off x="525326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9" name="object 220"/>
          <p:cNvSpPr/>
          <p:nvPr/>
        </p:nvSpPr>
        <p:spPr>
          <a:xfrm>
            <a:off x="529815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0" name="object 220"/>
          <p:cNvSpPr/>
          <p:nvPr/>
        </p:nvSpPr>
        <p:spPr>
          <a:xfrm>
            <a:off x="8437295" y="435254"/>
            <a:ext cx="501611" cy="10008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1" name="object 221"/>
          <p:cNvSpPr/>
          <p:nvPr/>
        </p:nvSpPr>
        <p:spPr>
          <a:xfrm>
            <a:off x="8126082" y="360006"/>
            <a:ext cx="249923" cy="24249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4" name="object 224"/>
          <p:cNvSpPr/>
          <p:nvPr/>
        </p:nvSpPr>
        <p:spPr>
          <a:xfrm>
            <a:off x="3567942" y="0"/>
            <a:ext cx="3556635" cy="1080135"/>
          </a:xfrm>
          <a:custGeom>
            <a:avLst/>
            <a:gdLst/>
            <a:ahLst/>
            <a:cxnLst/>
            <a:rect l="l" t="t" r="r" b="b"/>
            <a:pathLst>
              <a:path w="3556634" h="1080135">
                <a:moveTo>
                  <a:pt x="3556128" y="0"/>
                </a:moveTo>
                <a:lnTo>
                  <a:pt x="0" y="0"/>
                </a:lnTo>
                <a:lnTo>
                  <a:pt x="15653" y="29729"/>
                </a:lnTo>
                <a:lnTo>
                  <a:pt x="38721" y="71129"/>
                </a:lnTo>
                <a:lnTo>
                  <a:pt x="62733" y="111919"/>
                </a:lnTo>
                <a:lnTo>
                  <a:pt x="87673" y="152086"/>
                </a:lnTo>
                <a:lnTo>
                  <a:pt x="113526" y="191613"/>
                </a:lnTo>
                <a:lnTo>
                  <a:pt x="140278" y="230487"/>
                </a:lnTo>
                <a:lnTo>
                  <a:pt x="167915" y="268692"/>
                </a:lnTo>
                <a:lnTo>
                  <a:pt x="196421" y="306214"/>
                </a:lnTo>
                <a:lnTo>
                  <a:pt x="225781" y="343038"/>
                </a:lnTo>
                <a:lnTo>
                  <a:pt x="255982" y="379150"/>
                </a:lnTo>
                <a:lnTo>
                  <a:pt x="287007" y="414533"/>
                </a:lnTo>
                <a:lnTo>
                  <a:pt x="318843" y="449175"/>
                </a:lnTo>
                <a:lnTo>
                  <a:pt x="351474" y="483059"/>
                </a:lnTo>
                <a:lnTo>
                  <a:pt x="384886" y="516172"/>
                </a:lnTo>
                <a:lnTo>
                  <a:pt x="419064" y="548498"/>
                </a:lnTo>
                <a:lnTo>
                  <a:pt x="453994" y="580023"/>
                </a:lnTo>
                <a:lnTo>
                  <a:pt x="489660" y="610732"/>
                </a:lnTo>
                <a:lnTo>
                  <a:pt x="526047" y="640610"/>
                </a:lnTo>
                <a:lnTo>
                  <a:pt x="563142" y="669643"/>
                </a:lnTo>
                <a:lnTo>
                  <a:pt x="600929" y="697815"/>
                </a:lnTo>
                <a:lnTo>
                  <a:pt x="639394" y="725112"/>
                </a:lnTo>
                <a:lnTo>
                  <a:pt x="678522" y="751520"/>
                </a:lnTo>
                <a:lnTo>
                  <a:pt x="718297" y="777023"/>
                </a:lnTo>
                <a:lnTo>
                  <a:pt x="758706" y="801606"/>
                </a:lnTo>
                <a:lnTo>
                  <a:pt x="799733" y="825256"/>
                </a:lnTo>
                <a:lnTo>
                  <a:pt x="841364" y="847957"/>
                </a:lnTo>
                <a:lnTo>
                  <a:pt x="883585" y="869694"/>
                </a:lnTo>
                <a:lnTo>
                  <a:pt x="926379" y="890453"/>
                </a:lnTo>
                <a:lnTo>
                  <a:pt x="969733" y="910219"/>
                </a:lnTo>
                <a:lnTo>
                  <a:pt x="1013632" y="928977"/>
                </a:lnTo>
                <a:lnTo>
                  <a:pt x="1058060" y="946713"/>
                </a:lnTo>
                <a:lnTo>
                  <a:pt x="1103004" y="963411"/>
                </a:lnTo>
                <a:lnTo>
                  <a:pt x="1148449" y="979057"/>
                </a:lnTo>
                <a:lnTo>
                  <a:pt x="1194379" y="993637"/>
                </a:lnTo>
                <a:lnTo>
                  <a:pt x="1240780" y="1007134"/>
                </a:lnTo>
                <a:lnTo>
                  <a:pt x="1287638" y="1019536"/>
                </a:lnTo>
                <a:lnTo>
                  <a:pt x="1334937" y="1030826"/>
                </a:lnTo>
                <a:lnTo>
                  <a:pt x="1382662" y="1040991"/>
                </a:lnTo>
                <a:lnTo>
                  <a:pt x="1430800" y="1050015"/>
                </a:lnTo>
                <a:lnTo>
                  <a:pt x="1479335" y="1057884"/>
                </a:lnTo>
                <a:lnTo>
                  <a:pt x="1528252" y="1064582"/>
                </a:lnTo>
                <a:lnTo>
                  <a:pt x="1577537" y="1070096"/>
                </a:lnTo>
                <a:lnTo>
                  <a:pt x="1627175" y="1074410"/>
                </a:lnTo>
                <a:lnTo>
                  <a:pt x="1677152" y="1077510"/>
                </a:lnTo>
                <a:lnTo>
                  <a:pt x="1727452" y="1079380"/>
                </a:lnTo>
                <a:lnTo>
                  <a:pt x="1778059" y="1080007"/>
                </a:lnTo>
                <a:lnTo>
                  <a:pt x="1828669" y="1079380"/>
                </a:lnTo>
                <a:lnTo>
                  <a:pt x="1878970" y="1077510"/>
                </a:lnTo>
                <a:lnTo>
                  <a:pt x="1928949" y="1074410"/>
                </a:lnTo>
                <a:lnTo>
                  <a:pt x="1978589" y="1070095"/>
                </a:lnTo>
                <a:lnTo>
                  <a:pt x="2027875" y="1064581"/>
                </a:lnTo>
                <a:lnTo>
                  <a:pt x="2076795" y="1057882"/>
                </a:lnTo>
                <a:lnTo>
                  <a:pt x="2125331" y="1050013"/>
                </a:lnTo>
                <a:lnTo>
                  <a:pt x="2173471" y="1040988"/>
                </a:lnTo>
                <a:lnTo>
                  <a:pt x="2221198" y="1030823"/>
                </a:lnTo>
                <a:lnTo>
                  <a:pt x="2268499" y="1019532"/>
                </a:lnTo>
                <a:lnTo>
                  <a:pt x="2315358" y="1007130"/>
                </a:lnTo>
                <a:lnTo>
                  <a:pt x="2361761" y="993631"/>
                </a:lnTo>
                <a:lnTo>
                  <a:pt x="2407692" y="979051"/>
                </a:lnTo>
                <a:lnTo>
                  <a:pt x="2453138" y="963403"/>
                </a:lnTo>
                <a:lnTo>
                  <a:pt x="2498084" y="946704"/>
                </a:lnTo>
                <a:lnTo>
                  <a:pt x="2542514" y="928968"/>
                </a:lnTo>
                <a:lnTo>
                  <a:pt x="2586414" y="910208"/>
                </a:lnTo>
                <a:lnTo>
                  <a:pt x="2629769" y="890441"/>
                </a:lnTo>
                <a:lnTo>
                  <a:pt x="2672564" y="869681"/>
                </a:lnTo>
                <a:lnTo>
                  <a:pt x="2714786" y="847942"/>
                </a:lnTo>
                <a:lnTo>
                  <a:pt x="2756418" y="825240"/>
                </a:lnTo>
                <a:lnTo>
                  <a:pt x="2797446" y="801589"/>
                </a:lnTo>
                <a:lnTo>
                  <a:pt x="2837856" y="777004"/>
                </a:lnTo>
                <a:lnTo>
                  <a:pt x="2877632" y="751500"/>
                </a:lnTo>
                <a:lnTo>
                  <a:pt x="2916760" y="725091"/>
                </a:lnTo>
                <a:lnTo>
                  <a:pt x="2955226" y="697792"/>
                </a:lnTo>
                <a:lnTo>
                  <a:pt x="2993014" y="669618"/>
                </a:lnTo>
                <a:lnTo>
                  <a:pt x="3030109" y="640584"/>
                </a:lnTo>
                <a:lnTo>
                  <a:pt x="3066498" y="610704"/>
                </a:lnTo>
                <a:lnTo>
                  <a:pt x="3102164" y="579994"/>
                </a:lnTo>
                <a:lnTo>
                  <a:pt x="3137094" y="548467"/>
                </a:lnTo>
                <a:lnTo>
                  <a:pt x="3171272" y="516139"/>
                </a:lnTo>
                <a:lnTo>
                  <a:pt x="3204685" y="483025"/>
                </a:lnTo>
                <a:lnTo>
                  <a:pt x="3237316" y="449139"/>
                </a:lnTo>
                <a:lnTo>
                  <a:pt x="3269152" y="414496"/>
                </a:lnTo>
                <a:lnTo>
                  <a:pt x="3300177" y="379110"/>
                </a:lnTo>
                <a:lnTo>
                  <a:pt x="3330377" y="342998"/>
                </a:lnTo>
                <a:lnTo>
                  <a:pt x="3359738" y="306172"/>
                </a:lnTo>
                <a:lnTo>
                  <a:pt x="3388244" y="268648"/>
                </a:lnTo>
                <a:lnTo>
                  <a:pt x="3415880" y="230441"/>
                </a:lnTo>
                <a:lnTo>
                  <a:pt x="3442632" y="191566"/>
                </a:lnTo>
                <a:lnTo>
                  <a:pt x="3468485" y="152037"/>
                </a:lnTo>
                <a:lnTo>
                  <a:pt x="3493425" y="111869"/>
                </a:lnTo>
                <a:lnTo>
                  <a:pt x="3517436" y="71076"/>
                </a:lnTo>
                <a:lnTo>
                  <a:pt x="3540504" y="29675"/>
                </a:lnTo>
                <a:lnTo>
                  <a:pt x="3556128" y="0"/>
                </a:lnTo>
                <a:close/>
              </a:path>
            </a:pathLst>
          </a:custGeom>
          <a:solidFill>
            <a:srgbClr val="007D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5" name="object 22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pc="125" dirty="0"/>
              <a:t>3</a:t>
            </a:r>
          </a:p>
        </p:txBody>
      </p:sp>
      <p:sp>
        <p:nvSpPr>
          <p:cNvPr id="227" name="object 227"/>
          <p:cNvSpPr txBox="1"/>
          <p:nvPr/>
        </p:nvSpPr>
        <p:spPr>
          <a:xfrm>
            <a:off x="3337102" y="2681541"/>
            <a:ext cx="4475924" cy="1079783"/>
          </a:xfrm>
          <a:prstGeom prst="rect">
            <a:avLst/>
          </a:prstGeom>
        </p:spPr>
        <p:txBody>
          <a:bodyPr vert="horz" wrap="square" lIns="0" tIns="63500" rIns="0" bIns="0" rtlCol="0">
            <a:spAutoFit/>
          </a:bodyPr>
          <a:lstStyle/>
          <a:p>
            <a:pPr marL="176530" indent="-163830">
              <a:lnSpc>
                <a:spcPct val="100000"/>
              </a:lnSpc>
              <a:spcBef>
                <a:spcPts val="500"/>
              </a:spcBef>
              <a:buSzPct val="92857"/>
              <a:buFont typeface="Calibri"/>
              <a:buChar char="•"/>
              <a:tabLst>
                <a:tab pos="177165" algn="l"/>
              </a:tabLst>
            </a:pPr>
            <a:r>
              <a:rPr lang="en-US" sz="1400" b="1" spc="-75" dirty="0" smtClean="0">
                <a:solidFill>
                  <a:srgbClr val="231F20"/>
                </a:solidFill>
                <a:latin typeface="+mj-ea"/>
                <a:ea typeface="+mj-ea"/>
                <a:cs typeface="Gulim"/>
              </a:rPr>
              <a:t>24</a:t>
            </a:r>
            <a:r>
              <a:rPr lang="ko-KR" altLang="en-US" sz="1400" b="1" spc="-75" dirty="0" smtClean="0">
                <a:solidFill>
                  <a:srgbClr val="231F20"/>
                </a:solidFill>
                <a:latin typeface="+mj-ea"/>
                <a:ea typeface="+mj-ea"/>
                <a:cs typeface="Gulim"/>
              </a:rPr>
              <a:t>시간 신고전화 운영</a:t>
            </a:r>
            <a:r>
              <a:rPr lang="en-US" altLang="ko-KR" sz="1400" b="1" spc="-75" dirty="0" smtClean="0">
                <a:solidFill>
                  <a:srgbClr val="231F20"/>
                </a:solidFill>
                <a:latin typeface="+mj-ea"/>
                <a:ea typeface="+mj-ea"/>
                <a:cs typeface="Gulim"/>
              </a:rPr>
              <a:t>(112)</a:t>
            </a:r>
            <a:endParaRPr sz="1400" b="1" dirty="0">
              <a:latin typeface="+mj-ea"/>
              <a:ea typeface="+mj-ea"/>
              <a:cs typeface="Gulim"/>
            </a:endParaRPr>
          </a:p>
          <a:p>
            <a:pPr marL="176530" indent="-163830">
              <a:lnSpc>
                <a:spcPct val="100000"/>
              </a:lnSpc>
              <a:spcBef>
                <a:spcPts val="405"/>
              </a:spcBef>
              <a:buSzPct val="92857"/>
              <a:buFont typeface="Calibri"/>
              <a:buChar char="•"/>
              <a:tabLst>
                <a:tab pos="177165" algn="l"/>
              </a:tabLst>
            </a:pPr>
            <a:r>
              <a:rPr lang="ko-KR" altLang="en-US" sz="1400" b="1" spc="-150" dirty="0" smtClean="0">
                <a:solidFill>
                  <a:srgbClr val="231F20"/>
                </a:solidFill>
                <a:latin typeface="+mj-ea"/>
                <a:ea typeface="+mj-ea"/>
                <a:cs typeface="Gulim"/>
              </a:rPr>
              <a:t>아동학대의심사례 접수 후 아동학대 조사 실시</a:t>
            </a:r>
            <a:endParaRPr lang="en-US" altLang="ko-KR" sz="1400" b="1" spc="-150" dirty="0" smtClean="0">
              <a:solidFill>
                <a:srgbClr val="231F20"/>
              </a:solidFill>
              <a:latin typeface="+mj-ea"/>
              <a:ea typeface="+mj-ea"/>
              <a:cs typeface="Gulim"/>
            </a:endParaRPr>
          </a:p>
          <a:p>
            <a:pPr marL="176530" indent="-163830">
              <a:lnSpc>
                <a:spcPct val="100000"/>
              </a:lnSpc>
              <a:spcBef>
                <a:spcPts val="405"/>
              </a:spcBef>
              <a:buSzPct val="92857"/>
              <a:buFont typeface="Calibri"/>
              <a:buChar char="•"/>
              <a:tabLst>
                <a:tab pos="177165" algn="l"/>
              </a:tabLst>
            </a:pPr>
            <a:r>
              <a:rPr lang="ko-KR" altLang="en-US" sz="1400" b="1" spc="-150" dirty="0" smtClean="0">
                <a:solidFill>
                  <a:srgbClr val="231F20"/>
                </a:solidFill>
                <a:latin typeface="+mj-ea"/>
                <a:ea typeface="+mj-ea"/>
                <a:cs typeface="Gulim"/>
              </a:rPr>
              <a:t>경찰과 아동학대전담공무원 </a:t>
            </a:r>
            <a:r>
              <a:rPr lang="ko-KR" altLang="en-US" sz="1400" b="1" spc="-150" dirty="0" smtClean="0">
                <a:solidFill>
                  <a:srgbClr val="231F20"/>
                </a:solidFill>
                <a:latin typeface="+mj-ea"/>
                <a:ea typeface="+mj-ea"/>
                <a:cs typeface="Gulim"/>
              </a:rPr>
              <a:t>동행출동</a:t>
            </a:r>
            <a:endParaRPr lang="en-US" altLang="ko-KR" sz="1400" b="1" spc="-150" dirty="0" smtClean="0">
              <a:solidFill>
                <a:srgbClr val="231F20"/>
              </a:solidFill>
              <a:latin typeface="+mj-ea"/>
              <a:ea typeface="+mj-ea"/>
              <a:cs typeface="Gulim"/>
            </a:endParaRPr>
          </a:p>
          <a:p>
            <a:pPr marL="176530" indent="-163830">
              <a:lnSpc>
                <a:spcPct val="100000"/>
              </a:lnSpc>
              <a:spcBef>
                <a:spcPts val="405"/>
              </a:spcBef>
              <a:buSzPct val="92857"/>
              <a:buFont typeface="Calibri"/>
              <a:buChar char="•"/>
              <a:tabLst>
                <a:tab pos="177165" algn="l"/>
              </a:tabLst>
            </a:pPr>
            <a:r>
              <a:rPr lang="ko-KR" altLang="en-US" sz="1400" b="1" spc="-150" dirty="0" smtClean="0">
                <a:solidFill>
                  <a:srgbClr val="231F20"/>
                </a:solidFill>
                <a:latin typeface="+mj-ea"/>
                <a:ea typeface="+mj-ea"/>
                <a:cs typeface="Gulim"/>
              </a:rPr>
              <a:t>일반상담 </a:t>
            </a:r>
            <a:r>
              <a:rPr lang="ko-KR" altLang="en-US" sz="1400" b="1" spc="-150" dirty="0" smtClean="0">
                <a:solidFill>
                  <a:srgbClr val="231F20"/>
                </a:solidFill>
                <a:latin typeface="+mj-ea"/>
                <a:ea typeface="+mj-ea"/>
                <a:cs typeface="Gulim"/>
              </a:rPr>
              <a:t>접수 및 </a:t>
            </a:r>
            <a:r>
              <a:rPr lang="ko-KR" altLang="en-US" sz="1400" b="1" spc="-150" dirty="0" err="1" smtClean="0">
                <a:solidFill>
                  <a:srgbClr val="231F20"/>
                </a:solidFill>
                <a:latin typeface="+mj-ea"/>
                <a:ea typeface="+mj-ea"/>
                <a:cs typeface="Gulim"/>
              </a:rPr>
              <a:t>타기관</a:t>
            </a:r>
            <a:r>
              <a:rPr lang="ko-KR" altLang="en-US" sz="1400" b="1" spc="-150" dirty="0" smtClean="0">
                <a:solidFill>
                  <a:srgbClr val="231F20"/>
                </a:solidFill>
                <a:latin typeface="+mj-ea"/>
                <a:ea typeface="+mj-ea"/>
                <a:cs typeface="Gulim"/>
              </a:rPr>
              <a:t> 연계</a:t>
            </a:r>
            <a:endParaRPr sz="1400" b="1" dirty="0">
              <a:latin typeface="+mj-ea"/>
              <a:ea typeface="+mj-ea"/>
              <a:cs typeface="Gulim"/>
            </a:endParaRPr>
          </a:p>
        </p:txBody>
      </p:sp>
      <p:sp>
        <p:nvSpPr>
          <p:cNvPr id="228" name="object 228"/>
          <p:cNvSpPr/>
          <p:nvPr/>
        </p:nvSpPr>
        <p:spPr>
          <a:xfrm>
            <a:off x="719999" y="2167166"/>
            <a:ext cx="2072639" cy="2072639"/>
          </a:xfrm>
          <a:custGeom>
            <a:avLst/>
            <a:gdLst/>
            <a:ahLst/>
            <a:cxnLst/>
            <a:rect l="l" t="t" r="r" b="b"/>
            <a:pathLst>
              <a:path w="2072639" h="2072639">
                <a:moveTo>
                  <a:pt x="1694040" y="0"/>
                </a:moveTo>
                <a:lnTo>
                  <a:pt x="378282" y="0"/>
                </a:lnTo>
                <a:lnTo>
                  <a:pt x="330894" y="2952"/>
                </a:lnTo>
                <a:lnTo>
                  <a:pt x="285245" y="11573"/>
                </a:lnTo>
                <a:lnTo>
                  <a:pt x="241692" y="25503"/>
                </a:lnTo>
                <a:lnTo>
                  <a:pt x="200592" y="44387"/>
                </a:lnTo>
                <a:lnTo>
                  <a:pt x="162302" y="67866"/>
                </a:lnTo>
                <a:lnTo>
                  <a:pt x="127179" y="95584"/>
                </a:lnTo>
                <a:lnTo>
                  <a:pt x="95580" y="127184"/>
                </a:lnTo>
                <a:lnTo>
                  <a:pt x="67863" y="162307"/>
                </a:lnTo>
                <a:lnTo>
                  <a:pt x="44385" y="200597"/>
                </a:lnTo>
                <a:lnTo>
                  <a:pt x="25502" y="241697"/>
                </a:lnTo>
                <a:lnTo>
                  <a:pt x="11572" y="285249"/>
                </a:lnTo>
                <a:lnTo>
                  <a:pt x="2952" y="330897"/>
                </a:lnTo>
                <a:lnTo>
                  <a:pt x="0" y="378282"/>
                </a:lnTo>
                <a:lnTo>
                  <a:pt x="0" y="1694040"/>
                </a:lnTo>
                <a:lnTo>
                  <a:pt x="2952" y="1741425"/>
                </a:lnTo>
                <a:lnTo>
                  <a:pt x="11572" y="1787072"/>
                </a:lnTo>
                <a:lnTo>
                  <a:pt x="25502" y="1830624"/>
                </a:lnTo>
                <a:lnTo>
                  <a:pt x="44385" y="1871724"/>
                </a:lnTo>
                <a:lnTo>
                  <a:pt x="67863" y="1910014"/>
                </a:lnTo>
                <a:lnTo>
                  <a:pt x="95580" y="1945138"/>
                </a:lnTo>
                <a:lnTo>
                  <a:pt x="127179" y="1976737"/>
                </a:lnTo>
                <a:lnTo>
                  <a:pt x="162302" y="2004455"/>
                </a:lnTo>
                <a:lnTo>
                  <a:pt x="200592" y="2027934"/>
                </a:lnTo>
                <a:lnTo>
                  <a:pt x="241692" y="2046818"/>
                </a:lnTo>
                <a:lnTo>
                  <a:pt x="285245" y="2060749"/>
                </a:lnTo>
                <a:lnTo>
                  <a:pt x="330894" y="2069369"/>
                </a:lnTo>
                <a:lnTo>
                  <a:pt x="378282" y="2072322"/>
                </a:lnTo>
                <a:lnTo>
                  <a:pt x="1694040" y="2072322"/>
                </a:lnTo>
                <a:lnTo>
                  <a:pt x="1741427" y="2069369"/>
                </a:lnTo>
                <a:lnTo>
                  <a:pt x="1787076" y="2060749"/>
                </a:lnTo>
                <a:lnTo>
                  <a:pt x="1830629" y="2046818"/>
                </a:lnTo>
                <a:lnTo>
                  <a:pt x="1871730" y="2027934"/>
                </a:lnTo>
                <a:lnTo>
                  <a:pt x="1910020" y="2004455"/>
                </a:lnTo>
                <a:lnTo>
                  <a:pt x="1945143" y="1976737"/>
                </a:lnTo>
                <a:lnTo>
                  <a:pt x="1976741" y="1945138"/>
                </a:lnTo>
                <a:lnTo>
                  <a:pt x="2004459" y="1910014"/>
                </a:lnTo>
                <a:lnTo>
                  <a:pt x="2027937" y="1871724"/>
                </a:lnTo>
                <a:lnTo>
                  <a:pt x="2046820" y="1830624"/>
                </a:lnTo>
                <a:lnTo>
                  <a:pt x="2060750" y="1787072"/>
                </a:lnTo>
                <a:lnTo>
                  <a:pt x="2069369" y="1741425"/>
                </a:lnTo>
                <a:lnTo>
                  <a:pt x="2072322" y="1694040"/>
                </a:lnTo>
                <a:lnTo>
                  <a:pt x="2072322" y="378282"/>
                </a:lnTo>
                <a:lnTo>
                  <a:pt x="2069369" y="330897"/>
                </a:lnTo>
                <a:lnTo>
                  <a:pt x="2060750" y="285249"/>
                </a:lnTo>
                <a:lnTo>
                  <a:pt x="2046820" y="241697"/>
                </a:lnTo>
                <a:lnTo>
                  <a:pt x="2027937" y="200597"/>
                </a:lnTo>
                <a:lnTo>
                  <a:pt x="2004459" y="162307"/>
                </a:lnTo>
                <a:lnTo>
                  <a:pt x="1976741" y="127184"/>
                </a:lnTo>
                <a:lnTo>
                  <a:pt x="1945143" y="95584"/>
                </a:lnTo>
                <a:lnTo>
                  <a:pt x="1910020" y="67866"/>
                </a:lnTo>
                <a:lnTo>
                  <a:pt x="1871730" y="44387"/>
                </a:lnTo>
                <a:lnTo>
                  <a:pt x="1830629" y="25503"/>
                </a:lnTo>
                <a:lnTo>
                  <a:pt x="1787076" y="11573"/>
                </a:lnTo>
                <a:lnTo>
                  <a:pt x="1741427" y="2952"/>
                </a:lnTo>
                <a:lnTo>
                  <a:pt x="1694040" y="0"/>
                </a:lnTo>
                <a:close/>
              </a:path>
            </a:pathLst>
          </a:custGeom>
          <a:solidFill>
            <a:srgbClr val="8A949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9" name="object 229"/>
          <p:cNvSpPr/>
          <p:nvPr/>
        </p:nvSpPr>
        <p:spPr>
          <a:xfrm>
            <a:off x="753228" y="2166823"/>
            <a:ext cx="2039620" cy="2039620"/>
          </a:xfrm>
          <a:custGeom>
            <a:avLst/>
            <a:gdLst/>
            <a:ahLst/>
            <a:cxnLst/>
            <a:rect l="l" t="t" r="r" b="b"/>
            <a:pathLst>
              <a:path w="2039620" h="2039620">
                <a:moveTo>
                  <a:pt x="1677593" y="0"/>
                </a:moveTo>
                <a:lnTo>
                  <a:pt x="361835" y="0"/>
                </a:lnTo>
                <a:lnTo>
                  <a:pt x="312803" y="3309"/>
                </a:lnTo>
                <a:lnTo>
                  <a:pt x="265756" y="12947"/>
                </a:lnTo>
                <a:lnTo>
                  <a:pt x="221127" y="28479"/>
                </a:lnTo>
                <a:lnTo>
                  <a:pt x="179352" y="49472"/>
                </a:lnTo>
                <a:lnTo>
                  <a:pt x="140864" y="75490"/>
                </a:lnTo>
                <a:lnTo>
                  <a:pt x="106098" y="106098"/>
                </a:lnTo>
                <a:lnTo>
                  <a:pt x="75490" y="140864"/>
                </a:lnTo>
                <a:lnTo>
                  <a:pt x="49472" y="179352"/>
                </a:lnTo>
                <a:lnTo>
                  <a:pt x="28479" y="221127"/>
                </a:lnTo>
                <a:lnTo>
                  <a:pt x="12947" y="265756"/>
                </a:lnTo>
                <a:lnTo>
                  <a:pt x="3309" y="312803"/>
                </a:lnTo>
                <a:lnTo>
                  <a:pt x="0" y="361835"/>
                </a:lnTo>
                <a:lnTo>
                  <a:pt x="0" y="1677593"/>
                </a:lnTo>
                <a:lnTo>
                  <a:pt x="3309" y="1726625"/>
                </a:lnTo>
                <a:lnTo>
                  <a:pt x="12947" y="1773673"/>
                </a:lnTo>
                <a:lnTo>
                  <a:pt x="28479" y="1818301"/>
                </a:lnTo>
                <a:lnTo>
                  <a:pt x="49472" y="1860077"/>
                </a:lnTo>
                <a:lnTo>
                  <a:pt x="75490" y="1898564"/>
                </a:lnTo>
                <a:lnTo>
                  <a:pt x="106098" y="1933330"/>
                </a:lnTo>
                <a:lnTo>
                  <a:pt x="140864" y="1963939"/>
                </a:lnTo>
                <a:lnTo>
                  <a:pt x="179352" y="1989957"/>
                </a:lnTo>
                <a:lnTo>
                  <a:pt x="221127" y="2010949"/>
                </a:lnTo>
                <a:lnTo>
                  <a:pt x="265756" y="2026482"/>
                </a:lnTo>
                <a:lnTo>
                  <a:pt x="312803" y="2036120"/>
                </a:lnTo>
                <a:lnTo>
                  <a:pt x="361835" y="2039429"/>
                </a:lnTo>
                <a:lnTo>
                  <a:pt x="1677593" y="2039429"/>
                </a:lnTo>
                <a:lnTo>
                  <a:pt x="1726625" y="2036120"/>
                </a:lnTo>
                <a:lnTo>
                  <a:pt x="1773673" y="2026482"/>
                </a:lnTo>
                <a:lnTo>
                  <a:pt x="1818301" y="2010949"/>
                </a:lnTo>
                <a:lnTo>
                  <a:pt x="1860077" y="1989957"/>
                </a:lnTo>
                <a:lnTo>
                  <a:pt x="1898564" y="1963939"/>
                </a:lnTo>
                <a:lnTo>
                  <a:pt x="1933330" y="1933330"/>
                </a:lnTo>
                <a:lnTo>
                  <a:pt x="1963939" y="1898564"/>
                </a:lnTo>
                <a:lnTo>
                  <a:pt x="1989957" y="1860077"/>
                </a:lnTo>
                <a:lnTo>
                  <a:pt x="2010949" y="1818301"/>
                </a:lnTo>
                <a:lnTo>
                  <a:pt x="2026482" y="1773673"/>
                </a:lnTo>
                <a:lnTo>
                  <a:pt x="2036120" y="1726625"/>
                </a:lnTo>
                <a:lnTo>
                  <a:pt x="2039429" y="1677593"/>
                </a:lnTo>
                <a:lnTo>
                  <a:pt x="2039429" y="361835"/>
                </a:lnTo>
                <a:lnTo>
                  <a:pt x="2036120" y="312803"/>
                </a:lnTo>
                <a:lnTo>
                  <a:pt x="2026482" y="265756"/>
                </a:lnTo>
                <a:lnTo>
                  <a:pt x="2010949" y="221127"/>
                </a:lnTo>
                <a:lnTo>
                  <a:pt x="1989957" y="179352"/>
                </a:lnTo>
                <a:lnTo>
                  <a:pt x="1963939" y="140864"/>
                </a:lnTo>
                <a:lnTo>
                  <a:pt x="1933330" y="106098"/>
                </a:lnTo>
                <a:lnTo>
                  <a:pt x="1898564" y="75490"/>
                </a:lnTo>
                <a:lnTo>
                  <a:pt x="1860077" y="49472"/>
                </a:lnTo>
                <a:lnTo>
                  <a:pt x="1818301" y="28479"/>
                </a:lnTo>
                <a:lnTo>
                  <a:pt x="1773673" y="12947"/>
                </a:lnTo>
                <a:lnTo>
                  <a:pt x="1726625" y="3309"/>
                </a:lnTo>
                <a:lnTo>
                  <a:pt x="1677593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0" name="object 230"/>
          <p:cNvSpPr/>
          <p:nvPr/>
        </p:nvSpPr>
        <p:spPr>
          <a:xfrm>
            <a:off x="749198" y="2196350"/>
            <a:ext cx="2013927" cy="201392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1" name="object 231"/>
          <p:cNvSpPr/>
          <p:nvPr/>
        </p:nvSpPr>
        <p:spPr>
          <a:xfrm>
            <a:off x="3075172" y="2196807"/>
            <a:ext cx="1383616" cy="502551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2" name="object 232"/>
          <p:cNvSpPr/>
          <p:nvPr/>
        </p:nvSpPr>
        <p:spPr>
          <a:xfrm>
            <a:off x="3080926" y="4976888"/>
            <a:ext cx="1535404" cy="50256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3" name="object 233"/>
          <p:cNvSpPr txBox="1"/>
          <p:nvPr/>
        </p:nvSpPr>
        <p:spPr>
          <a:xfrm>
            <a:off x="3364801" y="1270597"/>
            <a:ext cx="3178175" cy="1280479"/>
          </a:xfrm>
          <a:prstGeom prst="rect">
            <a:avLst/>
          </a:prstGeom>
        </p:spPr>
        <p:txBody>
          <a:bodyPr vert="horz" wrap="square" lIns="0" tIns="46355" rIns="0" bIns="0" rtlCol="0">
            <a:spAutoFit/>
          </a:bodyPr>
          <a:lstStyle/>
          <a:p>
            <a:pPr marL="777240" algn="ctr">
              <a:lnSpc>
                <a:spcPct val="100000"/>
              </a:lnSpc>
              <a:spcBef>
                <a:spcPts val="365"/>
              </a:spcBef>
            </a:pPr>
            <a:r>
              <a:rPr sz="2000" b="1" spc="-170" dirty="0">
                <a:solidFill>
                  <a:srgbClr val="007DC4"/>
                </a:solidFill>
                <a:latin typeface="Malgun Gothic"/>
                <a:cs typeface="Malgun Gothic"/>
              </a:rPr>
              <a:t>아동학대사례</a:t>
            </a:r>
            <a:r>
              <a:rPr sz="2000" b="1" spc="-350" dirty="0">
                <a:solidFill>
                  <a:srgbClr val="007DC4"/>
                </a:solidFill>
                <a:latin typeface="Malgun Gothic"/>
                <a:cs typeface="Malgun Gothic"/>
              </a:rPr>
              <a:t> </a:t>
            </a:r>
            <a:r>
              <a:rPr sz="2000" b="1" spc="-180" dirty="0">
                <a:solidFill>
                  <a:srgbClr val="007DC4"/>
                </a:solidFill>
                <a:latin typeface="Malgun Gothic"/>
                <a:cs typeface="Malgun Gothic"/>
              </a:rPr>
              <a:t>개입과정</a:t>
            </a:r>
            <a:endParaRPr sz="2000" dirty="0">
              <a:latin typeface="Malgun Gothic"/>
              <a:cs typeface="Malgun Gothic"/>
            </a:endParaRPr>
          </a:p>
          <a:p>
            <a:pPr marL="775970" algn="ctr">
              <a:lnSpc>
                <a:spcPct val="100000"/>
              </a:lnSpc>
              <a:spcBef>
                <a:spcPts val="185"/>
              </a:spcBef>
            </a:pPr>
            <a:r>
              <a:rPr sz="1400" b="1" spc="-140" dirty="0">
                <a:solidFill>
                  <a:srgbClr val="6D6E71"/>
                </a:solidFill>
                <a:latin typeface="Malgun Gothic"/>
                <a:cs typeface="Malgun Gothic"/>
              </a:rPr>
              <a:t>신고접수 </a:t>
            </a:r>
            <a:r>
              <a:rPr sz="1400" b="1" spc="-85" dirty="0">
                <a:solidFill>
                  <a:srgbClr val="6D6E71"/>
                </a:solidFill>
                <a:latin typeface="Malgun Gothic"/>
                <a:cs typeface="Malgun Gothic"/>
              </a:rPr>
              <a:t>및</a:t>
            </a:r>
            <a:r>
              <a:rPr sz="1400" b="1" spc="-360" dirty="0">
                <a:solidFill>
                  <a:srgbClr val="6D6E71"/>
                </a:solidFill>
                <a:latin typeface="Malgun Gothic"/>
                <a:cs typeface="Malgun Gothic"/>
              </a:rPr>
              <a:t> </a:t>
            </a:r>
            <a:r>
              <a:rPr lang="ko-KR" altLang="en-US" sz="1400" b="1" spc="-155" dirty="0" smtClean="0">
                <a:solidFill>
                  <a:srgbClr val="6D6E71"/>
                </a:solidFill>
                <a:latin typeface="Malgun Gothic"/>
                <a:cs typeface="Malgun Gothic"/>
              </a:rPr>
              <a:t>아동학대</a:t>
            </a:r>
            <a:r>
              <a:rPr sz="1400" b="1" spc="-155" dirty="0" err="1" smtClean="0">
                <a:solidFill>
                  <a:srgbClr val="6D6E71"/>
                </a:solidFill>
                <a:latin typeface="Malgun Gothic"/>
                <a:cs typeface="Malgun Gothic"/>
              </a:rPr>
              <a:t>조사</a:t>
            </a:r>
            <a:endParaRPr sz="1400" dirty="0">
              <a:latin typeface="Malgun Gothic"/>
              <a:cs typeface="Malgun Gothic"/>
            </a:endParaRPr>
          </a:p>
          <a:p>
            <a:pPr>
              <a:lnSpc>
                <a:spcPct val="100000"/>
              </a:lnSpc>
            </a:pPr>
            <a:endParaRPr sz="16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25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600" b="1" spc="-180" dirty="0">
                <a:solidFill>
                  <a:srgbClr val="231F20"/>
                </a:solidFill>
                <a:latin typeface="Malgun Gothic"/>
                <a:cs typeface="Malgun Gothic"/>
              </a:rPr>
              <a:t>신고접수</a:t>
            </a:r>
            <a:endParaRPr sz="1600" dirty="0">
              <a:latin typeface="Malgun Gothic"/>
              <a:cs typeface="Malgun Gothic"/>
            </a:endParaRPr>
          </a:p>
        </p:txBody>
      </p:sp>
      <p:sp>
        <p:nvSpPr>
          <p:cNvPr id="234" name="object 234"/>
          <p:cNvSpPr/>
          <p:nvPr/>
        </p:nvSpPr>
        <p:spPr>
          <a:xfrm>
            <a:off x="860405" y="2299030"/>
            <a:ext cx="1814398" cy="1814385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5" name="object 235"/>
          <p:cNvSpPr/>
          <p:nvPr/>
        </p:nvSpPr>
        <p:spPr>
          <a:xfrm>
            <a:off x="719999" y="4947682"/>
            <a:ext cx="2072639" cy="2072639"/>
          </a:xfrm>
          <a:custGeom>
            <a:avLst/>
            <a:gdLst/>
            <a:ahLst/>
            <a:cxnLst/>
            <a:rect l="l" t="t" r="r" b="b"/>
            <a:pathLst>
              <a:path w="2072639" h="2072640">
                <a:moveTo>
                  <a:pt x="1694040" y="0"/>
                </a:moveTo>
                <a:lnTo>
                  <a:pt x="378282" y="0"/>
                </a:lnTo>
                <a:lnTo>
                  <a:pt x="330894" y="2952"/>
                </a:lnTo>
                <a:lnTo>
                  <a:pt x="285245" y="11573"/>
                </a:lnTo>
                <a:lnTo>
                  <a:pt x="241692" y="25503"/>
                </a:lnTo>
                <a:lnTo>
                  <a:pt x="200592" y="44387"/>
                </a:lnTo>
                <a:lnTo>
                  <a:pt x="162302" y="67866"/>
                </a:lnTo>
                <a:lnTo>
                  <a:pt x="127179" y="95584"/>
                </a:lnTo>
                <a:lnTo>
                  <a:pt x="95580" y="127184"/>
                </a:lnTo>
                <a:lnTo>
                  <a:pt x="67863" y="162307"/>
                </a:lnTo>
                <a:lnTo>
                  <a:pt x="44385" y="200597"/>
                </a:lnTo>
                <a:lnTo>
                  <a:pt x="25502" y="241697"/>
                </a:lnTo>
                <a:lnTo>
                  <a:pt x="11572" y="285249"/>
                </a:lnTo>
                <a:lnTo>
                  <a:pt x="2952" y="330897"/>
                </a:lnTo>
                <a:lnTo>
                  <a:pt x="0" y="378282"/>
                </a:lnTo>
                <a:lnTo>
                  <a:pt x="0" y="1694040"/>
                </a:lnTo>
                <a:lnTo>
                  <a:pt x="2952" y="1741425"/>
                </a:lnTo>
                <a:lnTo>
                  <a:pt x="11572" y="1787072"/>
                </a:lnTo>
                <a:lnTo>
                  <a:pt x="25502" y="1830624"/>
                </a:lnTo>
                <a:lnTo>
                  <a:pt x="44385" y="1871724"/>
                </a:lnTo>
                <a:lnTo>
                  <a:pt x="67863" y="1910014"/>
                </a:lnTo>
                <a:lnTo>
                  <a:pt x="95580" y="1945138"/>
                </a:lnTo>
                <a:lnTo>
                  <a:pt x="127179" y="1976737"/>
                </a:lnTo>
                <a:lnTo>
                  <a:pt x="162302" y="2004455"/>
                </a:lnTo>
                <a:lnTo>
                  <a:pt x="200592" y="2027934"/>
                </a:lnTo>
                <a:lnTo>
                  <a:pt x="241692" y="2046818"/>
                </a:lnTo>
                <a:lnTo>
                  <a:pt x="285245" y="2060749"/>
                </a:lnTo>
                <a:lnTo>
                  <a:pt x="330894" y="2069369"/>
                </a:lnTo>
                <a:lnTo>
                  <a:pt x="378282" y="2072322"/>
                </a:lnTo>
                <a:lnTo>
                  <a:pt x="1694040" y="2072322"/>
                </a:lnTo>
                <a:lnTo>
                  <a:pt x="1741427" y="2069369"/>
                </a:lnTo>
                <a:lnTo>
                  <a:pt x="1787076" y="2060749"/>
                </a:lnTo>
                <a:lnTo>
                  <a:pt x="1830629" y="2046818"/>
                </a:lnTo>
                <a:lnTo>
                  <a:pt x="1871730" y="2027934"/>
                </a:lnTo>
                <a:lnTo>
                  <a:pt x="1910020" y="2004455"/>
                </a:lnTo>
                <a:lnTo>
                  <a:pt x="1945143" y="1976737"/>
                </a:lnTo>
                <a:lnTo>
                  <a:pt x="1976741" y="1945138"/>
                </a:lnTo>
                <a:lnTo>
                  <a:pt x="2004459" y="1910014"/>
                </a:lnTo>
                <a:lnTo>
                  <a:pt x="2027937" y="1871724"/>
                </a:lnTo>
                <a:lnTo>
                  <a:pt x="2046820" y="1830624"/>
                </a:lnTo>
                <a:lnTo>
                  <a:pt x="2060750" y="1787072"/>
                </a:lnTo>
                <a:lnTo>
                  <a:pt x="2069369" y="1741425"/>
                </a:lnTo>
                <a:lnTo>
                  <a:pt x="2072322" y="1694040"/>
                </a:lnTo>
                <a:lnTo>
                  <a:pt x="2072322" y="378282"/>
                </a:lnTo>
                <a:lnTo>
                  <a:pt x="2069369" y="330897"/>
                </a:lnTo>
                <a:lnTo>
                  <a:pt x="2060750" y="285249"/>
                </a:lnTo>
                <a:lnTo>
                  <a:pt x="2046820" y="241697"/>
                </a:lnTo>
                <a:lnTo>
                  <a:pt x="2027937" y="200597"/>
                </a:lnTo>
                <a:lnTo>
                  <a:pt x="2004459" y="162307"/>
                </a:lnTo>
                <a:lnTo>
                  <a:pt x="1976741" y="127184"/>
                </a:lnTo>
                <a:lnTo>
                  <a:pt x="1945143" y="95584"/>
                </a:lnTo>
                <a:lnTo>
                  <a:pt x="1910020" y="67866"/>
                </a:lnTo>
                <a:lnTo>
                  <a:pt x="1871730" y="44387"/>
                </a:lnTo>
                <a:lnTo>
                  <a:pt x="1830629" y="25503"/>
                </a:lnTo>
                <a:lnTo>
                  <a:pt x="1787076" y="11573"/>
                </a:lnTo>
                <a:lnTo>
                  <a:pt x="1741427" y="2952"/>
                </a:lnTo>
                <a:lnTo>
                  <a:pt x="1694040" y="0"/>
                </a:lnTo>
                <a:close/>
              </a:path>
            </a:pathLst>
          </a:custGeom>
          <a:solidFill>
            <a:srgbClr val="8A949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6" name="object 236"/>
          <p:cNvSpPr/>
          <p:nvPr/>
        </p:nvSpPr>
        <p:spPr>
          <a:xfrm>
            <a:off x="753228" y="4947344"/>
            <a:ext cx="2039620" cy="2039620"/>
          </a:xfrm>
          <a:custGeom>
            <a:avLst/>
            <a:gdLst/>
            <a:ahLst/>
            <a:cxnLst/>
            <a:rect l="l" t="t" r="r" b="b"/>
            <a:pathLst>
              <a:path w="2039620" h="2039620">
                <a:moveTo>
                  <a:pt x="1677593" y="0"/>
                </a:moveTo>
                <a:lnTo>
                  <a:pt x="361835" y="0"/>
                </a:lnTo>
                <a:lnTo>
                  <a:pt x="312803" y="3309"/>
                </a:lnTo>
                <a:lnTo>
                  <a:pt x="265756" y="12947"/>
                </a:lnTo>
                <a:lnTo>
                  <a:pt x="221127" y="28479"/>
                </a:lnTo>
                <a:lnTo>
                  <a:pt x="179352" y="49472"/>
                </a:lnTo>
                <a:lnTo>
                  <a:pt x="140864" y="75490"/>
                </a:lnTo>
                <a:lnTo>
                  <a:pt x="106098" y="106098"/>
                </a:lnTo>
                <a:lnTo>
                  <a:pt x="75490" y="140864"/>
                </a:lnTo>
                <a:lnTo>
                  <a:pt x="49472" y="179352"/>
                </a:lnTo>
                <a:lnTo>
                  <a:pt x="28479" y="221127"/>
                </a:lnTo>
                <a:lnTo>
                  <a:pt x="12947" y="265756"/>
                </a:lnTo>
                <a:lnTo>
                  <a:pt x="3309" y="312803"/>
                </a:lnTo>
                <a:lnTo>
                  <a:pt x="0" y="361835"/>
                </a:lnTo>
                <a:lnTo>
                  <a:pt x="0" y="1677593"/>
                </a:lnTo>
                <a:lnTo>
                  <a:pt x="3309" y="1726625"/>
                </a:lnTo>
                <a:lnTo>
                  <a:pt x="12947" y="1773673"/>
                </a:lnTo>
                <a:lnTo>
                  <a:pt x="28479" y="1818301"/>
                </a:lnTo>
                <a:lnTo>
                  <a:pt x="49472" y="1860077"/>
                </a:lnTo>
                <a:lnTo>
                  <a:pt x="75490" y="1898564"/>
                </a:lnTo>
                <a:lnTo>
                  <a:pt x="106098" y="1933330"/>
                </a:lnTo>
                <a:lnTo>
                  <a:pt x="140864" y="1963939"/>
                </a:lnTo>
                <a:lnTo>
                  <a:pt x="179352" y="1989957"/>
                </a:lnTo>
                <a:lnTo>
                  <a:pt x="221127" y="2010949"/>
                </a:lnTo>
                <a:lnTo>
                  <a:pt x="265756" y="2026482"/>
                </a:lnTo>
                <a:lnTo>
                  <a:pt x="312803" y="2036120"/>
                </a:lnTo>
                <a:lnTo>
                  <a:pt x="361835" y="2039429"/>
                </a:lnTo>
                <a:lnTo>
                  <a:pt x="1677593" y="2039429"/>
                </a:lnTo>
                <a:lnTo>
                  <a:pt x="1726625" y="2036120"/>
                </a:lnTo>
                <a:lnTo>
                  <a:pt x="1773673" y="2026482"/>
                </a:lnTo>
                <a:lnTo>
                  <a:pt x="1818301" y="2010949"/>
                </a:lnTo>
                <a:lnTo>
                  <a:pt x="1860077" y="1989957"/>
                </a:lnTo>
                <a:lnTo>
                  <a:pt x="1898564" y="1963939"/>
                </a:lnTo>
                <a:lnTo>
                  <a:pt x="1933330" y="1933330"/>
                </a:lnTo>
                <a:lnTo>
                  <a:pt x="1963939" y="1898564"/>
                </a:lnTo>
                <a:lnTo>
                  <a:pt x="1989957" y="1860077"/>
                </a:lnTo>
                <a:lnTo>
                  <a:pt x="2010949" y="1818301"/>
                </a:lnTo>
                <a:lnTo>
                  <a:pt x="2026482" y="1773673"/>
                </a:lnTo>
                <a:lnTo>
                  <a:pt x="2036120" y="1726625"/>
                </a:lnTo>
                <a:lnTo>
                  <a:pt x="2039429" y="1677593"/>
                </a:lnTo>
                <a:lnTo>
                  <a:pt x="2039429" y="361835"/>
                </a:lnTo>
                <a:lnTo>
                  <a:pt x="2036120" y="312803"/>
                </a:lnTo>
                <a:lnTo>
                  <a:pt x="2026482" y="265756"/>
                </a:lnTo>
                <a:lnTo>
                  <a:pt x="2010949" y="221127"/>
                </a:lnTo>
                <a:lnTo>
                  <a:pt x="1989957" y="179352"/>
                </a:lnTo>
                <a:lnTo>
                  <a:pt x="1963939" y="140864"/>
                </a:lnTo>
                <a:lnTo>
                  <a:pt x="1933330" y="106098"/>
                </a:lnTo>
                <a:lnTo>
                  <a:pt x="1898564" y="75490"/>
                </a:lnTo>
                <a:lnTo>
                  <a:pt x="1860077" y="49472"/>
                </a:lnTo>
                <a:lnTo>
                  <a:pt x="1818301" y="28479"/>
                </a:lnTo>
                <a:lnTo>
                  <a:pt x="1773673" y="12947"/>
                </a:lnTo>
                <a:lnTo>
                  <a:pt x="1726625" y="3309"/>
                </a:lnTo>
                <a:lnTo>
                  <a:pt x="1677593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7" name="object 237"/>
          <p:cNvSpPr/>
          <p:nvPr/>
        </p:nvSpPr>
        <p:spPr>
          <a:xfrm>
            <a:off x="749198" y="4976888"/>
            <a:ext cx="2013927" cy="2013915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8" name="object 238"/>
          <p:cNvSpPr txBox="1"/>
          <p:nvPr/>
        </p:nvSpPr>
        <p:spPr>
          <a:xfrm>
            <a:off x="3322575" y="5061778"/>
            <a:ext cx="6977125" cy="17671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600" b="1" spc="-180" dirty="0" smtClean="0">
                <a:solidFill>
                  <a:srgbClr val="231F20"/>
                </a:solidFill>
                <a:latin typeface="+mj-ea"/>
                <a:ea typeface="+mj-ea"/>
                <a:cs typeface="Malgun Gothic"/>
              </a:rPr>
              <a:t>  </a:t>
            </a:r>
            <a:r>
              <a:rPr sz="1600" b="1" spc="-180" dirty="0" smtClean="0">
                <a:solidFill>
                  <a:srgbClr val="231F20"/>
                </a:solidFill>
                <a:latin typeface="+mj-ea"/>
                <a:ea typeface="+mj-ea"/>
                <a:cs typeface="Malgun Gothic"/>
              </a:rPr>
              <a:t>조</a:t>
            </a:r>
            <a:r>
              <a:rPr lang="en-US" sz="1600" b="1" spc="-180" dirty="0" smtClean="0">
                <a:solidFill>
                  <a:srgbClr val="231F20"/>
                </a:solidFill>
                <a:latin typeface="+mj-ea"/>
                <a:ea typeface="+mj-ea"/>
                <a:cs typeface="Malgun Gothic"/>
              </a:rPr>
              <a:t>        </a:t>
            </a:r>
            <a:r>
              <a:rPr sz="1600" b="1" spc="-180" dirty="0" smtClean="0">
                <a:solidFill>
                  <a:srgbClr val="231F20"/>
                </a:solidFill>
                <a:latin typeface="+mj-ea"/>
                <a:ea typeface="+mj-ea"/>
                <a:cs typeface="Malgun Gothic"/>
              </a:rPr>
              <a:t>사</a:t>
            </a:r>
            <a:endParaRPr sz="1600" b="1" dirty="0">
              <a:latin typeface="+mj-ea"/>
              <a:ea typeface="+mj-ea"/>
              <a:cs typeface="Malgun Gothic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800" b="1" dirty="0">
              <a:latin typeface="+mj-ea"/>
              <a:ea typeface="+mj-ea"/>
              <a:cs typeface="Times New Roman"/>
            </a:endParaRPr>
          </a:p>
          <a:p>
            <a:pPr marL="176530" indent="-163830">
              <a:lnSpc>
                <a:spcPct val="100000"/>
              </a:lnSpc>
              <a:buSzPct val="92857"/>
              <a:buFont typeface="Calibri"/>
              <a:buChar char="•"/>
              <a:tabLst>
                <a:tab pos="177165" algn="l"/>
                <a:tab pos="3612515" algn="l"/>
              </a:tabLst>
            </a:pPr>
            <a:r>
              <a:rPr lang="ko-KR" altLang="en-US" sz="1400" b="1" spc="-135" dirty="0" smtClean="0">
                <a:solidFill>
                  <a:srgbClr val="231F20"/>
                </a:solidFill>
                <a:latin typeface="+mj-ea"/>
                <a:ea typeface="+mj-ea"/>
                <a:cs typeface="Gulim"/>
              </a:rPr>
              <a:t>아동학대전담공무원 출동</a:t>
            </a:r>
            <a:endParaRPr lang="en-US" sz="1400" b="1" spc="-120" dirty="0" smtClean="0">
              <a:solidFill>
                <a:srgbClr val="231F20"/>
              </a:solidFill>
              <a:latin typeface="+mj-ea"/>
              <a:ea typeface="+mj-ea"/>
              <a:cs typeface="Gulim"/>
            </a:endParaRPr>
          </a:p>
          <a:p>
            <a:pPr marL="176530" indent="-163830">
              <a:lnSpc>
                <a:spcPct val="100000"/>
              </a:lnSpc>
              <a:buSzPct val="92857"/>
              <a:buFont typeface="Calibri"/>
              <a:buChar char="•"/>
              <a:tabLst>
                <a:tab pos="177165" algn="l"/>
                <a:tab pos="3612515" algn="l"/>
              </a:tabLst>
            </a:pPr>
            <a:r>
              <a:rPr lang="ko-KR" altLang="en-US" sz="1400" b="1" spc="-120" dirty="0" smtClean="0">
                <a:solidFill>
                  <a:srgbClr val="231F20"/>
                </a:solidFill>
                <a:latin typeface="+mj-ea"/>
                <a:ea typeface="+mj-ea"/>
                <a:cs typeface="Gulim"/>
              </a:rPr>
              <a:t>경찰 우선 </a:t>
            </a:r>
            <a:r>
              <a:rPr lang="en-US" altLang="ko-KR" sz="1400" b="1" spc="-120" dirty="0" smtClean="0">
                <a:solidFill>
                  <a:srgbClr val="231F20"/>
                </a:solidFill>
                <a:latin typeface="+mj-ea"/>
                <a:ea typeface="+mj-ea"/>
                <a:cs typeface="Gulim"/>
              </a:rPr>
              <a:t>/ </a:t>
            </a:r>
            <a:r>
              <a:rPr lang="ko-KR" altLang="en-US" sz="1400" b="1" spc="-120" dirty="0" smtClean="0">
                <a:solidFill>
                  <a:srgbClr val="231F20"/>
                </a:solidFill>
                <a:latin typeface="+mj-ea"/>
                <a:ea typeface="+mj-ea"/>
                <a:cs typeface="Gulim"/>
              </a:rPr>
              <a:t>동행출동</a:t>
            </a:r>
            <a:r>
              <a:rPr sz="1400" b="1" spc="-120" dirty="0">
                <a:solidFill>
                  <a:srgbClr val="231F20"/>
                </a:solidFill>
                <a:latin typeface="+mj-ea"/>
                <a:ea typeface="+mj-ea"/>
                <a:cs typeface="Gulim"/>
              </a:rPr>
              <a:t>	</a:t>
            </a:r>
            <a:endParaRPr sz="1400" b="1" dirty="0">
              <a:latin typeface="+mj-ea"/>
              <a:ea typeface="+mj-ea"/>
              <a:cs typeface="Gulim"/>
            </a:endParaRPr>
          </a:p>
          <a:p>
            <a:pPr marL="176530" indent="-163830">
              <a:lnSpc>
                <a:spcPct val="100000"/>
              </a:lnSpc>
              <a:spcBef>
                <a:spcPts val="405"/>
              </a:spcBef>
              <a:buSzPct val="92857"/>
              <a:buFont typeface="Calibri"/>
              <a:buChar char="•"/>
              <a:tabLst>
                <a:tab pos="177165" algn="l"/>
              </a:tabLst>
            </a:pPr>
            <a:r>
              <a:rPr lang="ko-KR" altLang="en-US" sz="1400" b="1" spc="-140" dirty="0" smtClean="0">
                <a:solidFill>
                  <a:srgbClr val="231F20"/>
                </a:solidFill>
                <a:latin typeface="+mj-ea"/>
                <a:ea typeface="+mj-ea"/>
                <a:cs typeface="Gulim"/>
              </a:rPr>
              <a:t>학대 발생지 및 관련 장소 내 조사</a:t>
            </a:r>
            <a:r>
              <a:rPr lang="en-US" altLang="ko-KR" sz="1400" b="1" spc="-140" dirty="0" smtClean="0">
                <a:solidFill>
                  <a:srgbClr val="231F20"/>
                </a:solidFill>
                <a:latin typeface="+mj-ea"/>
                <a:ea typeface="+mj-ea"/>
                <a:cs typeface="Gulim"/>
              </a:rPr>
              <a:t>: </a:t>
            </a:r>
            <a:r>
              <a:rPr lang="ko-KR" altLang="en-US" sz="1400" b="1" spc="-140" dirty="0" smtClean="0">
                <a:solidFill>
                  <a:srgbClr val="231F20"/>
                </a:solidFill>
                <a:latin typeface="+mj-ea"/>
                <a:ea typeface="+mj-ea"/>
                <a:cs typeface="Gulim"/>
              </a:rPr>
              <a:t>피해아동</a:t>
            </a:r>
            <a:r>
              <a:rPr lang="en-US" altLang="ko-KR" sz="1400" b="1" spc="-140" dirty="0" smtClean="0">
                <a:solidFill>
                  <a:srgbClr val="231F20"/>
                </a:solidFill>
                <a:latin typeface="+mj-ea"/>
                <a:ea typeface="+mj-ea"/>
                <a:cs typeface="Gulim"/>
              </a:rPr>
              <a:t>, </a:t>
            </a:r>
            <a:r>
              <a:rPr lang="ko-KR" altLang="en-US" sz="1400" b="1" spc="-140" dirty="0" smtClean="0">
                <a:solidFill>
                  <a:srgbClr val="231F20"/>
                </a:solidFill>
                <a:latin typeface="+mj-ea"/>
                <a:ea typeface="+mj-ea"/>
                <a:cs typeface="Gulim"/>
              </a:rPr>
              <a:t>학대행위자 필수 조사</a:t>
            </a:r>
            <a:r>
              <a:rPr lang="en-US" altLang="ko-KR" sz="1400" b="1" spc="-140" dirty="0" smtClean="0">
                <a:solidFill>
                  <a:srgbClr val="231F20"/>
                </a:solidFill>
                <a:latin typeface="+mj-ea"/>
                <a:ea typeface="+mj-ea"/>
                <a:cs typeface="Gulim"/>
              </a:rPr>
              <a:t>, </a:t>
            </a:r>
            <a:r>
              <a:rPr lang="ko-KR" altLang="en-US" sz="1400" b="1" spc="-140" dirty="0" smtClean="0">
                <a:solidFill>
                  <a:srgbClr val="231F20"/>
                </a:solidFill>
                <a:latin typeface="+mj-ea"/>
                <a:ea typeface="+mj-ea"/>
                <a:cs typeface="Gulim"/>
              </a:rPr>
              <a:t>신고자</a:t>
            </a:r>
            <a:r>
              <a:rPr lang="en-US" altLang="ko-KR" sz="1400" b="1" spc="-140" dirty="0" smtClean="0">
                <a:solidFill>
                  <a:srgbClr val="231F20"/>
                </a:solidFill>
                <a:latin typeface="+mj-ea"/>
                <a:ea typeface="+mj-ea"/>
                <a:cs typeface="Gulim"/>
              </a:rPr>
              <a:t>, </a:t>
            </a:r>
          </a:p>
          <a:p>
            <a:pPr marL="12700">
              <a:lnSpc>
                <a:spcPct val="100000"/>
              </a:lnSpc>
              <a:spcBef>
                <a:spcPts val="405"/>
              </a:spcBef>
              <a:buSzPct val="92857"/>
              <a:tabLst>
                <a:tab pos="177165" algn="l"/>
              </a:tabLst>
            </a:pPr>
            <a:r>
              <a:rPr lang="en-US" altLang="ko-KR" sz="1400" b="1" spc="-140" dirty="0" smtClean="0">
                <a:solidFill>
                  <a:srgbClr val="231F20"/>
                </a:solidFill>
                <a:latin typeface="+mj-ea"/>
                <a:ea typeface="+mj-ea"/>
                <a:cs typeface="Gulim"/>
              </a:rPr>
              <a:t>                                                           </a:t>
            </a:r>
            <a:r>
              <a:rPr lang="ko-KR" altLang="en-US" sz="1400" b="1" spc="-140" dirty="0">
                <a:solidFill>
                  <a:srgbClr val="231F20"/>
                </a:solidFill>
                <a:latin typeface="+mj-ea"/>
                <a:cs typeface="Gulim"/>
              </a:rPr>
              <a:t>보육</a:t>
            </a:r>
            <a:r>
              <a:rPr lang="en-US" altLang="ko-KR" sz="1400" b="1" spc="-140" dirty="0">
                <a:solidFill>
                  <a:srgbClr val="231F20"/>
                </a:solidFill>
                <a:latin typeface="+mj-ea"/>
                <a:cs typeface="Gulim"/>
              </a:rPr>
              <a:t>/</a:t>
            </a:r>
            <a:r>
              <a:rPr lang="ko-KR" altLang="en-US" sz="1400" b="1" spc="-140" dirty="0">
                <a:solidFill>
                  <a:srgbClr val="231F20"/>
                </a:solidFill>
                <a:latin typeface="+mj-ea"/>
                <a:cs typeface="Gulim"/>
              </a:rPr>
              <a:t>교육기관 종사자</a:t>
            </a:r>
            <a:r>
              <a:rPr lang="en-US" altLang="ko-KR" sz="1400" b="1" spc="-140" dirty="0">
                <a:solidFill>
                  <a:srgbClr val="231F20"/>
                </a:solidFill>
                <a:latin typeface="+mj-ea"/>
                <a:cs typeface="Gulim"/>
              </a:rPr>
              <a:t>, </a:t>
            </a:r>
            <a:r>
              <a:rPr lang="ko-KR" altLang="en-US" sz="1400" b="1" spc="-140" dirty="0">
                <a:solidFill>
                  <a:srgbClr val="231F20"/>
                </a:solidFill>
                <a:latin typeface="+mj-ea"/>
                <a:cs typeface="Gulim"/>
              </a:rPr>
              <a:t>목격자</a:t>
            </a:r>
            <a:r>
              <a:rPr lang="en-US" altLang="ko-KR" sz="1400" b="1" spc="-140" dirty="0">
                <a:solidFill>
                  <a:srgbClr val="231F20"/>
                </a:solidFill>
                <a:latin typeface="+mj-ea"/>
                <a:cs typeface="Gulim"/>
              </a:rPr>
              <a:t>, </a:t>
            </a:r>
            <a:r>
              <a:rPr lang="ko-KR" altLang="en-US" sz="1400" b="1" spc="-140" dirty="0">
                <a:solidFill>
                  <a:srgbClr val="231F20"/>
                </a:solidFill>
                <a:latin typeface="+mj-ea"/>
                <a:cs typeface="Gulim"/>
              </a:rPr>
              <a:t>이웃</a:t>
            </a:r>
            <a:r>
              <a:rPr lang="en-US" altLang="ko-KR" sz="1400" b="1" spc="-140" dirty="0">
                <a:solidFill>
                  <a:srgbClr val="231F20"/>
                </a:solidFill>
                <a:latin typeface="+mj-ea"/>
                <a:cs typeface="Gulim"/>
              </a:rPr>
              <a:t> </a:t>
            </a:r>
            <a:r>
              <a:rPr lang="ko-KR" altLang="en-US" sz="1400" b="1" spc="-140" dirty="0">
                <a:solidFill>
                  <a:srgbClr val="231F20"/>
                </a:solidFill>
                <a:latin typeface="+mj-ea"/>
                <a:cs typeface="Gulim"/>
              </a:rPr>
              <a:t>등 관련인 조사</a:t>
            </a:r>
            <a:endParaRPr lang="en-US" altLang="ko-KR" sz="1400" b="1" spc="-140" dirty="0">
              <a:solidFill>
                <a:srgbClr val="231F20"/>
              </a:solidFill>
              <a:latin typeface="+mj-ea"/>
              <a:cs typeface="Gulim"/>
            </a:endParaRPr>
          </a:p>
          <a:p>
            <a:pPr marL="176530" indent="-163830">
              <a:lnSpc>
                <a:spcPct val="100000"/>
              </a:lnSpc>
              <a:spcBef>
                <a:spcPts val="405"/>
              </a:spcBef>
              <a:buSzPct val="92857"/>
              <a:buFont typeface="Calibri"/>
              <a:buChar char="•"/>
              <a:tabLst>
                <a:tab pos="177165" algn="l"/>
              </a:tabLst>
            </a:pPr>
            <a:r>
              <a:rPr lang="ko-KR" altLang="en-US" sz="1400" b="1" spc="-140" dirty="0" smtClean="0">
                <a:solidFill>
                  <a:srgbClr val="231F20"/>
                </a:solidFill>
                <a:latin typeface="+mj-ea"/>
                <a:ea typeface="+mj-ea"/>
                <a:cs typeface="Gulim"/>
              </a:rPr>
              <a:t>아동학대혐의 </a:t>
            </a:r>
            <a:r>
              <a:rPr lang="ko-KR" altLang="en-US" sz="1400" b="1" spc="-140" dirty="0" smtClean="0">
                <a:solidFill>
                  <a:srgbClr val="231F20"/>
                </a:solidFill>
                <a:latin typeface="+mj-ea"/>
                <a:ea typeface="+mj-ea"/>
                <a:cs typeface="Gulim"/>
              </a:rPr>
              <a:t>판단</a:t>
            </a:r>
            <a:endParaRPr sz="1400" b="1" dirty="0">
              <a:latin typeface="+mj-ea"/>
              <a:ea typeface="+mj-ea"/>
              <a:cs typeface="Gulim"/>
            </a:endParaRPr>
          </a:p>
        </p:txBody>
      </p:sp>
      <p:sp>
        <p:nvSpPr>
          <p:cNvPr id="239" name="object 239"/>
          <p:cNvSpPr/>
          <p:nvPr/>
        </p:nvSpPr>
        <p:spPr>
          <a:xfrm>
            <a:off x="860399" y="5079568"/>
            <a:ext cx="1814404" cy="1814385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0" name="object 240"/>
          <p:cNvSpPr/>
          <p:nvPr/>
        </p:nvSpPr>
        <p:spPr>
          <a:xfrm>
            <a:off x="3168002" y="3954691"/>
            <a:ext cx="5841365" cy="759460"/>
          </a:xfrm>
          <a:custGeom>
            <a:avLst/>
            <a:gdLst/>
            <a:ahLst/>
            <a:cxnLst/>
            <a:rect l="l" t="t" r="r" b="b"/>
            <a:pathLst>
              <a:path w="5841365" h="759460">
                <a:moveTo>
                  <a:pt x="5840996" y="0"/>
                </a:moveTo>
                <a:lnTo>
                  <a:pt x="0" y="0"/>
                </a:lnTo>
                <a:lnTo>
                  <a:pt x="56235" y="105752"/>
                </a:lnTo>
                <a:lnTo>
                  <a:pt x="0" y="184175"/>
                </a:lnTo>
                <a:lnTo>
                  <a:pt x="56235" y="288823"/>
                </a:lnTo>
                <a:lnTo>
                  <a:pt x="0" y="365836"/>
                </a:lnTo>
                <a:lnTo>
                  <a:pt x="56235" y="464235"/>
                </a:lnTo>
                <a:lnTo>
                  <a:pt x="0" y="563422"/>
                </a:lnTo>
                <a:lnTo>
                  <a:pt x="56235" y="652894"/>
                </a:lnTo>
                <a:lnTo>
                  <a:pt x="0" y="759142"/>
                </a:lnTo>
                <a:lnTo>
                  <a:pt x="5840996" y="759142"/>
                </a:lnTo>
                <a:lnTo>
                  <a:pt x="5784761" y="652881"/>
                </a:lnTo>
                <a:lnTo>
                  <a:pt x="5840996" y="564807"/>
                </a:lnTo>
                <a:lnTo>
                  <a:pt x="5784761" y="464883"/>
                </a:lnTo>
                <a:lnTo>
                  <a:pt x="5840996" y="366039"/>
                </a:lnTo>
                <a:lnTo>
                  <a:pt x="5784761" y="288683"/>
                </a:lnTo>
                <a:lnTo>
                  <a:pt x="5840996" y="184251"/>
                </a:lnTo>
                <a:lnTo>
                  <a:pt x="5784761" y="105752"/>
                </a:lnTo>
                <a:lnTo>
                  <a:pt x="5840996" y="0"/>
                </a:lnTo>
                <a:close/>
              </a:path>
            </a:pathLst>
          </a:custGeom>
          <a:solidFill>
            <a:srgbClr val="E95A6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1" name="object 241"/>
          <p:cNvSpPr txBox="1"/>
          <p:nvPr/>
        </p:nvSpPr>
        <p:spPr>
          <a:xfrm>
            <a:off x="3533305" y="4062641"/>
            <a:ext cx="5146040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6350">
              <a:lnSpc>
                <a:spcPct val="100000"/>
              </a:lnSpc>
              <a:spcBef>
                <a:spcPts val="100"/>
              </a:spcBef>
            </a:pPr>
            <a:r>
              <a:rPr sz="1500" b="1" spc="-170" dirty="0">
                <a:solidFill>
                  <a:srgbClr val="FFFFFF"/>
                </a:solidFill>
                <a:latin typeface="Malgun Gothic"/>
                <a:cs typeface="Malgun Gothic"/>
              </a:rPr>
              <a:t>학대에</a:t>
            </a:r>
            <a:r>
              <a:rPr sz="1500" b="1" spc="-340" dirty="0">
                <a:solidFill>
                  <a:srgbClr val="FFFFFF"/>
                </a:solidFill>
                <a:latin typeface="Malgun Gothic"/>
                <a:cs typeface="Malgun Gothic"/>
              </a:rPr>
              <a:t> </a:t>
            </a:r>
            <a:r>
              <a:rPr sz="1500" b="1" spc="-150" dirty="0">
                <a:solidFill>
                  <a:srgbClr val="FFFFFF"/>
                </a:solidFill>
                <a:latin typeface="Malgun Gothic"/>
                <a:cs typeface="Malgun Gothic"/>
              </a:rPr>
              <a:t>관한</a:t>
            </a:r>
            <a:r>
              <a:rPr sz="1500" b="1" spc="-340" dirty="0">
                <a:solidFill>
                  <a:srgbClr val="FFFFFF"/>
                </a:solidFill>
                <a:latin typeface="Malgun Gothic"/>
                <a:cs typeface="Malgun Gothic"/>
              </a:rPr>
              <a:t> </a:t>
            </a:r>
            <a:r>
              <a:rPr sz="1500" b="1" spc="-170" dirty="0">
                <a:solidFill>
                  <a:srgbClr val="FFFFFF"/>
                </a:solidFill>
                <a:latin typeface="Malgun Gothic"/>
                <a:cs typeface="Malgun Gothic"/>
              </a:rPr>
              <a:t>가능한</a:t>
            </a:r>
            <a:r>
              <a:rPr sz="1500" b="1" spc="-340" dirty="0">
                <a:solidFill>
                  <a:srgbClr val="FFFFFF"/>
                </a:solidFill>
                <a:latin typeface="Malgun Gothic"/>
                <a:cs typeface="Malgun Gothic"/>
              </a:rPr>
              <a:t> </a:t>
            </a:r>
            <a:r>
              <a:rPr sz="1500" b="1" spc="-150" dirty="0">
                <a:solidFill>
                  <a:srgbClr val="FFFFFF"/>
                </a:solidFill>
                <a:latin typeface="Malgun Gothic"/>
                <a:cs typeface="Malgun Gothic"/>
              </a:rPr>
              <a:t>많은</a:t>
            </a:r>
            <a:r>
              <a:rPr sz="1500" b="1" spc="-340" dirty="0">
                <a:solidFill>
                  <a:srgbClr val="FFFFFF"/>
                </a:solidFill>
                <a:latin typeface="Malgun Gothic"/>
                <a:cs typeface="Malgun Gothic"/>
              </a:rPr>
              <a:t> </a:t>
            </a:r>
            <a:r>
              <a:rPr sz="1500" b="1" spc="-170" dirty="0">
                <a:solidFill>
                  <a:srgbClr val="FFFFFF"/>
                </a:solidFill>
                <a:latin typeface="Malgun Gothic"/>
                <a:cs typeface="Malgun Gothic"/>
              </a:rPr>
              <a:t>정보(아동의</a:t>
            </a:r>
            <a:r>
              <a:rPr sz="1500" b="1" spc="-340" dirty="0">
                <a:solidFill>
                  <a:srgbClr val="FFFFFF"/>
                </a:solidFill>
                <a:latin typeface="Malgun Gothic"/>
                <a:cs typeface="Malgun Gothic"/>
              </a:rPr>
              <a:t> </a:t>
            </a:r>
            <a:r>
              <a:rPr sz="1500" b="1" spc="-90" dirty="0">
                <a:solidFill>
                  <a:srgbClr val="FFFFFF"/>
                </a:solidFill>
                <a:latin typeface="Malgun Gothic"/>
                <a:cs typeface="Malgun Gothic"/>
              </a:rPr>
              <a:t>현</a:t>
            </a:r>
            <a:r>
              <a:rPr sz="1500" b="1" spc="-340" dirty="0">
                <a:solidFill>
                  <a:srgbClr val="FFFFFF"/>
                </a:solidFill>
                <a:latin typeface="Malgun Gothic"/>
                <a:cs typeface="Malgun Gothic"/>
              </a:rPr>
              <a:t> </a:t>
            </a:r>
            <a:r>
              <a:rPr sz="1500" b="1" spc="-140" dirty="0">
                <a:solidFill>
                  <a:srgbClr val="FFFFFF"/>
                </a:solidFill>
                <a:latin typeface="Malgun Gothic"/>
                <a:cs typeface="Malgun Gothic"/>
              </a:rPr>
              <a:t>거주지,</a:t>
            </a:r>
            <a:r>
              <a:rPr sz="1500" b="1" spc="-340" dirty="0">
                <a:solidFill>
                  <a:srgbClr val="FFFFFF"/>
                </a:solidFill>
                <a:latin typeface="Malgun Gothic"/>
                <a:cs typeface="Malgun Gothic"/>
              </a:rPr>
              <a:t> </a:t>
            </a:r>
            <a:r>
              <a:rPr sz="1500" b="1" spc="-185" dirty="0">
                <a:solidFill>
                  <a:srgbClr val="FFFFFF"/>
                </a:solidFill>
                <a:latin typeface="Malgun Gothic"/>
                <a:cs typeface="Malgun Gothic"/>
              </a:rPr>
              <a:t>행위자와의</a:t>
            </a:r>
            <a:r>
              <a:rPr sz="1500" b="1" spc="-340" dirty="0">
                <a:solidFill>
                  <a:srgbClr val="FFFFFF"/>
                </a:solidFill>
                <a:latin typeface="Malgun Gothic"/>
                <a:cs typeface="Malgun Gothic"/>
              </a:rPr>
              <a:t> </a:t>
            </a:r>
            <a:r>
              <a:rPr sz="1500" b="1" spc="-150" dirty="0">
                <a:solidFill>
                  <a:srgbClr val="FFFFFF"/>
                </a:solidFill>
                <a:latin typeface="Malgun Gothic"/>
                <a:cs typeface="Malgun Gothic"/>
              </a:rPr>
              <a:t>관계</a:t>
            </a:r>
            <a:r>
              <a:rPr sz="1500" b="1" spc="-340" dirty="0">
                <a:solidFill>
                  <a:srgbClr val="FFFFFF"/>
                </a:solidFill>
                <a:latin typeface="Malgun Gothic"/>
                <a:cs typeface="Malgun Gothic"/>
              </a:rPr>
              <a:t> </a:t>
            </a:r>
            <a:r>
              <a:rPr sz="1500" b="1" spc="-175" dirty="0">
                <a:solidFill>
                  <a:srgbClr val="FFFFFF"/>
                </a:solidFill>
                <a:latin typeface="Malgun Gothic"/>
                <a:cs typeface="Malgun Gothic"/>
              </a:rPr>
              <a:t>등)를  </a:t>
            </a:r>
            <a:r>
              <a:rPr sz="1500" b="1" spc="-180" dirty="0">
                <a:solidFill>
                  <a:srgbClr val="FFFFFF"/>
                </a:solidFill>
                <a:latin typeface="Malgun Gothic"/>
                <a:cs typeface="Malgun Gothic"/>
              </a:rPr>
              <a:t>알려주는</a:t>
            </a:r>
            <a:r>
              <a:rPr sz="1500" b="1" spc="-340" dirty="0">
                <a:solidFill>
                  <a:srgbClr val="FFFFFF"/>
                </a:solidFill>
                <a:latin typeface="Malgun Gothic"/>
                <a:cs typeface="Malgun Gothic"/>
              </a:rPr>
              <a:t> </a:t>
            </a:r>
            <a:r>
              <a:rPr sz="1500" b="1" spc="-150" dirty="0">
                <a:solidFill>
                  <a:srgbClr val="FFFFFF"/>
                </a:solidFill>
                <a:latin typeface="Malgun Gothic"/>
                <a:cs typeface="Malgun Gothic"/>
              </a:rPr>
              <a:t>것이</a:t>
            </a:r>
            <a:r>
              <a:rPr sz="1500" b="1" spc="-340" dirty="0">
                <a:solidFill>
                  <a:srgbClr val="FFFFFF"/>
                </a:solidFill>
                <a:latin typeface="Malgun Gothic"/>
                <a:cs typeface="Malgun Gothic"/>
              </a:rPr>
              <a:t> </a:t>
            </a:r>
            <a:r>
              <a:rPr sz="1500" b="1" spc="-170" dirty="0">
                <a:solidFill>
                  <a:srgbClr val="FFFFFF"/>
                </a:solidFill>
                <a:latin typeface="Malgun Gothic"/>
                <a:cs typeface="Malgun Gothic"/>
              </a:rPr>
              <a:t>조사에</a:t>
            </a:r>
            <a:r>
              <a:rPr sz="1500" b="1" spc="-340" dirty="0">
                <a:solidFill>
                  <a:srgbClr val="FFFFFF"/>
                </a:solidFill>
                <a:latin typeface="Malgun Gothic"/>
                <a:cs typeface="Malgun Gothic"/>
              </a:rPr>
              <a:t> </a:t>
            </a:r>
            <a:r>
              <a:rPr sz="1500" b="1" spc="-170" dirty="0">
                <a:solidFill>
                  <a:srgbClr val="FFFFFF"/>
                </a:solidFill>
                <a:latin typeface="Malgun Gothic"/>
                <a:cs typeface="Malgun Gothic"/>
              </a:rPr>
              <a:t>도움이</a:t>
            </a:r>
            <a:r>
              <a:rPr sz="1500" b="1" spc="-340" dirty="0">
                <a:solidFill>
                  <a:srgbClr val="FFFFFF"/>
                </a:solidFill>
                <a:latin typeface="Malgun Gothic"/>
                <a:cs typeface="Malgun Gothic"/>
              </a:rPr>
              <a:t> </a:t>
            </a:r>
            <a:r>
              <a:rPr sz="1500" b="1" spc="-130" dirty="0">
                <a:solidFill>
                  <a:srgbClr val="FFFFFF"/>
                </a:solidFill>
                <a:latin typeface="Malgun Gothic"/>
                <a:cs typeface="Malgun Gothic"/>
              </a:rPr>
              <a:t>됨.</a:t>
            </a:r>
            <a:endParaRPr sz="1500" dirty="0">
              <a:latin typeface="Malgun Gothic"/>
              <a:cs typeface="Malgun Gothic"/>
            </a:endParaRPr>
          </a:p>
        </p:txBody>
      </p:sp>
      <p:pic>
        <p:nvPicPr>
          <p:cNvPr id="460" name="그림 459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80500" y="352425"/>
            <a:ext cx="1145310" cy="30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04120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object 3"/>
          <p:cNvSpPr/>
          <p:nvPr/>
        </p:nvSpPr>
        <p:spPr>
          <a:xfrm>
            <a:off x="6457701" y="11"/>
            <a:ext cx="3694718" cy="180417"/>
          </a:xfrm>
          <a:custGeom>
            <a:avLst/>
            <a:gdLst/>
            <a:ahLst/>
            <a:cxnLst/>
            <a:rect l="l" t="t" r="r" b="b"/>
            <a:pathLst>
              <a:path w="2858134" h="180340">
                <a:moveTo>
                  <a:pt x="0" y="179997"/>
                </a:moveTo>
                <a:lnTo>
                  <a:pt x="2857728" y="179997"/>
                </a:lnTo>
                <a:lnTo>
                  <a:pt x="2857728" y="0"/>
                </a:lnTo>
                <a:lnTo>
                  <a:pt x="0" y="0"/>
                </a:lnTo>
                <a:lnTo>
                  <a:pt x="0" y="179997"/>
                </a:lnTo>
                <a:close/>
              </a:path>
            </a:pathLst>
          </a:custGeom>
          <a:solidFill>
            <a:srgbClr val="007D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2" name="object 4"/>
          <p:cNvSpPr/>
          <p:nvPr/>
        </p:nvSpPr>
        <p:spPr>
          <a:xfrm>
            <a:off x="540004" y="11"/>
            <a:ext cx="3366270" cy="180417"/>
          </a:xfrm>
          <a:custGeom>
            <a:avLst/>
            <a:gdLst/>
            <a:ahLst/>
            <a:cxnLst/>
            <a:rect l="l" t="t" r="r" b="b"/>
            <a:pathLst>
              <a:path w="2854960" h="180340">
                <a:moveTo>
                  <a:pt x="0" y="179997"/>
                </a:moveTo>
                <a:lnTo>
                  <a:pt x="2854363" y="179997"/>
                </a:lnTo>
                <a:lnTo>
                  <a:pt x="2854363" y="0"/>
                </a:lnTo>
                <a:lnTo>
                  <a:pt x="0" y="0"/>
                </a:lnTo>
                <a:lnTo>
                  <a:pt x="0" y="179997"/>
                </a:lnTo>
                <a:close/>
              </a:path>
            </a:pathLst>
          </a:custGeom>
          <a:solidFill>
            <a:srgbClr val="007D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3" name="object 5"/>
          <p:cNvSpPr/>
          <p:nvPr/>
        </p:nvSpPr>
        <p:spPr>
          <a:xfrm>
            <a:off x="534354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4" name="object 6"/>
          <p:cNvSpPr/>
          <p:nvPr/>
        </p:nvSpPr>
        <p:spPr>
          <a:xfrm>
            <a:off x="538844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5" name="object 7"/>
          <p:cNvSpPr/>
          <p:nvPr/>
        </p:nvSpPr>
        <p:spPr>
          <a:xfrm>
            <a:off x="543334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6" name="object 8"/>
          <p:cNvSpPr/>
          <p:nvPr/>
        </p:nvSpPr>
        <p:spPr>
          <a:xfrm>
            <a:off x="547824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7" name="object 9"/>
          <p:cNvSpPr/>
          <p:nvPr/>
        </p:nvSpPr>
        <p:spPr>
          <a:xfrm>
            <a:off x="552314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8" name="object 10"/>
          <p:cNvSpPr/>
          <p:nvPr/>
        </p:nvSpPr>
        <p:spPr>
          <a:xfrm>
            <a:off x="556804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9" name="object 11"/>
          <p:cNvSpPr/>
          <p:nvPr/>
        </p:nvSpPr>
        <p:spPr>
          <a:xfrm>
            <a:off x="561294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0" name="object 12"/>
          <p:cNvSpPr/>
          <p:nvPr/>
        </p:nvSpPr>
        <p:spPr>
          <a:xfrm>
            <a:off x="565784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1" name="object 13"/>
          <p:cNvSpPr/>
          <p:nvPr/>
        </p:nvSpPr>
        <p:spPr>
          <a:xfrm>
            <a:off x="570274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2" name="object 14"/>
          <p:cNvSpPr/>
          <p:nvPr/>
        </p:nvSpPr>
        <p:spPr>
          <a:xfrm>
            <a:off x="574764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3" name="object 15"/>
          <p:cNvSpPr/>
          <p:nvPr/>
        </p:nvSpPr>
        <p:spPr>
          <a:xfrm>
            <a:off x="579253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4" name="object 16"/>
          <p:cNvSpPr/>
          <p:nvPr/>
        </p:nvSpPr>
        <p:spPr>
          <a:xfrm>
            <a:off x="583744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5" name="object 17"/>
          <p:cNvSpPr/>
          <p:nvPr/>
        </p:nvSpPr>
        <p:spPr>
          <a:xfrm>
            <a:off x="588234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6" name="object 18"/>
          <p:cNvSpPr/>
          <p:nvPr/>
        </p:nvSpPr>
        <p:spPr>
          <a:xfrm>
            <a:off x="592724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7" name="object 19"/>
          <p:cNvSpPr/>
          <p:nvPr/>
        </p:nvSpPr>
        <p:spPr>
          <a:xfrm>
            <a:off x="597214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8" name="object 20"/>
          <p:cNvSpPr/>
          <p:nvPr/>
        </p:nvSpPr>
        <p:spPr>
          <a:xfrm>
            <a:off x="601703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9" name="object 21"/>
          <p:cNvSpPr/>
          <p:nvPr/>
        </p:nvSpPr>
        <p:spPr>
          <a:xfrm>
            <a:off x="606194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0" name="object 22"/>
          <p:cNvSpPr/>
          <p:nvPr/>
        </p:nvSpPr>
        <p:spPr>
          <a:xfrm>
            <a:off x="610683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1" name="object 23"/>
          <p:cNvSpPr/>
          <p:nvPr/>
        </p:nvSpPr>
        <p:spPr>
          <a:xfrm>
            <a:off x="615173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2" name="object 24"/>
          <p:cNvSpPr/>
          <p:nvPr/>
        </p:nvSpPr>
        <p:spPr>
          <a:xfrm>
            <a:off x="619664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3" name="object 25"/>
          <p:cNvSpPr/>
          <p:nvPr/>
        </p:nvSpPr>
        <p:spPr>
          <a:xfrm>
            <a:off x="624153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4" name="object 26"/>
          <p:cNvSpPr/>
          <p:nvPr/>
        </p:nvSpPr>
        <p:spPr>
          <a:xfrm>
            <a:off x="628644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5" name="object 27"/>
          <p:cNvSpPr/>
          <p:nvPr/>
        </p:nvSpPr>
        <p:spPr>
          <a:xfrm>
            <a:off x="633133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6" name="object 28"/>
          <p:cNvSpPr/>
          <p:nvPr/>
        </p:nvSpPr>
        <p:spPr>
          <a:xfrm>
            <a:off x="637623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7" name="object 29"/>
          <p:cNvSpPr/>
          <p:nvPr/>
        </p:nvSpPr>
        <p:spPr>
          <a:xfrm>
            <a:off x="642113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8" name="object 30"/>
          <p:cNvSpPr/>
          <p:nvPr/>
        </p:nvSpPr>
        <p:spPr>
          <a:xfrm>
            <a:off x="646603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9" name="object 31"/>
          <p:cNvSpPr/>
          <p:nvPr/>
        </p:nvSpPr>
        <p:spPr>
          <a:xfrm>
            <a:off x="651094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0" name="object 32"/>
          <p:cNvSpPr/>
          <p:nvPr/>
        </p:nvSpPr>
        <p:spPr>
          <a:xfrm>
            <a:off x="655583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1" name="object 33"/>
          <p:cNvSpPr/>
          <p:nvPr/>
        </p:nvSpPr>
        <p:spPr>
          <a:xfrm>
            <a:off x="660073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2" name="object 34"/>
          <p:cNvSpPr/>
          <p:nvPr/>
        </p:nvSpPr>
        <p:spPr>
          <a:xfrm>
            <a:off x="664563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3" name="object 35"/>
          <p:cNvSpPr/>
          <p:nvPr/>
        </p:nvSpPr>
        <p:spPr>
          <a:xfrm>
            <a:off x="669053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4" name="object 36"/>
          <p:cNvSpPr/>
          <p:nvPr/>
        </p:nvSpPr>
        <p:spPr>
          <a:xfrm>
            <a:off x="673543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5" name="object 37"/>
          <p:cNvSpPr/>
          <p:nvPr/>
        </p:nvSpPr>
        <p:spPr>
          <a:xfrm>
            <a:off x="678033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6" name="object 38"/>
          <p:cNvSpPr/>
          <p:nvPr/>
        </p:nvSpPr>
        <p:spPr>
          <a:xfrm>
            <a:off x="682523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7" name="object 39"/>
          <p:cNvSpPr/>
          <p:nvPr/>
        </p:nvSpPr>
        <p:spPr>
          <a:xfrm>
            <a:off x="687013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8" name="object 40"/>
          <p:cNvSpPr/>
          <p:nvPr/>
        </p:nvSpPr>
        <p:spPr>
          <a:xfrm>
            <a:off x="691503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9" name="object 41"/>
          <p:cNvSpPr/>
          <p:nvPr/>
        </p:nvSpPr>
        <p:spPr>
          <a:xfrm>
            <a:off x="695993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0" name="object 42"/>
          <p:cNvSpPr/>
          <p:nvPr/>
        </p:nvSpPr>
        <p:spPr>
          <a:xfrm>
            <a:off x="700483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1" name="object 43"/>
          <p:cNvSpPr/>
          <p:nvPr/>
        </p:nvSpPr>
        <p:spPr>
          <a:xfrm>
            <a:off x="704973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2" name="object 44"/>
          <p:cNvSpPr/>
          <p:nvPr/>
        </p:nvSpPr>
        <p:spPr>
          <a:xfrm>
            <a:off x="709463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3" name="object 45"/>
          <p:cNvSpPr/>
          <p:nvPr/>
        </p:nvSpPr>
        <p:spPr>
          <a:xfrm>
            <a:off x="713953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4" name="object 46"/>
          <p:cNvSpPr/>
          <p:nvPr/>
        </p:nvSpPr>
        <p:spPr>
          <a:xfrm>
            <a:off x="718443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5" name="object 47"/>
          <p:cNvSpPr/>
          <p:nvPr/>
        </p:nvSpPr>
        <p:spPr>
          <a:xfrm>
            <a:off x="722932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6" name="object 48"/>
          <p:cNvSpPr/>
          <p:nvPr/>
        </p:nvSpPr>
        <p:spPr>
          <a:xfrm>
            <a:off x="727423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7" name="object 49"/>
          <p:cNvSpPr/>
          <p:nvPr/>
        </p:nvSpPr>
        <p:spPr>
          <a:xfrm>
            <a:off x="731912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8" name="object 50"/>
          <p:cNvSpPr/>
          <p:nvPr/>
        </p:nvSpPr>
        <p:spPr>
          <a:xfrm>
            <a:off x="736403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9" name="object 51"/>
          <p:cNvSpPr/>
          <p:nvPr/>
        </p:nvSpPr>
        <p:spPr>
          <a:xfrm>
            <a:off x="740893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0" name="object 52"/>
          <p:cNvSpPr/>
          <p:nvPr/>
        </p:nvSpPr>
        <p:spPr>
          <a:xfrm>
            <a:off x="74538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1" name="object 53"/>
          <p:cNvSpPr/>
          <p:nvPr/>
        </p:nvSpPr>
        <p:spPr>
          <a:xfrm>
            <a:off x="749873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2" name="object 54"/>
          <p:cNvSpPr/>
          <p:nvPr/>
        </p:nvSpPr>
        <p:spPr>
          <a:xfrm>
            <a:off x="754362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3" name="object 55"/>
          <p:cNvSpPr/>
          <p:nvPr/>
        </p:nvSpPr>
        <p:spPr>
          <a:xfrm>
            <a:off x="758852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4" name="object 56"/>
          <p:cNvSpPr/>
          <p:nvPr/>
        </p:nvSpPr>
        <p:spPr>
          <a:xfrm>
            <a:off x="763343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5" name="object 57"/>
          <p:cNvSpPr/>
          <p:nvPr/>
        </p:nvSpPr>
        <p:spPr>
          <a:xfrm>
            <a:off x="767833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6" name="object 58"/>
          <p:cNvSpPr/>
          <p:nvPr/>
        </p:nvSpPr>
        <p:spPr>
          <a:xfrm>
            <a:off x="772323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7" name="object 59"/>
          <p:cNvSpPr/>
          <p:nvPr/>
        </p:nvSpPr>
        <p:spPr>
          <a:xfrm>
            <a:off x="776812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8" name="object 60"/>
          <p:cNvSpPr/>
          <p:nvPr/>
        </p:nvSpPr>
        <p:spPr>
          <a:xfrm>
            <a:off x="78130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9" name="object 61"/>
          <p:cNvSpPr/>
          <p:nvPr/>
        </p:nvSpPr>
        <p:spPr>
          <a:xfrm>
            <a:off x="785792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0" name="object 62"/>
          <p:cNvSpPr/>
          <p:nvPr/>
        </p:nvSpPr>
        <p:spPr>
          <a:xfrm>
            <a:off x="790282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1" name="object 63"/>
          <p:cNvSpPr/>
          <p:nvPr/>
        </p:nvSpPr>
        <p:spPr>
          <a:xfrm>
            <a:off x="794772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2" name="object 64"/>
          <p:cNvSpPr/>
          <p:nvPr/>
        </p:nvSpPr>
        <p:spPr>
          <a:xfrm>
            <a:off x="799262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3" name="object 65"/>
          <p:cNvSpPr/>
          <p:nvPr/>
        </p:nvSpPr>
        <p:spPr>
          <a:xfrm>
            <a:off x="803752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4" name="object 66"/>
          <p:cNvSpPr/>
          <p:nvPr/>
        </p:nvSpPr>
        <p:spPr>
          <a:xfrm>
            <a:off x="80824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5" name="object 67"/>
          <p:cNvSpPr/>
          <p:nvPr/>
        </p:nvSpPr>
        <p:spPr>
          <a:xfrm>
            <a:off x="81273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6" name="object 68"/>
          <p:cNvSpPr/>
          <p:nvPr/>
        </p:nvSpPr>
        <p:spPr>
          <a:xfrm>
            <a:off x="817222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7" name="object 69"/>
          <p:cNvSpPr/>
          <p:nvPr/>
        </p:nvSpPr>
        <p:spPr>
          <a:xfrm>
            <a:off x="821712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8" name="object 70"/>
          <p:cNvSpPr/>
          <p:nvPr/>
        </p:nvSpPr>
        <p:spPr>
          <a:xfrm>
            <a:off x="826202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9" name="object 71"/>
          <p:cNvSpPr/>
          <p:nvPr/>
        </p:nvSpPr>
        <p:spPr>
          <a:xfrm>
            <a:off x="830692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0" name="object 72"/>
          <p:cNvSpPr/>
          <p:nvPr/>
        </p:nvSpPr>
        <p:spPr>
          <a:xfrm>
            <a:off x="835182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1" name="object 73"/>
          <p:cNvSpPr/>
          <p:nvPr/>
        </p:nvSpPr>
        <p:spPr>
          <a:xfrm>
            <a:off x="839672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2" name="object 74"/>
          <p:cNvSpPr/>
          <p:nvPr/>
        </p:nvSpPr>
        <p:spPr>
          <a:xfrm>
            <a:off x="844161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3" name="object 75"/>
          <p:cNvSpPr/>
          <p:nvPr/>
        </p:nvSpPr>
        <p:spPr>
          <a:xfrm>
            <a:off x="84865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4" name="object 76"/>
          <p:cNvSpPr/>
          <p:nvPr/>
        </p:nvSpPr>
        <p:spPr>
          <a:xfrm>
            <a:off x="853142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5" name="object 77"/>
          <p:cNvSpPr/>
          <p:nvPr/>
        </p:nvSpPr>
        <p:spPr>
          <a:xfrm>
            <a:off x="857632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6" name="object 78"/>
          <p:cNvSpPr/>
          <p:nvPr/>
        </p:nvSpPr>
        <p:spPr>
          <a:xfrm>
            <a:off x="862122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7" name="object 79"/>
          <p:cNvSpPr/>
          <p:nvPr/>
        </p:nvSpPr>
        <p:spPr>
          <a:xfrm>
            <a:off x="866611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8" name="object 80"/>
          <p:cNvSpPr/>
          <p:nvPr/>
        </p:nvSpPr>
        <p:spPr>
          <a:xfrm>
            <a:off x="871102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9" name="object 81"/>
          <p:cNvSpPr/>
          <p:nvPr/>
        </p:nvSpPr>
        <p:spPr>
          <a:xfrm>
            <a:off x="875591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0" name="object 82"/>
          <p:cNvSpPr/>
          <p:nvPr/>
        </p:nvSpPr>
        <p:spPr>
          <a:xfrm>
            <a:off x="880082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1" name="object 83"/>
          <p:cNvSpPr/>
          <p:nvPr/>
        </p:nvSpPr>
        <p:spPr>
          <a:xfrm>
            <a:off x="884572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2" name="object 84"/>
          <p:cNvSpPr/>
          <p:nvPr/>
        </p:nvSpPr>
        <p:spPr>
          <a:xfrm>
            <a:off x="889061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3" name="object 85"/>
          <p:cNvSpPr/>
          <p:nvPr/>
        </p:nvSpPr>
        <p:spPr>
          <a:xfrm>
            <a:off x="893552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4" name="object 86"/>
          <p:cNvSpPr/>
          <p:nvPr/>
        </p:nvSpPr>
        <p:spPr>
          <a:xfrm>
            <a:off x="898041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5" name="object 87"/>
          <p:cNvSpPr/>
          <p:nvPr/>
        </p:nvSpPr>
        <p:spPr>
          <a:xfrm>
            <a:off x="902531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6" name="object 88"/>
          <p:cNvSpPr/>
          <p:nvPr/>
        </p:nvSpPr>
        <p:spPr>
          <a:xfrm>
            <a:off x="907021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7" name="object 89"/>
          <p:cNvSpPr/>
          <p:nvPr/>
        </p:nvSpPr>
        <p:spPr>
          <a:xfrm>
            <a:off x="911511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8" name="object 90"/>
          <p:cNvSpPr/>
          <p:nvPr/>
        </p:nvSpPr>
        <p:spPr>
          <a:xfrm>
            <a:off x="916002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9" name="object 91"/>
          <p:cNvSpPr/>
          <p:nvPr/>
        </p:nvSpPr>
        <p:spPr>
          <a:xfrm>
            <a:off x="920491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0" name="object 92"/>
          <p:cNvSpPr/>
          <p:nvPr/>
        </p:nvSpPr>
        <p:spPr>
          <a:xfrm>
            <a:off x="924981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1" name="object 93"/>
          <p:cNvSpPr/>
          <p:nvPr/>
        </p:nvSpPr>
        <p:spPr>
          <a:xfrm>
            <a:off x="929471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2" name="object 94"/>
          <p:cNvSpPr/>
          <p:nvPr/>
        </p:nvSpPr>
        <p:spPr>
          <a:xfrm>
            <a:off x="933961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3" name="object 95"/>
          <p:cNvSpPr/>
          <p:nvPr/>
        </p:nvSpPr>
        <p:spPr>
          <a:xfrm>
            <a:off x="938451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4" name="object 96"/>
          <p:cNvSpPr/>
          <p:nvPr/>
        </p:nvSpPr>
        <p:spPr>
          <a:xfrm>
            <a:off x="942941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5" name="object 97"/>
          <p:cNvSpPr/>
          <p:nvPr/>
        </p:nvSpPr>
        <p:spPr>
          <a:xfrm>
            <a:off x="947431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6" name="object 98"/>
          <p:cNvSpPr/>
          <p:nvPr/>
        </p:nvSpPr>
        <p:spPr>
          <a:xfrm>
            <a:off x="951921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7" name="object 99"/>
          <p:cNvSpPr/>
          <p:nvPr/>
        </p:nvSpPr>
        <p:spPr>
          <a:xfrm>
            <a:off x="956411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8" name="object 100"/>
          <p:cNvSpPr/>
          <p:nvPr/>
        </p:nvSpPr>
        <p:spPr>
          <a:xfrm>
            <a:off x="960901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9" name="object 101"/>
          <p:cNvSpPr/>
          <p:nvPr/>
        </p:nvSpPr>
        <p:spPr>
          <a:xfrm>
            <a:off x="965391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0" name="object 102"/>
          <p:cNvSpPr/>
          <p:nvPr/>
        </p:nvSpPr>
        <p:spPr>
          <a:xfrm>
            <a:off x="969881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1" name="object 103"/>
          <p:cNvSpPr/>
          <p:nvPr/>
        </p:nvSpPr>
        <p:spPr>
          <a:xfrm>
            <a:off x="974371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2" name="object 104"/>
          <p:cNvSpPr/>
          <p:nvPr/>
        </p:nvSpPr>
        <p:spPr>
          <a:xfrm>
            <a:off x="978861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3" name="object 105"/>
          <p:cNvSpPr/>
          <p:nvPr/>
        </p:nvSpPr>
        <p:spPr>
          <a:xfrm>
            <a:off x="983351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4" name="object 106"/>
          <p:cNvSpPr/>
          <p:nvPr/>
        </p:nvSpPr>
        <p:spPr>
          <a:xfrm>
            <a:off x="987840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5" name="object 107"/>
          <p:cNvSpPr/>
          <p:nvPr/>
        </p:nvSpPr>
        <p:spPr>
          <a:xfrm>
            <a:off x="992331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6" name="object 108"/>
          <p:cNvSpPr/>
          <p:nvPr/>
        </p:nvSpPr>
        <p:spPr>
          <a:xfrm>
            <a:off x="996821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7" name="object 109"/>
          <p:cNvSpPr/>
          <p:nvPr/>
        </p:nvSpPr>
        <p:spPr>
          <a:xfrm>
            <a:off x="1001311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8" name="object 110"/>
          <p:cNvSpPr/>
          <p:nvPr/>
        </p:nvSpPr>
        <p:spPr>
          <a:xfrm>
            <a:off x="10058012" y="12"/>
            <a:ext cx="94615" cy="134620"/>
          </a:xfrm>
          <a:custGeom>
            <a:avLst/>
            <a:gdLst/>
            <a:ahLst/>
            <a:cxnLst/>
            <a:rect l="l" t="t" r="r" b="b"/>
            <a:pathLst>
              <a:path w="94615" h="134620">
                <a:moveTo>
                  <a:pt x="0" y="0"/>
                </a:moveTo>
                <a:lnTo>
                  <a:pt x="93999" y="134541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9" name="object 111"/>
          <p:cNvSpPr/>
          <p:nvPr/>
        </p:nvSpPr>
        <p:spPr>
          <a:xfrm>
            <a:off x="10102906" y="12"/>
            <a:ext cx="49530" cy="70485"/>
          </a:xfrm>
          <a:custGeom>
            <a:avLst/>
            <a:gdLst/>
            <a:ahLst/>
            <a:cxnLst/>
            <a:rect l="l" t="t" r="r" b="b"/>
            <a:pathLst>
              <a:path w="49529" h="70485">
                <a:moveTo>
                  <a:pt x="0" y="0"/>
                </a:moveTo>
                <a:lnTo>
                  <a:pt x="49105" y="70284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0" name="object 112"/>
          <p:cNvSpPr/>
          <p:nvPr/>
        </p:nvSpPr>
        <p:spPr>
          <a:xfrm>
            <a:off x="540004" y="130264"/>
            <a:ext cx="34925" cy="50165"/>
          </a:xfrm>
          <a:custGeom>
            <a:avLst/>
            <a:gdLst/>
            <a:ahLst/>
            <a:cxnLst/>
            <a:rect l="l" t="t" r="r" b="b"/>
            <a:pathLst>
              <a:path w="34925" h="50164">
                <a:moveTo>
                  <a:pt x="0" y="0"/>
                </a:moveTo>
                <a:lnTo>
                  <a:pt x="34755" y="49745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1" name="object 113"/>
          <p:cNvSpPr/>
          <p:nvPr/>
        </p:nvSpPr>
        <p:spPr>
          <a:xfrm>
            <a:off x="540004" y="66006"/>
            <a:ext cx="80010" cy="114300"/>
          </a:xfrm>
          <a:custGeom>
            <a:avLst/>
            <a:gdLst/>
            <a:ahLst/>
            <a:cxnLst/>
            <a:rect l="l" t="t" r="r" b="b"/>
            <a:pathLst>
              <a:path w="80009" h="114300">
                <a:moveTo>
                  <a:pt x="0" y="0"/>
                </a:moveTo>
                <a:lnTo>
                  <a:pt x="79649" y="114002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2" name="object 114"/>
          <p:cNvSpPr/>
          <p:nvPr/>
        </p:nvSpPr>
        <p:spPr>
          <a:xfrm>
            <a:off x="540004" y="1740"/>
            <a:ext cx="125095" cy="178435"/>
          </a:xfrm>
          <a:custGeom>
            <a:avLst/>
            <a:gdLst/>
            <a:ahLst/>
            <a:cxnLst/>
            <a:rect l="l" t="t" r="r" b="b"/>
            <a:pathLst>
              <a:path w="125095" h="178435">
                <a:moveTo>
                  <a:pt x="0" y="0"/>
                </a:moveTo>
                <a:lnTo>
                  <a:pt x="124551" y="178269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3" name="object 115"/>
          <p:cNvSpPr/>
          <p:nvPr/>
        </p:nvSpPr>
        <p:spPr>
          <a:xfrm>
            <a:off x="58369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4" name="object 116"/>
          <p:cNvSpPr/>
          <p:nvPr/>
        </p:nvSpPr>
        <p:spPr>
          <a:xfrm>
            <a:off x="62859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5" name="object 117"/>
          <p:cNvSpPr/>
          <p:nvPr/>
        </p:nvSpPr>
        <p:spPr>
          <a:xfrm>
            <a:off x="67349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6" name="object 118"/>
          <p:cNvSpPr/>
          <p:nvPr/>
        </p:nvSpPr>
        <p:spPr>
          <a:xfrm>
            <a:off x="71839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7" name="object 119"/>
          <p:cNvSpPr/>
          <p:nvPr/>
        </p:nvSpPr>
        <p:spPr>
          <a:xfrm>
            <a:off x="76329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8" name="object 120"/>
          <p:cNvSpPr/>
          <p:nvPr/>
        </p:nvSpPr>
        <p:spPr>
          <a:xfrm>
            <a:off x="80819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9" name="object 121"/>
          <p:cNvSpPr/>
          <p:nvPr/>
        </p:nvSpPr>
        <p:spPr>
          <a:xfrm>
            <a:off x="85309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0" name="object 122"/>
          <p:cNvSpPr/>
          <p:nvPr/>
        </p:nvSpPr>
        <p:spPr>
          <a:xfrm>
            <a:off x="89799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1" name="object 123"/>
          <p:cNvSpPr/>
          <p:nvPr/>
        </p:nvSpPr>
        <p:spPr>
          <a:xfrm>
            <a:off x="94289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2" name="object 124"/>
          <p:cNvSpPr/>
          <p:nvPr/>
        </p:nvSpPr>
        <p:spPr>
          <a:xfrm>
            <a:off x="98779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3" name="object 125"/>
          <p:cNvSpPr/>
          <p:nvPr/>
        </p:nvSpPr>
        <p:spPr>
          <a:xfrm>
            <a:off x="103269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4" name="object 126"/>
          <p:cNvSpPr/>
          <p:nvPr/>
        </p:nvSpPr>
        <p:spPr>
          <a:xfrm>
            <a:off x="107758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5" name="object 127"/>
          <p:cNvSpPr/>
          <p:nvPr/>
        </p:nvSpPr>
        <p:spPr>
          <a:xfrm>
            <a:off x="112249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6" name="object 128"/>
          <p:cNvSpPr/>
          <p:nvPr/>
        </p:nvSpPr>
        <p:spPr>
          <a:xfrm>
            <a:off x="116738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7" name="object 129"/>
          <p:cNvSpPr/>
          <p:nvPr/>
        </p:nvSpPr>
        <p:spPr>
          <a:xfrm>
            <a:off x="121229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8" name="object 130"/>
          <p:cNvSpPr/>
          <p:nvPr/>
        </p:nvSpPr>
        <p:spPr>
          <a:xfrm>
            <a:off x="125719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9" name="object 131"/>
          <p:cNvSpPr/>
          <p:nvPr/>
        </p:nvSpPr>
        <p:spPr>
          <a:xfrm>
            <a:off x="130208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0" name="object 132"/>
          <p:cNvSpPr/>
          <p:nvPr/>
        </p:nvSpPr>
        <p:spPr>
          <a:xfrm>
            <a:off x="134699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1" name="object 133"/>
          <p:cNvSpPr/>
          <p:nvPr/>
        </p:nvSpPr>
        <p:spPr>
          <a:xfrm>
            <a:off x="139188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2" name="object 134"/>
          <p:cNvSpPr/>
          <p:nvPr/>
        </p:nvSpPr>
        <p:spPr>
          <a:xfrm>
            <a:off x="143678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3" name="object 135"/>
          <p:cNvSpPr/>
          <p:nvPr/>
        </p:nvSpPr>
        <p:spPr>
          <a:xfrm>
            <a:off x="148168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4" name="object 136"/>
          <p:cNvSpPr/>
          <p:nvPr/>
        </p:nvSpPr>
        <p:spPr>
          <a:xfrm>
            <a:off x="152658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5" name="object 137"/>
          <p:cNvSpPr/>
          <p:nvPr/>
        </p:nvSpPr>
        <p:spPr>
          <a:xfrm>
            <a:off x="157149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6" name="object 138"/>
          <p:cNvSpPr/>
          <p:nvPr/>
        </p:nvSpPr>
        <p:spPr>
          <a:xfrm>
            <a:off x="161638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7" name="object 139"/>
          <p:cNvSpPr/>
          <p:nvPr/>
        </p:nvSpPr>
        <p:spPr>
          <a:xfrm>
            <a:off x="166128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8" name="object 140"/>
          <p:cNvSpPr/>
          <p:nvPr/>
        </p:nvSpPr>
        <p:spPr>
          <a:xfrm>
            <a:off x="170618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9" name="object 141"/>
          <p:cNvSpPr/>
          <p:nvPr/>
        </p:nvSpPr>
        <p:spPr>
          <a:xfrm>
            <a:off x="17510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0" name="object 142"/>
          <p:cNvSpPr/>
          <p:nvPr/>
        </p:nvSpPr>
        <p:spPr>
          <a:xfrm>
            <a:off x="179598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1" name="object 143"/>
          <p:cNvSpPr/>
          <p:nvPr/>
        </p:nvSpPr>
        <p:spPr>
          <a:xfrm>
            <a:off x="18408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2" name="object 144"/>
          <p:cNvSpPr/>
          <p:nvPr/>
        </p:nvSpPr>
        <p:spPr>
          <a:xfrm>
            <a:off x="188578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3" name="object 145"/>
          <p:cNvSpPr/>
          <p:nvPr/>
        </p:nvSpPr>
        <p:spPr>
          <a:xfrm>
            <a:off x="193068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4" name="object 146"/>
          <p:cNvSpPr/>
          <p:nvPr/>
        </p:nvSpPr>
        <p:spPr>
          <a:xfrm>
            <a:off x="197557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5" name="object 147"/>
          <p:cNvSpPr/>
          <p:nvPr/>
        </p:nvSpPr>
        <p:spPr>
          <a:xfrm>
            <a:off x="202048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6" name="object 148"/>
          <p:cNvSpPr/>
          <p:nvPr/>
        </p:nvSpPr>
        <p:spPr>
          <a:xfrm>
            <a:off x="206538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7" name="object 149"/>
          <p:cNvSpPr/>
          <p:nvPr/>
        </p:nvSpPr>
        <p:spPr>
          <a:xfrm>
            <a:off x="21102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8" name="object 150"/>
          <p:cNvSpPr/>
          <p:nvPr/>
        </p:nvSpPr>
        <p:spPr>
          <a:xfrm>
            <a:off x="21551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9" name="object 151"/>
          <p:cNvSpPr/>
          <p:nvPr/>
        </p:nvSpPr>
        <p:spPr>
          <a:xfrm>
            <a:off x="22000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0" name="object 152"/>
          <p:cNvSpPr/>
          <p:nvPr/>
        </p:nvSpPr>
        <p:spPr>
          <a:xfrm>
            <a:off x="224498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1" name="object 153"/>
          <p:cNvSpPr/>
          <p:nvPr/>
        </p:nvSpPr>
        <p:spPr>
          <a:xfrm>
            <a:off x="22898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2" name="object 154"/>
          <p:cNvSpPr/>
          <p:nvPr/>
        </p:nvSpPr>
        <p:spPr>
          <a:xfrm>
            <a:off x="23347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3" name="object 155"/>
          <p:cNvSpPr/>
          <p:nvPr/>
        </p:nvSpPr>
        <p:spPr>
          <a:xfrm>
            <a:off x="23796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4" name="object 156"/>
          <p:cNvSpPr/>
          <p:nvPr/>
        </p:nvSpPr>
        <p:spPr>
          <a:xfrm>
            <a:off x="242458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5" name="object 157"/>
          <p:cNvSpPr/>
          <p:nvPr/>
        </p:nvSpPr>
        <p:spPr>
          <a:xfrm>
            <a:off x="246948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6" name="object 158"/>
          <p:cNvSpPr/>
          <p:nvPr/>
        </p:nvSpPr>
        <p:spPr>
          <a:xfrm>
            <a:off x="251437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7" name="object 159"/>
          <p:cNvSpPr/>
          <p:nvPr/>
        </p:nvSpPr>
        <p:spPr>
          <a:xfrm>
            <a:off x="255928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8" name="object 160"/>
          <p:cNvSpPr/>
          <p:nvPr/>
        </p:nvSpPr>
        <p:spPr>
          <a:xfrm>
            <a:off x="260418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9" name="object 161"/>
          <p:cNvSpPr/>
          <p:nvPr/>
        </p:nvSpPr>
        <p:spPr>
          <a:xfrm>
            <a:off x="26490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0" name="object 162"/>
          <p:cNvSpPr/>
          <p:nvPr/>
        </p:nvSpPr>
        <p:spPr>
          <a:xfrm>
            <a:off x="26939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1" name="object 163"/>
          <p:cNvSpPr/>
          <p:nvPr/>
        </p:nvSpPr>
        <p:spPr>
          <a:xfrm>
            <a:off x="273887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2" name="object 164"/>
          <p:cNvSpPr/>
          <p:nvPr/>
        </p:nvSpPr>
        <p:spPr>
          <a:xfrm>
            <a:off x="278377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3" name="object 165"/>
          <p:cNvSpPr/>
          <p:nvPr/>
        </p:nvSpPr>
        <p:spPr>
          <a:xfrm>
            <a:off x="282867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4" name="object 166"/>
          <p:cNvSpPr/>
          <p:nvPr/>
        </p:nvSpPr>
        <p:spPr>
          <a:xfrm>
            <a:off x="287358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5" name="object 167"/>
          <p:cNvSpPr/>
          <p:nvPr/>
        </p:nvSpPr>
        <p:spPr>
          <a:xfrm>
            <a:off x="291848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6" name="object 168"/>
          <p:cNvSpPr/>
          <p:nvPr/>
        </p:nvSpPr>
        <p:spPr>
          <a:xfrm>
            <a:off x="296337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7" name="object 169"/>
          <p:cNvSpPr/>
          <p:nvPr/>
        </p:nvSpPr>
        <p:spPr>
          <a:xfrm>
            <a:off x="300827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8" name="object 170"/>
          <p:cNvSpPr/>
          <p:nvPr/>
        </p:nvSpPr>
        <p:spPr>
          <a:xfrm>
            <a:off x="305317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9" name="object 171"/>
          <p:cNvSpPr/>
          <p:nvPr/>
        </p:nvSpPr>
        <p:spPr>
          <a:xfrm>
            <a:off x="309807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0" name="object 172"/>
          <p:cNvSpPr/>
          <p:nvPr/>
        </p:nvSpPr>
        <p:spPr>
          <a:xfrm>
            <a:off x="314297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1" name="object 173"/>
          <p:cNvSpPr/>
          <p:nvPr/>
        </p:nvSpPr>
        <p:spPr>
          <a:xfrm>
            <a:off x="318787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2" name="object 174"/>
          <p:cNvSpPr/>
          <p:nvPr/>
        </p:nvSpPr>
        <p:spPr>
          <a:xfrm>
            <a:off x="323277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3" name="object 175"/>
          <p:cNvSpPr/>
          <p:nvPr/>
        </p:nvSpPr>
        <p:spPr>
          <a:xfrm>
            <a:off x="327767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4" name="object 176"/>
          <p:cNvSpPr/>
          <p:nvPr/>
        </p:nvSpPr>
        <p:spPr>
          <a:xfrm>
            <a:off x="332257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5" name="object 177"/>
          <p:cNvSpPr/>
          <p:nvPr/>
        </p:nvSpPr>
        <p:spPr>
          <a:xfrm>
            <a:off x="336747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6" name="object 178"/>
          <p:cNvSpPr/>
          <p:nvPr/>
        </p:nvSpPr>
        <p:spPr>
          <a:xfrm>
            <a:off x="341237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7" name="object 179"/>
          <p:cNvSpPr/>
          <p:nvPr/>
        </p:nvSpPr>
        <p:spPr>
          <a:xfrm>
            <a:off x="345727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8" name="object 180"/>
          <p:cNvSpPr/>
          <p:nvPr/>
        </p:nvSpPr>
        <p:spPr>
          <a:xfrm>
            <a:off x="350217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9" name="object 181"/>
          <p:cNvSpPr/>
          <p:nvPr/>
        </p:nvSpPr>
        <p:spPr>
          <a:xfrm>
            <a:off x="354707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0" name="object 182"/>
          <p:cNvSpPr/>
          <p:nvPr/>
        </p:nvSpPr>
        <p:spPr>
          <a:xfrm>
            <a:off x="359197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1" name="object 183"/>
          <p:cNvSpPr/>
          <p:nvPr/>
        </p:nvSpPr>
        <p:spPr>
          <a:xfrm>
            <a:off x="363686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2" name="object 184"/>
          <p:cNvSpPr/>
          <p:nvPr/>
        </p:nvSpPr>
        <p:spPr>
          <a:xfrm>
            <a:off x="368177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3" name="object 185"/>
          <p:cNvSpPr/>
          <p:nvPr/>
        </p:nvSpPr>
        <p:spPr>
          <a:xfrm>
            <a:off x="372667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4" name="object 186"/>
          <p:cNvSpPr/>
          <p:nvPr/>
        </p:nvSpPr>
        <p:spPr>
          <a:xfrm>
            <a:off x="377157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5" name="object 187"/>
          <p:cNvSpPr/>
          <p:nvPr/>
        </p:nvSpPr>
        <p:spPr>
          <a:xfrm>
            <a:off x="381647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6" name="object 188"/>
          <p:cNvSpPr/>
          <p:nvPr/>
        </p:nvSpPr>
        <p:spPr>
          <a:xfrm>
            <a:off x="386136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7" name="object 189"/>
          <p:cNvSpPr/>
          <p:nvPr/>
        </p:nvSpPr>
        <p:spPr>
          <a:xfrm>
            <a:off x="390627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8" name="object 190"/>
          <p:cNvSpPr/>
          <p:nvPr/>
        </p:nvSpPr>
        <p:spPr>
          <a:xfrm>
            <a:off x="395116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9" name="object 191"/>
          <p:cNvSpPr/>
          <p:nvPr/>
        </p:nvSpPr>
        <p:spPr>
          <a:xfrm>
            <a:off x="399606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0" name="object 192"/>
          <p:cNvSpPr/>
          <p:nvPr/>
        </p:nvSpPr>
        <p:spPr>
          <a:xfrm>
            <a:off x="404097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1" name="object 193"/>
          <p:cNvSpPr/>
          <p:nvPr/>
        </p:nvSpPr>
        <p:spPr>
          <a:xfrm>
            <a:off x="408586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2" name="object 194"/>
          <p:cNvSpPr/>
          <p:nvPr/>
        </p:nvSpPr>
        <p:spPr>
          <a:xfrm>
            <a:off x="413077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3" name="object 195"/>
          <p:cNvSpPr/>
          <p:nvPr/>
        </p:nvSpPr>
        <p:spPr>
          <a:xfrm>
            <a:off x="417566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4" name="object 196"/>
          <p:cNvSpPr/>
          <p:nvPr/>
        </p:nvSpPr>
        <p:spPr>
          <a:xfrm>
            <a:off x="422056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5" name="object 197"/>
          <p:cNvSpPr/>
          <p:nvPr/>
        </p:nvSpPr>
        <p:spPr>
          <a:xfrm>
            <a:off x="426546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6" name="object 198"/>
          <p:cNvSpPr/>
          <p:nvPr/>
        </p:nvSpPr>
        <p:spPr>
          <a:xfrm>
            <a:off x="431036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7" name="object 199"/>
          <p:cNvSpPr/>
          <p:nvPr/>
        </p:nvSpPr>
        <p:spPr>
          <a:xfrm>
            <a:off x="435527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8" name="object 200"/>
          <p:cNvSpPr/>
          <p:nvPr/>
        </p:nvSpPr>
        <p:spPr>
          <a:xfrm>
            <a:off x="440016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9" name="object 201"/>
          <p:cNvSpPr/>
          <p:nvPr/>
        </p:nvSpPr>
        <p:spPr>
          <a:xfrm>
            <a:off x="444506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0" name="object 202"/>
          <p:cNvSpPr/>
          <p:nvPr/>
        </p:nvSpPr>
        <p:spPr>
          <a:xfrm>
            <a:off x="448996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1" name="object 203"/>
          <p:cNvSpPr/>
          <p:nvPr/>
        </p:nvSpPr>
        <p:spPr>
          <a:xfrm>
            <a:off x="453486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2" name="object 204"/>
          <p:cNvSpPr/>
          <p:nvPr/>
        </p:nvSpPr>
        <p:spPr>
          <a:xfrm>
            <a:off x="457976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3" name="object 205"/>
          <p:cNvSpPr/>
          <p:nvPr/>
        </p:nvSpPr>
        <p:spPr>
          <a:xfrm>
            <a:off x="462466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4" name="object 206"/>
          <p:cNvSpPr/>
          <p:nvPr/>
        </p:nvSpPr>
        <p:spPr>
          <a:xfrm>
            <a:off x="466956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5" name="object 207"/>
          <p:cNvSpPr/>
          <p:nvPr/>
        </p:nvSpPr>
        <p:spPr>
          <a:xfrm>
            <a:off x="471446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6" name="object 208"/>
          <p:cNvSpPr/>
          <p:nvPr/>
        </p:nvSpPr>
        <p:spPr>
          <a:xfrm>
            <a:off x="475936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7" name="object 209"/>
          <p:cNvSpPr/>
          <p:nvPr/>
        </p:nvSpPr>
        <p:spPr>
          <a:xfrm>
            <a:off x="480426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8" name="object 210"/>
          <p:cNvSpPr/>
          <p:nvPr/>
        </p:nvSpPr>
        <p:spPr>
          <a:xfrm>
            <a:off x="484916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9" name="object 211"/>
          <p:cNvSpPr/>
          <p:nvPr/>
        </p:nvSpPr>
        <p:spPr>
          <a:xfrm>
            <a:off x="489406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0" name="object 212"/>
          <p:cNvSpPr/>
          <p:nvPr/>
        </p:nvSpPr>
        <p:spPr>
          <a:xfrm>
            <a:off x="493896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1" name="object 213"/>
          <p:cNvSpPr/>
          <p:nvPr/>
        </p:nvSpPr>
        <p:spPr>
          <a:xfrm>
            <a:off x="498386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2" name="object 214"/>
          <p:cNvSpPr/>
          <p:nvPr/>
        </p:nvSpPr>
        <p:spPr>
          <a:xfrm>
            <a:off x="502876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3" name="object 215"/>
          <p:cNvSpPr/>
          <p:nvPr/>
        </p:nvSpPr>
        <p:spPr>
          <a:xfrm>
            <a:off x="507365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4" name="object 216"/>
          <p:cNvSpPr/>
          <p:nvPr/>
        </p:nvSpPr>
        <p:spPr>
          <a:xfrm>
            <a:off x="511856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5" name="object 217"/>
          <p:cNvSpPr/>
          <p:nvPr/>
        </p:nvSpPr>
        <p:spPr>
          <a:xfrm>
            <a:off x="516346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6" name="object 218"/>
          <p:cNvSpPr/>
          <p:nvPr/>
        </p:nvSpPr>
        <p:spPr>
          <a:xfrm>
            <a:off x="520836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7" name="object 219"/>
          <p:cNvSpPr/>
          <p:nvPr/>
        </p:nvSpPr>
        <p:spPr>
          <a:xfrm>
            <a:off x="525326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8" name="object 220"/>
          <p:cNvSpPr/>
          <p:nvPr/>
        </p:nvSpPr>
        <p:spPr>
          <a:xfrm>
            <a:off x="529815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142054" y="1270597"/>
            <a:ext cx="2400300" cy="601345"/>
          </a:xfrm>
          <a:prstGeom prst="rect">
            <a:avLst/>
          </a:prstGeom>
        </p:spPr>
        <p:txBody>
          <a:bodyPr vert="horz" wrap="square" lIns="0" tIns="4635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365"/>
              </a:spcBef>
            </a:pPr>
            <a:r>
              <a:rPr sz="2000" spc="-170" dirty="0">
                <a:solidFill>
                  <a:srgbClr val="007DC4"/>
                </a:solidFill>
              </a:rPr>
              <a:t>아동학대사례</a:t>
            </a:r>
            <a:r>
              <a:rPr sz="2000" spc="-350" dirty="0">
                <a:solidFill>
                  <a:srgbClr val="007DC4"/>
                </a:solidFill>
              </a:rPr>
              <a:t> </a:t>
            </a:r>
            <a:r>
              <a:rPr sz="2000" spc="-180" dirty="0">
                <a:solidFill>
                  <a:srgbClr val="007DC4"/>
                </a:solidFill>
              </a:rPr>
              <a:t>개입과정</a:t>
            </a:r>
            <a:endParaRPr sz="2000"/>
          </a:p>
          <a:p>
            <a:pPr algn="ctr">
              <a:lnSpc>
                <a:spcPct val="100000"/>
              </a:lnSpc>
              <a:spcBef>
                <a:spcPts val="185"/>
              </a:spcBef>
            </a:pPr>
            <a:r>
              <a:rPr sz="1400" spc="-140" dirty="0">
                <a:solidFill>
                  <a:srgbClr val="6D6E71"/>
                </a:solidFill>
              </a:rPr>
              <a:t>피해아동</a:t>
            </a:r>
            <a:r>
              <a:rPr sz="1400" spc="-254" dirty="0">
                <a:solidFill>
                  <a:srgbClr val="6D6E71"/>
                </a:solidFill>
              </a:rPr>
              <a:t> </a:t>
            </a:r>
            <a:r>
              <a:rPr sz="1400" spc="-85" dirty="0">
                <a:solidFill>
                  <a:srgbClr val="6D6E71"/>
                </a:solidFill>
              </a:rPr>
              <a:t>및</a:t>
            </a:r>
            <a:r>
              <a:rPr sz="1400" spc="-254" dirty="0">
                <a:solidFill>
                  <a:srgbClr val="6D6E71"/>
                </a:solidFill>
              </a:rPr>
              <a:t> </a:t>
            </a:r>
            <a:r>
              <a:rPr sz="1400" spc="-140" dirty="0">
                <a:solidFill>
                  <a:srgbClr val="6D6E71"/>
                </a:solidFill>
              </a:rPr>
              <a:t>학대행위자</a:t>
            </a:r>
            <a:r>
              <a:rPr sz="1400" spc="-254" dirty="0">
                <a:solidFill>
                  <a:srgbClr val="6D6E71"/>
                </a:solidFill>
              </a:rPr>
              <a:t> </a:t>
            </a:r>
            <a:r>
              <a:rPr sz="1400" spc="-155" dirty="0">
                <a:solidFill>
                  <a:srgbClr val="6D6E71"/>
                </a:solidFill>
              </a:rPr>
              <a:t>조치</a:t>
            </a:r>
            <a:endParaRPr sz="1400"/>
          </a:p>
        </p:txBody>
      </p:sp>
      <p:sp>
        <p:nvSpPr>
          <p:cNvPr id="221" name="object 221"/>
          <p:cNvSpPr/>
          <p:nvPr/>
        </p:nvSpPr>
        <p:spPr>
          <a:xfrm>
            <a:off x="8437295" y="435254"/>
            <a:ext cx="501611" cy="10008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2" name="object 222"/>
          <p:cNvSpPr/>
          <p:nvPr/>
        </p:nvSpPr>
        <p:spPr>
          <a:xfrm>
            <a:off x="8126082" y="360006"/>
            <a:ext cx="249923" cy="24249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5" name="object 225"/>
          <p:cNvSpPr/>
          <p:nvPr/>
        </p:nvSpPr>
        <p:spPr>
          <a:xfrm>
            <a:off x="3567942" y="0"/>
            <a:ext cx="3556635" cy="1080135"/>
          </a:xfrm>
          <a:custGeom>
            <a:avLst/>
            <a:gdLst/>
            <a:ahLst/>
            <a:cxnLst/>
            <a:rect l="l" t="t" r="r" b="b"/>
            <a:pathLst>
              <a:path w="3556634" h="1080135">
                <a:moveTo>
                  <a:pt x="3556128" y="0"/>
                </a:moveTo>
                <a:lnTo>
                  <a:pt x="0" y="0"/>
                </a:lnTo>
                <a:lnTo>
                  <a:pt x="15653" y="29729"/>
                </a:lnTo>
                <a:lnTo>
                  <a:pt x="38721" y="71129"/>
                </a:lnTo>
                <a:lnTo>
                  <a:pt x="62733" y="111919"/>
                </a:lnTo>
                <a:lnTo>
                  <a:pt x="87673" y="152086"/>
                </a:lnTo>
                <a:lnTo>
                  <a:pt x="113526" y="191613"/>
                </a:lnTo>
                <a:lnTo>
                  <a:pt x="140278" y="230487"/>
                </a:lnTo>
                <a:lnTo>
                  <a:pt x="167915" y="268692"/>
                </a:lnTo>
                <a:lnTo>
                  <a:pt x="196421" y="306214"/>
                </a:lnTo>
                <a:lnTo>
                  <a:pt x="225781" y="343038"/>
                </a:lnTo>
                <a:lnTo>
                  <a:pt x="255982" y="379150"/>
                </a:lnTo>
                <a:lnTo>
                  <a:pt x="287007" y="414533"/>
                </a:lnTo>
                <a:lnTo>
                  <a:pt x="318843" y="449175"/>
                </a:lnTo>
                <a:lnTo>
                  <a:pt x="351474" y="483059"/>
                </a:lnTo>
                <a:lnTo>
                  <a:pt x="384886" y="516172"/>
                </a:lnTo>
                <a:lnTo>
                  <a:pt x="419064" y="548498"/>
                </a:lnTo>
                <a:lnTo>
                  <a:pt x="453994" y="580023"/>
                </a:lnTo>
                <a:lnTo>
                  <a:pt x="489660" y="610732"/>
                </a:lnTo>
                <a:lnTo>
                  <a:pt x="526047" y="640610"/>
                </a:lnTo>
                <a:lnTo>
                  <a:pt x="563142" y="669643"/>
                </a:lnTo>
                <a:lnTo>
                  <a:pt x="600929" y="697815"/>
                </a:lnTo>
                <a:lnTo>
                  <a:pt x="639394" y="725112"/>
                </a:lnTo>
                <a:lnTo>
                  <a:pt x="678522" y="751520"/>
                </a:lnTo>
                <a:lnTo>
                  <a:pt x="718297" y="777023"/>
                </a:lnTo>
                <a:lnTo>
                  <a:pt x="758706" y="801606"/>
                </a:lnTo>
                <a:lnTo>
                  <a:pt x="799733" y="825256"/>
                </a:lnTo>
                <a:lnTo>
                  <a:pt x="841364" y="847957"/>
                </a:lnTo>
                <a:lnTo>
                  <a:pt x="883585" y="869694"/>
                </a:lnTo>
                <a:lnTo>
                  <a:pt x="926379" y="890453"/>
                </a:lnTo>
                <a:lnTo>
                  <a:pt x="969733" y="910219"/>
                </a:lnTo>
                <a:lnTo>
                  <a:pt x="1013632" y="928977"/>
                </a:lnTo>
                <a:lnTo>
                  <a:pt x="1058060" y="946713"/>
                </a:lnTo>
                <a:lnTo>
                  <a:pt x="1103004" y="963411"/>
                </a:lnTo>
                <a:lnTo>
                  <a:pt x="1148449" y="979057"/>
                </a:lnTo>
                <a:lnTo>
                  <a:pt x="1194379" y="993637"/>
                </a:lnTo>
                <a:lnTo>
                  <a:pt x="1240780" y="1007134"/>
                </a:lnTo>
                <a:lnTo>
                  <a:pt x="1287638" y="1019536"/>
                </a:lnTo>
                <a:lnTo>
                  <a:pt x="1334937" y="1030826"/>
                </a:lnTo>
                <a:lnTo>
                  <a:pt x="1382662" y="1040991"/>
                </a:lnTo>
                <a:lnTo>
                  <a:pt x="1430800" y="1050015"/>
                </a:lnTo>
                <a:lnTo>
                  <a:pt x="1479335" y="1057884"/>
                </a:lnTo>
                <a:lnTo>
                  <a:pt x="1528252" y="1064582"/>
                </a:lnTo>
                <a:lnTo>
                  <a:pt x="1577537" y="1070096"/>
                </a:lnTo>
                <a:lnTo>
                  <a:pt x="1627175" y="1074410"/>
                </a:lnTo>
                <a:lnTo>
                  <a:pt x="1677152" y="1077510"/>
                </a:lnTo>
                <a:lnTo>
                  <a:pt x="1727452" y="1079380"/>
                </a:lnTo>
                <a:lnTo>
                  <a:pt x="1778059" y="1080007"/>
                </a:lnTo>
                <a:lnTo>
                  <a:pt x="1828669" y="1079380"/>
                </a:lnTo>
                <a:lnTo>
                  <a:pt x="1878970" y="1077510"/>
                </a:lnTo>
                <a:lnTo>
                  <a:pt x="1928949" y="1074410"/>
                </a:lnTo>
                <a:lnTo>
                  <a:pt x="1978589" y="1070095"/>
                </a:lnTo>
                <a:lnTo>
                  <a:pt x="2027875" y="1064581"/>
                </a:lnTo>
                <a:lnTo>
                  <a:pt x="2076795" y="1057882"/>
                </a:lnTo>
                <a:lnTo>
                  <a:pt x="2125331" y="1050013"/>
                </a:lnTo>
                <a:lnTo>
                  <a:pt x="2173471" y="1040988"/>
                </a:lnTo>
                <a:lnTo>
                  <a:pt x="2221198" y="1030823"/>
                </a:lnTo>
                <a:lnTo>
                  <a:pt x="2268499" y="1019532"/>
                </a:lnTo>
                <a:lnTo>
                  <a:pt x="2315358" y="1007130"/>
                </a:lnTo>
                <a:lnTo>
                  <a:pt x="2361761" y="993631"/>
                </a:lnTo>
                <a:lnTo>
                  <a:pt x="2407692" y="979051"/>
                </a:lnTo>
                <a:lnTo>
                  <a:pt x="2453138" y="963403"/>
                </a:lnTo>
                <a:lnTo>
                  <a:pt x="2498084" y="946704"/>
                </a:lnTo>
                <a:lnTo>
                  <a:pt x="2542514" y="928968"/>
                </a:lnTo>
                <a:lnTo>
                  <a:pt x="2586414" y="910208"/>
                </a:lnTo>
                <a:lnTo>
                  <a:pt x="2629769" y="890441"/>
                </a:lnTo>
                <a:lnTo>
                  <a:pt x="2672564" y="869681"/>
                </a:lnTo>
                <a:lnTo>
                  <a:pt x="2714786" y="847942"/>
                </a:lnTo>
                <a:lnTo>
                  <a:pt x="2756418" y="825240"/>
                </a:lnTo>
                <a:lnTo>
                  <a:pt x="2797446" y="801589"/>
                </a:lnTo>
                <a:lnTo>
                  <a:pt x="2837856" y="777004"/>
                </a:lnTo>
                <a:lnTo>
                  <a:pt x="2877632" y="751500"/>
                </a:lnTo>
                <a:lnTo>
                  <a:pt x="2916760" y="725091"/>
                </a:lnTo>
                <a:lnTo>
                  <a:pt x="2955226" y="697792"/>
                </a:lnTo>
                <a:lnTo>
                  <a:pt x="2993014" y="669618"/>
                </a:lnTo>
                <a:lnTo>
                  <a:pt x="3030109" y="640584"/>
                </a:lnTo>
                <a:lnTo>
                  <a:pt x="3066498" y="610704"/>
                </a:lnTo>
                <a:lnTo>
                  <a:pt x="3102164" y="579994"/>
                </a:lnTo>
                <a:lnTo>
                  <a:pt x="3137094" y="548467"/>
                </a:lnTo>
                <a:lnTo>
                  <a:pt x="3171272" y="516139"/>
                </a:lnTo>
                <a:lnTo>
                  <a:pt x="3204685" y="483025"/>
                </a:lnTo>
                <a:lnTo>
                  <a:pt x="3237316" y="449139"/>
                </a:lnTo>
                <a:lnTo>
                  <a:pt x="3269152" y="414496"/>
                </a:lnTo>
                <a:lnTo>
                  <a:pt x="3300177" y="379110"/>
                </a:lnTo>
                <a:lnTo>
                  <a:pt x="3330377" y="342998"/>
                </a:lnTo>
                <a:lnTo>
                  <a:pt x="3359738" y="306172"/>
                </a:lnTo>
                <a:lnTo>
                  <a:pt x="3388244" y="268648"/>
                </a:lnTo>
                <a:lnTo>
                  <a:pt x="3415880" y="230441"/>
                </a:lnTo>
                <a:lnTo>
                  <a:pt x="3442632" y="191566"/>
                </a:lnTo>
                <a:lnTo>
                  <a:pt x="3468485" y="152037"/>
                </a:lnTo>
                <a:lnTo>
                  <a:pt x="3493425" y="111869"/>
                </a:lnTo>
                <a:lnTo>
                  <a:pt x="3517436" y="71076"/>
                </a:lnTo>
                <a:lnTo>
                  <a:pt x="3540504" y="29675"/>
                </a:lnTo>
                <a:lnTo>
                  <a:pt x="3556128" y="0"/>
                </a:lnTo>
                <a:close/>
              </a:path>
            </a:pathLst>
          </a:custGeom>
          <a:solidFill>
            <a:srgbClr val="007D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6" name="object 226"/>
          <p:cNvSpPr txBox="1"/>
          <p:nvPr/>
        </p:nvSpPr>
        <p:spPr>
          <a:xfrm>
            <a:off x="3394367" y="148310"/>
            <a:ext cx="3900170" cy="787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175" algn="ctr">
              <a:lnSpc>
                <a:spcPct val="100000"/>
              </a:lnSpc>
              <a:spcBef>
                <a:spcPts val="100"/>
              </a:spcBef>
            </a:pPr>
            <a:r>
              <a:rPr sz="5000" b="1" spc="125" dirty="0">
                <a:solidFill>
                  <a:srgbClr val="FFFFFF"/>
                </a:solidFill>
                <a:latin typeface="Malgun Gothic"/>
                <a:cs typeface="Malgun Gothic"/>
              </a:rPr>
              <a:t>3</a:t>
            </a:r>
            <a:endParaRPr sz="5000">
              <a:latin typeface="Malgun Gothic"/>
              <a:cs typeface="Malgun Gothic"/>
            </a:endParaRPr>
          </a:p>
        </p:txBody>
      </p:sp>
      <p:sp>
        <p:nvSpPr>
          <p:cNvPr id="227" name="object 227"/>
          <p:cNvSpPr txBox="1"/>
          <p:nvPr/>
        </p:nvSpPr>
        <p:spPr>
          <a:xfrm>
            <a:off x="3389299" y="2767330"/>
            <a:ext cx="6674484" cy="1002839"/>
          </a:xfrm>
          <a:prstGeom prst="rect">
            <a:avLst/>
          </a:prstGeom>
        </p:spPr>
        <p:txBody>
          <a:bodyPr vert="horz" wrap="square" lIns="0" tIns="27940" rIns="0" bIns="0" rtlCol="0">
            <a:spAutoFit/>
          </a:bodyPr>
          <a:lstStyle/>
          <a:p>
            <a:pPr marL="176530" indent="-163830">
              <a:lnSpc>
                <a:spcPct val="100000"/>
              </a:lnSpc>
              <a:spcBef>
                <a:spcPts val="220"/>
              </a:spcBef>
              <a:buSzPct val="92857"/>
              <a:buFont typeface="Calibri"/>
              <a:buChar char="•"/>
              <a:tabLst>
                <a:tab pos="177165" algn="l"/>
              </a:tabLst>
            </a:pPr>
            <a:r>
              <a:rPr sz="1400" b="1" spc="-140" dirty="0">
                <a:solidFill>
                  <a:srgbClr val="231F20"/>
                </a:solidFill>
                <a:latin typeface="+mj-ea"/>
                <a:ea typeface="+mj-ea"/>
                <a:cs typeface="Malgun Gothic"/>
              </a:rPr>
              <a:t>피해아동</a:t>
            </a:r>
            <a:r>
              <a:rPr sz="1400" b="1" spc="-250" dirty="0">
                <a:solidFill>
                  <a:srgbClr val="231F20"/>
                </a:solidFill>
                <a:latin typeface="+mj-ea"/>
                <a:ea typeface="+mj-ea"/>
                <a:cs typeface="Malgun Gothic"/>
              </a:rPr>
              <a:t> </a:t>
            </a:r>
            <a:r>
              <a:rPr sz="1400" b="1" spc="-140" dirty="0">
                <a:solidFill>
                  <a:srgbClr val="231F20"/>
                </a:solidFill>
                <a:latin typeface="+mj-ea"/>
                <a:ea typeface="+mj-ea"/>
                <a:cs typeface="Malgun Gothic"/>
              </a:rPr>
              <a:t>응급조치</a:t>
            </a:r>
            <a:r>
              <a:rPr sz="1400" b="1" spc="-250" dirty="0">
                <a:solidFill>
                  <a:srgbClr val="231F20"/>
                </a:solidFill>
                <a:latin typeface="+mj-ea"/>
                <a:ea typeface="+mj-ea"/>
                <a:cs typeface="Malgun Gothic"/>
              </a:rPr>
              <a:t> </a:t>
            </a:r>
            <a:r>
              <a:rPr sz="1400" spc="-130" dirty="0">
                <a:solidFill>
                  <a:srgbClr val="231F20"/>
                </a:solidFill>
                <a:latin typeface="+mj-ea"/>
                <a:ea typeface="+mj-ea"/>
                <a:cs typeface="Gulim"/>
              </a:rPr>
              <a:t>–</a:t>
            </a:r>
            <a:r>
              <a:rPr sz="1400" spc="-220" dirty="0">
                <a:solidFill>
                  <a:srgbClr val="231F20"/>
                </a:solidFill>
                <a:latin typeface="+mj-ea"/>
                <a:ea typeface="+mj-ea"/>
                <a:cs typeface="Gulim"/>
              </a:rPr>
              <a:t> </a:t>
            </a:r>
            <a:r>
              <a:rPr lang="en-US" sz="1400" spc="-220" dirty="0" smtClean="0">
                <a:solidFill>
                  <a:srgbClr val="231F20"/>
                </a:solidFill>
                <a:latin typeface="+mj-ea"/>
                <a:ea typeface="+mj-ea"/>
                <a:cs typeface="Gulim"/>
              </a:rPr>
              <a:t> </a:t>
            </a:r>
            <a:r>
              <a:rPr lang="ko-KR" altLang="en-US" sz="1400" spc="-220" dirty="0" smtClean="0">
                <a:solidFill>
                  <a:srgbClr val="231F20"/>
                </a:solidFill>
                <a:latin typeface="+mj-ea"/>
                <a:ea typeface="+mj-ea"/>
                <a:cs typeface="Gulim"/>
              </a:rPr>
              <a:t>행위자 범죄 행위의 제지</a:t>
            </a:r>
            <a:r>
              <a:rPr lang="en-US" altLang="ko-KR" sz="1400" spc="-220" dirty="0" smtClean="0">
                <a:solidFill>
                  <a:srgbClr val="231F20"/>
                </a:solidFill>
                <a:latin typeface="+mj-ea"/>
                <a:ea typeface="+mj-ea"/>
                <a:cs typeface="Gulim"/>
              </a:rPr>
              <a:t>, </a:t>
            </a:r>
            <a:r>
              <a:rPr lang="ko-KR" altLang="en-US" sz="1400" spc="-220" dirty="0" smtClean="0">
                <a:solidFill>
                  <a:srgbClr val="231F20"/>
                </a:solidFill>
                <a:latin typeface="+mj-ea"/>
                <a:ea typeface="+mj-ea"/>
                <a:cs typeface="Gulim"/>
              </a:rPr>
              <a:t>아동격리</a:t>
            </a:r>
            <a:r>
              <a:rPr lang="en-US" altLang="ko-KR" sz="1400" spc="-220" dirty="0" smtClean="0">
                <a:solidFill>
                  <a:srgbClr val="231F20"/>
                </a:solidFill>
                <a:latin typeface="+mj-ea"/>
                <a:ea typeface="+mj-ea"/>
                <a:cs typeface="Gulim"/>
              </a:rPr>
              <a:t>, </a:t>
            </a:r>
            <a:r>
              <a:rPr lang="ko-KR" altLang="en-US" sz="1400" spc="-220" dirty="0" smtClean="0">
                <a:solidFill>
                  <a:srgbClr val="231F20"/>
                </a:solidFill>
                <a:latin typeface="+mj-ea"/>
                <a:ea typeface="+mj-ea"/>
                <a:cs typeface="Gulim"/>
              </a:rPr>
              <a:t>보호시설로 인도</a:t>
            </a:r>
            <a:r>
              <a:rPr lang="en-US" altLang="ko-KR" sz="1400" spc="-220" dirty="0" smtClean="0">
                <a:solidFill>
                  <a:srgbClr val="231F20"/>
                </a:solidFill>
                <a:latin typeface="+mj-ea"/>
                <a:ea typeface="+mj-ea"/>
                <a:cs typeface="Gulim"/>
              </a:rPr>
              <a:t>, </a:t>
            </a:r>
            <a:r>
              <a:rPr lang="ko-KR" altLang="en-US" sz="1400" spc="-220" dirty="0" smtClean="0">
                <a:solidFill>
                  <a:srgbClr val="231F20"/>
                </a:solidFill>
                <a:latin typeface="+mj-ea"/>
                <a:ea typeface="+mj-ea"/>
                <a:cs typeface="Gulim"/>
              </a:rPr>
              <a:t>의료기관으로 인도</a:t>
            </a:r>
            <a:endParaRPr lang="en-US" altLang="ko-KR" sz="1400" spc="-220" dirty="0" smtClean="0">
              <a:solidFill>
                <a:srgbClr val="231F20"/>
              </a:solidFill>
              <a:latin typeface="+mj-ea"/>
              <a:ea typeface="+mj-ea"/>
              <a:cs typeface="Gulim"/>
            </a:endParaRPr>
          </a:p>
          <a:p>
            <a:pPr marL="176530" indent="-163830">
              <a:lnSpc>
                <a:spcPct val="100000"/>
              </a:lnSpc>
              <a:spcBef>
                <a:spcPts val="400"/>
              </a:spcBef>
              <a:buSzPct val="92857"/>
              <a:buFont typeface="Calibri"/>
              <a:buChar char="•"/>
              <a:tabLst>
                <a:tab pos="177165" algn="l"/>
              </a:tabLst>
            </a:pPr>
            <a:r>
              <a:rPr lang="ko-KR" altLang="en-US" sz="1400" b="1" spc="-150" dirty="0" smtClean="0">
                <a:solidFill>
                  <a:srgbClr val="231F20"/>
                </a:solidFill>
                <a:latin typeface="+mj-ea"/>
                <a:ea typeface="+mj-ea"/>
                <a:cs typeface="Gulim"/>
              </a:rPr>
              <a:t>피해아동보호명령</a:t>
            </a:r>
            <a:r>
              <a:rPr lang="ko-KR" altLang="en-US" sz="1400" spc="-150" dirty="0" smtClean="0">
                <a:solidFill>
                  <a:srgbClr val="231F20"/>
                </a:solidFill>
                <a:latin typeface="+mj-ea"/>
                <a:ea typeface="+mj-ea"/>
                <a:cs typeface="Gulim"/>
              </a:rPr>
              <a:t> </a:t>
            </a:r>
            <a:r>
              <a:rPr sz="1400" spc="-130" dirty="0" smtClean="0">
                <a:solidFill>
                  <a:srgbClr val="231F20"/>
                </a:solidFill>
                <a:latin typeface="+mj-ea"/>
                <a:ea typeface="+mj-ea"/>
                <a:cs typeface="Gulim"/>
              </a:rPr>
              <a:t>–</a:t>
            </a:r>
            <a:r>
              <a:rPr lang="en-US" sz="1400" spc="-130" dirty="0" smtClean="0">
                <a:solidFill>
                  <a:srgbClr val="231F20"/>
                </a:solidFill>
                <a:latin typeface="+mj-ea"/>
                <a:ea typeface="+mj-ea"/>
                <a:cs typeface="Gulim"/>
              </a:rPr>
              <a:t> </a:t>
            </a:r>
            <a:r>
              <a:rPr lang="ko-KR" altLang="en-US" sz="1400" spc="-130" dirty="0" smtClean="0">
                <a:solidFill>
                  <a:srgbClr val="231F20"/>
                </a:solidFill>
                <a:latin typeface="+mj-ea"/>
                <a:ea typeface="+mj-ea"/>
                <a:cs typeface="Gulim"/>
              </a:rPr>
              <a:t>행위자를 퇴거 등</a:t>
            </a:r>
            <a:r>
              <a:rPr lang="en-US" altLang="ko-KR" sz="1400" spc="-130" dirty="0">
                <a:solidFill>
                  <a:srgbClr val="231F20"/>
                </a:solidFill>
                <a:latin typeface="+mj-ea"/>
                <a:ea typeface="+mj-ea"/>
                <a:cs typeface="Gulim"/>
              </a:rPr>
              <a:t> </a:t>
            </a:r>
            <a:r>
              <a:rPr lang="ko-KR" altLang="en-US" sz="1400" spc="-130" dirty="0" smtClean="0">
                <a:solidFill>
                  <a:srgbClr val="231F20"/>
                </a:solidFill>
                <a:latin typeface="+mj-ea"/>
                <a:ea typeface="+mj-ea"/>
                <a:cs typeface="Gulim"/>
              </a:rPr>
              <a:t>격리</a:t>
            </a:r>
            <a:r>
              <a:rPr lang="en-US" altLang="ko-KR" sz="1400" spc="-130" dirty="0" smtClean="0">
                <a:solidFill>
                  <a:srgbClr val="231F20"/>
                </a:solidFill>
                <a:latin typeface="+mj-ea"/>
                <a:ea typeface="+mj-ea"/>
                <a:cs typeface="Gulim"/>
              </a:rPr>
              <a:t>, </a:t>
            </a:r>
            <a:r>
              <a:rPr lang="ko-KR" altLang="en-US" sz="1400" spc="-130" dirty="0" smtClean="0">
                <a:solidFill>
                  <a:srgbClr val="231F20"/>
                </a:solidFill>
                <a:latin typeface="+mj-ea"/>
                <a:ea typeface="+mj-ea"/>
                <a:cs typeface="Gulim"/>
              </a:rPr>
              <a:t>접근제한</a:t>
            </a:r>
            <a:r>
              <a:rPr lang="en-US" altLang="ko-KR" sz="1400" spc="-130" dirty="0" smtClean="0">
                <a:solidFill>
                  <a:srgbClr val="231F20"/>
                </a:solidFill>
                <a:latin typeface="+mj-ea"/>
                <a:ea typeface="+mj-ea"/>
                <a:cs typeface="Gulim"/>
              </a:rPr>
              <a:t>, </a:t>
            </a:r>
            <a:r>
              <a:rPr lang="ko-KR" altLang="en-US" sz="1400" spc="-130" dirty="0" smtClean="0">
                <a:solidFill>
                  <a:srgbClr val="231F20"/>
                </a:solidFill>
                <a:latin typeface="+mj-ea"/>
                <a:ea typeface="+mj-ea"/>
                <a:cs typeface="Gulim"/>
              </a:rPr>
              <a:t>전기통신 제한</a:t>
            </a:r>
            <a:r>
              <a:rPr lang="en-US" altLang="ko-KR" sz="1400" spc="-130" dirty="0" smtClean="0">
                <a:solidFill>
                  <a:srgbClr val="231F20"/>
                </a:solidFill>
                <a:latin typeface="+mj-ea"/>
                <a:ea typeface="+mj-ea"/>
                <a:cs typeface="Gulim"/>
              </a:rPr>
              <a:t>, </a:t>
            </a:r>
            <a:r>
              <a:rPr lang="ko-KR" altLang="en-US" sz="1400" spc="-130" dirty="0" smtClean="0">
                <a:solidFill>
                  <a:srgbClr val="231F20"/>
                </a:solidFill>
                <a:latin typeface="+mj-ea"/>
                <a:ea typeface="+mj-ea"/>
                <a:cs typeface="Gulim"/>
              </a:rPr>
              <a:t>행위자 친권정지</a:t>
            </a:r>
            <a:r>
              <a:rPr lang="en-US" altLang="ko-KR" sz="1400" spc="-130" dirty="0" smtClean="0">
                <a:solidFill>
                  <a:srgbClr val="231F20"/>
                </a:solidFill>
                <a:latin typeface="+mj-ea"/>
                <a:ea typeface="+mj-ea"/>
                <a:cs typeface="Gulim"/>
              </a:rPr>
              <a:t>,</a:t>
            </a:r>
          </a:p>
          <a:p>
            <a:pPr marL="12700">
              <a:lnSpc>
                <a:spcPct val="100000"/>
              </a:lnSpc>
              <a:spcBef>
                <a:spcPts val="400"/>
              </a:spcBef>
              <a:buSzPct val="92857"/>
              <a:tabLst>
                <a:tab pos="177165" algn="l"/>
              </a:tabLst>
            </a:pPr>
            <a:r>
              <a:rPr lang="en-US" sz="1400" spc="-130" dirty="0" smtClean="0">
                <a:solidFill>
                  <a:srgbClr val="231F20"/>
                </a:solidFill>
                <a:latin typeface="+mj-ea"/>
                <a:ea typeface="+mj-ea"/>
                <a:cs typeface="Gulim"/>
              </a:rPr>
              <a:t>                                                </a:t>
            </a:r>
            <a:r>
              <a:rPr lang="ko-KR" altLang="en-US" sz="1400" spc="-130" dirty="0" smtClean="0">
                <a:solidFill>
                  <a:srgbClr val="231F20"/>
                </a:solidFill>
                <a:latin typeface="+mj-ea"/>
                <a:ea typeface="+mj-ea"/>
                <a:cs typeface="Gulim"/>
              </a:rPr>
              <a:t>아동보호위탁</a:t>
            </a:r>
            <a:r>
              <a:rPr lang="en-US" altLang="ko-KR" sz="1400" spc="-130" dirty="0" smtClean="0">
                <a:solidFill>
                  <a:srgbClr val="231F20"/>
                </a:solidFill>
                <a:latin typeface="+mj-ea"/>
                <a:ea typeface="+mj-ea"/>
                <a:cs typeface="Gulim"/>
              </a:rPr>
              <a:t>, </a:t>
            </a:r>
            <a:r>
              <a:rPr lang="ko-KR" altLang="en-US" sz="1400" spc="-130" dirty="0" smtClean="0">
                <a:solidFill>
                  <a:srgbClr val="231F20"/>
                </a:solidFill>
                <a:latin typeface="+mj-ea"/>
                <a:ea typeface="+mj-ea"/>
                <a:cs typeface="Gulim"/>
              </a:rPr>
              <a:t>아동치료위탁</a:t>
            </a:r>
            <a:r>
              <a:rPr lang="en-US" altLang="ko-KR" sz="1400" spc="-130" dirty="0" smtClean="0">
                <a:solidFill>
                  <a:srgbClr val="231F20"/>
                </a:solidFill>
                <a:latin typeface="+mj-ea"/>
                <a:ea typeface="+mj-ea"/>
                <a:cs typeface="Gulim"/>
              </a:rPr>
              <a:t>, </a:t>
            </a:r>
            <a:r>
              <a:rPr lang="ko-KR" altLang="en-US" sz="1400" spc="-130" dirty="0" smtClean="0">
                <a:solidFill>
                  <a:srgbClr val="231F20"/>
                </a:solidFill>
                <a:latin typeface="+mj-ea"/>
                <a:ea typeface="+mj-ea"/>
                <a:cs typeface="Gulim"/>
              </a:rPr>
              <a:t>아동가정위탁</a:t>
            </a:r>
            <a:r>
              <a:rPr lang="en-US" altLang="ko-KR" sz="1400" spc="-130" dirty="0" smtClean="0">
                <a:solidFill>
                  <a:srgbClr val="231F20"/>
                </a:solidFill>
                <a:latin typeface="+mj-ea"/>
                <a:ea typeface="+mj-ea"/>
                <a:cs typeface="Gulim"/>
              </a:rPr>
              <a:t>, </a:t>
            </a:r>
            <a:r>
              <a:rPr lang="ko-KR" altLang="en-US" sz="1400" spc="-130" dirty="0" smtClean="0">
                <a:solidFill>
                  <a:srgbClr val="231F20"/>
                </a:solidFill>
                <a:latin typeface="+mj-ea"/>
                <a:ea typeface="+mj-ea"/>
                <a:cs typeface="Gulim"/>
              </a:rPr>
              <a:t>후견인 권한 제한 및 정지</a:t>
            </a:r>
            <a:r>
              <a:rPr sz="2100" spc="-82" baseline="11904" dirty="0" smtClean="0">
                <a:solidFill>
                  <a:srgbClr val="231F20"/>
                </a:solidFill>
                <a:latin typeface="+mj-ea"/>
                <a:ea typeface="+mj-ea"/>
                <a:cs typeface="Gulim"/>
              </a:rPr>
              <a:t>*</a:t>
            </a:r>
            <a:endParaRPr sz="2100" baseline="11904" dirty="0">
              <a:latin typeface="+mj-ea"/>
              <a:ea typeface="+mj-ea"/>
              <a:cs typeface="Gulim"/>
            </a:endParaRPr>
          </a:p>
          <a:p>
            <a:pPr marL="1578610">
              <a:lnSpc>
                <a:spcPct val="100000"/>
              </a:lnSpc>
              <a:spcBef>
                <a:spcPts val="180"/>
              </a:spcBef>
            </a:pPr>
            <a:r>
              <a:rPr sz="1300" spc="232" baseline="10101" dirty="0">
                <a:solidFill>
                  <a:srgbClr val="231F20"/>
                </a:solidFill>
                <a:latin typeface="+mj-ea"/>
                <a:ea typeface="+mj-ea"/>
                <a:cs typeface="Malgun Gothic"/>
              </a:rPr>
              <a:t>*</a:t>
            </a:r>
            <a:r>
              <a:rPr sz="1300" spc="-292" baseline="10101" dirty="0">
                <a:solidFill>
                  <a:srgbClr val="231F20"/>
                </a:solidFill>
                <a:latin typeface="+mj-ea"/>
                <a:ea typeface="+mj-ea"/>
                <a:cs typeface="Malgun Gothic"/>
              </a:rPr>
              <a:t> </a:t>
            </a:r>
            <a:r>
              <a:rPr sz="1300" spc="-105" dirty="0">
                <a:solidFill>
                  <a:srgbClr val="231F20"/>
                </a:solidFill>
                <a:latin typeface="+mj-ea"/>
                <a:ea typeface="+mj-ea"/>
                <a:cs typeface="Malgun Gothic"/>
              </a:rPr>
              <a:t>보조인</a:t>
            </a:r>
            <a:r>
              <a:rPr sz="1300" spc="-195" dirty="0">
                <a:solidFill>
                  <a:srgbClr val="231F20"/>
                </a:solidFill>
                <a:latin typeface="+mj-ea"/>
                <a:ea typeface="+mj-ea"/>
                <a:cs typeface="Malgun Gothic"/>
              </a:rPr>
              <a:t> </a:t>
            </a:r>
            <a:r>
              <a:rPr sz="1300" spc="-70" dirty="0">
                <a:solidFill>
                  <a:srgbClr val="231F20"/>
                </a:solidFill>
                <a:latin typeface="+mj-ea"/>
                <a:ea typeface="+mj-ea"/>
                <a:cs typeface="Malgun Gothic"/>
              </a:rPr>
              <a:t>및</a:t>
            </a:r>
            <a:r>
              <a:rPr sz="1300" spc="-195" dirty="0">
                <a:solidFill>
                  <a:srgbClr val="231F20"/>
                </a:solidFill>
                <a:latin typeface="+mj-ea"/>
                <a:ea typeface="+mj-ea"/>
                <a:cs typeface="Malgun Gothic"/>
              </a:rPr>
              <a:t> </a:t>
            </a:r>
            <a:r>
              <a:rPr sz="1300" spc="-105" dirty="0">
                <a:solidFill>
                  <a:srgbClr val="231F20"/>
                </a:solidFill>
                <a:latin typeface="+mj-ea"/>
                <a:ea typeface="+mj-ea"/>
                <a:cs typeface="Malgun Gothic"/>
              </a:rPr>
              <a:t>후견인</a:t>
            </a:r>
            <a:r>
              <a:rPr sz="1300" spc="-195" dirty="0">
                <a:solidFill>
                  <a:srgbClr val="231F20"/>
                </a:solidFill>
                <a:latin typeface="+mj-ea"/>
                <a:ea typeface="+mj-ea"/>
                <a:cs typeface="Malgun Gothic"/>
              </a:rPr>
              <a:t> </a:t>
            </a:r>
            <a:r>
              <a:rPr sz="1300" spc="-125" dirty="0">
                <a:solidFill>
                  <a:srgbClr val="231F20"/>
                </a:solidFill>
                <a:latin typeface="+mj-ea"/>
                <a:ea typeface="+mj-ea"/>
                <a:cs typeface="Malgun Gothic"/>
              </a:rPr>
              <a:t>선임</a:t>
            </a:r>
            <a:endParaRPr sz="1300" dirty="0">
              <a:latin typeface="+mj-ea"/>
              <a:ea typeface="+mj-ea"/>
              <a:cs typeface="Malgun Gothic"/>
            </a:endParaRPr>
          </a:p>
        </p:txBody>
      </p:sp>
      <p:sp>
        <p:nvSpPr>
          <p:cNvPr id="228" name="object 228"/>
          <p:cNvSpPr txBox="1"/>
          <p:nvPr/>
        </p:nvSpPr>
        <p:spPr>
          <a:xfrm>
            <a:off x="3389298" y="5534025"/>
            <a:ext cx="6346081" cy="73000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7200"/>
              </a:lnSpc>
              <a:spcBef>
                <a:spcPts val="100"/>
              </a:spcBef>
              <a:buSzPct val="92857"/>
              <a:tabLst>
                <a:tab pos="177165" algn="l"/>
              </a:tabLst>
            </a:pPr>
            <a:r>
              <a:rPr lang="en-US" altLang="ko-KR" sz="1400" b="1" spc="-140" dirty="0" smtClean="0">
                <a:solidFill>
                  <a:srgbClr val="231F20"/>
                </a:solidFill>
                <a:latin typeface="Malgun Gothic"/>
                <a:cs typeface="Malgun Gothic"/>
              </a:rPr>
              <a:t>• </a:t>
            </a:r>
            <a:r>
              <a:rPr sz="1400" b="1" spc="-140" dirty="0" err="1" smtClean="0">
                <a:solidFill>
                  <a:srgbClr val="231F20"/>
                </a:solidFill>
                <a:latin typeface="Malgun Gothic"/>
                <a:cs typeface="Malgun Gothic"/>
              </a:rPr>
              <a:t>임시조치</a:t>
            </a:r>
            <a:r>
              <a:rPr sz="1400" b="1" spc="-140" dirty="0" smtClean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400" spc="-130" dirty="0" smtClean="0">
                <a:solidFill>
                  <a:srgbClr val="231F20"/>
                </a:solidFill>
                <a:latin typeface="Gulim"/>
                <a:cs typeface="Gulim"/>
              </a:rPr>
              <a:t>–</a:t>
            </a:r>
            <a:r>
              <a:rPr lang="en-US" sz="1400" spc="-130" dirty="0" smtClean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lang="ko-KR" altLang="en-US" sz="1400" spc="-130" dirty="0" smtClean="0">
                <a:solidFill>
                  <a:srgbClr val="231F20"/>
                </a:solidFill>
                <a:latin typeface="Gulim"/>
                <a:cs typeface="Gulim"/>
              </a:rPr>
              <a:t>퇴거 등 격리</a:t>
            </a:r>
            <a:r>
              <a:rPr lang="en-US" altLang="ko-KR" sz="1400" spc="-130" dirty="0" smtClean="0">
                <a:solidFill>
                  <a:srgbClr val="231F20"/>
                </a:solidFill>
                <a:latin typeface="Gulim"/>
                <a:cs typeface="Gulim"/>
              </a:rPr>
              <a:t>, </a:t>
            </a:r>
            <a:r>
              <a:rPr lang="ko-KR" altLang="en-US" sz="1400" spc="-130" dirty="0" smtClean="0">
                <a:solidFill>
                  <a:srgbClr val="231F20"/>
                </a:solidFill>
                <a:latin typeface="Gulim"/>
                <a:cs typeface="Gulim"/>
              </a:rPr>
              <a:t>접근금지</a:t>
            </a:r>
            <a:r>
              <a:rPr lang="en-US" altLang="ko-KR" sz="1400" spc="-130" dirty="0" smtClean="0">
                <a:solidFill>
                  <a:srgbClr val="231F20"/>
                </a:solidFill>
                <a:latin typeface="Gulim"/>
                <a:cs typeface="Gulim"/>
              </a:rPr>
              <a:t>, </a:t>
            </a:r>
            <a:r>
              <a:rPr lang="ko-KR" altLang="en-US" sz="1400" spc="-130" dirty="0" smtClean="0">
                <a:solidFill>
                  <a:srgbClr val="231F20"/>
                </a:solidFill>
                <a:latin typeface="Gulim"/>
                <a:cs typeface="Gulim"/>
              </a:rPr>
              <a:t>전기통신 금지</a:t>
            </a:r>
            <a:r>
              <a:rPr lang="en-US" altLang="ko-KR" sz="1400" spc="-130" dirty="0" smtClean="0">
                <a:solidFill>
                  <a:srgbClr val="231F20"/>
                </a:solidFill>
                <a:latin typeface="Gulim"/>
                <a:cs typeface="Gulim"/>
              </a:rPr>
              <a:t>, </a:t>
            </a:r>
            <a:r>
              <a:rPr lang="ko-KR" altLang="en-US" sz="1400" spc="-130" dirty="0" smtClean="0">
                <a:solidFill>
                  <a:srgbClr val="231F20"/>
                </a:solidFill>
                <a:latin typeface="Gulim"/>
                <a:cs typeface="Gulim"/>
              </a:rPr>
              <a:t>친권 또는 후견인 행사 제한 및 정지</a:t>
            </a:r>
            <a:r>
              <a:rPr lang="en-US" altLang="ko-KR" sz="1400" spc="-130" dirty="0" smtClean="0">
                <a:solidFill>
                  <a:srgbClr val="231F20"/>
                </a:solidFill>
                <a:latin typeface="Gulim"/>
                <a:cs typeface="Gulim"/>
              </a:rPr>
              <a:t>,</a:t>
            </a:r>
          </a:p>
          <a:p>
            <a:pPr marL="12700" marR="5080">
              <a:lnSpc>
                <a:spcPct val="107200"/>
              </a:lnSpc>
              <a:spcBef>
                <a:spcPts val="100"/>
              </a:spcBef>
              <a:buSzPct val="92857"/>
              <a:tabLst>
                <a:tab pos="177165" algn="l"/>
              </a:tabLst>
            </a:pPr>
            <a:r>
              <a:rPr lang="en-US" altLang="ko-KR" sz="1400" spc="-130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lang="en-US" altLang="ko-KR" sz="1400" spc="-130" dirty="0" smtClean="0">
                <a:solidFill>
                  <a:srgbClr val="231F20"/>
                </a:solidFill>
                <a:latin typeface="Gulim"/>
                <a:cs typeface="Gulim"/>
              </a:rPr>
              <a:t>                     </a:t>
            </a:r>
            <a:r>
              <a:rPr lang="ko-KR" altLang="en-US" sz="1400" spc="-130" dirty="0" smtClean="0">
                <a:solidFill>
                  <a:srgbClr val="231F20"/>
                </a:solidFill>
                <a:latin typeface="Gulim"/>
                <a:cs typeface="Gulim"/>
              </a:rPr>
              <a:t>상담 및 교육 위탁</a:t>
            </a:r>
            <a:r>
              <a:rPr lang="en-US" altLang="ko-KR" sz="1400" spc="-130" dirty="0" smtClean="0">
                <a:solidFill>
                  <a:srgbClr val="231F20"/>
                </a:solidFill>
                <a:latin typeface="Gulim"/>
                <a:cs typeface="Gulim"/>
              </a:rPr>
              <a:t>, </a:t>
            </a:r>
            <a:r>
              <a:rPr lang="ko-KR" altLang="en-US" sz="1400" spc="-130" dirty="0" smtClean="0">
                <a:solidFill>
                  <a:srgbClr val="231F20"/>
                </a:solidFill>
                <a:latin typeface="Gulim"/>
                <a:cs typeface="Gulim"/>
              </a:rPr>
              <a:t>의료기관 위탁</a:t>
            </a:r>
            <a:r>
              <a:rPr lang="en-US" altLang="ko-KR" sz="1400" spc="-130" dirty="0" smtClean="0">
                <a:solidFill>
                  <a:srgbClr val="231F20"/>
                </a:solidFill>
                <a:latin typeface="Gulim"/>
                <a:cs typeface="Gulim"/>
              </a:rPr>
              <a:t>, </a:t>
            </a:r>
            <a:r>
              <a:rPr lang="ko-KR" altLang="en-US" sz="1400" spc="-130" dirty="0" smtClean="0">
                <a:solidFill>
                  <a:srgbClr val="231F20"/>
                </a:solidFill>
                <a:latin typeface="Gulim"/>
                <a:cs typeface="Gulim"/>
              </a:rPr>
              <a:t>구치</a:t>
            </a:r>
            <a:endParaRPr lang="en-US" altLang="ko-KR" sz="1400" spc="-130" dirty="0" smtClean="0">
              <a:solidFill>
                <a:srgbClr val="231F20"/>
              </a:solidFill>
              <a:latin typeface="Gulim"/>
              <a:cs typeface="Gulim"/>
            </a:endParaRPr>
          </a:p>
          <a:p>
            <a:pPr marL="12700" marR="5080">
              <a:lnSpc>
                <a:spcPct val="107200"/>
              </a:lnSpc>
              <a:spcBef>
                <a:spcPts val="100"/>
              </a:spcBef>
              <a:buSzPct val="92857"/>
              <a:tabLst>
                <a:tab pos="177165" algn="l"/>
              </a:tabLst>
            </a:pPr>
            <a:r>
              <a:rPr lang="en-US" altLang="ko-KR" sz="1400" b="1" spc="-140" dirty="0">
                <a:solidFill>
                  <a:srgbClr val="231F20"/>
                </a:solidFill>
                <a:latin typeface="Malgun Gothic"/>
                <a:cs typeface="Malgun Gothic"/>
              </a:rPr>
              <a:t>• </a:t>
            </a:r>
            <a:r>
              <a:rPr lang="ko-KR" altLang="en-US" sz="1400" b="1" spc="-140" dirty="0" smtClean="0">
                <a:solidFill>
                  <a:srgbClr val="231F20"/>
                </a:solidFill>
                <a:latin typeface="Malgun Gothic"/>
                <a:cs typeface="Malgun Gothic"/>
              </a:rPr>
              <a:t>고소고발</a:t>
            </a:r>
            <a:endParaRPr sz="1400" dirty="0">
              <a:latin typeface="Malgun Gothic"/>
              <a:cs typeface="Malgun Gothic"/>
            </a:endParaRPr>
          </a:p>
        </p:txBody>
      </p:sp>
      <p:sp>
        <p:nvSpPr>
          <p:cNvPr id="229" name="object 229"/>
          <p:cNvSpPr/>
          <p:nvPr/>
        </p:nvSpPr>
        <p:spPr>
          <a:xfrm>
            <a:off x="719999" y="2167166"/>
            <a:ext cx="2072639" cy="2072639"/>
          </a:xfrm>
          <a:custGeom>
            <a:avLst/>
            <a:gdLst/>
            <a:ahLst/>
            <a:cxnLst/>
            <a:rect l="l" t="t" r="r" b="b"/>
            <a:pathLst>
              <a:path w="2072639" h="2072639">
                <a:moveTo>
                  <a:pt x="1694040" y="0"/>
                </a:moveTo>
                <a:lnTo>
                  <a:pt x="378282" y="0"/>
                </a:lnTo>
                <a:lnTo>
                  <a:pt x="330894" y="2952"/>
                </a:lnTo>
                <a:lnTo>
                  <a:pt x="285245" y="11573"/>
                </a:lnTo>
                <a:lnTo>
                  <a:pt x="241692" y="25503"/>
                </a:lnTo>
                <a:lnTo>
                  <a:pt x="200592" y="44387"/>
                </a:lnTo>
                <a:lnTo>
                  <a:pt x="162302" y="67866"/>
                </a:lnTo>
                <a:lnTo>
                  <a:pt x="127179" y="95584"/>
                </a:lnTo>
                <a:lnTo>
                  <a:pt x="95580" y="127184"/>
                </a:lnTo>
                <a:lnTo>
                  <a:pt x="67863" y="162307"/>
                </a:lnTo>
                <a:lnTo>
                  <a:pt x="44385" y="200597"/>
                </a:lnTo>
                <a:lnTo>
                  <a:pt x="25502" y="241697"/>
                </a:lnTo>
                <a:lnTo>
                  <a:pt x="11572" y="285249"/>
                </a:lnTo>
                <a:lnTo>
                  <a:pt x="2952" y="330897"/>
                </a:lnTo>
                <a:lnTo>
                  <a:pt x="0" y="378282"/>
                </a:lnTo>
                <a:lnTo>
                  <a:pt x="0" y="1694040"/>
                </a:lnTo>
                <a:lnTo>
                  <a:pt x="2952" y="1741425"/>
                </a:lnTo>
                <a:lnTo>
                  <a:pt x="11572" y="1787072"/>
                </a:lnTo>
                <a:lnTo>
                  <a:pt x="25502" y="1830624"/>
                </a:lnTo>
                <a:lnTo>
                  <a:pt x="44385" y="1871724"/>
                </a:lnTo>
                <a:lnTo>
                  <a:pt x="67863" y="1910014"/>
                </a:lnTo>
                <a:lnTo>
                  <a:pt x="95580" y="1945138"/>
                </a:lnTo>
                <a:lnTo>
                  <a:pt x="127179" y="1976737"/>
                </a:lnTo>
                <a:lnTo>
                  <a:pt x="162302" y="2004455"/>
                </a:lnTo>
                <a:lnTo>
                  <a:pt x="200592" y="2027934"/>
                </a:lnTo>
                <a:lnTo>
                  <a:pt x="241692" y="2046818"/>
                </a:lnTo>
                <a:lnTo>
                  <a:pt x="285245" y="2060749"/>
                </a:lnTo>
                <a:lnTo>
                  <a:pt x="330894" y="2069369"/>
                </a:lnTo>
                <a:lnTo>
                  <a:pt x="378282" y="2072322"/>
                </a:lnTo>
                <a:lnTo>
                  <a:pt x="1694040" y="2072322"/>
                </a:lnTo>
                <a:lnTo>
                  <a:pt x="1741427" y="2069369"/>
                </a:lnTo>
                <a:lnTo>
                  <a:pt x="1787076" y="2060749"/>
                </a:lnTo>
                <a:lnTo>
                  <a:pt x="1830629" y="2046818"/>
                </a:lnTo>
                <a:lnTo>
                  <a:pt x="1871730" y="2027934"/>
                </a:lnTo>
                <a:lnTo>
                  <a:pt x="1910020" y="2004455"/>
                </a:lnTo>
                <a:lnTo>
                  <a:pt x="1945143" y="1976737"/>
                </a:lnTo>
                <a:lnTo>
                  <a:pt x="1976741" y="1945138"/>
                </a:lnTo>
                <a:lnTo>
                  <a:pt x="2004459" y="1910014"/>
                </a:lnTo>
                <a:lnTo>
                  <a:pt x="2027937" y="1871724"/>
                </a:lnTo>
                <a:lnTo>
                  <a:pt x="2046820" y="1830624"/>
                </a:lnTo>
                <a:lnTo>
                  <a:pt x="2060750" y="1787072"/>
                </a:lnTo>
                <a:lnTo>
                  <a:pt x="2069369" y="1741425"/>
                </a:lnTo>
                <a:lnTo>
                  <a:pt x="2072322" y="1694040"/>
                </a:lnTo>
                <a:lnTo>
                  <a:pt x="2072322" y="378282"/>
                </a:lnTo>
                <a:lnTo>
                  <a:pt x="2069369" y="330897"/>
                </a:lnTo>
                <a:lnTo>
                  <a:pt x="2060750" y="285249"/>
                </a:lnTo>
                <a:lnTo>
                  <a:pt x="2046820" y="241697"/>
                </a:lnTo>
                <a:lnTo>
                  <a:pt x="2027937" y="200597"/>
                </a:lnTo>
                <a:lnTo>
                  <a:pt x="2004459" y="162307"/>
                </a:lnTo>
                <a:lnTo>
                  <a:pt x="1976741" y="127184"/>
                </a:lnTo>
                <a:lnTo>
                  <a:pt x="1945143" y="95584"/>
                </a:lnTo>
                <a:lnTo>
                  <a:pt x="1910020" y="67866"/>
                </a:lnTo>
                <a:lnTo>
                  <a:pt x="1871730" y="44387"/>
                </a:lnTo>
                <a:lnTo>
                  <a:pt x="1830629" y="25503"/>
                </a:lnTo>
                <a:lnTo>
                  <a:pt x="1787076" y="11573"/>
                </a:lnTo>
                <a:lnTo>
                  <a:pt x="1741427" y="2952"/>
                </a:lnTo>
                <a:lnTo>
                  <a:pt x="1694040" y="0"/>
                </a:lnTo>
                <a:close/>
              </a:path>
            </a:pathLst>
          </a:custGeom>
          <a:solidFill>
            <a:srgbClr val="8A949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0" name="object 230"/>
          <p:cNvSpPr/>
          <p:nvPr/>
        </p:nvSpPr>
        <p:spPr>
          <a:xfrm>
            <a:off x="753228" y="2166823"/>
            <a:ext cx="2039620" cy="2039620"/>
          </a:xfrm>
          <a:custGeom>
            <a:avLst/>
            <a:gdLst/>
            <a:ahLst/>
            <a:cxnLst/>
            <a:rect l="l" t="t" r="r" b="b"/>
            <a:pathLst>
              <a:path w="2039620" h="2039620">
                <a:moveTo>
                  <a:pt x="1677593" y="0"/>
                </a:moveTo>
                <a:lnTo>
                  <a:pt x="361835" y="0"/>
                </a:lnTo>
                <a:lnTo>
                  <a:pt x="312803" y="3309"/>
                </a:lnTo>
                <a:lnTo>
                  <a:pt x="265756" y="12947"/>
                </a:lnTo>
                <a:lnTo>
                  <a:pt x="221127" y="28479"/>
                </a:lnTo>
                <a:lnTo>
                  <a:pt x="179352" y="49472"/>
                </a:lnTo>
                <a:lnTo>
                  <a:pt x="140864" y="75490"/>
                </a:lnTo>
                <a:lnTo>
                  <a:pt x="106098" y="106098"/>
                </a:lnTo>
                <a:lnTo>
                  <a:pt x="75490" y="140864"/>
                </a:lnTo>
                <a:lnTo>
                  <a:pt x="49472" y="179352"/>
                </a:lnTo>
                <a:lnTo>
                  <a:pt x="28479" y="221127"/>
                </a:lnTo>
                <a:lnTo>
                  <a:pt x="12947" y="265756"/>
                </a:lnTo>
                <a:lnTo>
                  <a:pt x="3309" y="312803"/>
                </a:lnTo>
                <a:lnTo>
                  <a:pt x="0" y="361835"/>
                </a:lnTo>
                <a:lnTo>
                  <a:pt x="0" y="1677593"/>
                </a:lnTo>
                <a:lnTo>
                  <a:pt x="3309" y="1726625"/>
                </a:lnTo>
                <a:lnTo>
                  <a:pt x="12947" y="1773673"/>
                </a:lnTo>
                <a:lnTo>
                  <a:pt x="28479" y="1818301"/>
                </a:lnTo>
                <a:lnTo>
                  <a:pt x="49472" y="1860077"/>
                </a:lnTo>
                <a:lnTo>
                  <a:pt x="75490" y="1898564"/>
                </a:lnTo>
                <a:lnTo>
                  <a:pt x="106098" y="1933330"/>
                </a:lnTo>
                <a:lnTo>
                  <a:pt x="140864" y="1963939"/>
                </a:lnTo>
                <a:lnTo>
                  <a:pt x="179352" y="1989957"/>
                </a:lnTo>
                <a:lnTo>
                  <a:pt x="221127" y="2010949"/>
                </a:lnTo>
                <a:lnTo>
                  <a:pt x="265756" y="2026482"/>
                </a:lnTo>
                <a:lnTo>
                  <a:pt x="312803" y="2036120"/>
                </a:lnTo>
                <a:lnTo>
                  <a:pt x="361835" y="2039429"/>
                </a:lnTo>
                <a:lnTo>
                  <a:pt x="1677593" y="2039429"/>
                </a:lnTo>
                <a:lnTo>
                  <a:pt x="1726625" y="2036120"/>
                </a:lnTo>
                <a:lnTo>
                  <a:pt x="1773673" y="2026482"/>
                </a:lnTo>
                <a:lnTo>
                  <a:pt x="1818301" y="2010949"/>
                </a:lnTo>
                <a:lnTo>
                  <a:pt x="1860077" y="1989957"/>
                </a:lnTo>
                <a:lnTo>
                  <a:pt x="1898564" y="1963939"/>
                </a:lnTo>
                <a:lnTo>
                  <a:pt x="1933330" y="1933330"/>
                </a:lnTo>
                <a:lnTo>
                  <a:pt x="1963939" y="1898564"/>
                </a:lnTo>
                <a:lnTo>
                  <a:pt x="1989957" y="1860077"/>
                </a:lnTo>
                <a:lnTo>
                  <a:pt x="2010949" y="1818301"/>
                </a:lnTo>
                <a:lnTo>
                  <a:pt x="2026482" y="1773673"/>
                </a:lnTo>
                <a:lnTo>
                  <a:pt x="2036120" y="1726625"/>
                </a:lnTo>
                <a:lnTo>
                  <a:pt x="2039429" y="1677593"/>
                </a:lnTo>
                <a:lnTo>
                  <a:pt x="2039429" y="361835"/>
                </a:lnTo>
                <a:lnTo>
                  <a:pt x="2036120" y="312803"/>
                </a:lnTo>
                <a:lnTo>
                  <a:pt x="2026482" y="265756"/>
                </a:lnTo>
                <a:lnTo>
                  <a:pt x="2010949" y="221127"/>
                </a:lnTo>
                <a:lnTo>
                  <a:pt x="1989957" y="179352"/>
                </a:lnTo>
                <a:lnTo>
                  <a:pt x="1963939" y="140864"/>
                </a:lnTo>
                <a:lnTo>
                  <a:pt x="1933330" y="106098"/>
                </a:lnTo>
                <a:lnTo>
                  <a:pt x="1898564" y="75490"/>
                </a:lnTo>
                <a:lnTo>
                  <a:pt x="1860077" y="49472"/>
                </a:lnTo>
                <a:lnTo>
                  <a:pt x="1818301" y="28479"/>
                </a:lnTo>
                <a:lnTo>
                  <a:pt x="1773673" y="12947"/>
                </a:lnTo>
                <a:lnTo>
                  <a:pt x="1726625" y="3309"/>
                </a:lnTo>
                <a:lnTo>
                  <a:pt x="1677593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1" name="object 231"/>
          <p:cNvSpPr/>
          <p:nvPr/>
        </p:nvSpPr>
        <p:spPr>
          <a:xfrm>
            <a:off x="749198" y="2196350"/>
            <a:ext cx="2013927" cy="201392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2" name="object 232"/>
          <p:cNvSpPr/>
          <p:nvPr/>
        </p:nvSpPr>
        <p:spPr>
          <a:xfrm>
            <a:off x="719999" y="4947682"/>
            <a:ext cx="2072639" cy="2072639"/>
          </a:xfrm>
          <a:custGeom>
            <a:avLst/>
            <a:gdLst/>
            <a:ahLst/>
            <a:cxnLst/>
            <a:rect l="l" t="t" r="r" b="b"/>
            <a:pathLst>
              <a:path w="2072639" h="2072640">
                <a:moveTo>
                  <a:pt x="1694040" y="0"/>
                </a:moveTo>
                <a:lnTo>
                  <a:pt x="378282" y="0"/>
                </a:lnTo>
                <a:lnTo>
                  <a:pt x="330894" y="2952"/>
                </a:lnTo>
                <a:lnTo>
                  <a:pt x="285245" y="11573"/>
                </a:lnTo>
                <a:lnTo>
                  <a:pt x="241692" y="25503"/>
                </a:lnTo>
                <a:lnTo>
                  <a:pt x="200592" y="44387"/>
                </a:lnTo>
                <a:lnTo>
                  <a:pt x="162302" y="67866"/>
                </a:lnTo>
                <a:lnTo>
                  <a:pt x="127179" y="95584"/>
                </a:lnTo>
                <a:lnTo>
                  <a:pt x="95580" y="127184"/>
                </a:lnTo>
                <a:lnTo>
                  <a:pt x="67863" y="162307"/>
                </a:lnTo>
                <a:lnTo>
                  <a:pt x="44385" y="200597"/>
                </a:lnTo>
                <a:lnTo>
                  <a:pt x="25502" y="241697"/>
                </a:lnTo>
                <a:lnTo>
                  <a:pt x="11572" y="285249"/>
                </a:lnTo>
                <a:lnTo>
                  <a:pt x="2952" y="330897"/>
                </a:lnTo>
                <a:lnTo>
                  <a:pt x="0" y="378282"/>
                </a:lnTo>
                <a:lnTo>
                  <a:pt x="0" y="1694040"/>
                </a:lnTo>
                <a:lnTo>
                  <a:pt x="2952" y="1741425"/>
                </a:lnTo>
                <a:lnTo>
                  <a:pt x="11572" y="1787072"/>
                </a:lnTo>
                <a:lnTo>
                  <a:pt x="25502" y="1830624"/>
                </a:lnTo>
                <a:lnTo>
                  <a:pt x="44385" y="1871724"/>
                </a:lnTo>
                <a:lnTo>
                  <a:pt x="67863" y="1910014"/>
                </a:lnTo>
                <a:lnTo>
                  <a:pt x="95580" y="1945138"/>
                </a:lnTo>
                <a:lnTo>
                  <a:pt x="127179" y="1976737"/>
                </a:lnTo>
                <a:lnTo>
                  <a:pt x="162302" y="2004455"/>
                </a:lnTo>
                <a:lnTo>
                  <a:pt x="200592" y="2027934"/>
                </a:lnTo>
                <a:lnTo>
                  <a:pt x="241692" y="2046818"/>
                </a:lnTo>
                <a:lnTo>
                  <a:pt x="285245" y="2060749"/>
                </a:lnTo>
                <a:lnTo>
                  <a:pt x="330894" y="2069369"/>
                </a:lnTo>
                <a:lnTo>
                  <a:pt x="378282" y="2072322"/>
                </a:lnTo>
                <a:lnTo>
                  <a:pt x="1694040" y="2072322"/>
                </a:lnTo>
                <a:lnTo>
                  <a:pt x="1741427" y="2069369"/>
                </a:lnTo>
                <a:lnTo>
                  <a:pt x="1787076" y="2060749"/>
                </a:lnTo>
                <a:lnTo>
                  <a:pt x="1830629" y="2046818"/>
                </a:lnTo>
                <a:lnTo>
                  <a:pt x="1871730" y="2027934"/>
                </a:lnTo>
                <a:lnTo>
                  <a:pt x="1910020" y="2004455"/>
                </a:lnTo>
                <a:lnTo>
                  <a:pt x="1945143" y="1976737"/>
                </a:lnTo>
                <a:lnTo>
                  <a:pt x="1976741" y="1945138"/>
                </a:lnTo>
                <a:lnTo>
                  <a:pt x="2004459" y="1910014"/>
                </a:lnTo>
                <a:lnTo>
                  <a:pt x="2027937" y="1871724"/>
                </a:lnTo>
                <a:lnTo>
                  <a:pt x="2046820" y="1830624"/>
                </a:lnTo>
                <a:lnTo>
                  <a:pt x="2060750" y="1787072"/>
                </a:lnTo>
                <a:lnTo>
                  <a:pt x="2069369" y="1741425"/>
                </a:lnTo>
                <a:lnTo>
                  <a:pt x="2072322" y="1694040"/>
                </a:lnTo>
                <a:lnTo>
                  <a:pt x="2072322" y="378282"/>
                </a:lnTo>
                <a:lnTo>
                  <a:pt x="2069369" y="330897"/>
                </a:lnTo>
                <a:lnTo>
                  <a:pt x="2060750" y="285249"/>
                </a:lnTo>
                <a:lnTo>
                  <a:pt x="2046820" y="241697"/>
                </a:lnTo>
                <a:lnTo>
                  <a:pt x="2027937" y="200597"/>
                </a:lnTo>
                <a:lnTo>
                  <a:pt x="2004459" y="162307"/>
                </a:lnTo>
                <a:lnTo>
                  <a:pt x="1976741" y="127184"/>
                </a:lnTo>
                <a:lnTo>
                  <a:pt x="1945143" y="95584"/>
                </a:lnTo>
                <a:lnTo>
                  <a:pt x="1910020" y="67866"/>
                </a:lnTo>
                <a:lnTo>
                  <a:pt x="1871730" y="44387"/>
                </a:lnTo>
                <a:lnTo>
                  <a:pt x="1830629" y="25503"/>
                </a:lnTo>
                <a:lnTo>
                  <a:pt x="1787076" y="11573"/>
                </a:lnTo>
                <a:lnTo>
                  <a:pt x="1741427" y="2952"/>
                </a:lnTo>
                <a:lnTo>
                  <a:pt x="1694040" y="0"/>
                </a:lnTo>
                <a:close/>
              </a:path>
            </a:pathLst>
          </a:custGeom>
          <a:solidFill>
            <a:srgbClr val="8A949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3" name="object 233"/>
          <p:cNvSpPr/>
          <p:nvPr/>
        </p:nvSpPr>
        <p:spPr>
          <a:xfrm>
            <a:off x="753228" y="4947344"/>
            <a:ext cx="2039620" cy="2039620"/>
          </a:xfrm>
          <a:custGeom>
            <a:avLst/>
            <a:gdLst/>
            <a:ahLst/>
            <a:cxnLst/>
            <a:rect l="l" t="t" r="r" b="b"/>
            <a:pathLst>
              <a:path w="2039620" h="2039620">
                <a:moveTo>
                  <a:pt x="1677593" y="0"/>
                </a:moveTo>
                <a:lnTo>
                  <a:pt x="361835" y="0"/>
                </a:lnTo>
                <a:lnTo>
                  <a:pt x="312803" y="3309"/>
                </a:lnTo>
                <a:lnTo>
                  <a:pt x="265756" y="12947"/>
                </a:lnTo>
                <a:lnTo>
                  <a:pt x="221127" y="28479"/>
                </a:lnTo>
                <a:lnTo>
                  <a:pt x="179352" y="49472"/>
                </a:lnTo>
                <a:lnTo>
                  <a:pt x="140864" y="75490"/>
                </a:lnTo>
                <a:lnTo>
                  <a:pt x="106098" y="106098"/>
                </a:lnTo>
                <a:lnTo>
                  <a:pt x="75490" y="140864"/>
                </a:lnTo>
                <a:lnTo>
                  <a:pt x="49472" y="179352"/>
                </a:lnTo>
                <a:lnTo>
                  <a:pt x="28479" y="221127"/>
                </a:lnTo>
                <a:lnTo>
                  <a:pt x="12947" y="265756"/>
                </a:lnTo>
                <a:lnTo>
                  <a:pt x="3309" y="312803"/>
                </a:lnTo>
                <a:lnTo>
                  <a:pt x="0" y="361835"/>
                </a:lnTo>
                <a:lnTo>
                  <a:pt x="0" y="1677593"/>
                </a:lnTo>
                <a:lnTo>
                  <a:pt x="3309" y="1726625"/>
                </a:lnTo>
                <a:lnTo>
                  <a:pt x="12947" y="1773673"/>
                </a:lnTo>
                <a:lnTo>
                  <a:pt x="28479" y="1818301"/>
                </a:lnTo>
                <a:lnTo>
                  <a:pt x="49472" y="1860077"/>
                </a:lnTo>
                <a:lnTo>
                  <a:pt x="75490" y="1898564"/>
                </a:lnTo>
                <a:lnTo>
                  <a:pt x="106098" y="1933330"/>
                </a:lnTo>
                <a:lnTo>
                  <a:pt x="140864" y="1963939"/>
                </a:lnTo>
                <a:lnTo>
                  <a:pt x="179352" y="1989957"/>
                </a:lnTo>
                <a:lnTo>
                  <a:pt x="221127" y="2010949"/>
                </a:lnTo>
                <a:lnTo>
                  <a:pt x="265756" y="2026482"/>
                </a:lnTo>
                <a:lnTo>
                  <a:pt x="312803" y="2036120"/>
                </a:lnTo>
                <a:lnTo>
                  <a:pt x="361835" y="2039429"/>
                </a:lnTo>
                <a:lnTo>
                  <a:pt x="1677593" y="2039429"/>
                </a:lnTo>
                <a:lnTo>
                  <a:pt x="1726625" y="2036120"/>
                </a:lnTo>
                <a:lnTo>
                  <a:pt x="1773673" y="2026482"/>
                </a:lnTo>
                <a:lnTo>
                  <a:pt x="1818301" y="2010949"/>
                </a:lnTo>
                <a:lnTo>
                  <a:pt x="1860077" y="1989957"/>
                </a:lnTo>
                <a:lnTo>
                  <a:pt x="1898564" y="1963939"/>
                </a:lnTo>
                <a:lnTo>
                  <a:pt x="1933330" y="1933330"/>
                </a:lnTo>
                <a:lnTo>
                  <a:pt x="1963939" y="1898564"/>
                </a:lnTo>
                <a:lnTo>
                  <a:pt x="1989957" y="1860077"/>
                </a:lnTo>
                <a:lnTo>
                  <a:pt x="2010949" y="1818301"/>
                </a:lnTo>
                <a:lnTo>
                  <a:pt x="2026482" y="1773673"/>
                </a:lnTo>
                <a:lnTo>
                  <a:pt x="2036120" y="1726625"/>
                </a:lnTo>
                <a:lnTo>
                  <a:pt x="2039429" y="1677593"/>
                </a:lnTo>
                <a:lnTo>
                  <a:pt x="2039429" y="361835"/>
                </a:lnTo>
                <a:lnTo>
                  <a:pt x="2036120" y="312803"/>
                </a:lnTo>
                <a:lnTo>
                  <a:pt x="2026482" y="265756"/>
                </a:lnTo>
                <a:lnTo>
                  <a:pt x="2010949" y="221127"/>
                </a:lnTo>
                <a:lnTo>
                  <a:pt x="1989957" y="179352"/>
                </a:lnTo>
                <a:lnTo>
                  <a:pt x="1963939" y="140864"/>
                </a:lnTo>
                <a:lnTo>
                  <a:pt x="1933330" y="106098"/>
                </a:lnTo>
                <a:lnTo>
                  <a:pt x="1898564" y="75490"/>
                </a:lnTo>
                <a:lnTo>
                  <a:pt x="1860077" y="49472"/>
                </a:lnTo>
                <a:lnTo>
                  <a:pt x="1818301" y="28479"/>
                </a:lnTo>
                <a:lnTo>
                  <a:pt x="1773673" y="12947"/>
                </a:lnTo>
                <a:lnTo>
                  <a:pt x="1726625" y="3309"/>
                </a:lnTo>
                <a:lnTo>
                  <a:pt x="1677593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4" name="object 234"/>
          <p:cNvSpPr/>
          <p:nvPr/>
        </p:nvSpPr>
        <p:spPr>
          <a:xfrm>
            <a:off x="749198" y="4976888"/>
            <a:ext cx="2013927" cy="201391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5" name="object 235"/>
          <p:cNvSpPr/>
          <p:nvPr/>
        </p:nvSpPr>
        <p:spPr>
          <a:xfrm>
            <a:off x="3124487" y="2196807"/>
            <a:ext cx="1916821" cy="502551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6" name="object 236"/>
          <p:cNvSpPr/>
          <p:nvPr/>
        </p:nvSpPr>
        <p:spPr>
          <a:xfrm>
            <a:off x="3124487" y="4966157"/>
            <a:ext cx="1916821" cy="502551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7" name="object 237"/>
          <p:cNvSpPr txBox="1"/>
          <p:nvPr/>
        </p:nvSpPr>
        <p:spPr>
          <a:xfrm>
            <a:off x="3353993" y="2259025"/>
            <a:ext cx="1518920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spc="-160" dirty="0">
                <a:solidFill>
                  <a:srgbClr val="231F20"/>
                </a:solidFill>
                <a:latin typeface="Malgun Gothic"/>
                <a:cs typeface="Malgun Gothic"/>
              </a:rPr>
              <a:t>피해아동</a:t>
            </a:r>
            <a:r>
              <a:rPr sz="1600" b="1" spc="-330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600" b="1" spc="-180" dirty="0">
                <a:solidFill>
                  <a:srgbClr val="231F20"/>
                </a:solidFill>
                <a:latin typeface="Malgun Gothic"/>
                <a:cs typeface="Malgun Gothic"/>
              </a:rPr>
              <a:t>보호조치</a:t>
            </a:r>
            <a:endParaRPr sz="1600">
              <a:latin typeface="Malgun Gothic"/>
              <a:cs typeface="Malgun Gothic"/>
            </a:endParaRPr>
          </a:p>
        </p:txBody>
      </p:sp>
      <p:sp>
        <p:nvSpPr>
          <p:cNvPr id="238" name="object 238"/>
          <p:cNvSpPr txBox="1"/>
          <p:nvPr/>
        </p:nvSpPr>
        <p:spPr>
          <a:xfrm>
            <a:off x="3353993" y="5019294"/>
            <a:ext cx="1338580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spc="-160" dirty="0">
                <a:solidFill>
                  <a:srgbClr val="231F20"/>
                </a:solidFill>
                <a:latin typeface="Malgun Gothic"/>
                <a:cs typeface="Malgun Gothic"/>
              </a:rPr>
              <a:t>학대행위자</a:t>
            </a:r>
            <a:r>
              <a:rPr sz="1600" b="1" spc="-345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600" b="1" spc="-180" dirty="0">
                <a:solidFill>
                  <a:srgbClr val="231F20"/>
                </a:solidFill>
                <a:latin typeface="Malgun Gothic"/>
                <a:cs typeface="Malgun Gothic"/>
              </a:rPr>
              <a:t>조치</a:t>
            </a:r>
            <a:endParaRPr sz="1600">
              <a:latin typeface="Malgun Gothic"/>
              <a:cs typeface="Malgun Gothic"/>
            </a:endParaRPr>
          </a:p>
        </p:txBody>
      </p:sp>
      <p:sp>
        <p:nvSpPr>
          <p:cNvPr id="239" name="object 239"/>
          <p:cNvSpPr/>
          <p:nvPr/>
        </p:nvSpPr>
        <p:spPr>
          <a:xfrm>
            <a:off x="860405" y="2299030"/>
            <a:ext cx="1814398" cy="1814385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1" name="object 241"/>
          <p:cNvSpPr/>
          <p:nvPr/>
        </p:nvSpPr>
        <p:spPr>
          <a:xfrm>
            <a:off x="860405" y="5079555"/>
            <a:ext cx="1814398" cy="1814398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59" name="그림 458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80500" y="352425"/>
            <a:ext cx="1145310" cy="30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46418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object 3"/>
          <p:cNvSpPr/>
          <p:nvPr/>
        </p:nvSpPr>
        <p:spPr>
          <a:xfrm>
            <a:off x="6457701" y="11"/>
            <a:ext cx="3694718" cy="180417"/>
          </a:xfrm>
          <a:custGeom>
            <a:avLst/>
            <a:gdLst/>
            <a:ahLst/>
            <a:cxnLst/>
            <a:rect l="l" t="t" r="r" b="b"/>
            <a:pathLst>
              <a:path w="2858134" h="180340">
                <a:moveTo>
                  <a:pt x="0" y="179997"/>
                </a:moveTo>
                <a:lnTo>
                  <a:pt x="2857728" y="179997"/>
                </a:lnTo>
                <a:lnTo>
                  <a:pt x="2857728" y="0"/>
                </a:lnTo>
                <a:lnTo>
                  <a:pt x="0" y="0"/>
                </a:lnTo>
                <a:lnTo>
                  <a:pt x="0" y="179997"/>
                </a:lnTo>
                <a:close/>
              </a:path>
            </a:pathLst>
          </a:custGeom>
          <a:solidFill>
            <a:srgbClr val="007D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1" name="object 4"/>
          <p:cNvSpPr/>
          <p:nvPr/>
        </p:nvSpPr>
        <p:spPr>
          <a:xfrm>
            <a:off x="540004" y="11"/>
            <a:ext cx="3366270" cy="180417"/>
          </a:xfrm>
          <a:custGeom>
            <a:avLst/>
            <a:gdLst/>
            <a:ahLst/>
            <a:cxnLst/>
            <a:rect l="l" t="t" r="r" b="b"/>
            <a:pathLst>
              <a:path w="2854960" h="180340">
                <a:moveTo>
                  <a:pt x="0" y="179997"/>
                </a:moveTo>
                <a:lnTo>
                  <a:pt x="2854363" y="179997"/>
                </a:lnTo>
                <a:lnTo>
                  <a:pt x="2854363" y="0"/>
                </a:lnTo>
                <a:lnTo>
                  <a:pt x="0" y="0"/>
                </a:lnTo>
                <a:lnTo>
                  <a:pt x="0" y="179997"/>
                </a:lnTo>
                <a:close/>
              </a:path>
            </a:pathLst>
          </a:custGeom>
          <a:solidFill>
            <a:srgbClr val="007D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2" name="object 5"/>
          <p:cNvSpPr/>
          <p:nvPr/>
        </p:nvSpPr>
        <p:spPr>
          <a:xfrm>
            <a:off x="534354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3" name="object 6"/>
          <p:cNvSpPr/>
          <p:nvPr/>
        </p:nvSpPr>
        <p:spPr>
          <a:xfrm>
            <a:off x="538844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4" name="object 7"/>
          <p:cNvSpPr/>
          <p:nvPr/>
        </p:nvSpPr>
        <p:spPr>
          <a:xfrm>
            <a:off x="543334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5" name="object 8"/>
          <p:cNvSpPr/>
          <p:nvPr/>
        </p:nvSpPr>
        <p:spPr>
          <a:xfrm>
            <a:off x="547824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6" name="object 9"/>
          <p:cNvSpPr/>
          <p:nvPr/>
        </p:nvSpPr>
        <p:spPr>
          <a:xfrm>
            <a:off x="552314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7" name="object 10"/>
          <p:cNvSpPr/>
          <p:nvPr/>
        </p:nvSpPr>
        <p:spPr>
          <a:xfrm>
            <a:off x="556804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8" name="object 11"/>
          <p:cNvSpPr/>
          <p:nvPr/>
        </p:nvSpPr>
        <p:spPr>
          <a:xfrm>
            <a:off x="561294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9" name="object 12"/>
          <p:cNvSpPr/>
          <p:nvPr/>
        </p:nvSpPr>
        <p:spPr>
          <a:xfrm>
            <a:off x="565784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0" name="object 13"/>
          <p:cNvSpPr/>
          <p:nvPr/>
        </p:nvSpPr>
        <p:spPr>
          <a:xfrm>
            <a:off x="570274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1" name="object 14"/>
          <p:cNvSpPr/>
          <p:nvPr/>
        </p:nvSpPr>
        <p:spPr>
          <a:xfrm>
            <a:off x="574764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2" name="object 15"/>
          <p:cNvSpPr/>
          <p:nvPr/>
        </p:nvSpPr>
        <p:spPr>
          <a:xfrm>
            <a:off x="579253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3" name="object 16"/>
          <p:cNvSpPr/>
          <p:nvPr/>
        </p:nvSpPr>
        <p:spPr>
          <a:xfrm>
            <a:off x="583744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4" name="object 17"/>
          <p:cNvSpPr/>
          <p:nvPr/>
        </p:nvSpPr>
        <p:spPr>
          <a:xfrm>
            <a:off x="588234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5" name="object 18"/>
          <p:cNvSpPr/>
          <p:nvPr/>
        </p:nvSpPr>
        <p:spPr>
          <a:xfrm>
            <a:off x="592724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6" name="object 19"/>
          <p:cNvSpPr/>
          <p:nvPr/>
        </p:nvSpPr>
        <p:spPr>
          <a:xfrm>
            <a:off x="597214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7" name="object 20"/>
          <p:cNvSpPr/>
          <p:nvPr/>
        </p:nvSpPr>
        <p:spPr>
          <a:xfrm>
            <a:off x="601703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8" name="object 21"/>
          <p:cNvSpPr/>
          <p:nvPr/>
        </p:nvSpPr>
        <p:spPr>
          <a:xfrm>
            <a:off x="606194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9" name="object 22"/>
          <p:cNvSpPr/>
          <p:nvPr/>
        </p:nvSpPr>
        <p:spPr>
          <a:xfrm>
            <a:off x="610683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0" name="object 23"/>
          <p:cNvSpPr/>
          <p:nvPr/>
        </p:nvSpPr>
        <p:spPr>
          <a:xfrm>
            <a:off x="615173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1" name="object 24"/>
          <p:cNvSpPr/>
          <p:nvPr/>
        </p:nvSpPr>
        <p:spPr>
          <a:xfrm>
            <a:off x="619664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2" name="object 25"/>
          <p:cNvSpPr/>
          <p:nvPr/>
        </p:nvSpPr>
        <p:spPr>
          <a:xfrm>
            <a:off x="624153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3" name="object 26"/>
          <p:cNvSpPr/>
          <p:nvPr/>
        </p:nvSpPr>
        <p:spPr>
          <a:xfrm>
            <a:off x="628644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4" name="object 27"/>
          <p:cNvSpPr/>
          <p:nvPr/>
        </p:nvSpPr>
        <p:spPr>
          <a:xfrm>
            <a:off x="633133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5" name="object 28"/>
          <p:cNvSpPr/>
          <p:nvPr/>
        </p:nvSpPr>
        <p:spPr>
          <a:xfrm>
            <a:off x="637623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6" name="object 29"/>
          <p:cNvSpPr/>
          <p:nvPr/>
        </p:nvSpPr>
        <p:spPr>
          <a:xfrm>
            <a:off x="642113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7" name="object 30"/>
          <p:cNvSpPr/>
          <p:nvPr/>
        </p:nvSpPr>
        <p:spPr>
          <a:xfrm>
            <a:off x="646603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8" name="object 31"/>
          <p:cNvSpPr/>
          <p:nvPr/>
        </p:nvSpPr>
        <p:spPr>
          <a:xfrm>
            <a:off x="651094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9" name="object 32"/>
          <p:cNvSpPr/>
          <p:nvPr/>
        </p:nvSpPr>
        <p:spPr>
          <a:xfrm>
            <a:off x="655583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0" name="object 33"/>
          <p:cNvSpPr/>
          <p:nvPr/>
        </p:nvSpPr>
        <p:spPr>
          <a:xfrm>
            <a:off x="660073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1" name="object 34"/>
          <p:cNvSpPr/>
          <p:nvPr/>
        </p:nvSpPr>
        <p:spPr>
          <a:xfrm>
            <a:off x="664563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2" name="object 35"/>
          <p:cNvSpPr/>
          <p:nvPr/>
        </p:nvSpPr>
        <p:spPr>
          <a:xfrm>
            <a:off x="669053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3" name="object 36"/>
          <p:cNvSpPr/>
          <p:nvPr/>
        </p:nvSpPr>
        <p:spPr>
          <a:xfrm>
            <a:off x="673543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4" name="object 37"/>
          <p:cNvSpPr/>
          <p:nvPr/>
        </p:nvSpPr>
        <p:spPr>
          <a:xfrm>
            <a:off x="678033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5" name="object 38"/>
          <p:cNvSpPr/>
          <p:nvPr/>
        </p:nvSpPr>
        <p:spPr>
          <a:xfrm>
            <a:off x="682523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6" name="object 39"/>
          <p:cNvSpPr/>
          <p:nvPr/>
        </p:nvSpPr>
        <p:spPr>
          <a:xfrm>
            <a:off x="687013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7" name="object 40"/>
          <p:cNvSpPr/>
          <p:nvPr/>
        </p:nvSpPr>
        <p:spPr>
          <a:xfrm>
            <a:off x="691503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8" name="object 41"/>
          <p:cNvSpPr/>
          <p:nvPr/>
        </p:nvSpPr>
        <p:spPr>
          <a:xfrm>
            <a:off x="695993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9" name="object 42"/>
          <p:cNvSpPr/>
          <p:nvPr/>
        </p:nvSpPr>
        <p:spPr>
          <a:xfrm>
            <a:off x="700483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0" name="object 43"/>
          <p:cNvSpPr/>
          <p:nvPr/>
        </p:nvSpPr>
        <p:spPr>
          <a:xfrm>
            <a:off x="704973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1" name="object 44"/>
          <p:cNvSpPr/>
          <p:nvPr/>
        </p:nvSpPr>
        <p:spPr>
          <a:xfrm>
            <a:off x="709463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2" name="object 45"/>
          <p:cNvSpPr/>
          <p:nvPr/>
        </p:nvSpPr>
        <p:spPr>
          <a:xfrm>
            <a:off x="713953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3" name="object 46"/>
          <p:cNvSpPr/>
          <p:nvPr/>
        </p:nvSpPr>
        <p:spPr>
          <a:xfrm>
            <a:off x="718443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4" name="object 47"/>
          <p:cNvSpPr/>
          <p:nvPr/>
        </p:nvSpPr>
        <p:spPr>
          <a:xfrm>
            <a:off x="722932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5" name="object 48"/>
          <p:cNvSpPr/>
          <p:nvPr/>
        </p:nvSpPr>
        <p:spPr>
          <a:xfrm>
            <a:off x="727423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6" name="object 49"/>
          <p:cNvSpPr/>
          <p:nvPr/>
        </p:nvSpPr>
        <p:spPr>
          <a:xfrm>
            <a:off x="731912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7" name="object 50"/>
          <p:cNvSpPr/>
          <p:nvPr/>
        </p:nvSpPr>
        <p:spPr>
          <a:xfrm>
            <a:off x="736403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8" name="object 51"/>
          <p:cNvSpPr/>
          <p:nvPr/>
        </p:nvSpPr>
        <p:spPr>
          <a:xfrm>
            <a:off x="740893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9" name="object 52"/>
          <p:cNvSpPr/>
          <p:nvPr/>
        </p:nvSpPr>
        <p:spPr>
          <a:xfrm>
            <a:off x="74538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0" name="object 53"/>
          <p:cNvSpPr/>
          <p:nvPr/>
        </p:nvSpPr>
        <p:spPr>
          <a:xfrm>
            <a:off x="749873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1" name="object 54"/>
          <p:cNvSpPr/>
          <p:nvPr/>
        </p:nvSpPr>
        <p:spPr>
          <a:xfrm>
            <a:off x="754362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2" name="object 55"/>
          <p:cNvSpPr/>
          <p:nvPr/>
        </p:nvSpPr>
        <p:spPr>
          <a:xfrm>
            <a:off x="758852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3" name="object 56"/>
          <p:cNvSpPr/>
          <p:nvPr/>
        </p:nvSpPr>
        <p:spPr>
          <a:xfrm>
            <a:off x="763343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4" name="object 57"/>
          <p:cNvSpPr/>
          <p:nvPr/>
        </p:nvSpPr>
        <p:spPr>
          <a:xfrm>
            <a:off x="767833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5" name="object 58"/>
          <p:cNvSpPr/>
          <p:nvPr/>
        </p:nvSpPr>
        <p:spPr>
          <a:xfrm>
            <a:off x="772323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6" name="object 59"/>
          <p:cNvSpPr/>
          <p:nvPr/>
        </p:nvSpPr>
        <p:spPr>
          <a:xfrm>
            <a:off x="776812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7" name="object 60"/>
          <p:cNvSpPr/>
          <p:nvPr/>
        </p:nvSpPr>
        <p:spPr>
          <a:xfrm>
            <a:off x="78130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8" name="object 61"/>
          <p:cNvSpPr/>
          <p:nvPr/>
        </p:nvSpPr>
        <p:spPr>
          <a:xfrm>
            <a:off x="785792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9" name="object 62"/>
          <p:cNvSpPr/>
          <p:nvPr/>
        </p:nvSpPr>
        <p:spPr>
          <a:xfrm>
            <a:off x="790282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0" name="object 63"/>
          <p:cNvSpPr/>
          <p:nvPr/>
        </p:nvSpPr>
        <p:spPr>
          <a:xfrm>
            <a:off x="794772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1" name="object 64"/>
          <p:cNvSpPr/>
          <p:nvPr/>
        </p:nvSpPr>
        <p:spPr>
          <a:xfrm>
            <a:off x="799262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2" name="object 65"/>
          <p:cNvSpPr/>
          <p:nvPr/>
        </p:nvSpPr>
        <p:spPr>
          <a:xfrm>
            <a:off x="803752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3" name="object 66"/>
          <p:cNvSpPr/>
          <p:nvPr/>
        </p:nvSpPr>
        <p:spPr>
          <a:xfrm>
            <a:off x="80824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4" name="object 67"/>
          <p:cNvSpPr/>
          <p:nvPr/>
        </p:nvSpPr>
        <p:spPr>
          <a:xfrm>
            <a:off x="81273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5" name="object 68"/>
          <p:cNvSpPr/>
          <p:nvPr/>
        </p:nvSpPr>
        <p:spPr>
          <a:xfrm>
            <a:off x="817222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6" name="object 69"/>
          <p:cNvSpPr/>
          <p:nvPr/>
        </p:nvSpPr>
        <p:spPr>
          <a:xfrm>
            <a:off x="821712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7" name="object 70"/>
          <p:cNvSpPr/>
          <p:nvPr/>
        </p:nvSpPr>
        <p:spPr>
          <a:xfrm>
            <a:off x="826202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8" name="object 71"/>
          <p:cNvSpPr/>
          <p:nvPr/>
        </p:nvSpPr>
        <p:spPr>
          <a:xfrm>
            <a:off x="830692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9" name="object 72"/>
          <p:cNvSpPr/>
          <p:nvPr/>
        </p:nvSpPr>
        <p:spPr>
          <a:xfrm>
            <a:off x="835182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0" name="object 73"/>
          <p:cNvSpPr/>
          <p:nvPr/>
        </p:nvSpPr>
        <p:spPr>
          <a:xfrm>
            <a:off x="839672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1" name="object 74"/>
          <p:cNvSpPr/>
          <p:nvPr/>
        </p:nvSpPr>
        <p:spPr>
          <a:xfrm>
            <a:off x="844161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2" name="object 75"/>
          <p:cNvSpPr/>
          <p:nvPr/>
        </p:nvSpPr>
        <p:spPr>
          <a:xfrm>
            <a:off x="84865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3" name="object 76"/>
          <p:cNvSpPr/>
          <p:nvPr/>
        </p:nvSpPr>
        <p:spPr>
          <a:xfrm>
            <a:off x="853142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4" name="object 77"/>
          <p:cNvSpPr/>
          <p:nvPr/>
        </p:nvSpPr>
        <p:spPr>
          <a:xfrm>
            <a:off x="857632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5" name="object 78"/>
          <p:cNvSpPr/>
          <p:nvPr/>
        </p:nvSpPr>
        <p:spPr>
          <a:xfrm>
            <a:off x="862122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6" name="object 79"/>
          <p:cNvSpPr/>
          <p:nvPr/>
        </p:nvSpPr>
        <p:spPr>
          <a:xfrm>
            <a:off x="866611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7" name="object 80"/>
          <p:cNvSpPr/>
          <p:nvPr/>
        </p:nvSpPr>
        <p:spPr>
          <a:xfrm>
            <a:off x="871102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8" name="object 81"/>
          <p:cNvSpPr/>
          <p:nvPr/>
        </p:nvSpPr>
        <p:spPr>
          <a:xfrm>
            <a:off x="875591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9" name="object 82"/>
          <p:cNvSpPr/>
          <p:nvPr/>
        </p:nvSpPr>
        <p:spPr>
          <a:xfrm>
            <a:off x="880082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0" name="object 83"/>
          <p:cNvSpPr/>
          <p:nvPr/>
        </p:nvSpPr>
        <p:spPr>
          <a:xfrm>
            <a:off x="884572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1" name="object 84"/>
          <p:cNvSpPr/>
          <p:nvPr/>
        </p:nvSpPr>
        <p:spPr>
          <a:xfrm>
            <a:off x="889061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2" name="object 85"/>
          <p:cNvSpPr/>
          <p:nvPr/>
        </p:nvSpPr>
        <p:spPr>
          <a:xfrm>
            <a:off x="893552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3" name="object 86"/>
          <p:cNvSpPr/>
          <p:nvPr/>
        </p:nvSpPr>
        <p:spPr>
          <a:xfrm>
            <a:off x="898041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4" name="object 87"/>
          <p:cNvSpPr/>
          <p:nvPr/>
        </p:nvSpPr>
        <p:spPr>
          <a:xfrm>
            <a:off x="902531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5" name="object 88"/>
          <p:cNvSpPr/>
          <p:nvPr/>
        </p:nvSpPr>
        <p:spPr>
          <a:xfrm>
            <a:off x="907021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6" name="object 89"/>
          <p:cNvSpPr/>
          <p:nvPr/>
        </p:nvSpPr>
        <p:spPr>
          <a:xfrm>
            <a:off x="911511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7" name="object 90"/>
          <p:cNvSpPr/>
          <p:nvPr/>
        </p:nvSpPr>
        <p:spPr>
          <a:xfrm>
            <a:off x="916002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8" name="object 91"/>
          <p:cNvSpPr/>
          <p:nvPr/>
        </p:nvSpPr>
        <p:spPr>
          <a:xfrm>
            <a:off x="920491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9" name="object 92"/>
          <p:cNvSpPr/>
          <p:nvPr/>
        </p:nvSpPr>
        <p:spPr>
          <a:xfrm>
            <a:off x="924981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0" name="object 93"/>
          <p:cNvSpPr/>
          <p:nvPr/>
        </p:nvSpPr>
        <p:spPr>
          <a:xfrm>
            <a:off x="929471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1" name="object 94"/>
          <p:cNvSpPr/>
          <p:nvPr/>
        </p:nvSpPr>
        <p:spPr>
          <a:xfrm>
            <a:off x="933961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2" name="object 95"/>
          <p:cNvSpPr/>
          <p:nvPr/>
        </p:nvSpPr>
        <p:spPr>
          <a:xfrm>
            <a:off x="938451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3" name="object 96"/>
          <p:cNvSpPr/>
          <p:nvPr/>
        </p:nvSpPr>
        <p:spPr>
          <a:xfrm>
            <a:off x="942941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4" name="object 97"/>
          <p:cNvSpPr/>
          <p:nvPr/>
        </p:nvSpPr>
        <p:spPr>
          <a:xfrm>
            <a:off x="947431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5" name="object 98"/>
          <p:cNvSpPr/>
          <p:nvPr/>
        </p:nvSpPr>
        <p:spPr>
          <a:xfrm>
            <a:off x="951921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6" name="object 99"/>
          <p:cNvSpPr/>
          <p:nvPr/>
        </p:nvSpPr>
        <p:spPr>
          <a:xfrm>
            <a:off x="956411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7" name="object 100"/>
          <p:cNvSpPr/>
          <p:nvPr/>
        </p:nvSpPr>
        <p:spPr>
          <a:xfrm>
            <a:off x="960901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8" name="object 101"/>
          <p:cNvSpPr/>
          <p:nvPr/>
        </p:nvSpPr>
        <p:spPr>
          <a:xfrm>
            <a:off x="965391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9" name="object 102"/>
          <p:cNvSpPr/>
          <p:nvPr/>
        </p:nvSpPr>
        <p:spPr>
          <a:xfrm>
            <a:off x="969881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0" name="object 103"/>
          <p:cNvSpPr/>
          <p:nvPr/>
        </p:nvSpPr>
        <p:spPr>
          <a:xfrm>
            <a:off x="974371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1" name="object 104"/>
          <p:cNvSpPr/>
          <p:nvPr/>
        </p:nvSpPr>
        <p:spPr>
          <a:xfrm>
            <a:off x="978861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2" name="object 105"/>
          <p:cNvSpPr/>
          <p:nvPr/>
        </p:nvSpPr>
        <p:spPr>
          <a:xfrm>
            <a:off x="983351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3" name="object 106"/>
          <p:cNvSpPr/>
          <p:nvPr/>
        </p:nvSpPr>
        <p:spPr>
          <a:xfrm>
            <a:off x="987840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4" name="object 107"/>
          <p:cNvSpPr/>
          <p:nvPr/>
        </p:nvSpPr>
        <p:spPr>
          <a:xfrm>
            <a:off x="992331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5" name="object 108"/>
          <p:cNvSpPr/>
          <p:nvPr/>
        </p:nvSpPr>
        <p:spPr>
          <a:xfrm>
            <a:off x="996821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6" name="object 109"/>
          <p:cNvSpPr/>
          <p:nvPr/>
        </p:nvSpPr>
        <p:spPr>
          <a:xfrm>
            <a:off x="1001311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7" name="object 110"/>
          <p:cNvSpPr/>
          <p:nvPr/>
        </p:nvSpPr>
        <p:spPr>
          <a:xfrm>
            <a:off x="10058012" y="12"/>
            <a:ext cx="94615" cy="134620"/>
          </a:xfrm>
          <a:custGeom>
            <a:avLst/>
            <a:gdLst/>
            <a:ahLst/>
            <a:cxnLst/>
            <a:rect l="l" t="t" r="r" b="b"/>
            <a:pathLst>
              <a:path w="94615" h="134620">
                <a:moveTo>
                  <a:pt x="0" y="0"/>
                </a:moveTo>
                <a:lnTo>
                  <a:pt x="93999" y="134541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8" name="object 111"/>
          <p:cNvSpPr/>
          <p:nvPr/>
        </p:nvSpPr>
        <p:spPr>
          <a:xfrm>
            <a:off x="10102906" y="12"/>
            <a:ext cx="49530" cy="70485"/>
          </a:xfrm>
          <a:custGeom>
            <a:avLst/>
            <a:gdLst/>
            <a:ahLst/>
            <a:cxnLst/>
            <a:rect l="l" t="t" r="r" b="b"/>
            <a:pathLst>
              <a:path w="49529" h="70485">
                <a:moveTo>
                  <a:pt x="0" y="0"/>
                </a:moveTo>
                <a:lnTo>
                  <a:pt x="49105" y="70284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9" name="object 112"/>
          <p:cNvSpPr/>
          <p:nvPr/>
        </p:nvSpPr>
        <p:spPr>
          <a:xfrm>
            <a:off x="540004" y="130264"/>
            <a:ext cx="34925" cy="50165"/>
          </a:xfrm>
          <a:custGeom>
            <a:avLst/>
            <a:gdLst/>
            <a:ahLst/>
            <a:cxnLst/>
            <a:rect l="l" t="t" r="r" b="b"/>
            <a:pathLst>
              <a:path w="34925" h="50164">
                <a:moveTo>
                  <a:pt x="0" y="0"/>
                </a:moveTo>
                <a:lnTo>
                  <a:pt x="34755" y="49745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0" name="object 113"/>
          <p:cNvSpPr/>
          <p:nvPr/>
        </p:nvSpPr>
        <p:spPr>
          <a:xfrm>
            <a:off x="540004" y="66006"/>
            <a:ext cx="80010" cy="114300"/>
          </a:xfrm>
          <a:custGeom>
            <a:avLst/>
            <a:gdLst/>
            <a:ahLst/>
            <a:cxnLst/>
            <a:rect l="l" t="t" r="r" b="b"/>
            <a:pathLst>
              <a:path w="80009" h="114300">
                <a:moveTo>
                  <a:pt x="0" y="0"/>
                </a:moveTo>
                <a:lnTo>
                  <a:pt x="79649" y="114002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1" name="object 114"/>
          <p:cNvSpPr/>
          <p:nvPr/>
        </p:nvSpPr>
        <p:spPr>
          <a:xfrm>
            <a:off x="540004" y="1740"/>
            <a:ext cx="125095" cy="178435"/>
          </a:xfrm>
          <a:custGeom>
            <a:avLst/>
            <a:gdLst/>
            <a:ahLst/>
            <a:cxnLst/>
            <a:rect l="l" t="t" r="r" b="b"/>
            <a:pathLst>
              <a:path w="125095" h="178435">
                <a:moveTo>
                  <a:pt x="0" y="0"/>
                </a:moveTo>
                <a:lnTo>
                  <a:pt x="124551" y="178269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2" name="object 115"/>
          <p:cNvSpPr/>
          <p:nvPr/>
        </p:nvSpPr>
        <p:spPr>
          <a:xfrm>
            <a:off x="58369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3" name="object 116"/>
          <p:cNvSpPr/>
          <p:nvPr/>
        </p:nvSpPr>
        <p:spPr>
          <a:xfrm>
            <a:off x="62859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4" name="object 117"/>
          <p:cNvSpPr/>
          <p:nvPr/>
        </p:nvSpPr>
        <p:spPr>
          <a:xfrm>
            <a:off x="67349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5" name="object 118"/>
          <p:cNvSpPr/>
          <p:nvPr/>
        </p:nvSpPr>
        <p:spPr>
          <a:xfrm>
            <a:off x="71839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6" name="object 119"/>
          <p:cNvSpPr/>
          <p:nvPr/>
        </p:nvSpPr>
        <p:spPr>
          <a:xfrm>
            <a:off x="76329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7" name="object 120"/>
          <p:cNvSpPr/>
          <p:nvPr/>
        </p:nvSpPr>
        <p:spPr>
          <a:xfrm>
            <a:off x="80819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8" name="object 121"/>
          <p:cNvSpPr/>
          <p:nvPr/>
        </p:nvSpPr>
        <p:spPr>
          <a:xfrm>
            <a:off x="85309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9" name="object 122"/>
          <p:cNvSpPr/>
          <p:nvPr/>
        </p:nvSpPr>
        <p:spPr>
          <a:xfrm>
            <a:off x="89799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0" name="object 123"/>
          <p:cNvSpPr/>
          <p:nvPr/>
        </p:nvSpPr>
        <p:spPr>
          <a:xfrm>
            <a:off x="94289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1" name="object 124"/>
          <p:cNvSpPr/>
          <p:nvPr/>
        </p:nvSpPr>
        <p:spPr>
          <a:xfrm>
            <a:off x="98779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2" name="object 125"/>
          <p:cNvSpPr/>
          <p:nvPr/>
        </p:nvSpPr>
        <p:spPr>
          <a:xfrm>
            <a:off x="103269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3" name="object 126"/>
          <p:cNvSpPr/>
          <p:nvPr/>
        </p:nvSpPr>
        <p:spPr>
          <a:xfrm>
            <a:off x="107758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4" name="object 127"/>
          <p:cNvSpPr/>
          <p:nvPr/>
        </p:nvSpPr>
        <p:spPr>
          <a:xfrm>
            <a:off x="112249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5" name="object 128"/>
          <p:cNvSpPr/>
          <p:nvPr/>
        </p:nvSpPr>
        <p:spPr>
          <a:xfrm>
            <a:off x="116738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6" name="object 129"/>
          <p:cNvSpPr/>
          <p:nvPr/>
        </p:nvSpPr>
        <p:spPr>
          <a:xfrm>
            <a:off x="121229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7" name="object 130"/>
          <p:cNvSpPr/>
          <p:nvPr/>
        </p:nvSpPr>
        <p:spPr>
          <a:xfrm>
            <a:off x="125719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8" name="object 131"/>
          <p:cNvSpPr/>
          <p:nvPr/>
        </p:nvSpPr>
        <p:spPr>
          <a:xfrm>
            <a:off x="130208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9" name="object 132"/>
          <p:cNvSpPr/>
          <p:nvPr/>
        </p:nvSpPr>
        <p:spPr>
          <a:xfrm>
            <a:off x="134699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0" name="object 133"/>
          <p:cNvSpPr/>
          <p:nvPr/>
        </p:nvSpPr>
        <p:spPr>
          <a:xfrm>
            <a:off x="139188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1" name="object 134"/>
          <p:cNvSpPr/>
          <p:nvPr/>
        </p:nvSpPr>
        <p:spPr>
          <a:xfrm>
            <a:off x="143678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2" name="object 135"/>
          <p:cNvSpPr/>
          <p:nvPr/>
        </p:nvSpPr>
        <p:spPr>
          <a:xfrm>
            <a:off x="148168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3" name="object 136"/>
          <p:cNvSpPr/>
          <p:nvPr/>
        </p:nvSpPr>
        <p:spPr>
          <a:xfrm>
            <a:off x="152658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4" name="object 137"/>
          <p:cNvSpPr/>
          <p:nvPr/>
        </p:nvSpPr>
        <p:spPr>
          <a:xfrm>
            <a:off x="157149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5" name="object 138"/>
          <p:cNvSpPr/>
          <p:nvPr/>
        </p:nvSpPr>
        <p:spPr>
          <a:xfrm>
            <a:off x="161638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6" name="object 139"/>
          <p:cNvSpPr/>
          <p:nvPr/>
        </p:nvSpPr>
        <p:spPr>
          <a:xfrm>
            <a:off x="166128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7" name="object 140"/>
          <p:cNvSpPr/>
          <p:nvPr/>
        </p:nvSpPr>
        <p:spPr>
          <a:xfrm>
            <a:off x="170618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8" name="object 141"/>
          <p:cNvSpPr/>
          <p:nvPr/>
        </p:nvSpPr>
        <p:spPr>
          <a:xfrm>
            <a:off x="17510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9" name="object 142"/>
          <p:cNvSpPr/>
          <p:nvPr/>
        </p:nvSpPr>
        <p:spPr>
          <a:xfrm>
            <a:off x="179598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0" name="object 143"/>
          <p:cNvSpPr/>
          <p:nvPr/>
        </p:nvSpPr>
        <p:spPr>
          <a:xfrm>
            <a:off x="18408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1" name="object 144"/>
          <p:cNvSpPr/>
          <p:nvPr/>
        </p:nvSpPr>
        <p:spPr>
          <a:xfrm>
            <a:off x="188578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2" name="object 145"/>
          <p:cNvSpPr/>
          <p:nvPr/>
        </p:nvSpPr>
        <p:spPr>
          <a:xfrm>
            <a:off x="193068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3" name="object 146"/>
          <p:cNvSpPr/>
          <p:nvPr/>
        </p:nvSpPr>
        <p:spPr>
          <a:xfrm>
            <a:off x="197557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4" name="object 147"/>
          <p:cNvSpPr/>
          <p:nvPr/>
        </p:nvSpPr>
        <p:spPr>
          <a:xfrm>
            <a:off x="202048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5" name="object 148"/>
          <p:cNvSpPr/>
          <p:nvPr/>
        </p:nvSpPr>
        <p:spPr>
          <a:xfrm>
            <a:off x="206538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6" name="object 149"/>
          <p:cNvSpPr/>
          <p:nvPr/>
        </p:nvSpPr>
        <p:spPr>
          <a:xfrm>
            <a:off x="21102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7" name="object 150"/>
          <p:cNvSpPr/>
          <p:nvPr/>
        </p:nvSpPr>
        <p:spPr>
          <a:xfrm>
            <a:off x="21551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8" name="object 151"/>
          <p:cNvSpPr/>
          <p:nvPr/>
        </p:nvSpPr>
        <p:spPr>
          <a:xfrm>
            <a:off x="22000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9" name="object 152"/>
          <p:cNvSpPr/>
          <p:nvPr/>
        </p:nvSpPr>
        <p:spPr>
          <a:xfrm>
            <a:off x="224498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0" name="object 153"/>
          <p:cNvSpPr/>
          <p:nvPr/>
        </p:nvSpPr>
        <p:spPr>
          <a:xfrm>
            <a:off x="22898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1" name="object 154"/>
          <p:cNvSpPr/>
          <p:nvPr/>
        </p:nvSpPr>
        <p:spPr>
          <a:xfrm>
            <a:off x="23347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2" name="object 155"/>
          <p:cNvSpPr/>
          <p:nvPr/>
        </p:nvSpPr>
        <p:spPr>
          <a:xfrm>
            <a:off x="23796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3" name="object 156"/>
          <p:cNvSpPr/>
          <p:nvPr/>
        </p:nvSpPr>
        <p:spPr>
          <a:xfrm>
            <a:off x="242458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4" name="object 157"/>
          <p:cNvSpPr/>
          <p:nvPr/>
        </p:nvSpPr>
        <p:spPr>
          <a:xfrm>
            <a:off x="246948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5" name="object 158"/>
          <p:cNvSpPr/>
          <p:nvPr/>
        </p:nvSpPr>
        <p:spPr>
          <a:xfrm>
            <a:off x="251437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6" name="object 159"/>
          <p:cNvSpPr/>
          <p:nvPr/>
        </p:nvSpPr>
        <p:spPr>
          <a:xfrm>
            <a:off x="255928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7" name="object 160"/>
          <p:cNvSpPr/>
          <p:nvPr/>
        </p:nvSpPr>
        <p:spPr>
          <a:xfrm>
            <a:off x="260418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8" name="object 161"/>
          <p:cNvSpPr/>
          <p:nvPr/>
        </p:nvSpPr>
        <p:spPr>
          <a:xfrm>
            <a:off x="26490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9" name="object 162"/>
          <p:cNvSpPr/>
          <p:nvPr/>
        </p:nvSpPr>
        <p:spPr>
          <a:xfrm>
            <a:off x="26939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0" name="object 163"/>
          <p:cNvSpPr/>
          <p:nvPr/>
        </p:nvSpPr>
        <p:spPr>
          <a:xfrm>
            <a:off x="273887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1" name="object 164"/>
          <p:cNvSpPr/>
          <p:nvPr/>
        </p:nvSpPr>
        <p:spPr>
          <a:xfrm>
            <a:off x="278377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2" name="object 165"/>
          <p:cNvSpPr/>
          <p:nvPr/>
        </p:nvSpPr>
        <p:spPr>
          <a:xfrm>
            <a:off x="282867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3" name="object 166"/>
          <p:cNvSpPr/>
          <p:nvPr/>
        </p:nvSpPr>
        <p:spPr>
          <a:xfrm>
            <a:off x="287358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4" name="object 167"/>
          <p:cNvSpPr/>
          <p:nvPr/>
        </p:nvSpPr>
        <p:spPr>
          <a:xfrm>
            <a:off x="291848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5" name="object 168"/>
          <p:cNvSpPr/>
          <p:nvPr/>
        </p:nvSpPr>
        <p:spPr>
          <a:xfrm>
            <a:off x="296337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6" name="object 169"/>
          <p:cNvSpPr/>
          <p:nvPr/>
        </p:nvSpPr>
        <p:spPr>
          <a:xfrm>
            <a:off x="300827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7" name="object 170"/>
          <p:cNvSpPr/>
          <p:nvPr/>
        </p:nvSpPr>
        <p:spPr>
          <a:xfrm>
            <a:off x="305317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8" name="object 171"/>
          <p:cNvSpPr/>
          <p:nvPr/>
        </p:nvSpPr>
        <p:spPr>
          <a:xfrm>
            <a:off x="309807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9" name="object 172"/>
          <p:cNvSpPr/>
          <p:nvPr/>
        </p:nvSpPr>
        <p:spPr>
          <a:xfrm>
            <a:off x="314297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0" name="object 173"/>
          <p:cNvSpPr/>
          <p:nvPr/>
        </p:nvSpPr>
        <p:spPr>
          <a:xfrm>
            <a:off x="318787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1" name="object 174"/>
          <p:cNvSpPr/>
          <p:nvPr/>
        </p:nvSpPr>
        <p:spPr>
          <a:xfrm>
            <a:off x="323277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2" name="object 175"/>
          <p:cNvSpPr/>
          <p:nvPr/>
        </p:nvSpPr>
        <p:spPr>
          <a:xfrm>
            <a:off x="327767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3" name="object 176"/>
          <p:cNvSpPr/>
          <p:nvPr/>
        </p:nvSpPr>
        <p:spPr>
          <a:xfrm>
            <a:off x="332257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4" name="object 177"/>
          <p:cNvSpPr/>
          <p:nvPr/>
        </p:nvSpPr>
        <p:spPr>
          <a:xfrm>
            <a:off x="336747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5" name="object 178"/>
          <p:cNvSpPr/>
          <p:nvPr/>
        </p:nvSpPr>
        <p:spPr>
          <a:xfrm>
            <a:off x="341237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6" name="object 179"/>
          <p:cNvSpPr/>
          <p:nvPr/>
        </p:nvSpPr>
        <p:spPr>
          <a:xfrm>
            <a:off x="345727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7" name="object 180"/>
          <p:cNvSpPr/>
          <p:nvPr/>
        </p:nvSpPr>
        <p:spPr>
          <a:xfrm>
            <a:off x="350217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8" name="object 181"/>
          <p:cNvSpPr/>
          <p:nvPr/>
        </p:nvSpPr>
        <p:spPr>
          <a:xfrm>
            <a:off x="354707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9" name="object 182"/>
          <p:cNvSpPr/>
          <p:nvPr/>
        </p:nvSpPr>
        <p:spPr>
          <a:xfrm>
            <a:off x="359197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0" name="object 183"/>
          <p:cNvSpPr/>
          <p:nvPr/>
        </p:nvSpPr>
        <p:spPr>
          <a:xfrm>
            <a:off x="363686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1" name="object 184"/>
          <p:cNvSpPr/>
          <p:nvPr/>
        </p:nvSpPr>
        <p:spPr>
          <a:xfrm>
            <a:off x="368177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2" name="object 185"/>
          <p:cNvSpPr/>
          <p:nvPr/>
        </p:nvSpPr>
        <p:spPr>
          <a:xfrm>
            <a:off x="372667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3" name="object 186"/>
          <p:cNvSpPr/>
          <p:nvPr/>
        </p:nvSpPr>
        <p:spPr>
          <a:xfrm>
            <a:off x="377157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4" name="object 187"/>
          <p:cNvSpPr/>
          <p:nvPr/>
        </p:nvSpPr>
        <p:spPr>
          <a:xfrm>
            <a:off x="381647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5" name="object 188"/>
          <p:cNvSpPr/>
          <p:nvPr/>
        </p:nvSpPr>
        <p:spPr>
          <a:xfrm>
            <a:off x="386136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6" name="object 189"/>
          <p:cNvSpPr/>
          <p:nvPr/>
        </p:nvSpPr>
        <p:spPr>
          <a:xfrm>
            <a:off x="390627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7" name="object 190"/>
          <p:cNvSpPr/>
          <p:nvPr/>
        </p:nvSpPr>
        <p:spPr>
          <a:xfrm>
            <a:off x="395116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8" name="object 191"/>
          <p:cNvSpPr/>
          <p:nvPr/>
        </p:nvSpPr>
        <p:spPr>
          <a:xfrm>
            <a:off x="399606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9" name="object 192"/>
          <p:cNvSpPr/>
          <p:nvPr/>
        </p:nvSpPr>
        <p:spPr>
          <a:xfrm>
            <a:off x="404097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0" name="object 193"/>
          <p:cNvSpPr/>
          <p:nvPr/>
        </p:nvSpPr>
        <p:spPr>
          <a:xfrm>
            <a:off x="408586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1" name="object 194"/>
          <p:cNvSpPr/>
          <p:nvPr/>
        </p:nvSpPr>
        <p:spPr>
          <a:xfrm>
            <a:off x="413077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2" name="object 195"/>
          <p:cNvSpPr/>
          <p:nvPr/>
        </p:nvSpPr>
        <p:spPr>
          <a:xfrm>
            <a:off x="417566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3" name="object 196"/>
          <p:cNvSpPr/>
          <p:nvPr/>
        </p:nvSpPr>
        <p:spPr>
          <a:xfrm>
            <a:off x="422056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4" name="object 197"/>
          <p:cNvSpPr/>
          <p:nvPr/>
        </p:nvSpPr>
        <p:spPr>
          <a:xfrm>
            <a:off x="426546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5" name="object 198"/>
          <p:cNvSpPr/>
          <p:nvPr/>
        </p:nvSpPr>
        <p:spPr>
          <a:xfrm>
            <a:off x="431036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6" name="object 199"/>
          <p:cNvSpPr/>
          <p:nvPr/>
        </p:nvSpPr>
        <p:spPr>
          <a:xfrm>
            <a:off x="435527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7" name="object 200"/>
          <p:cNvSpPr/>
          <p:nvPr/>
        </p:nvSpPr>
        <p:spPr>
          <a:xfrm>
            <a:off x="440016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8" name="object 201"/>
          <p:cNvSpPr/>
          <p:nvPr/>
        </p:nvSpPr>
        <p:spPr>
          <a:xfrm>
            <a:off x="444506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9" name="object 202"/>
          <p:cNvSpPr/>
          <p:nvPr/>
        </p:nvSpPr>
        <p:spPr>
          <a:xfrm>
            <a:off x="448996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0" name="object 203"/>
          <p:cNvSpPr/>
          <p:nvPr/>
        </p:nvSpPr>
        <p:spPr>
          <a:xfrm>
            <a:off x="453486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1" name="object 204"/>
          <p:cNvSpPr/>
          <p:nvPr/>
        </p:nvSpPr>
        <p:spPr>
          <a:xfrm>
            <a:off x="457976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2" name="object 205"/>
          <p:cNvSpPr/>
          <p:nvPr/>
        </p:nvSpPr>
        <p:spPr>
          <a:xfrm>
            <a:off x="462466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3" name="object 206"/>
          <p:cNvSpPr/>
          <p:nvPr/>
        </p:nvSpPr>
        <p:spPr>
          <a:xfrm>
            <a:off x="466956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4" name="object 207"/>
          <p:cNvSpPr/>
          <p:nvPr/>
        </p:nvSpPr>
        <p:spPr>
          <a:xfrm>
            <a:off x="471446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5" name="object 208"/>
          <p:cNvSpPr/>
          <p:nvPr/>
        </p:nvSpPr>
        <p:spPr>
          <a:xfrm>
            <a:off x="475936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6" name="object 209"/>
          <p:cNvSpPr/>
          <p:nvPr/>
        </p:nvSpPr>
        <p:spPr>
          <a:xfrm>
            <a:off x="480426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7" name="object 210"/>
          <p:cNvSpPr/>
          <p:nvPr/>
        </p:nvSpPr>
        <p:spPr>
          <a:xfrm>
            <a:off x="484916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8" name="object 211"/>
          <p:cNvSpPr/>
          <p:nvPr/>
        </p:nvSpPr>
        <p:spPr>
          <a:xfrm>
            <a:off x="489406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9" name="object 212"/>
          <p:cNvSpPr/>
          <p:nvPr/>
        </p:nvSpPr>
        <p:spPr>
          <a:xfrm>
            <a:off x="493896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0" name="object 213"/>
          <p:cNvSpPr/>
          <p:nvPr/>
        </p:nvSpPr>
        <p:spPr>
          <a:xfrm>
            <a:off x="498386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1" name="object 214"/>
          <p:cNvSpPr/>
          <p:nvPr/>
        </p:nvSpPr>
        <p:spPr>
          <a:xfrm>
            <a:off x="502876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2" name="object 215"/>
          <p:cNvSpPr/>
          <p:nvPr/>
        </p:nvSpPr>
        <p:spPr>
          <a:xfrm>
            <a:off x="507365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3" name="object 216"/>
          <p:cNvSpPr/>
          <p:nvPr/>
        </p:nvSpPr>
        <p:spPr>
          <a:xfrm>
            <a:off x="511856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4" name="object 217"/>
          <p:cNvSpPr/>
          <p:nvPr/>
        </p:nvSpPr>
        <p:spPr>
          <a:xfrm>
            <a:off x="516346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5" name="object 218"/>
          <p:cNvSpPr/>
          <p:nvPr/>
        </p:nvSpPr>
        <p:spPr>
          <a:xfrm>
            <a:off x="520836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6" name="object 219"/>
          <p:cNvSpPr/>
          <p:nvPr/>
        </p:nvSpPr>
        <p:spPr>
          <a:xfrm>
            <a:off x="525326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7" name="object 220"/>
          <p:cNvSpPr/>
          <p:nvPr/>
        </p:nvSpPr>
        <p:spPr>
          <a:xfrm>
            <a:off x="529815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0" name="object 220"/>
          <p:cNvSpPr/>
          <p:nvPr/>
        </p:nvSpPr>
        <p:spPr>
          <a:xfrm>
            <a:off x="8437295" y="435254"/>
            <a:ext cx="501611" cy="10008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1" name="object 221"/>
          <p:cNvSpPr/>
          <p:nvPr/>
        </p:nvSpPr>
        <p:spPr>
          <a:xfrm>
            <a:off x="8126082" y="360006"/>
            <a:ext cx="249923" cy="24249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4" name="object 224"/>
          <p:cNvSpPr/>
          <p:nvPr/>
        </p:nvSpPr>
        <p:spPr>
          <a:xfrm>
            <a:off x="3567942" y="0"/>
            <a:ext cx="3556635" cy="1080135"/>
          </a:xfrm>
          <a:custGeom>
            <a:avLst/>
            <a:gdLst/>
            <a:ahLst/>
            <a:cxnLst/>
            <a:rect l="l" t="t" r="r" b="b"/>
            <a:pathLst>
              <a:path w="3556634" h="1080135">
                <a:moveTo>
                  <a:pt x="3556128" y="0"/>
                </a:moveTo>
                <a:lnTo>
                  <a:pt x="0" y="0"/>
                </a:lnTo>
                <a:lnTo>
                  <a:pt x="15653" y="29729"/>
                </a:lnTo>
                <a:lnTo>
                  <a:pt x="38721" y="71129"/>
                </a:lnTo>
                <a:lnTo>
                  <a:pt x="62733" y="111919"/>
                </a:lnTo>
                <a:lnTo>
                  <a:pt x="87673" y="152086"/>
                </a:lnTo>
                <a:lnTo>
                  <a:pt x="113526" y="191613"/>
                </a:lnTo>
                <a:lnTo>
                  <a:pt x="140278" y="230487"/>
                </a:lnTo>
                <a:lnTo>
                  <a:pt x="167915" y="268692"/>
                </a:lnTo>
                <a:lnTo>
                  <a:pt x="196421" y="306214"/>
                </a:lnTo>
                <a:lnTo>
                  <a:pt x="225781" y="343038"/>
                </a:lnTo>
                <a:lnTo>
                  <a:pt x="255982" y="379150"/>
                </a:lnTo>
                <a:lnTo>
                  <a:pt x="287007" y="414533"/>
                </a:lnTo>
                <a:lnTo>
                  <a:pt x="318843" y="449175"/>
                </a:lnTo>
                <a:lnTo>
                  <a:pt x="351474" y="483059"/>
                </a:lnTo>
                <a:lnTo>
                  <a:pt x="384886" y="516172"/>
                </a:lnTo>
                <a:lnTo>
                  <a:pt x="419064" y="548498"/>
                </a:lnTo>
                <a:lnTo>
                  <a:pt x="453994" y="580023"/>
                </a:lnTo>
                <a:lnTo>
                  <a:pt x="489660" y="610732"/>
                </a:lnTo>
                <a:lnTo>
                  <a:pt x="526047" y="640610"/>
                </a:lnTo>
                <a:lnTo>
                  <a:pt x="563142" y="669643"/>
                </a:lnTo>
                <a:lnTo>
                  <a:pt x="600929" y="697815"/>
                </a:lnTo>
                <a:lnTo>
                  <a:pt x="639394" y="725112"/>
                </a:lnTo>
                <a:lnTo>
                  <a:pt x="678522" y="751520"/>
                </a:lnTo>
                <a:lnTo>
                  <a:pt x="718297" y="777023"/>
                </a:lnTo>
                <a:lnTo>
                  <a:pt x="758706" y="801606"/>
                </a:lnTo>
                <a:lnTo>
                  <a:pt x="799733" y="825256"/>
                </a:lnTo>
                <a:lnTo>
                  <a:pt x="841364" y="847957"/>
                </a:lnTo>
                <a:lnTo>
                  <a:pt x="883585" y="869694"/>
                </a:lnTo>
                <a:lnTo>
                  <a:pt x="926379" y="890453"/>
                </a:lnTo>
                <a:lnTo>
                  <a:pt x="969733" y="910219"/>
                </a:lnTo>
                <a:lnTo>
                  <a:pt x="1013632" y="928977"/>
                </a:lnTo>
                <a:lnTo>
                  <a:pt x="1058060" y="946713"/>
                </a:lnTo>
                <a:lnTo>
                  <a:pt x="1103004" y="963411"/>
                </a:lnTo>
                <a:lnTo>
                  <a:pt x="1148449" y="979057"/>
                </a:lnTo>
                <a:lnTo>
                  <a:pt x="1194379" y="993637"/>
                </a:lnTo>
                <a:lnTo>
                  <a:pt x="1240780" y="1007134"/>
                </a:lnTo>
                <a:lnTo>
                  <a:pt x="1287638" y="1019536"/>
                </a:lnTo>
                <a:lnTo>
                  <a:pt x="1334937" y="1030826"/>
                </a:lnTo>
                <a:lnTo>
                  <a:pt x="1382662" y="1040991"/>
                </a:lnTo>
                <a:lnTo>
                  <a:pt x="1430800" y="1050015"/>
                </a:lnTo>
                <a:lnTo>
                  <a:pt x="1479335" y="1057884"/>
                </a:lnTo>
                <a:lnTo>
                  <a:pt x="1528252" y="1064582"/>
                </a:lnTo>
                <a:lnTo>
                  <a:pt x="1577537" y="1070096"/>
                </a:lnTo>
                <a:lnTo>
                  <a:pt x="1627175" y="1074410"/>
                </a:lnTo>
                <a:lnTo>
                  <a:pt x="1677152" y="1077510"/>
                </a:lnTo>
                <a:lnTo>
                  <a:pt x="1727452" y="1079380"/>
                </a:lnTo>
                <a:lnTo>
                  <a:pt x="1778059" y="1080007"/>
                </a:lnTo>
                <a:lnTo>
                  <a:pt x="1828669" y="1079380"/>
                </a:lnTo>
                <a:lnTo>
                  <a:pt x="1878970" y="1077510"/>
                </a:lnTo>
                <a:lnTo>
                  <a:pt x="1928949" y="1074410"/>
                </a:lnTo>
                <a:lnTo>
                  <a:pt x="1978589" y="1070095"/>
                </a:lnTo>
                <a:lnTo>
                  <a:pt x="2027875" y="1064581"/>
                </a:lnTo>
                <a:lnTo>
                  <a:pt x="2076795" y="1057882"/>
                </a:lnTo>
                <a:lnTo>
                  <a:pt x="2125331" y="1050013"/>
                </a:lnTo>
                <a:lnTo>
                  <a:pt x="2173471" y="1040988"/>
                </a:lnTo>
                <a:lnTo>
                  <a:pt x="2221198" y="1030823"/>
                </a:lnTo>
                <a:lnTo>
                  <a:pt x="2268499" y="1019532"/>
                </a:lnTo>
                <a:lnTo>
                  <a:pt x="2315358" y="1007130"/>
                </a:lnTo>
                <a:lnTo>
                  <a:pt x="2361761" y="993631"/>
                </a:lnTo>
                <a:lnTo>
                  <a:pt x="2407692" y="979051"/>
                </a:lnTo>
                <a:lnTo>
                  <a:pt x="2453138" y="963403"/>
                </a:lnTo>
                <a:lnTo>
                  <a:pt x="2498084" y="946704"/>
                </a:lnTo>
                <a:lnTo>
                  <a:pt x="2542514" y="928968"/>
                </a:lnTo>
                <a:lnTo>
                  <a:pt x="2586414" y="910208"/>
                </a:lnTo>
                <a:lnTo>
                  <a:pt x="2629769" y="890441"/>
                </a:lnTo>
                <a:lnTo>
                  <a:pt x="2672564" y="869681"/>
                </a:lnTo>
                <a:lnTo>
                  <a:pt x="2714786" y="847942"/>
                </a:lnTo>
                <a:lnTo>
                  <a:pt x="2756418" y="825240"/>
                </a:lnTo>
                <a:lnTo>
                  <a:pt x="2797446" y="801589"/>
                </a:lnTo>
                <a:lnTo>
                  <a:pt x="2837856" y="777004"/>
                </a:lnTo>
                <a:lnTo>
                  <a:pt x="2877632" y="751500"/>
                </a:lnTo>
                <a:lnTo>
                  <a:pt x="2916760" y="725091"/>
                </a:lnTo>
                <a:lnTo>
                  <a:pt x="2955226" y="697792"/>
                </a:lnTo>
                <a:lnTo>
                  <a:pt x="2993014" y="669618"/>
                </a:lnTo>
                <a:lnTo>
                  <a:pt x="3030109" y="640584"/>
                </a:lnTo>
                <a:lnTo>
                  <a:pt x="3066498" y="610704"/>
                </a:lnTo>
                <a:lnTo>
                  <a:pt x="3102164" y="579994"/>
                </a:lnTo>
                <a:lnTo>
                  <a:pt x="3137094" y="548467"/>
                </a:lnTo>
                <a:lnTo>
                  <a:pt x="3171272" y="516139"/>
                </a:lnTo>
                <a:lnTo>
                  <a:pt x="3204685" y="483025"/>
                </a:lnTo>
                <a:lnTo>
                  <a:pt x="3237316" y="449139"/>
                </a:lnTo>
                <a:lnTo>
                  <a:pt x="3269152" y="414496"/>
                </a:lnTo>
                <a:lnTo>
                  <a:pt x="3300177" y="379110"/>
                </a:lnTo>
                <a:lnTo>
                  <a:pt x="3330377" y="342998"/>
                </a:lnTo>
                <a:lnTo>
                  <a:pt x="3359738" y="306172"/>
                </a:lnTo>
                <a:lnTo>
                  <a:pt x="3388244" y="268648"/>
                </a:lnTo>
                <a:lnTo>
                  <a:pt x="3415880" y="230441"/>
                </a:lnTo>
                <a:lnTo>
                  <a:pt x="3442632" y="191566"/>
                </a:lnTo>
                <a:lnTo>
                  <a:pt x="3468485" y="152037"/>
                </a:lnTo>
                <a:lnTo>
                  <a:pt x="3493425" y="111869"/>
                </a:lnTo>
                <a:lnTo>
                  <a:pt x="3517436" y="71076"/>
                </a:lnTo>
                <a:lnTo>
                  <a:pt x="3540504" y="29675"/>
                </a:lnTo>
                <a:lnTo>
                  <a:pt x="3556128" y="0"/>
                </a:lnTo>
                <a:close/>
              </a:path>
            </a:pathLst>
          </a:custGeom>
          <a:solidFill>
            <a:srgbClr val="007D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5" name="object 22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pc="125" dirty="0"/>
              <a:t>3</a:t>
            </a:r>
          </a:p>
        </p:txBody>
      </p:sp>
      <p:sp>
        <p:nvSpPr>
          <p:cNvPr id="226" name="object 226"/>
          <p:cNvSpPr txBox="1"/>
          <p:nvPr/>
        </p:nvSpPr>
        <p:spPr>
          <a:xfrm>
            <a:off x="3382098" y="3923081"/>
            <a:ext cx="34734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520" dirty="0">
                <a:solidFill>
                  <a:srgbClr val="231F20"/>
                </a:solidFill>
                <a:latin typeface="Calibri"/>
                <a:cs typeface="Calibri"/>
              </a:rPr>
              <a:t>•</a:t>
            </a:r>
            <a:r>
              <a:rPr sz="1400" b="1" spc="-85" dirty="0">
                <a:solidFill>
                  <a:srgbClr val="231F20"/>
                </a:solidFill>
                <a:latin typeface="Malgun Gothic"/>
                <a:cs typeface="Malgun Gothic"/>
              </a:rPr>
              <a:t>가</a:t>
            </a:r>
            <a:endParaRPr sz="1400" dirty="0">
              <a:latin typeface="Malgun Gothic"/>
              <a:cs typeface="Malgun Gothic"/>
            </a:endParaRPr>
          </a:p>
        </p:txBody>
      </p:sp>
      <p:sp>
        <p:nvSpPr>
          <p:cNvPr id="227" name="object 227"/>
          <p:cNvSpPr txBox="1"/>
          <p:nvPr/>
        </p:nvSpPr>
        <p:spPr>
          <a:xfrm>
            <a:off x="4185754" y="3907791"/>
            <a:ext cx="4758690" cy="2233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7180" marR="5080" indent="-285115">
              <a:lnSpc>
                <a:spcPct val="107200"/>
              </a:lnSpc>
              <a:spcBef>
                <a:spcPts val="100"/>
              </a:spcBef>
            </a:pPr>
            <a:r>
              <a:rPr sz="1400" b="1" spc="-85" dirty="0" smtClean="0">
                <a:solidFill>
                  <a:srgbClr val="231F20"/>
                </a:solidFill>
                <a:latin typeface="Malgun Gothic"/>
                <a:cs typeface="Malgun Gothic"/>
              </a:rPr>
              <a:t>족</a:t>
            </a:r>
            <a:r>
              <a:rPr sz="1400" b="1" spc="-254" dirty="0" smtClean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400" b="1" spc="50" dirty="0" smtClean="0">
                <a:solidFill>
                  <a:srgbClr val="231F20"/>
                </a:solidFill>
                <a:latin typeface="Malgun Gothic"/>
                <a:cs typeface="Malgun Gothic"/>
              </a:rPr>
              <a:t>:</a:t>
            </a:r>
            <a:endParaRPr sz="1400" dirty="0">
              <a:latin typeface="Gulim"/>
              <a:cs typeface="Gulim"/>
            </a:endParaRPr>
          </a:p>
        </p:txBody>
      </p:sp>
      <p:sp>
        <p:nvSpPr>
          <p:cNvPr id="228" name="object 228"/>
          <p:cNvSpPr/>
          <p:nvPr/>
        </p:nvSpPr>
        <p:spPr>
          <a:xfrm>
            <a:off x="719999" y="2167166"/>
            <a:ext cx="2072639" cy="2072639"/>
          </a:xfrm>
          <a:custGeom>
            <a:avLst/>
            <a:gdLst/>
            <a:ahLst/>
            <a:cxnLst/>
            <a:rect l="l" t="t" r="r" b="b"/>
            <a:pathLst>
              <a:path w="2072639" h="2072639">
                <a:moveTo>
                  <a:pt x="1694040" y="0"/>
                </a:moveTo>
                <a:lnTo>
                  <a:pt x="378282" y="0"/>
                </a:lnTo>
                <a:lnTo>
                  <a:pt x="330894" y="2952"/>
                </a:lnTo>
                <a:lnTo>
                  <a:pt x="285245" y="11573"/>
                </a:lnTo>
                <a:lnTo>
                  <a:pt x="241692" y="25503"/>
                </a:lnTo>
                <a:lnTo>
                  <a:pt x="200592" y="44387"/>
                </a:lnTo>
                <a:lnTo>
                  <a:pt x="162302" y="67866"/>
                </a:lnTo>
                <a:lnTo>
                  <a:pt x="127179" y="95584"/>
                </a:lnTo>
                <a:lnTo>
                  <a:pt x="95580" y="127184"/>
                </a:lnTo>
                <a:lnTo>
                  <a:pt x="67863" y="162307"/>
                </a:lnTo>
                <a:lnTo>
                  <a:pt x="44385" y="200597"/>
                </a:lnTo>
                <a:lnTo>
                  <a:pt x="25502" y="241697"/>
                </a:lnTo>
                <a:lnTo>
                  <a:pt x="11572" y="285249"/>
                </a:lnTo>
                <a:lnTo>
                  <a:pt x="2952" y="330897"/>
                </a:lnTo>
                <a:lnTo>
                  <a:pt x="0" y="378282"/>
                </a:lnTo>
                <a:lnTo>
                  <a:pt x="0" y="1694040"/>
                </a:lnTo>
                <a:lnTo>
                  <a:pt x="2952" y="1741425"/>
                </a:lnTo>
                <a:lnTo>
                  <a:pt x="11572" y="1787072"/>
                </a:lnTo>
                <a:lnTo>
                  <a:pt x="25502" y="1830624"/>
                </a:lnTo>
                <a:lnTo>
                  <a:pt x="44385" y="1871724"/>
                </a:lnTo>
                <a:lnTo>
                  <a:pt x="67863" y="1910014"/>
                </a:lnTo>
                <a:lnTo>
                  <a:pt x="95580" y="1945138"/>
                </a:lnTo>
                <a:lnTo>
                  <a:pt x="127179" y="1976737"/>
                </a:lnTo>
                <a:lnTo>
                  <a:pt x="162302" y="2004455"/>
                </a:lnTo>
                <a:lnTo>
                  <a:pt x="200592" y="2027934"/>
                </a:lnTo>
                <a:lnTo>
                  <a:pt x="241692" y="2046818"/>
                </a:lnTo>
                <a:lnTo>
                  <a:pt x="285245" y="2060749"/>
                </a:lnTo>
                <a:lnTo>
                  <a:pt x="330894" y="2069369"/>
                </a:lnTo>
                <a:lnTo>
                  <a:pt x="378282" y="2072322"/>
                </a:lnTo>
                <a:lnTo>
                  <a:pt x="1694040" y="2072322"/>
                </a:lnTo>
                <a:lnTo>
                  <a:pt x="1741427" y="2069369"/>
                </a:lnTo>
                <a:lnTo>
                  <a:pt x="1787076" y="2060749"/>
                </a:lnTo>
                <a:lnTo>
                  <a:pt x="1830629" y="2046818"/>
                </a:lnTo>
                <a:lnTo>
                  <a:pt x="1871730" y="2027934"/>
                </a:lnTo>
                <a:lnTo>
                  <a:pt x="1910020" y="2004455"/>
                </a:lnTo>
                <a:lnTo>
                  <a:pt x="1945143" y="1976737"/>
                </a:lnTo>
                <a:lnTo>
                  <a:pt x="1976741" y="1945138"/>
                </a:lnTo>
                <a:lnTo>
                  <a:pt x="2004459" y="1910014"/>
                </a:lnTo>
                <a:lnTo>
                  <a:pt x="2027937" y="1871724"/>
                </a:lnTo>
                <a:lnTo>
                  <a:pt x="2046820" y="1830624"/>
                </a:lnTo>
                <a:lnTo>
                  <a:pt x="2060750" y="1787072"/>
                </a:lnTo>
                <a:lnTo>
                  <a:pt x="2069369" y="1741425"/>
                </a:lnTo>
                <a:lnTo>
                  <a:pt x="2072322" y="1694040"/>
                </a:lnTo>
                <a:lnTo>
                  <a:pt x="2072322" y="378282"/>
                </a:lnTo>
                <a:lnTo>
                  <a:pt x="2069369" y="330897"/>
                </a:lnTo>
                <a:lnTo>
                  <a:pt x="2060750" y="285249"/>
                </a:lnTo>
                <a:lnTo>
                  <a:pt x="2046820" y="241697"/>
                </a:lnTo>
                <a:lnTo>
                  <a:pt x="2027937" y="200597"/>
                </a:lnTo>
                <a:lnTo>
                  <a:pt x="2004459" y="162307"/>
                </a:lnTo>
                <a:lnTo>
                  <a:pt x="1976741" y="127184"/>
                </a:lnTo>
                <a:lnTo>
                  <a:pt x="1945143" y="95584"/>
                </a:lnTo>
                <a:lnTo>
                  <a:pt x="1910020" y="67866"/>
                </a:lnTo>
                <a:lnTo>
                  <a:pt x="1871730" y="44387"/>
                </a:lnTo>
                <a:lnTo>
                  <a:pt x="1830629" y="25503"/>
                </a:lnTo>
                <a:lnTo>
                  <a:pt x="1787076" y="11573"/>
                </a:lnTo>
                <a:lnTo>
                  <a:pt x="1741427" y="2952"/>
                </a:lnTo>
                <a:lnTo>
                  <a:pt x="1694040" y="0"/>
                </a:lnTo>
                <a:close/>
              </a:path>
            </a:pathLst>
          </a:custGeom>
          <a:solidFill>
            <a:srgbClr val="8A949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9" name="object 229"/>
          <p:cNvSpPr/>
          <p:nvPr/>
        </p:nvSpPr>
        <p:spPr>
          <a:xfrm>
            <a:off x="753228" y="2166823"/>
            <a:ext cx="2039620" cy="2039620"/>
          </a:xfrm>
          <a:custGeom>
            <a:avLst/>
            <a:gdLst/>
            <a:ahLst/>
            <a:cxnLst/>
            <a:rect l="l" t="t" r="r" b="b"/>
            <a:pathLst>
              <a:path w="2039620" h="2039620">
                <a:moveTo>
                  <a:pt x="1677593" y="0"/>
                </a:moveTo>
                <a:lnTo>
                  <a:pt x="361835" y="0"/>
                </a:lnTo>
                <a:lnTo>
                  <a:pt x="312803" y="3309"/>
                </a:lnTo>
                <a:lnTo>
                  <a:pt x="265756" y="12947"/>
                </a:lnTo>
                <a:lnTo>
                  <a:pt x="221127" y="28479"/>
                </a:lnTo>
                <a:lnTo>
                  <a:pt x="179352" y="49472"/>
                </a:lnTo>
                <a:lnTo>
                  <a:pt x="140864" y="75490"/>
                </a:lnTo>
                <a:lnTo>
                  <a:pt x="106098" y="106098"/>
                </a:lnTo>
                <a:lnTo>
                  <a:pt x="75490" y="140864"/>
                </a:lnTo>
                <a:lnTo>
                  <a:pt x="49472" y="179352"/>
                </a:lnTo>
                <a:lnTo>
                  <a:pt x="28479" y="221127"/>
                </a:lnTo>
                <a:lnTo>
                  <a:pt x="12947" y="265756"/>
                </a:lnTo>
                <a:lnTo>
                  <a:pt x="3309" y="312803"/>
                </a:lnTo>
                <a:lnTo>
                  <a:pt x="0" y="361835"/>
                </a:lnTo>
                <a:lnTo>
                  <a:pt x="0" y="1677593"/>
                </a:lnTo>
                <a:lnTo>
                  <a:pt x="3309" y="1726625"/>
                </a:lnTo>
                <a:lnTo>
                  <a:pt x="12947" y="1773673"/>
                </a:lnTo>
                <a:lnTo>
                  <a:pt x="28479" y="1818301"/>
                </a:lnTo>
                <a:lnTo>
                  <a:pt x="49472" y="1860077"/>
                </a:lnTo>
                <a:lnTo>
                  <a:pt x="75490" y="1898564"/>
                </a:lnTo>
                <a:lnTo>
                  <a:pt x="106098" y="1933330"/>
                </a:lnTo>
                <a:lnTo>
                  <a:pt x="140864" y="1963939"/>
                </a:lnTo>
                <a:lnTo>
                  <a:pt x="179352" y="1989957"/>
                </a:lnTo>
                <a:lnTo>
                  <a:pt x="221127" y="2010949"/>
                </a:lnTo>
                <a:lnTo>
                  <a:pt x="265756" y="2026482"/>
                </a:lnTo>
                <a:lnTo>
                  <a:pt x="312803" y="2036120"/>
                </a:lnTo>
                <a:lnTo>
                  <a:pt x="361835" y="2039429"/>
                </a:lnTo>
                <a:lnTo>
                  <a:pt x="1677593" y="2039429"/>
                </a:lnTo>
                <a:lnTo>
                  <a:pt x="1726625" y="2036120"/>
                </a:lnTo>
                <a:lnTo>
                  <a:pt x="1773673" y="2026482"/>
                </a:lnTo>
                <a:lnTo>
                  <a:pt x="1818301" y="2010949"/>
                </a:lnTo>
                <a:lnTo>
                  <a:pt x="1860077" y="1989957"/>
                </a:lnTo>
                <a:lnTo>
                  <a:pt x="1898564" y="1963939"/>
                </a:lnTo>
                <a:lnTo>
                  <a:pt x="1933330" y="1933330"/>
                </a:lnTo>
                <a:lnTo>
                  <a:pt x="1963939" y="1898564"/>
                </a:lnTo>
                <a:lnTo>
                  <a:pt x="1989957" y="1860077"/>
                </a:lnTo>
                <a:lnTo>
                  <a:pt x="2010949" y="1818301"/>
                </a:lnTo>
                <a:lnTo>
                  <a:pt x="2026482" y="1773673"/>
                </a:lnTo>
                <a:lnTo>
                  <a:pt x="2036120" y="1726625"/>
                </a:lnTo>
                <a:lnTo>
                  <a:pt x="2039429" y="1677593"/>
                </a:lnTo>
                <a:lnTo>
                  <a:pt x="2039429" y="361835"/>
                </a:lnTo>
                <a:lnTo>
                  <a:pt x="2036120" y="312803"/>
                </a:lnTo>
                <a:lnTo>
                  <a:pt x="2026482" y="265756"/>
                </a:lnTo>
                <a:lnTo>
                  <a:pt x="2010949" y="221127"/>
                </a:lnTo>
                <a:lnTo>
                  <a:pt x="1989957" y="179352"/>
                </a:lnTo>
                <a:lnTo>
                  <a:pt x="1963939" y="140864"/>
                </a:lnTo>
                <a:lnTo>
                  <a:pt x="1933330" y="106098"/>
                </a:lnTo>
                <a:lnTo>
                  <a:pt x="1898564" y="75490"/>
                </a:lnTo>
                <a:lnTo>
                  <a:pt x="1860077" y="49472"/>
                </a:lnTo>
                <a:lnTo>
                  <a:pt x="1818301" y="28479"/>
                </a:lnTo>
                <a:lnTo>
                  <a:pt x="1773673" y="12947"/>
                </a:lnTo>
                <a:lnTo>
                  <a:pt x="1726625" y="3309"/>
                </a:lnTo>
                <a:lnTo>
                  <a:pt x="1677593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0" name="object 230"/>
          <p:cNvSpPr/>
          <p:nvPr/>
        </p:nvSpPr>
        <p:spPr>
          <a:xfrm>
            <a:off x="749198" y="2196350"/>
            <a:ext cx="2013927" cy="201392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1" name="object 231"/>
          <p:cNvSpPr/>
          <p:nvPr/>
        </p:nvSpPr>
        <p:spPr>
          <a:xfrm>
            <a:off x="719999" y="4947682"/>
            <a:ext cx="2072639" cy="2072639"/>
          </a:xfrm>
          <a:custGeom>
            <a:avLst/>
            <a:gdLst/>
            <a:ahLst/>
            <a:cxnLst/>
            <a:rect l="l" t="t" r="r" b="b"/>
            <a:pathLst>
              <a:path w="2072639" h="2072640">
                <a:moveTo>
                  <a:pt x="1694040" y="0"/>
                </a:moveTo>
                <a:lnTo>
                  <a:pt x="378282" y="0"/>
                </a:lnTo>
                <a:lnTo>
                  <a:pt x="330894" y="2952"/>
                </a:lnTo>
                <a:lnTo>
                  <a:pt x="285245" y="11573"/>
                </a:lnTo>
                <a:lnTo>
                  <a:pt x="241692" y="25503"/>
                </a:lnTo>
                <a:lnTo>
                  <a:pt x="200592" y="44387"/>
                </a:lnTo>
                <a:lnTo>
                  <a:pt x="162302" y="67866"/>
                </a:lnTo>
                <a:lnTo>
                  <a:pt x="127179" y="95584"/>
                </a:lnTo>
                <a:lnTo>
                  <a:pt x="95580" y="127184"/>
                </a:lnTo>
                <a:lnTo>
                  <a:pt x="67863" y="162307"/>
                </a:lnTo>
                <a:lnTo>
                  <a:pt x="44385" y="200597"/>
                </a:lnTo>
                <a:lnTo>
                  <a:pt x="25502" y="241697"/>
                </a:lnTo>
                <a:lnTo>
                  <a:pt x="11572" y="285249"/>
                </a:lnTo>
                <a:lnTo>
                  <a:pt x="2952" y="330897"/>
                </a:lnTo>
                <a:lnTo>
                  <a:pt x="0" y="378282"/>
                </a:lnTo>
                <a:lnTo>
                  <a:pt x="0" y="1694040"/>
                </a:lnTo>
                <a:lnTo>
                  <a:pt x="2952" y="1741425"/>
                </a:lnTo>
                <a:lnTo>
                  <a:pt x="11572" y="1787072"/>
                </a:lnTo>
                <a:lnTo>
                  <a:pt x="25502" y="1830624"/>
                </a:lnTo>
                <a:lnTo>
                  <a:pt x="44385" y="1871724"/>
                </a:lnTo>
                <a:lnTo>
                  <a:pt x="67863" y="1910014"/>
                </a:lnTo>
                <a:lnTo>
                  <a:pt x="95580" y="1945138"/>
                </a:lnTo>
                <a:lnTo>
                  <a:pt x="127179" y="1976737"/>
                </a:lnTo>
                <a:lnTo>
                  <a:pt x="162302" y="2004455"/>
                </a:lnTo>
                <a:lnTo>
                  <a:pt x="200592" y="2027934"/>
                </a:lnTo>
                <a:lnTo>
                  <a:pt x="241692" y="2046818"/>
                </a:lnTo>
                <a:lnTo>
                  <a:pt x="285245" y="2060749"/>
                </a:lnTo>
                <a:lnTo>
                  <a:pt x="330894" y="2069369"/>
                </a:lnTo>
                <a:lnTo>
                  <a:pt x="378282" y="2072322"/>
                </a:lnTo>
                <a:lnTo>
                  <a:pt x="1694040" y="2072322"/>
                </a:lnTo>
                <a:lnTo>
                  <a:pt x="1741427" y="2069369"/>
                </a:lnTo>
                <a:lnTo>
                  <a:pt x="1787076" y="2060749"/>
                </a:lnTo>
                <a:lnTo>
                  <a:pt x="1830629" y="2046818"/>
                </a:lnTo>
                <a:lnTo>
                  <a:pt x="1871730" y="2027934"/>
                </a:lnTo>
                <a:lnTo>
                  <a:pt x="1910020" y="2004455"/>
                </a:lnTo>
                <a:lnTo>
                  <a:pt x="1945143" y="1976737"/>
                </a:lnTo>
                <a:lnTo>
                  <a:pt x="1976741" y="1945138"/>
                </a:lnTo>
                <a:lnTo>
                  <a:pt x="2004459" y="1910014"/>
                </a:lnTo>
                <a:lnTo>
                  <a:pt x="2027937" y="1871724"/>
                </a:lnTo>
                <a:lnTo>
                  <a:pt x="2046820" y="1830624"/>
                </a:lnTo>
                <a:lnTo>
                  <a:pt x="2060750" y="1787072"/>
                </a:lnTo>
                <a:lnTo>
                  <a:pt x="2069369" y="1741425"/>
                </a:lnTo>
                <a:lnTo>
                  <a:pt x="2072322" y="1694040"/>
                </a:lnTo>
                <a:lnTo>
                  <a:pt x="2072322" y="378282"/>
                </a:lnTo>
                <a:lnTo>
                  <a:pt x="2069369" y="330897"/>
                </a:lnTo>
                <a:lnTo>
                  <a:pt x="2060750" y="285249"/>
                </a:lnTo>
                <a:lnTo>
                  <a:pt x="2046820" y="241697"/>
                </a:lnTo>
                <a:lnTo>
                  <a:pt x="2027937" y="200597"/>
                </a:lnTo>
                <a:lnTo>
                  <a:pt x="2004459" y="162307"/>
                </a:lnTo>
                <a:lnTo>
                  <a:pt x="1976741" y="127184"/>
                </a:lnTo>
                <a:lnTo>
                  <a:pt x="1945143" y="95584"/>
                </a:lnTo>
                <a:lnTo>
                  <a:pt x="1910020" y="67866"/>
                </a:lnTo>
                <a:lnTo>
                  <a:pt x="1871730" y="44387"/>
                </a:lnTo>
                <a:lnTo>
                  <a:pt x="1830629" y="25503"/>
                </a:lnTo>
                <a:lnTo>
                  <a:pt x="1787076" y="11573"/>
                </a:lnTo>
                <a:lnTo>
                  <a:pt x="1741427" y="2952"/>
                </a:lnTo>
                <a:lnTo>
                  <a:pt x="1694040" y="0"/>
                </a:lnTo>
                <a:close/>
              </a:path>
            </a:pathLst>
          </a:custGeom>
          <a:solidFill>
            <a:srgbClr val="8A949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2" name="object 232"/>
          <p:cNvSpPr/>
          <p:nvPr/>
        </p:nvSpPr>
        <p:spPr>
          <a:xfrm>
            <a:off x="753228" y="4947344"/>
            <a:ext cx="2039620" cy="2039620"/>
          </a:xfrm>
          <a:custGeom>
            <a:avLst/>
            <a:gdLst/>
            <a:ahLst/>
            <a:cxnLst/>
            <a:rect l="l" t="t" r="r" b="b"/>
            <a:pathLst>
              <a:path w="2039620" h="2039620">
                <a:moveTo>
                  <a:pt x="1677593" y="0"/>
                </a:moveTo>
                <a:lnTo>
                  <a:pt x="361835" y="0"/>
                </a:lnTo>
                <a:lnTo>
                  <a:pt x="312803" y="3309"/>
                </a:lnTo>
                <a:lnTo>
                  <a:pt x="265756" y="12947"/>
                </a:lnTo>
                <a:lnTo>
                  <a:pt x="221127" y="28479"/>
                </a:lnTo>
                <a:lnTo>
                  <a:pt x="179352" y="49472"/>
                </a:lnTo>
                <a:lnTo>
                  <a:pt x="140864" y="75490"/>
                </a:lnTo>
                <a:lnTo>
                  <a:pt x="106098" y="106098"/>
                </a:lnTo>
                <a:lnTo>
                  <a:pt x="75490" y="140864"/>
                </a:lnTo>
                <a:lnTo>
                  <a:pt x="49472" y="179352"/>
                </a:lnTo>
                <a:lnTo>
                  <a:pt x="28479" y="221127"/>
                </a:lnTo>
                <a:lnTo>
                  <a:pt x="12947" y="265756"/>
                </a:lnTo>
                <a:lnTo>
                  <a:pt x="3309" y="312803"/>
                </a:lnTo>
                <a:lnTo>
                  <a:pt x="0" y="361835"/>
                </a:lnTo>
                <a:lnTo>
                  <a:pt x="0" y="1677593"/>
                </a:lnTo>
                <a:lnTo>
                  <a:pt x="3309" y="1726625"/>
                </a:lnTo>
                <a:lnTo>
                  <a:pt x="12947" y="1773673"/>
                </a:lnTo>
                <a:lnTo>
                  <a:pt x="28479" y="1818301"/>
                </a:lnTo>
                <a:lnTo>
                  <a:pt x="49472" y="1860077"/>
                </a:lnTo>
                <a:lnTo>
                  <a:pt x="75490" y="1898564"/>
                </a:lnTo>
                <a:lnTo>
                  <a:pt x="106098" y="1933330"/>
                </a:lnTo>
                <a:lnTo>
                  <a:pt x="140864" y="1963939"/>
                </a:lnTo>
                <a:lnTo>
                  <a:pt x="179352" y="1989957"/>
                </a:lnTo>
                <a:lnTo>
                  <a:pt x="221127" y="2010949"/>
                </a:lnTo>
                <a:lnTo>
                  <a:pt x="265756" y="2026482"/>
                </a:lnTo>
                <a:lnTo>
                  <a:pt x="312803" y="2036120"/>
                </a:lnTo>
                <a:lnTo>
                  <a:pt x="361835" y="2039429"/>
                </a:lnTo>
                <a:lnTo>
                  <a:pt x="1677593" y="2039429"/>
                </a:lnTo>
                <a:lnTo>
                  <a:pt x="1726625" y="2036120"/>
                </a:lnTo>
                <a:lnTo>
                  <a:pt x="1773673" y="2026482"/>
                </a:lnTo>
                <a:lnTo>
                  <a:pt x="1818301" y="2010949"/>
                </a:lnTo>
                <a:lnTo>
                  <a:pt x="1860077" y="1989957"/>
                </a:lnTo>
                <a:lnTo>
                  <a:pt x="1898564" y="1963939"/>
                </a:lnTo>
                <a:lnTo>
                  <a:pt x="1933330" y="1933330"/>
                </a:lnTo>
                <a:lnTo>
                  <a:pt x="1963939" y="1898564"/>
                </a:lnTo>
                <a:lnTo>
                  <a:pt x="1989957" y="1860077"/>
                </a:lnTo>
                <a:lnTo>
                  <a:pt x="2010949" y="1818301"/>
                </a:lnTo>
                <a:lnTo>
                  <a:pt x="2026482" y="1773673"/>
                </a:lnTo>
                <a:lnTo>
                  <a:pt x="2036120" y="1726625"/>
                </a:lnTo>
                <a:lnTo>
                  <a:pt x="2039429" y="1677593"/>
                </a:lnTo>
                <a:lnTo>
                  <a:pt x="2039429" y="361835"/>
                </a:lnTo>
                <a:lnTo>
                  <a:pt x="2036120" y="312803"/>
                </a:lnTo>
                <a:lnTo>
                  <a:pt x="2026482" y="265756"/>
                </a:lnTo>
                <a:lnTo>
                  <a:pt x="2010949" y="221127"/>
                </a:lnTo>
                <a:lnTo>
                  <a:pt x="1989957" y="179352"/>
                </a:lnTo>
                <a:lnTo>
                  <a:pt x="1963939" y="140864"/>
                </a:lnTo>
                <a:lnTo>
                  <a:pt x="1933330" y="106098"/>
                </a:lnTo>
                <a:lnTo>
                  <a:pt x="1898564" y="75490"/>
                </a:lnTo>
                <a:lnTo>
                  <a:pt x="1860077" y="49472"/>
                </a:lnTo>
                <a:lnTo>
                  <a:pt x="1818301" y="28479"/>
                </a:lnTo>
                <a:lnTo>
                  <a:pt x="1773673" y="12947"/>
                </a:lnTo>
                <a:lnTo>
                  <a:pt x="1726625" y="3309"/>
                </a:lnTo>
                <a:lnTo>
                  <a:pt x="1677593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3" name="object 233"/>
          <p:cNvSpPr/>
          <p:nvPr/>
        </p:nvSpPr>
        <p:spPr>
          <a:xfrm>
            <a:off x="749198" y="4976888"/>
            <a:ext cx="2013927" cy="201391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4" name="object 234"/>
          <p:cNvSpPr/>
          <p:nvPr/>
        </p:nvSpPr>
        <p:spPr>
          <a:xfrm>
            <a:off x="3109562" y="2196807"/>
            <a:ext cx="1400235" cy="502551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35" name="object 235"/>
          <p:cNvSpPr/>
          <p:nvPr/>
        </p:nvSpPr>
        <p:spPr>
          <a:xfrm>
            <a:off x="3122993" y="4959794"/>
            <a:ext cx="1386823" cy="502551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6" name="object 236"/>
          <p:cNvSpPr txBox="1">
            <a:spLocks noGrp="1"/>
          </p:cNvSpPr>
          <p:nvPr>
            <p:ph type="body" idx="1"/>
          </p:nvPr>
        </p:nvSpPr>
        <p:spPr>
          <a:xfrm>
            <a:off x="1555750" y="2943225"/>
            <a:ext cx="9733406" cy="262251"/>
          </a:xfrm>
          <a:prstGeom prst="rect">
            <a:avLst/>
          </a:prstGeom>
        </p:spPr>
        <p:txBody>
          <a:bodyPr vert="horz" wrap="square" lIns="0" tIns="46355" rIns="0" bIns="0" rtlCol="0">
            <a:spAutoFit/>
          </a:bodyPr>
          <a:lstStyle/>
          <a:p>
            <a:pPr marL="1975485" marR="5080">
              <a:spcBef>
                <a:spcPts val="1620"/>
              </a:spcBef>
              <a:buSzPct val="92857"/>
              <a:tabLst>
                <a:tab pos="2139950" algn="l"/>
              </a:tabLst>
            </a:pPr>
            <a:r>
              <a:rPr lang="ko-KR" altLang="en-US" sz="1400" b="1" spc="50" dirty="0" smtClean="0">
                <a:latin typeface="+mn-ea"/>
              </a:rPr>
              <a:t>피해 아동</a:t>
            </a:r>
            <a:r>
              <a:rPr lang="en-US" altLang="ko-KR" sz="1400" b="1" spc="50" dirty="0" smtClean="0">
                <a:latin typeface="+mn-ea"/>
              </a:rPr>
              <a:t>: </a:t>
            </a:r>
            <a:r>
              <a:rPr sz="1400" spc="50" dirty="0" smtClean="0">
                <a:solidFill>
                  <a:srgbClr val="231F20"/>
                </a:solidFill>
                <a:latin typeface="+mn-ea"/>
              </a:rPr>
              <a:t> </a:t>
            </a:r>
            <a:r>
              <a:rPr lang="ko-KR" altLang="en-US" sz="1400" b="0" spc="-145" dirty="0" smtClean="0">
                <a:solidFill>
                  <a:srgbClr val="231F20"/>
                </a:solidFill>
                <a:latin typeface="+mn-ea"/>
              </a:rPr>
              <a:t>상담</a:t>
            </a:r>
            <a:r>
              <a:rPr lang="en-US" altLang="ko-KR" sz="1400" b="0" spc="-145" dirty="0" smtClean="0">
                <a:solidFill>
                  <a:srgbClr val="231F20"/>
                </a:solidFill>
                <a:latin typeface="+mn-ea"/>
              </a:rPr>
              <a:t>, </a:t>
            </a:r>
            <a:r>
              <a:rPr lang="ko-KR" altLang="en-US" sz="1400" b="0" spc="-145" dirty="0" smtClean="0">
                <a:solidFill>
                  <a:srgbClr val="231F20"/>
                </a:solidFill>
                <a:latin typeface="+mn-ea"/>
              </a:rPr>
              <a:t>의료지원</a:t>
            </a:r>
            <a:r>
              <a:rPr lang="en-US" altLang="ko-KR" sz="1400" b="0" spc="-145" dirty="0" smtClean="0">
                <a:solidFill>
                  <a:srgbClr val="231F20"/>
                </a:solidFill>
                <a:latin typeface="+mn-ea"/>
              </a:rPr>
              <a:t>, </a:t>
            </a:r>
            <a:r>
              <a:rPr lang="ko-KR" altLang="en-US" sz="1400" b="0" spc="-145" dirty="0" smtClean="0">
                <a:solidFill>
                  <a:srgbClr val="231F20"/>
                </a:solidFill>
                <a:latin typeface="+mn-ea"/>
              </a:rPr>
              <a:t>심리치료</a:t>
            </a:r>
            <a:r>
              <a:rPr lang="en-US" altLang="ko-KR" sz="1400" b="0" spc="-145" dirty="0" smtClean="0">
                <a:solidFill>
                  <a:srgbClr val="231F20"/>
                </a:solidFill>
                <a:latin typeface="+mn-ea"/>
              </a:rPr>
              <a:t>, </a:t>
            </a:r>
            <a:r>
              <a:rPr lang="ko-KR" altLang="en-US" sz="1400" b="0" spc="-145" dirty="0" smtClean="0">
                <a:solidFill>
                  <a:srgbClr val="231F20"/>
                </a:solidFill>
                <a:latin typeface="+mn-ea"/>
              </a:rPr>
              <a:t>학습지원</a:t>
            </a:r>
            <a:r>
              <a:rPr lang="en-US" altLang="ko-KR" sz="1400" b="0" spc="-145" dirty="0" smtClean="0">
                <a:solidFill>
                  <a:srgbClr val="231F20"/>
                </a:solidFill>
                <a:latin typeface="+mn-ea"/>
              </a:rPr>
              <a:t>, </a:t>
            </a:r>
            <a:r>
              <a:rPr lang="ko-KR" altLang="en-US" sz="1400" b="0" spc="-145" dirty="0" smtClean="0">
                <a:solidFill>
                  <a:srgbClr val="231F20"/>
                </a:solidFill>
                <a:latin typeface="+mn-ea"/>
              </a:rPr>
              <a:t>수사 및 증거 지원</a:t>
            </a:r>
            <a:r>
              <a:rPr lang="en-US" altLang="ko-KR" sz="1400" b="0" spc="-145" dirty="0" smtClean="0">
                <a:solidFill>
                  <a:srgbClr val="231F20"/>
                </a:solidFill>
                <a:latin typeface="+mn-ea"/>
              </a:rPr>
              <a:t>, </a:t>
            </a:r>
            <a:r>
              <a:rPr lang="en-US" altLang="ko-KR" sz="1400" spc="-145" dirty="0" smtClean="0">
                <a:latin typeface="+mn-ea"/>
              </a:rPr>
              <a:t> </a:t>
            </a:r>
            <a:r>
              <a:rPr lang="ko-KR" altLang="en-US" sz="1400" b="0" spc="-145" dirty="0" smtClean="0">
                <a:solidFill>
                  <a:srgbClr val="231F20"/>
                </a:solidFill>
                <a:latin typeface="+mn-ea"/>
              </a:rPr>
              <a:t>사회복지서비스 연계 등</a:t>
            </a:r>
            <a:endParaRPr sz="1400" dirty="0">
              <a:latin typeface="+mn-ea"/>
            </a:endParaRPr>
          </a:p>
        </p:txBody>
      </p:sp>
      <p:sp>
        <p:nvSpPr>
          <p:cNvPr id="238" name="object 238"/>
          <p:cNvSpPr/>
          <p:nvPr/>
        </p:nvSpPr>
        <p:spPr>
          <a:xfrm>
            <a:off x="860405" y="2299030"/>
            <a:ext cx="1814398" cy="1814385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9" name="object 239"/>
          <p:cNvSpPr/>
          <p:nvPr/>
        </p:nvSpPr>
        <p:spPr>
          <a:xfrm>
            <a:off x="860405" y="5079568"/>
            <a:ext cx="1814398" cy="1814385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2" name="TextBox 241"/>
          <p:cNvSpPr txBox="1"/>
          <p:nvPr/>
        </p:nvSpPr>
        <p:spPr>
          <a:xfrm>
            <a:off x="2203575" y="1370003"/>
            <a:ext cx="6282617" cy="8874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962785" marR="1963420" algn="ctr">
              <a:lnSpc>
                <a:spcPct val="100000"/>
              </a:lnSpc>
              <a:spcBef>
                <a:spcPts val="365"/>
              </a:spcBef>
            </a:pPr>
            <a:r>
              <a:rPr lang="ko-KR" altLang="en-US" b="1" spc="-170" dirty="0">
                <a:solidFill>
                  <a:srgbClr val="0070C0"/>
                </a:solidFill>
              </a:rPr>
              <a:t>아동학대사례</a:t>
            </a:r>
            <a:r>
              <a:rPr lang="ko-KR" altLang="en-US" b="1" spc="-275" dirty="0">
                <a:solidFill>
                  <a:srgbClr val="0070C0"/>
                </a:solidFill>
              </a:rPr>
              <a:t> </a:t>
            </a:r>
            <a:r>
              <a:rPr lang="ko-KR" altLang="en-US" b="1" spc="-180" dirty="0">
                <a:solidFill>
                  <a:srgbClr val="0070C0"/>
                </a:solidFill>
              </a:rPr>
              <a:t>개입과정</a:t>
            </a:r>
          </a:p>
          <a:p>
            <a:pPr marL="1962785" marR="1964689" algn="ctr">
              <a:lnSpc>
                <a:spcPct val="100000"/>
              </a:lnSpc>
              <a:spcBef>
                <a:spcPts val="185"/>
              </a:spcBef>
            </a:pPr>
            <a:r>
              <a:rPr lang="ko-KR" altLang="en-US" sz="1400" b="1" spc="-140" dirty="0">
                <a:solidFill>
                  <a:srgbClr val="6D6E71"/>
                </a:solidFill>
              </a:rPr>
              <a:t>사례관리 </a:t>
            </a:r>
            <a:r>
              <a:rPr lang="ko-KR" altLang="en-US" sz="1400" b="1" spc="-85" dirty="0">
                <a:solidFill>
                  <a:srgbClr val="6D6E71"/>
                </a:solidFill>
              </a:rPr>
              <a:t>및</a:t>
            </a:r>
            <a:r>
              <a:rPr lang="ko-KR" altLang="en-US" sz="1400" b="1" spc="-355" dirty="0">
                <a:solidFill>
                  <a:srgbClr val="6D6E71"/>
                </a:solidFill>
              </a:rPr>
              <a:t> </a:t>
            </a:r>
            <a:r>
              <a:rPr lang="ko-KR" altLang="en-US" sz="1400" b="1" spc="-155" dirty="0">
                <a:solidFill>
                  <a:srgbClr val="6D6E71"/>
                </a:solidFill>
              </a:rPr>
              <a:t>사후관리</a:t>
            </a:r>
            <a:endParaRPr lang="ko-KR" altLang="en-US" sz="1400" b="1" dirty="0"/>
          </a:p>
          <a:p>
            <a:endParaRPr lang="ko-KR" altLang="en-US" dirty="0"/>
          </a:p>
        </p:txBody>
      </p:sp>
      <p:sp>
        <p:nvSpPr>
          <p:cNvPr id="243" name="직사각형 242"/>
          <p:cNvSpPr/>
          <p:nvPr/>
        </p:nvSpPr>
        <p:spPr>
          <a:xfrm>
            <a:off x="3296186" y="2955865"/>
            <a:ext cx="341119" cy="3047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400" spc="520" dirty="0">
                <a:solidFill>
                  <a:srgbClr val="231F20"/>
                </a:solidFill>
                <a:cs typeface="Calibri"/>
              </a:rPr>
              <a:t>•</a:t>
            </a:r>
            <a:endParaRPr lang="ko-KR" altLang="en-US" sz="1400" dirty="0"/>
          </a:p>
        </p:txBody>
      </p:sp>
      <p:sp>
        <p:nvSpPr>
          <p:cNvPr id="245" name="직사각형 244"/>
          <p:cNvSpPr/>
          <p:nvPr/>
        </p:nvSpPr>
        <p:spPr>
          <a:xfrm>
            <a:off x="3296186" y="3324295"/>
            <a:ext cx="341119" cy="3047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400" spc="520" dirty="0">
                <a:solidFill>
                  <a:srgbClr val="231F20"/>
                </a:solidFill>
                <a:cs typeface="Calibri"/>
              </a:rPr>
              <a:t>•</a:t>
            </a:r>
            <a:endParaRPr lang="ko-KR" altLang="en-US" sz="1400" dirty="0"/>
          </a:p>
        </p:txBody>
      </p:sp>
      <p:sp>
        <p:nvSpPr>
          <p:cNvPr id="246" name="TextBox 245"/>
          <p:cNvSpPr txBox="1"/>
          <p:nvPr/>
        </p:nvSpPr>
        <p:spPr>
          <a:xfrm>
            <a:off x="3312540" y="2231180"/>
            <a:ext cx="10054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600" b="1" dirty="0" smtClean="0"/>
              <a:t>사례관리</a:t>
            </a:r>
            <a:endParaRPr lang="ko-KR" altLang="en-US" sz="1600" b="1" dirty="0"/>
          </a:p>
        </p:txBody>
      </p:sp>
      <p:sp>
        <p:nvSpPr>
          <p:cNvPr id="247" name="TextBox 246"/>
          <p:cNvSpPr txBox="1"/>
          <p:nvPr/>
        </p:nvSpPr>
        <p:spPr>
          <a:xfrm>
            <a:off x="3312540" y="4991874"/>
            <a:ext cx="10054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600" b="1" dirty="0" smtClean="0"/>
              <a:t>사후관리</a:t>
            </a:r>
            <a:endParaRPr lang="ko-KR" altLang="en-US" sz="1600" b="1" dirty="0"/>
          </a:p>
        </p:txBody>
      </p:sp>
      <p:sp>
        <p:nvSpPr>
          <p:cNvPr id="249" name="직사각형 248"/>
          <p:cNvSpPr/>
          <p:nvPr/>
        </p:nvSpPr>
        <p:spPr>
          <a:xfrm>
            <a:off x="1460500" y="3304651"/>
            <a:ext cx="8693150" cy="3228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975485" marR="5080">
              <a:lnSpc>
                <a:spcPct val="107200"/>
              </a:lnSpc>
              <a:spcBef>
                <a:spcPts val="1620"/>
              </a:spcBef>
              <a:buSzPct val="92857"/>
              <a:tabLst>
                <a:tab pos="2139950" algn="l"/>
              </a:tabLst>
            </a:pPr>
            <a:r>
              <a:rPr lang="ko-KR" altLang="en-US" sz="1400" b="1" spc="-140" dirty="0">
                <a:solidFill>
                  <a:srgbClr val="231F20"/>
                </a:solidFill>
                <a:latin typeface="+mn-ea"/>
              </a:rPr>
              <a:t>학대행위자 </a:t>
            </a:r>
            <a:r>
              <a:rPr lang="en-US" altLang="ko-KR" sz="1400" b="1" spc="50" dirty="0">
                <a:solidFill>
                  <a:srgbClr val="231F20"/>
                </a:solidFill>
                <a:latin typeface="+mn-ea"/>
              </a:rPr>
              <a:t>: </a:t>
            </a:r>
            <a:r>
              <a:rPr lang="en-US" altLang="ko-KR" sz="1400" b="1" spc="50" dirty="0" smtClean="0">
                <a:solidFill>
                  <a:srgbClr val="231F20"/>
                </a:solidFill>
                <a:latin typeface="+mn-ea"/>
              </a:rPr>
              <a:t> </a:t>
            </a:r>
            <a:r>
              <a:rPr lang="ko-KR" altLang="en-US" sz="1400" spc="-135" dirty="0" smtClean="0">
                <a:solidFill>
                  <a:srgbClr val="231F20"/>
                </a:solidFill>
                <a:latin typeface="+mn-ea"/>
              </a:rPr>
              <a:t>보호처분</a:t>
            </a:r>
            <a:r>
              <a:rPr lang="en-US" altLang="ko-KR" sz="1400" spc="-135" dirty="0">
                <a:solidFill>
                  <a:srgbClr val="231F20"/>
                </a:solidFill>
                <a:latin typeface="+mn-ea"/>
              </a:rPr>
              <a:t>, </a:t>
            </a:r>
            <a:r>
              <a:rPr lang="ko-KR" altLang="en-US" sz="1400" spc="-140" dirty="0">
                <a:solidFill>
                  <a:srgbClr val="231F20"/>
                </a:solidFill>
                <a:latin typeface="+mn-ea"/>
              </a:rPr>
              <a:t>임시조치 </a:t>
            </a:r>
            <a:r>
              <a:rPr lang="ko-KR" altLang="en-US" sz="1400" spc="-120" dirty="0">
                <a:solidFill>
                  <a:srgbClr val="231F20"/>
                </a:solidFill>
                <a:latin typeface="+mn-ea"/>
              </a:rPr>
              <a:t>등의 결과 상담</a:t>
            </a:r>
            <a:r>
              <a:rPr lang="en-US" altLang="ko-KR" sz="1400" spc="-120" dirty="0">
                <a:solidFill>
                  <a:srgbClr val="231F20"/>
                </a:solidFill>
                <a:latin typeface="+mn-ea"/>
              </a:rPr>
              <a:t>, </a:t>
            </a:r>
            <a:r>
              <a:rPr lang="ko-KR" altLang="en-US" sz="1400" spc="-145" dirty="0">
                <a:solidFill>
                  <a:srgbClr val="231F20"/>
                </a:solidFill>
                <a:latin typeface="+mn-ea"/>
              </a:rPr>
              <a:t>교육프로그램 </a:t>
            </a:r>
            <a:r>
              <a:rPr lang="ko-KR" altLang="en-US" sz="1400" spc="-120" dirty="0">
                <a:solidFill>
                  <a:srgbClr val="231F20"/>
                </a:solidFill>
                <a:latin typeface="+mn-ea"/>
              </a:rPr>
              <a:t>운영</a:t>
            </a:r>
            <a:r>
              <a:rPr lang="en-US" altLang="ko-KR" sz="1400" spc="-120" dirty="0">
                <a:solidFill>
                  <a:srgbClr val="231F20"/>
                </a:solidFill>
                <a:latin typeface="+mn-ea"/>
              </a:rPr>
              <a:t>,  </a:t>
            </a:r>
            <a:r>
              <a:rPr lang="ko-KR" altLang="en-US" sz="1400" spc="-150" dirty="0">
                <a:solidFill>
                  <a:srgbClr val="231F20"/>
                </a:solidFill>
                <a:latin typeface="+mn-ea"/>
              </a:rPr>
              <a:t>심리치료</a:t>
            </a:r>
            <a:r>
              <a:rPr lang="en-US" altLang="ko-KR" sz="1400" spc="-150" dirty="0">
                <a:solidFill>
                  <a:srgbClr val="231F20"/>
                </a:solidFill>
                <a:latin typeface="+mn-ea"/>
              </a:rPr>
              <a:t>,</a:t>
            </a:r>
            <a:r>
              <a:rPr lang="ko-KR" altLang="en-US" sz="1400" spc="-110" dirty="0">
                <a:solidFill>
                  <a:srgbClr val="231F20"/>
                </a:solidFill>
                <a:latin typeface="+mn-ea"/>
              </a:rPr>
              <a:t> </a:t>
            </a:r>
            <a:r>
              <a:rPr lang="ko-KR" altLang="en-US" sz="1400" spc="-135" dirty="0" smtClean="0">
                <a:solidFill>
                  <a:srgbClr val="231F20"/>
                </a:solidFill>
                <a:latin typeface="+mn-ea"/>
              </a:rPr>
              <a:t>의료지원</a:t>
            </a:r>
            <a:endParaRPr lang="ko-KR" altLang="en-US" sz="1400" dirty="0">
              <a:latin typeface="+mn-ea"/>
            </a:endParaRPr>
          </a:p>
        </p:txBody>
      </p:sp>
      <p:sp>
        <p:nvSpPr>
          <p:cNvPr id="250" name="직사각형 249"/>
          <p:cNvSpPr/>
          <p:nvPr/>
        </p:nvSpPr>
        <p:spPr>
          <a:xfrm>
            <a:off x="2426233" y="3587077"/>
            <a:ext cx="4412105" cy="32284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75485" marR="5080">
              <a:lnSpc>
                <a:spcPct val="107200"/>
              </a:lnSpc>
              <a:spcBef>
                <a:spcPts val="1620"/>
              </a:spcBef>
              <a:buSzPct val="92857"/>
              <a:tabLst>
                <a:tab pos="2139950" algn="l"/>
              </a:tabLst>
            </a:pPr>
            <a:r>
              <a:rPr lang="ko-KR" altLang="en-US" sz="1400" spc="-225" dirty="0" smtClean="0">
                <a:solidFill>
                  <a:srgbClr val="231F20"/>
                </a:solidFill>
                <a:latin typeface="+mn-ea"/>
              </a:rPr>
              <a:t>  가</a:t>
            </a:r>
            <a:r>
              <a:rPr lang="ko-KR" altLang="en-US" sz="1400" spc="-135" dirty="0" smtClean="0">
                <a:solidFill>
                  <a:srgbClr val="231F20"/>
                </a:solidFill>
                <a:latin typeface="+mn-ea"/>
              </a:rPr>
              <a:t>정지원</a:t>
            </a:r>
            <a:r>
              <a:rPr lang="en-US" altLang="ko-KR" sz="1400" spc="-135" dirty="0">
                <a:solidFill>
                  <a:srgbClr val="231F20"/>
                </a:solidFill>
                <a:latin typeface="+mn-ea"/>
              </a:rPr>
              <a:t>(</a:t>
            </a:r>
            <a:r>
              <a:rPr lang="ko-KR" altLang="en-US" sz="1400" spc="-135" dirty="0">
                <a:solidFill>
                  <a:srgbClr val="231F20"/>
                </a:solidFill>
                <a:latin typeface="+mn-ea"/>
              </a:rPr>
              <a:t>경제</a:t>
            </a:r>
            <a:r>
              <a:rPr lang="ko-KR" altLang="en-US" sz="1400" spc="-225" dirty="0">
                <a:solidFill>
                  <a:srgbClr val="231F20"/>
                </a:solidFill>
                <a:latin typeface="+mn-ea"/>
              </a:rPr>
              <a:t> </a:t>
            </a:r>
            <a:r>
              <a:rPr lang="ko-KR" altLang="en-US" sz="1400" spc="-85" dirty="0">
                <a:solidFill>
                  <a:srgbClr val="231F20"/>
                </a:solidFill>
                <a:latin typeface="+mn-ea"/>
              </a:rPr>
              <a:t>및</a:t>
            </a:r>
            <a:r>
              <a:rPr lang="ko-KR" altLang="en-US" sz="1400" spc="-225" dirty="0">
                <a:solidFill>
                  <a:srgbClr val="231F20"/>
                </a:solidFill>
                <a:latin typeface="+mn-ea"/>
              </a:rPr>
              <a:t> </a:t>
            </a:r>
            <a:r>
              <a:rPr lang="ko-KR" altLang="en-US" sz="1400" spc="-130" dirty="0">
                <a:solidFill>
                  <a:srgbClr val="231F20"/>
                </a:solidFill>
                <a:latin typeface="+mn-ea"/>
              </a:rPr>
              <a:t>가사지원</a:t>
            </a:r>
            <a:r>
              <a:rPr lang="en-US" altLang="ko-KR" sz="1400" spc="-130" dirty="0">
                <a:solidFill>
                  <a:srgbClr val="231F20"/>
                </a:solidFill>
                <a:latin typeface="+mn-ea"/>
              </a:rPr>
              <a:t>)</a:t>
            </a:r>
            <a:r>
              <a:rPr lang="ko-KR" altLang="en-US" sz="1400" spc="-225" dirty="0">
                <a:solidFill>
                  <a:srgbClr val="231F20"/>
                </a:solidFill>
                <a:latin typeface="+mn-ea"/>
              </a:rPr>
              <a:t> </a:t>
            </a:r>
            <a:r>
              <a:rPr lang="ko-KR" altLang="en-US" sz="1400" spc="-85" dirty="0">
                <a:solidFill>
                  <a:srgbClr val="231F20"/>
                </a:solidFill>
                <a:latin typeface="+mn-ea"/>
              </a:rPr>
              <a:t>등</a:t>
            </a:r>
            <a:endParaRPr lang="ko-KR" altLang="en-US" sz="1400" dirty="0">
              <a:latin typeface="+mn-ea"/>
            </a:endParaRPr>
          </a:p>
        </p:txBody>
      </p:sp>
      <p:sp>
        <p:nvSpPr>
          <p:cNvPr id="468" name="직사각형 467"/>
          <p:cNvSpPr/>
          <p:nvPr/>
        </p:nvSpPr>
        <p:spPr>
          <a:xfrm>
            <a:off x="4448175" y="3886200"/>
            <a:ext cx="5346700" cy="553357"/>
          </a:xfrm>
          <a:prstGeom prst="rect">
            <a:avLst/>
          </a:prstGeom>
        </p:spPr>
        <p:txBody>
          <a:bodyPr>
            <a:spAutoFit/>
          </a:bodyPr>
          <a:lstStyle/>
          <a:p>
            <a:pPr marL="297180" marR="5080" indent="-285115">
              <a:lnSpc>
                <a:spcPct val="107200"/>
              </a:lnSpc>
              <a:spcBef>
                <a:spcPts val="100"/>
              </a:spcBef>
            </a:pPr>
            <a:r>
              <a:rPr lang="ko-KR" altLang="en-US" sz="1400" spc="-120" dirty="0">
                <a:solidFill>
                  <a:srgbClr val="231F20"/>
                </a:solidFill>
                <a:latin typeface="Gulim"/>
                <a:cs typeface="Gulim"/>
              </a:rPr>
              <a:t>상담</a:t>
            </a:r>
            <a:r>
              <a:rPr lang="en-US" altLang="ko-KR" sz="1400" spc="-120" dirty="0">
                <a:solidFill>
                  <a:srgbClr val="231F20"/>
                </a:solidFill>
                <a:latin typeface="Gulim"/>
                <a:cs typeface="Gulim"/>
              </a:rPr>
              <a:t>,</a:t>
            </a:r>
            <a:r>
              <a:rPr lang="ko-KR" altLang="en-US" sz="1400" spc="-22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lang="ko-KR" altLang="en-US" sz="1400" spc="-135" dirty="0">
                <a:solidFill>
                  <a:srgbClr val="231F20"/>
                </a:solidFill>
                <a:latin typeface="Gulim"/>
                <a:cs typeface="Gulim"/>
              </a:rPr>
              <a:t>가족치료</a:t>
            </a:r>
            <a:r>
              <a:rPr lang="en-US" altLang="ko-KR" sz="1400" spc="-135" dirty="0">
                <a:solidFill>
                  <a:srgbClr val="231F20"/>
                </a:solidFill>
                <a:latin typeface="Gulim"/>
                <a:cs typeface="Gulim"/>
              </a:rPr>
              <a:t>,</a:t>
            </a:r>
            <a:r>
              <a:rPr lang="ko-KR" altLang="en-US" sz="1400" spc="-22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lang="ko-KR" altLang="en-US" sz="1400" spc="-135" dirty="0">
                <a:solidFill>
                  <a:srgbClr val="231F20"/>
                </a:solidFill>
                <a:latin typeface="Gulim"/>
                <a:cs typeface="Gulim"/>
              </a:rPr>
              <a:t>가정지원</a:t>
            </a:r>
            <a:r>
              <a:rPr lang="en-US" altLang="ko-KR" sz="1400" spc="-135" dirty="0">
                <a:solidFill>
                  <a:srgbClr val="231F20"/>
                </a:solidFill>
                <a:latin typeface="Gulim"/>
                <a:cs typeface="Gulim"/>
              </a:rPr>
              <a:t>(</a:t>
            </a:r>
            <a:r>
              <a:rPr lang="ko-KR" altLang="en-US" sz="1400" spc="-135" dirty="0">
                <a:solidFill>
                  <a:srgbClr val="231F20"/>
                </a:solidFill>
                <a:latin typeface="Gulim"/>
                <a:cs typeface="Gulim"/>
              </a:rPr>
              <a:t>경제</a:t>
            </a:r>
            <a:r>
              <a:rPr lang="ko-KR" altLang="en-US" sz="1400" spc="-22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lang="ko-KR" altLang="en-US" sz="1400" spc="-85" dirty="0">
                <a:solidFill>
                  <a:srgbClr val="231F20"/>
                </a:solidFill>
                <a:latin typeface="Gulim"/>
                <a:cs typeface="Gulim"/>
              </a:rPr>
              <a:t>및</a:t>
            </a:r>
            <a:r>
              <a:rPr lang="ko-KR" altLang="en-US" sz="1400" spc="-22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lang="ko-KR" altLang="en-US" sz="1400" spc="-125" dirty="0">
                <a:solidFill>
                  <a:srgbClr val="231F20"/>
                </a:solidFill>
                <a:latin typeface="Gulim"/>
                <a:cs typeface="Gulim"/>
              </a:rPr>
              <a:t>가사지원</a:t>
            </a:r>
            <a:r>
              <a:rPr lang="en-US" altLang="ko-KR" sz="1400" spc="-125" dirty="0">
                <a:solidFill>
                  <a:srgbClr val="231F20"/>
                </a:solidFill>
                <a:latin typeface="Gulim"/>
                <a:cs typeface="Gulim"/>
              </a:rPr>
              <a:t>),</a:t>
            </a:r>
            <a:r>
              <a:rPr lang="ko-KR" altLang="en-US" sz="1400" spc="-22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lang="ko-KR" altLang="en-US" sz="1400" spc="-145" dirty="0" err="1">
                <a:solidFill>
                  <a:srgbClr val="231F20"/>
                </a:solidFill>
                <a:latin typeface="Gulim"/>
                <a:cs typeface="Gulim"/>
              </a:rPr>
              <a:t>원가정복귀를</a:t>
            </a:r>
            <a:r>
              <a:rPr lang="ko-KR" altLang="en-US" sz="1400" spc="-22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lang="ko-KR" altLang="en-US" sz="1400" spc="-225" dirty="0" smtClean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lang="ko-KR" altLang="en-US" sz="1400" spc="-155" dirty="0" smtClean="0">
                <a:solidFill>
                  <a:srgbClr val="231F20"/>
                </a:solidFill>
                <a:latin typeface="Gulim"/>
                <a:cs typeface="Gulim"/>
              </a:rPr>
              <a:t>위한  </a:t>
            </a:r>
            <a:endParaRPr lang="en-US" altLang="ko-KR" sz="1400" spc="-155" dirty="0" smtClean="0">
              <a:solidFill>
                <a:srgbClr val="231F20"/>
              </a:solidFill>
              <a:latin typeface="Gulim"/>
              <a:cs typeface="Gulim"/>
            </a:endParaRPr>
          </a:p>
          <a:p>
            <a:pPr marL="297180" marR="5080" indent="-285115">
              <a:lnSpc>
                <a:spcPct val="107200"/>
              </a:lnSpc>
              <a:spcBef>
                <a:spcPts val="100"/>
              </a:spcBef>
            </a:pPr>
            <a:r>
              <a:rPr lang="ko-KR" altLang="en-US" sz="1400" spc="-150" dirty="0" smtClean="0">
                <a:solidFill>
                  <a:srgbClr val="231F20"/>
                </a:solidFill>
                <a:latin typeface="Gulim"/>
                <a:cs typeface="Gulim"/>
              </a:rPr>
              <a:t>가족기능강화프로그램</a:t>
            </a:r>
            <a:r>
              <a:rPr lang="ko-KR" altLang="en-US" sz="1400" spc="-220" dirty="0" smtClean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lang="ko-KR" altLang="en-US" sz="1400" spc="-85" dirty="0">
                <a:solidFill>
                  <a:srgbClr val="231F20"/>
                </a:solidFill>
                <a:latin typeface="Gulim"/>
                <a:cs typeface="Gulim"/>
              </a:rPr>
              <a:t>등</a:t>
            </a:r>
            <a:endParaRPr lang="ko-KR" altLang="en-US" sz="1400" dirty="0">
              <a:latin typeface="Gulim"/>
              <a:cs typeface="Gulim"/>
            </a:endParaRPr>
          </a:p>
        </p:txBody>
      </p:sp>
      <p:sp>
        <p:nvSpPr>
          <p:cNvPr id="469" name="직사각형 468"/>
          <p:cNvSpPr/>
          <p:nvPr/>
        </p:nvSpPr>
        <p:spPr>
          <a:xfrm>
            <a:off x="3345091" y="5562600"/>
            <a:ext cx="5346700" cy="612988"/>
          </a:xfrm>
          <a:prstGeom prst="rect">
            <a:avLst/>
          </a:prstGeom>
        </p:spPr>
        <p:txBody>
          <a:bodyPr>
            <a:spAutoFit/>
          </a:bodyPr>
          <a:lstStyle/>
          <a:p>
            <a:pPr marL="176530" indent="-163830">
              <a:lnSpc>
                <a:spcPct val="100000"/>
              </a:lnSpc>
              <a:buSzPct val="92857"/>
              <a:buFont typeface="Calibri"/>
              <a:buChar char="•"/>
              <a:tabLst>
                <a:tab pos="177165" algn="l"/>
              </a:tabLst>
            </a:pPr>
            <a:r>
              <a:rPr lang="ko-KR" altLang="en-US" sz="1400" b="1" spc="-140" dirty="0">
                <a:solidFill>
                  <a:srgbClr val="231F20"/>
                </a:solidFill>
                <a:latin typeface="Gulim"/>
                <a:cs typeface="Gulim"/>
              </a:rPr>
              <a:t>사후관리 연계기관</a:t>
            </a:r>
            <a:r>
              <a:rPr lang="ko-KR" altLang="en-US" sz="1400" b="1" spc="-300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lang="ko-KR" altLang="en-US" sz="1400" b="1" spc="-155" dirty="0">
                <a:solidFill>
                  <a:srgbClr val="231F20"/>
                </a:solidFill>
                <a:latin typeface="Gulim"/>
                <a:cs typeface="Gulim"/>
              </a:rPr>
              <a:t>결정</a:t>
            </a:r>
            <a:endParaRPr lang="ko-KR" altLang="en-US" sz="1400" b="1" dirty="0">
              <a:latin typeface="Gulim"/>
              <a:cs typeface="Gulim"/>
            </a:endParaRPr>
          </a:p>
          <a:p>
            <a:pPr marL="176530" indent="-163830">
              <a:lnSpc>
                <a:spcPct val="100000"/>
              </a:lnSpc>
              <a:spcBef>
                <a:spcPts val="685"/>
              </a:spcBef>
              <a:buSzPct val="92857"/>
              <a:buFont typeface="Calibri"/>
              <a:buChar char="•"/>
              <a:tabLst>
                <a:tab pos="177165" algn="l"/>
              </a:tabLst>
            </a:pPr>
            <a:r>
              <a:rPr lang="ko-KR" altLang="en-US" sz="1400" b="1" spc="-140" dirty="0">
                <a:solidFill>
                  <a:srgbClr val="231F20"/>
                </a:solidFill>
                <a:latin typeface="Gulim"/>
                <a:cs typeface="Gulim"/>
              </a:rPr>
              <a:t>사후관리 서비스제공</a:t>
            </a:r>
            <a:r>
              <a:rPr lang="ko-KR" altLang="en-US" sz="1400" b="1" spc="-370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lang="ko-KR" altLang="en-US" sz="1400" b="1" spc="-155" dirty="0">
                <a:solidFill>
                  <a:srgbClr val="231F20"/>
                </a:solidFill>
                <a:latin typeface="Gulim"/>
                <a:cs typeface="Gulim"/>
              </a:rPr>
              <a:t>모니터링</a:t>
            </a:r>
            <a:endParaRPr lang="ko-KR" altLang="en-US" sz="1400" b="1" dirty="0">
              <a:latin typeface="Gulim"/>
              <a:cs typeface="Gulim"/>
            </a:endParaRPr>
          </a:p>
        </p:txBody>
      </p:sp>
      <p:pic>
        <p:nvPicPr>
          <p:cNvPr id="470" name="그림 469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80500" y="352425"/>
            <a:ext cx="1145310" cy="30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15873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768191" y="4591100"/>
            <a:ext cx="3145155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b="1" spc="-335" dirty="0">
                <a:solidFill>
                  <a:srgbClr val="FFFFFF"/>
                </a:solidFill>
                <a:latin typeface="Malgun Gothic"/>
                <a:cs typeface="Malgun Gothic"/>
              </a:rPr>
              <a:t>아동학대</a:t>
            </a:r>
            <a:r>
              <a:rPr sz="3000" b="1" spc="-490" dirty="0">
                <a:solidFill>
                  <a:srgbClr val="FFFFFF"/>
                </a:solidFill>
                <a:latin typeface="Malgun Gothic"/>
                <a:cs typeface="Malgun Gothic"/>
              </a:rPr>
              <a:t> </a:t>
            </a:r>
            <a:r>
              <a:rPr sz="3000" b="1" spc="-355" dirty="0">
                <a:solidFill>
                  <a:srgbClr val="FFFFFF"/>
                </a:solidFill>
                <a:latin typeface="Malgun Gothic"/>
                <a:cs typeface="Malgun Gothic"/>
              </a:rPr>
              <a:t>신고의무자</a:t>
            </a:r>
            <a:endParaRPr sz="3000">
              <a:latin typeface="Malgun Gothic"/>
              <a:cs typeface="Malgun Gothic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2646006" y="6660005"/>
            <a:ext cx="5400040" cy="900430"/>
          </a:xfrm>
          <a:custGeom>
            <a:avLst/>
            <a:gdLst/>
            <a:ahLst/>
            <a:cxnLst/>
            <a:rect l="l" t="t" r="r" b="b"/>
            <a:pathLst>
              <a:path w="5400040" h="900429">
                <a:moveTo>
                  <a:pt x="5219992" y="0"/>
                </a:moveTo>
                <a:lnTo>
                  <a:pt x="179997" y="0"/>
                </a:lnTo>
                <a:lnTo>
                  <a:pt x="75936" y="2812"/>
                </a:lnTo>
                <a:lnTo>
                  <a:pt x="22499" y="22499"/>
                </a:lnTo>
                <a:lnTo>
                  <a:pt x="2812" y="75936"/>
                </a:lnTo>
                <a:lnTo>
                  <a:pt x="0" y="179997"/>
                </a:lnTo>
                <a:lnTo>
                  <a:pt x="0" y="899999"/>
                </a:lnTo>
                <a:lnTo>
                  <a:pt x="5400001" y="899999"/>
                </a:lnTo>
                <a:lnTo>
                  <a:pt x="5400001" y="179997"/>
                </a:lnTo>
                <a:lnTo>
                  <a:pt x="5397189" y="75936"/>
                </a:lnTo>
                <a:lnTo>
                  <a:pt x="5377500" y="22499"/>
                </a:lnTo>
                <a:lnTo>
                  <a:pt x="5324060" y="2812"/>
                </a:lnTo>
                <a:lnTo>
                  <a:pt x="521999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232859" y="6968375"/>
            <a:ext cx="301586" cy="15521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556975" y="6968376"/>
            <a:ext cx="302577" cy="15905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4945773" y="7085826"/>
            <a:ext cx="20320" cy="41275"/>
          </a:xfrm>
          <a:custGeom>
            <a:avLst/>
            <a:gdLst/>
            <a:ahLst/>
            <a:cxnLst/>
            <a:rect l="l" t="t" r="r" b="b"/>
            <a:pathLst>
              <a:path w="20320" h="41275">
                <a:moveTo>
                  <a:pt x="19710" y="0"/>
                </a:moveTo>
                <a:lnTo>
                  <a:pt x="0" y="0"/>
                </a:lnTo>
                <a:lnTo>
                  <a:pt x="0" y="40855"/>
                </a:lnTo>
                <a:lnTo>
                  <a:pt x="19710" y="40855"/>
                </a:lnTo>
                <a:lnTo>
                  <a:pt x="19710" y="0"/>
                </a:lnTo>
                <a:close/>
              </a:path>
            </a:pathLst>
          </a:custGeom>
          <a:solidFill>
            <a:srgbClr val="58595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4882908" y="7077126"/>
            <a:ext cx="146050" cy="0"/>
          </a:xfrm>
          <a:custGeom>
            <a:avLst/>
            <a:gdLst/>
            <a:ahLst/>
            <a:cxnLst/>
            <a:rect l="l" t="t" r="r" b="b"/>
            <a:pathLst>
              <a:path w="146050">
                <a:moveTo>
                  <a:pt x="0" y="0"/>
                </a:moveTo>
                <a:lnTo>
                  <a:pt x="145630" y="0"/>
                </a:lnTo>
              </a:path>
            </a:pathLst>
          </a:custGeom>
          <a:ln w="17398">
            <a:solidFill>
              <a:srgbClr val="58595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4894630" y="7038582"/>
            <a:ext cx="122555" cy="0"/>
          </a:xfrm>
          <a:custGeom>
            <a:avLst/>
            <a:gdLst/>
            <a:ahLst/>
            <a:cxnLst/>
            <a:rect l="l" t="t" r="r" b="b"/>
            <a:pathLst>
              <a:path w="122554">
                <a:moveTo>
                  <a:pt x="0" y="0"/>
                </a:moveTo>
                <a:lnTo>
                  <a:pt x="122186" y="0"/>
                </a:lnTo>
              </a:path>
            </a:pathLst>
          </a:custGeom>
          <a:ln w="16509">
            <a:solidFill>
              <a:srgbClr val="58595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4894630" y="7007467"/>
            <a:ext cx="19685" cy="22860"/>
          </a:xfrm>
          <a:custGeom>
            <a:avLst/>
            <a:gdLst/>
            <a:ahLst/>
            <a:cxnLst/>
            <a:rect l="l" t="t" r="r" b="b"/>
            <a:pathLst>
              <a:path w="19685" h="22859">
                <a:moveTo>
                  <a:pt x="0" y="22859"/>
                </a:moveTo>
                <a:lnTo>
                  <a:pt x="19354" y="22859"/>
                </a:lnTo>
                <a:lnTo>
                  <a:pt x="19354" y="0"/>
                </a:lnTo>
                <a:lnTo>
                  <a:pt x="0" y="0"/>
                </a:lnTo>
                <a:lnTo>
                  <a:pt x="0" y="22859"/>
                </a:lnTo>
                <a:close/>
              </a:path>
            </a:pathLst>
          </a:custGeom>
          <a:solidFill>
            <a:srgbClr val="58595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4894630" y="6999212"/>
            <a:ext cx="122555" cy="0"/>
          </a:xfrm>
          <a:custGeom>
            <a:avLst/>
            <a:gdLst/>
            <a:ahLst/>
            <a:cxnLst/>
            <a:rect l="l" t="t" r="r" b="b"/>
            <a:pathLst>
              <a:path w="122554">
                <a:moveTo>
                  <a:pt x="0" y="0"/>
                </a:moveTo>
                <a:lnTo>
                  <a:pt x="122186" y="0"/>
                </a:lnTo>
              </a:path>
            </a:pathLst>
          </a:custGeom>
          <a:ln w="16509">
            <a:solidFill>
              <a:srgbClr val="58595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4894630" y="6970637"/>
            <a:ext cx="19685" cy="20320"/>
          </a:xfrm>
          <a:custGeom>
            <a:avLst/>
            <a:gdLst/>
            <a:ahLst/>
            <a:cxnLst/>
            <a:rect l="l" t="t" r="r" b="b"/>
            <a:pathLst>
              <a:path w="19685" h="20320">
                <a:moveTo>
                  <a:pt x="0" y="20319"/>
                </a:moveTo>
                <a:lnTo>
                  <a:pt x="19354" y="20319"/>
                </a:lnTo>
                <a:lnTo>
                  <a:pt x="19354" y="0"/>
                </a:lnTo>
                <a:lnTo>
                  <a:pt x="0" y="0"/>
                </a:lnTo>
                <a:lnTo>
                  <a:pt x="0" y="20319"/>
                </a:lnTo>
                <a:close/>
              </a:path>
            </a:pathLst>
          </a:custGeom>
          <a:solidFill>
            <a:srgbClr val="58595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4997284" y="7008038"/>
            <a:ext cx="19685" cy="22225"/>
          </a:xfrm>
          <a:custGeom>
            <a:avLst/>
            <a:gdLst/>
            <a:ahLst/>
            <a:cxnLst/>
            <a:rect l="l" t="t" r="r" b="b"/>
            <a:pathLst>
              <a:path w="19685" h="22225">
                <a:moveTo>
                  <a:pt x="19532" y="0"/>
                </a:moveTo>
                <a:lnTo>
                  <a:pt x="0" y="0"/>
                </a:lnTo>
                <a:lnTo>
                  <a:pt x="0" y="21844"/>
                </a:lnTo>
                <a:lnTo>
                  <a:pt x="19532" y="21844"/>
                </a:lnTo>
                <a:lnTo>
                  <a:pt x="19532" y="0"/>
                </a:lnTo>
                <a:close/>
              </a:path>
            </a:pathLst>
          </a:custGeom>
          <a:solidFill>
            <a:srgbClr val="58595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4997284" y="6970929"/>
            <a:ext cx="19685" cy="20320"/>
          </a:xfrm>
          <a:custGeom>
            <a:avLst/>
            <a:gdLst/>
            <a:ahLst/>
            <a:cxnLst/>
            <a:rect l="l" t="t" r="r" b="b"/>
            <a:pathLst>
              <a:path w="19685" h="20320">
                <a:moveTo>
                  <a:pt x="19532" y="0"/>
                </a:moveTo>
                <a:lnTo>
                  <a:pt x="0" y="0"/>
                </a:lnTo>
                <a:lnTo>
                  <a:pt x="0" y="20066"/>
                </a:lnTo>
                <a:lnTo>
                  <a:pt x="19532" y="20066"/>
                </a:lnTo>
                <a:lnTo>
                  <a:pt x="19532" y="0"/>
                </a:lnTo>
                <a:close/>
              </a:path>
            </a:pathLst>
          </a:custGeom>
          <a:solidFill>
            <a:srgbClr val="58595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3739197" y="6849009"/>
            <a:ext cx="386715" cy="380365"/>
          </a:xfrm>
          <a:custGeom>
            <a:avLst/>
            <a:gdLst/>
            <a:ahLst/>
            <a:cxnLst/>
            <a:rect l="l" t="t" r="r" b="b"/>
            <a:pathLst>
              <a:path w="386714" h="380365">
                <a:moveTo>
                  <a:pt x="198221" y="0"/>
                </a:moveTo>
                <a:lnTo>
                  <a:pt x="152779" y="5234"/>
                </a:lnTo>
                <a:lnTo>
                  <a:pt x="111060" y="20145"/>
                </a:lnTo>
                <a:lnTo>
                  <a:pt x="74255" y="43543"/>
                </a:lnTo>
                <a:lnTo>
                  <a:pt x="43555" y="74239"/>
                </a:lnTo>
                <a:lnTo>
                  <a:pt x="20152" y="111043"/>
                </a:lnTo>
                <a:lnTo>
                  <a:pt x="5236" y="152767"/>
                </a:lnTo>
                <a:lnTo>
                  <a:pt x="0" y="198221"/>
                </a:lnTo>
                <a:lnTo>
                  <a:pt x="5680" y="245647"/>
                </a:lnTo>
                <a:lnTo>
                  <a:pt x="21923" y="288793"/>
                </a:lnTo>
                <a:lnTo>
                  <a:pt x="47524" y="325723"/>
                </a:lnTo>
                <a:lnTo>
                  <a:pt x="81285" y="354499"/>
                </a:lnTo>
                <a:lnTo>
                  <a:pt x="122003" y="373185"/>
                </a:lnTo>
                <a:lnTo>
                  <a:pt x="168478" y="379844"/>
                </a:lnTo>
                <a:lnTo>
                  <a:pt x="222195" y="372059"/>
                </a:lnTo>
                <a:lnTo>
                  <a:pt x="266049" y="350407"/>
                </a:lnTo>
                <a:lnTo>
                  <a:pt x="299773" y="317441"/>
                </a:lnTo>
                <a:lnTo>
                  <a:pt x="323100" y="275716"/>
                </a:lnTo>
                <a:lnTo>
                  <a:pt x="328812" y="250263"/>
                </a:lnTo>
                <a:lnTo>
                  <a:pt x="327399" y="236334"/>
                </a:lnTo>
                <a:lnTo>
                  <a:pt x="140271" y="236334"/>
                </a:lnTo>
                <a:lnTo>
                  <a:pt x="115682" y="232000"/>
                </a:lnTo>
                <a:lnTo>
                  <a:pt x="95875" y="220516"/>
                </a:lnTo>
                <a:lnTo>
                  <a:pt x="81407" y="204155"/>
                </a:lnTo>
                <a:lnTo>
                  <a:pt x="72834" y="185191"/>
                </a:lnTo>
                <a:lnTo>
                  <a:pt x="68846" y="156006"/>
                </a:lnTo>
                <a:lnTo>
                  <a:pt x="76217" y="118442"/>
                </a:lnTo>
                <a:lnTo>
                  <a:pt x="97190" y="82851"/>
                </a:lnTo>
                <a:lnTo>
                  <a:pt x="130052" y="52895"/>
                </a:lnTo>
                <a:lnTo>
                  <a:pt x="173093" y="32236"/>
                </a:lnTo>
                <a:lnTo>
                  <a:pt x="224599" y="24536"/>
                </a:lnTo>
                <a:lnTo>
                  <a:pt x="293701" y="24536"/>
                </a:lnTo>
                <a:lnTo>
                  <a:pt x="248553" y="6447"/>
                </a:lnTo>
                <a:lnTo>
                  <a:pt x="198221" y="0"/>
                </a:lnTo>
                <a:close/>
              </a:path>
              <a:path w="386714" h="380365">
                <a:moveTo>
                  <a:pt x="270623" y="172418"/>
                </a:moveTo>
                <a:lnTo>
                  <a:pt x="243539" y="172594"/>
                </a:lnTo>
                <a:lnTo>
                  <a:pt x="218511" y="183431"/>
                </a:lnTo>
                <a:lnTo>
                  <a:pt x="198323" y="204266"/>
                </a:lnTo>
                <a:lnTo>
                  <a:pt x="182882" y="221316"/>
                </a:lnTo>
                <a:lnTo>
                  <a:pt x="166377" y="231001"/>
                </a:lnTo>
                <a:lnTo>
                  <a:pt x="151333" y="235336"/>
                </a:lnTo>
                <a:lnTo>
                  <a:pt x="140271" y="236334"/>
                </a:lnTo>
                <a:lnTo>
                  <a:pt x="327399" y="236334"/>
                </a:lnTo>
                <a:lnTo>
                  <a:pt x="326240" y="224907"/>
                </a:lnTo>
                <a:lnTo>
                  <a:pt x="315567" y="201918"/>
                </a:lnTo>
                <a:lnTo>
                  <a:pt x="296976" y="183565"/>
                </a:lnTo>
                <a:lnTo>
                  <a:pt x="270623" y="172418"/>
                </a:lnTo>
                <a:close/>
              </a:path>
              <a:path w="386714" h="380365">
                <a:moveTo>
                  <a:pt x="293701" y="24536"/>
                </a:moveTo>
                <a:lnTo>
                  <a:pt x="224599" y="24536"/>
                </a:lnTo>
                <a:lnTo>
                  <a:pt x="287652" y="36354"/>
                </a:lnTo>
                <a:lnTo>
                  <a:pt x="335630" y="65341"/>
                </a:lnTo>
                <a:lnTo>
                  <a:pt x="368562" y="101796"/>
                </a:lnTo>
                <a:lnTo>
                  <a:pt x="386473" y="136016"/>
                </a:lnTo>
                <a:lnTo>
                  <a:pt x="385775" y="133908"/>
                </a:lnTo>
                <a:lnTo>
                  <a:pt x="364356" y="90067"/>
                </a:lnTo>
                <a:lnTo>
                  <a:pt x="333256" y="53119"/>
                </a:lnTo>
                <a:lnTo>
                  <a:pt x="294110" y="24700"/>
                </a:lnTo>
                <a:lnTo>
                  <a:pt x="293701" y="24536"/>
                </a:lnTo>
                <a:close/>
              </a:path>
            </a:pathLst>
          </a:custGeom>
          <a:solidFill>
            <a:srgbClr val="00396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3808044" y="6873544"/>
            <a:ext cx="327660" cy="360680"/>
          </a:xfrm>
          <a:custGeom>
            <a:avLst/>
            <a:gdLst/>
            <a:ahLst/>
            <a:cxnLst/>
            <a:rect l="l" t="t" r="r" b="b"/>
            <a:pathLst>
              <a:path w="327660" h="360679">
                <a:moveTo>
                  <a:pt x="258479" y="35217"/>
                </a:moveTo>
                <a:lnTo>
                  <a:pt x="133273" y="35217"/>
                </a:lnTo>
                <a:lnTo>
                  <a:pt x="176724" y="41055"/>
                </a:lnTo>
                <a:lnTo>
                  <a:pt x="215766" y="57531"/>
                </a:lnTo>
                <a:lnTo>
                  <a:pt x="248843" y="83088"/>
                </a:lnTo>
                <a:lnTo>
                  <a:pt x="274398" y="116165"/>
                </a:lnTo>
                <a:lnTo>
                  <a:pt x="290872" y="155207"/>
                </a:lnTo>
                <a:lnTo>
                  <a:pt x="296710" y="198653"/>
                </a:lnTo>
                <a:lnTo>
                  <a:pt x="289423" y="249590"/>
                </a:lnTo>
                <a:lnTo>
                  <a:pt x="268955" y="294863"/>
                </a:lnTo>
                <a:lnTo>
                  <a:pt x="237393" y="332386"/>
                </a:lnTo>
                <a:lnTo>
                  <a:pt x="196824" y="360070"/>
                </a:lnTo>
                <a:lnTo>
                  <a:pt x="239731" y="338359"/>
                </a:lnTo>
                <a:lnTo>
                  <a:pt x="275814" y="307266"/>
                </a:lnTo>
                <a:lnTo>
                  <a:pt x="303529" y="268410"/>
                </a:lnTo>
                <a:lnTo>
                  <a:pt x="321308" y="223360"/>
                </a:lnTo>
                <a:lnTo>
                  <a:pt x="327583" y="173685"/>
                </a:lnTo>
                <a:lnTo>
                  <a:pt x="327063" y="158834"/>
                </a:lnTo>
                <a:lnTo>
                  <a:pt x="318858" y="115354"/>
                </a:lnTo>
                <a:lnTo>
                  <a:pt x="284461" y="57966"/>
                </a:lnTo>
                <a:lnTo>
                  <a:pt x="258479" y="35217"/>
                </a:lnTo>
                <a:close/>
              </a:path>
              <a:path w="327660" h="360679">
                <a:moveTo>
                  <a:pt x="2291" y="153860"/>
                </a:moveTo>
                <a:lnTo>
                  <a:pt x="2349" y="154292"/>
                </a:lnTo>
                <a:lnTo>
                  <a:pt x="3543" y="159042"/>
                </a:lnTo>
                <a:lnTo>
                  <a:pt x="2291" y="153860"/>
                </a:lnTo>
                <a:close/>
              </a:path>
              <a:path w="327660" h="360679">
                <a:moveTo>
                  <a:pt x="155752" y="0"/>
                </a:moveTo>
                <a:lnTo>
                  <a:pt x="104246" y="7700"/>
                </a:lnTo>
                <a:lnTo>
                  <a:pt x="61206" y="28358"/>
                </a:lnTo>
                <a:lnTo>
                  <a:pt x="28343" y="58314"/>
                </a:lnTo>
                <a:lnTo>
                  <a:pt x="7371" y="93906"/>
                </a:lnTo>
                <a:lnTo>
                  <a:pt x="0" y="131470"/>
                </a:lnTo>
                <a:lnTo>
                  <a:pt x="153" y="139118"/>
                </a:lnTo>
                <a:lnTo>
                  <a:pt x="704" y="145513"/>
                </a:lnTo>
                <a:lnTo>
                  <a:pt x="1789" y="151780"/>
                </a:lnTo>
                <a:lnTo>
                  <a:pt x="2291" y="153860"/>
                </a:lnTo>
                <a:lnTo>
                  <a:pt x="1714" y="149529"/>
                </a:lnTo>
                <a:lnTo>
                  <a:pt x="1825" y="144452"/>
                </a:lnTo>
                <a:lnTo>
                  <a:pt x="12894" y="100427"/>
                </a:lnTo>
                <a:lnTo>
                  <a:pt x="42491" y="65762"/>
                </a:lnTo>
                <a:lnTo>
                  <a:pt x="84589" y="43244"/>
                </a:lnTo>
                <a:lnTo>
                  <a:pt x="133273" y="35217"/>
                </a:lnTo>
                <a:lnTo>
                  <a:pt x="258479" y="35217"/>
                </a:lnTo>
                <a:lnTo>
                  <a:pt x="251854" y="29416"/>
                </a:lnTo>
                <a:lnTo>
                  <a:pt x="208956" y="8267"/>
                </a:lnTo>
                <a:lnTo>
                  <a:pt x="155752" y="0"/>
                </a:lnTo>
                <a:close/>
              </a:path>
            </a:pathLst>
          </a:custGeom>
          <a:solidFill>
            <a:srgbClr val="ED1A3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5289105" y="6849005"/>
            <a:ext cx="1663700" cy="35003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3603415" y="724603"/>
            <a:ext cx="3485515" cy="3721100"/>
          </a:xfrm>
          <a:custGeom>
            <a:avLst/>
            <a:gdLst/>
            <a:ahLst/>
            <a:cxnLst/>
            <a:rect l="l" t="t" r="r" b="b"/>
            <a:pathLst>
              <a:path w="3485515" h="3721100">
                <a:moveTo>
                  <a:pt x="385886" y="1117600"/>
                </a:moveTo>
                <a:lnTo>
                  <a:pt x="265091" y="1117600"/>
                </a:lnTo>
                <a:lnTo>
                  <a:pt x="183255" y="1143000"/>
                </a:lnTo>
                <a:lnTo>
                  <a:pt x="144610" y="1155700"/>
                </a:lnTo>
                <a:lnTo>
                  <a:pt x="108665" y="1181100"/>
                </a:lnTo>
                <a:lnTo>
                  <a:pt x="76308" y="1206500"/>
                </a:lnTo>
                <a:lnTo>
                  <a:pt x="25912" y="1270000"/>
                </a:lnTo>
                <a:lnTo>
                  <a:pt x="9648" y="1320800"/>
                </a:lnTo>
                <a:lnTo>
                  <a:pt x="527" y="1371600"/>
                </a:lnTo>
                <a:lnTo>
                  <a:pt x="0" y="1422400"/>
                </a:lnTo>
                <a:lnTo>
                  <a:pt x="7327" y="1473200"/>
                </a:lnTo>
                <a:lnTo>
                  <a:pt x="21682" y="1511300"/>
                </a:lnTo>
                <a:lnTo>
                  <a:pt x="42234" y="1562100"/>
                </a:lnTo>
                <a:lnTo>
                  <a:pt x="68155" y="1600200"/>
                </a:lnTo>
                <a:lnTo>
                  <a:pt x="98617" y="1625600"/>
                </a:lnTo>
                <a:lnTo>
                  <a:pt x="132790" y="1663700"/>
                </a:lnTo>
                <a:lnTo>
                  <a:pt x="169847" y="1689100"/>
                </a:lnTo>
                <a:lnTo>
                  <a:pt x="208958" y="1714500"/>
                </a:lnTo>
                <a:lnTo>
                  <a:pt x="249295" y="1727200"/>
                </a:lnTo>
                <a:lnTo>
                  <a:pt x="290030" y="1752600"/>
                </a:lnTo>
                <a:lnTo>
                  <a:pt x="330333" y="1765300"/>
                </a:lnTo>
                <a:lnTo>
                  <a:pt x="350778" y="1765300"/>
                </a:lnTo>
                <a:lnTo>
                  <a:pt x="377223" y="1778000"/>
                </a:lnTo>
                <a:lnTo>
                  <a:pt x="446222" y="1803400"/>
                </a:lnTo>
                <a:lnTo>
                  <a:pt x="487828" y="1816100"/>
                </a:lnTo>
                <a:lnTo>
                  <a:pt x="533542" y="1828800"/>
                </a:lnTo>
                <a:lnTo>
                  <a:pt x="582889" y="1841500"/>
                </a:lnTo>
                <a:lnTo>
                  <a:pt x="635395" y="1866900"/>
                </a:lnTo>
                <a:lnTo>
                  <a:pt x="747996" y="1892300"/>
                </a:lnTo>
                <a:lnTo>
                  <a:pt x="807142" y="1917700"/>
                </a:lnTo>
                <a:lnTo>
                  <a:pt x="928761" y="1943100"/>
                </a:lnTo>
                <a:lnTo>
                  <a:pt x="990286" y="1968500"/>
                </a:lnTo>
                <a:lnTo>
                  <a:pt x="1230115" y="2019300"/>
                </a:lnTo>
                <a:lnTo>
                  <a:pt x="1276412" y="2032000"/>
                </a:lnTo>
                <a:lnTo>
                  <a:pt x="1313258" y="2057400"/>
                </a:lnTo>
                <a:lnTo>
                  <a:pt x="1361355" y="2120900"/>
                </a:lnTo>
                <a:lnTo>
                  <a:pt x="1373986" y="2159000"/>
                </a:lnTo>
                <a:lnTo>
                  <a:pt x="1379924" y="2197100"/>
                </a:lnTo>
                <a:lnTo>
                  <a:pt x="1379860" y="2247900"/>
                </a:lnTo>
                <a:lnTo>
                  <a:pt x="1374483" y="2286000"/>
                </a:lnTo>
                <a:lnTo>
                  <a:pt x="1364483" y="2324100"/>
                </a:lnTo>
                <a:lnTo>
                  <a:pt x="1350549" y="2349500"/>
                </a:lnTo>
                <a:lnTo>
                  <a:pt x="1324907" y="2400300"/>
                </a:lnTo>
                <a:lnTo>
                  <a:pt x="1298335" y="2451100"/>
                </a:lnTo>
                <a:lnTo>
                  <a:pt x="1270990" y="2501900"/>
                </a:lnTo>
                <a:lnTo>
                  <a:pt x="1243031" y="2552700"/>
                </a:lnTo>
                <a:lnTo>
                  <a:pt x="1214614" y="2590800"/>
                </a:lnTo>
                <a:lnTo>
                  <a:pt x="1128198" y="2743200"/>
                </a:lnTo>
                <a:lnTo>
                  <a:pt x="1099529" y="2781300"/>
                </a:lnTo>
                <a:lnTo>
                  <a:pt x="1071191" y="2832100"/>
                </a:lnTo>
                <a:lnTo>
                  <a:pt x="1043341" y="2882900"/>
                </a:lnTo>
                <a:lnTo>
                  <a:pt x="1016137" y="2921000"/>
                </a:lnTo>
                <a:lnTo>
                  <a:pt x="964297" y="2997200"/>
                </a:lnTo>
                <a:lnTo>
                  <a:pt x="939976" y="3035300"/>
                </a:lnTo>
                <a:lnTo>
                  <a:pt x="916932" y="3073400"/>
                </a:lnTo>
                <a:lnTo>
                  <a:pt x="895321" y="3111500"/>
                </a:lnTo>
                <a:lnTo>
                  <a:pt x="875303" y="3149600"/>
                </a:lnTo>
                <a:lnTo>
                  <a:pt x="853363" y="3187700"/>
                </a:lnTo>
                <a:lnTo>
                  <a:pt x="834612" y="3225800"/>
                </a:lnTo>
                <a:lnTo>
                  <a:pt x="819255" y="3276600"/>
                </a:lnTo>
                <a:lnTo>
                  <a:pt x="807495" y="3327400"/>
                </a:lnTo>
                <a:lnTo>
                  <a:pt x="799536" y="3365500"/>
                </a:lnTo>
                <a:lnTo>
                  <a:pt x="795582" y="3416300"/>
                </a:lnTo>
                <a:lnTo>
                  <a:pt x="795837" y="3467100"/>
                </a:lnTo>
                <a:lnTo>
                  <a:pt x="800504" y="3505200"/>
                </a:lnTo>
                <a:lnTo>
                  <a:pt x="809787" y="3556000"/>
                </a:lnTo>
                <a:lnTo>
                  <a:pt x="823890" y="3594100"/>
                </a:lnTo>
                <a:lnTo>
                  <a:pt x="843018" y="3632200"/>
                </a:lnTo>
                <a:lnTo>
                  <a:pt x="897158" y="3683000"/>
                </a:lnTo>
                <a:lnTo>
                  <a:pt x="932580" y="3708400"/>
                </a:lnTo>
                <a:lnTo>
                  <a:pt x="982560" y="3721100"/>
                </a:lnTo>
                <a:lnTo>
                  <a:pt x="1119779" y="3721100"/>
                </a:lnTo>
                <a:lnTo>
                  <a:pt x="1161357" y="3708400"/>
                </a:lnTo>
                <a:lnTo>
                  <a:pt x="1200894" y="3695700"/>
                </a:lnTo>
                <a:lnTo>
                  <a:pt x="1238413" y="3670300"/>
                </a:lnTo>
                <a:lnTo>
                  <a:pt x="1273939" y="3632200"/>
                </a:lnTo>
                <a:lnTo>
                  <a:pt x="1307495" y="3606800"/>
                </a:lnTo>
                <a:lnTo>
                  <a:pt x="1339104" y="3568700"/>
                </a:lnTo>
                <a:lnTo>
                  <a:pt x="1368792" y="3530600"/>
                </a:lnTo>
                <a:lnTo>
                  <a:pt x="1396581" y="3492500"/>
                </a:lnTo>
                <a:lnTo>
                  <a:pt x="1422495" y="3454400"/>
                </a:lnTo>
                <a:lnTo>
                  <a:pt x="1452628" y="3403600"/>
                </a:lnTo>
                <a:lnTo>
                  <a:pt x="1483148" y="3340100"/>
                </a:lnTo>
                <a:lnTo>
                  <a:pt x="1544380" y="3238500"/>
                </a:lnTo>
                <a:lnTo>
                  <a:pt x="1574607" y="3187700"/>
                </a:lnTo>
                <a:lnTo>
                  <a:pt x="1604252" y="3136900"/>
                </a:lnTo>
                <a:lnTo>
                  <a:pt x="1633073" y="3086100"/>
                </a:lnTo>
                <a:lnTo>
                  <a:pt x="1660826" y="3035300"/>
                </a:lnTo>
                <a:lnTo>
                  <a:pt x="1687270" y="2984500"/>
                </a:lnTo>
                <a:lnTo>
                  <a:pt x="1712162" y="2933700"/>
                </a:lnTo>
                <a:lnTo>
                  <a:pt x="1735261" y="2895600"/>
                </a:lnTo>
                <a:lnTo>
                  <a:pt x="1756322" y="2857500"/>
                </a:lnTo>
                <a:lnTo>
                  <a:pt x="1775105" y="2819400"/>
                </a:lnTo>
                <a:lnTo>
                  <a:pt x="1791367" y="2781300"/>
                </a:lnTo>
                <a:lnTo>
                  <a:pt x="1804865" y="2755900"/>
                </a:lnTo>
                <a:lnTo>
                  <a:pt x="1815357" y="2730500"/>
                </a:lnTo>
                <a:lnTo>
                  <a:pt x="1843256" y="2679700"/>
                </a:lnTo>
                <a:lnTo>
                  <a:pt x="1871628" y="2641600"/>
                </a:lnTo>
                <a:lnTo>
                  <a:pt x="1899388" y="2628900"/>
                </a:lnTo>
                <a:lnTo>
                  <a:pt x="1925449" y="2616200"/>
                </a:lnTo>
                <a:lnTo>
                  <a:pt x="2542561" y="2616200"/>
                </a:lnTo>
                <a:lnTo>
                  <a:pt x="2546333" y="2540000"/>
                </a:lnTo>
                <a:lnTo>
                  <a:pt x="2550674" y="2476500"/>
                </a:lnTo>
                <a:lnTo>
                  <a:pt x="2553501" y="2425700"/>
                </a:lnTo>
                <a:lnTo>
                  <a:pt x="2556253" y="2374900"/>
                </a:lnTo>
                <a:lnTo>
                  <a:pt x="2559267" y="2324100"/>
                </a:lnTo>
                <a:lnTo>
                  <a:pt x="2562882" y="2273300"/>
                </a:lnTo>
                <a:lnTo>
                  <a:pt x="2567435" y="2222500"/>
                </a:lnTo>
                <a:lnTo>
                  <a:pt x="2573263" y="2171700"/>
                </a:lnTo>
                <a:lnTo>
                  <a:pt x="2580704" y="2120900"/>
                </a:lnTo>
                <a:lnTo>
                  <a:pt x="2590096" y="2070100"/>
                </a:lnTo>
                <a:lnTo>
                  <a:pt x="2601776" y="2019300"/>
                </a:lnTo>
                <a:lnTo>
                  <a:pt x="2616082" y="1981200"/>
                </a:lnTo>
                <a:lnTo>
                  <a:pt x="2633351" y="1943100"/>
                </a:lnTo>
                <a:lnTo>
                  <a:pt x="2653921" y="1905000"/>
                </a:lnTo>
                <a:lnTo>
                  <a:pt x="2678129" y="1866900"/>
                </a:lnTo>
                <a:lnTo>
                  <a:pt x="2738812" y="1816100"/>
                </a:lnTo>
                <a:lnTo>
                  <a:pt x="2963458" y="1689100"/>
                </a:lnTo>
                <a:lnTo>
                  <a:pt x="3007334" y="1663700"/>
                </a:lnTo>
                <a:lnTo>
                  <a:pt x="3050237" y="1638300"/>
                </a:lnTo>
                <a:lnTo>
                  <a:pt x="3091899" y="1612900"/>
                </a:lnTo>
                <a:lnTo>
                  <a:pt x="3132054" y="1587500"/>
                </a:lnTo>
                <a:lnTo>
                  <a:pt x="3170434" y="1562100"/>
                </a:lnTo>
                <a:lnTo>
                  <a:pt x="3206773" y="1536700"/>
                </a:lnTo>
                <a:lnTo>
                  <a:pt x="3291353" y="1473200"/>
                </a:lnTo>
                <a:lnTo>
                  <a:pt x="3335768" y="1435100"/>
                </a:lnTo>
                <a:lnTo>
                  <a:pt x="3374174" y="1409700"/>
                </a:lnTo>
                <a:lnTo>
                  <a:pt x="3406696" y="1371600"/>
                </a:lnTo>
                <a:lnTo>
                  <a:pt x="3424538" y="1346200"/>
                </a:lnTo>
                <a:lnTo>
                  <a:pt x="1372837" y="1346200"/>
                </a:lnTo>
                <a:lnTo>
                  <a:pt x="1337784" y="1333500"/>
                </a:lnTo>
                <a:lnTo>
                  <a:pt x="1209835" y="1333500"/>
                </a:lnTo>
                <a:lnTo>
                  <a:pt x="1159889" y="1320800"/>
                </a:lnTo>
                <a:lnTo>
                  <a:pt x="1106446" y="1320800"/>
                </a:lnTo>
                <a:lnTo>
                  <a:pt x="1049596" y="1308100"/>
                </a:lnTo>
                <a:lnTo>
                  <a:pt x="989430" y="1295400"/>
                </a:lnTo>
                <a:lnTo>
                  <a:pt x="859511" y="1270000"/>
                </a:lnTo>
                <a:lnTo>
                  <a:pt x="789939" y="1244600"/>
                </a:lnTo>
                <a:lnTo>
                  <a:pt x="717413" y="1231900"/>
                </a:lnTo>
                <a:lnTo>
                  <a:pt x="642023" y="1206500"/>
                </a:lnTo>
                <a:lnTo>
                  <a:pt x="563859" y="1181100"/>
                </a:lnTo>
                <a:lnTo>
                  <a:pt x="483012" y="1143000"/>
                </a:lnTo>
                <a:lnTo>
                  <a:pt x="454747" y="1130300"/>
                </a:lnTo>
                <a:lnTo>
                  <a:pt x="422076" y="1130300"/>
                </a:lnTo>
                <a:lnTo>
                  <a:pt x="385886" y="1117600"/>
                </a:lnTo>
                <a:close/>
              </a:path>
              <a:path w="3485515" h="3721100">
                <a:moveTo>
                  <a:pt x="2542561" y="2616200"/>
                </a:moveTo>
                <a:lnTo>
                  <a:pt x="1948726" y="2616200"/>
                </a:lnTo>
                <a:lnTo>
                  <a:pt x="1968134" y="2641600"/>
                </a:lnTo>
                <a:lnTo>
                  <a:pt x="1982586" y="2667000"/>
                </a:lnTo>
                <a:lnTo>
                  <a:pt x="1990996" y="2692400"/>
                </a:lnTo>
                <a:lnTo>
                  <a:pt x="1992280" y="2743200"/>
                </a:lnTo>
                <a:lnTo>
                  <a:pt x="1990435" y="2768600"/>
                </a:lnTo>
                <a:lnTo>
                  <a:pt x="1987849" y="2794000"/>
                </a:lnTo>
                <a:lnTo>
                  <a:pt x="1981044" y="2882900"/>
                </a:lnTo>
                <a:lnTo>
                  <a:pt x="1977118" y="2933700"/>
                </a:lnTo>
                <a:lnTo>
                  <a:pt x="1973038" y="2997200"/>
                </a:lnTo>
                <a:lnTo>
                  <a:pt x="1968952" y="3048000"/>
                </a:lnTo>
                <a:lnTo>
                  <a:pt x="1965006" y="3111500"/>
                </a:lnTo>
                <a:lnTo>
                  <a:pt x="1961347" y="3162300"/>
                </a:lnTo>
                <a:lnTo>
                  <a:pt x="1958121" y="3225800"/>
                </a:lnTo>
                <a:lnTo>
                  <a:pt x="1955476" y="3276600"/>
                </a:lnTo>
                <a:lnTo>
                  <a:pt x="1953558" y="3327400"/>
                </a:lnTo>
                <a:lnTo>
                  <a:pt x="1952514" y="3378200"/>
                </a:lnTo>
                <a:lnTo>
                  <a:pt x="1952491" y="3429000"/>
                </a:lnTo>
                <a:lnTo>
                  <a:pt x="1957637" y="3479800"/>
                </a:lnTo>
                <a:lnTo>
                  <a:pt x="1970632" y="3530600"/>
                </a:lnTo>
                <a:lnTo>
                  <a:pt x="1990526" y="3581400"/>
                </a:lnTo>
                <a:lnTo>
                  <a:pt x="2016371" y="3619500"/>
                </a:lnTo>
                <a:lnTo>
                  <a:pt x="2047217" y="3644900"/>
                </a:lnTo>
                <a:lnTo>
                  <a:pt x="2082118" y="3670300"/>
                </a:lnTo>
                <a:lnTo>
                  <a:pt x="2120123" y="3683000"/>
                </a:lnTo>
                <a:lnTo>
                  <a:pt x="2160284" y="3695700"/>
                </a:lnTo>
                <a:lnTo>
                  <a:pt x="2255478" y="3695700"/>
                </a:lnTo>
                <a:lnTo>
                  <a:pt x="2301785" y="3683000"/>
                </a:lnTo>
                <a:lnTo>
                  <a:pt x="2341220" y="3670300"/>
                </a:lnTo>
                <a:lnTo>
                  <a:pt x="2402062" y="3644900"/>
                </a:lnTo>
                <a:lnTo>
                  <a:pt x="2443178" y="3581400"/>
                </a:lnTo>
                <a:lnTo>
                  <a:pt x="2457956" y="3543300"/>
                </a:lnTo>
                <a:lnTo>
                  <a:pt x="2469743" y="3505200"/>
                </a:lnTo>
                <a:lnTo>
                  <a:pt x="2479186" y="3467100"/>
                </a:lnTo>
                <a:lnTo>
                  <a:pt x="2486932" y="3416300"/>
                </a:lnTo>
                <a:lnTo>
                  <a:pt x="2493627" y="3365500"/>
                </a:lnTo>
                <a:lnTo>
                  <a:pt x="2499918" y="3302000"/>
                </a:lnTo>
                <a:lnTo>
                  <a:pt x="2506452" y="3238500"/>
                </a:lnTo>
                <a:lnTo>
                  <a:pt x="2510596" y="3187700"/>
                </a:lnTo>
                <a:lnTo>
                  <a:pt x="2514199" y="3149600"/>
                </a:lnTo>
                <a:lnTo>
                  <a:pt x="2517347" y="3111500"/>
                </a:lnTo>
                <a:lnTo>
                  <a:pt x="2520126" y="3060700"/>
                </a:lnTo>
                <a:lnTo>
                  <a:pt x="2522619" y="3022600"/>
                </a:lnTo>
                <a:lnTo>
                  <a:pt x="2524913" y="2984500"/>
                </a:lnTo>
                <a:lnTo>
                  <a:pt x="2527094" y="2933700"/>
                </a:lnTo>
                <a:lnTo>
                  <a:pt x="2529245" y="2882900"/>
                </a:lnTo>
                <a:lnTo>
                  <a:pt x="2531454" y="2832100"/>
                </a:lnTo>
                <a:lnTo>
                  <a:pt x="2533804" y="2781300"/>
                </a:lnTo>
                <a:lnTo>
                  <a:pt x="2536382" y="2730500"/>
                </a:lnTo>
                <a:lnTo>
                  <a:pt x="2539273" y="2667000"/>
                </a:lnTo>
                <a:lnTo>
                  <a:pt x="2542561" y="2616200"/>
                </a:lnTo>
                <a:close/>
              </a:path>
              <a:path w="3485515" h="3721100">
                <a:moveTo>
                  <a:pt x="1987835" y="0"/>
                </a:moveTo>
                <a:lnTo>
                  <a:pt x="1916034" y="0"/>
                </a:lnTo>
                <a:lnTo>
                  <a:pt x="1708747" y="63500"/>
                </a:lnTo>
                <a:lnTo>
                  <a:pt x="1670014" y="88900"/>
                </a:lnTo>
                <a:lnTo>
                  <a:pt x="1632799" y="114300"/>
                </a:lnTo>
                <a:lnTo>
                  <a:pt x="1597366" y="152400"/>
                </a:lnTo>
                <a:lnTo>
                  <a:pt x="1563975" y="177800"/>
                </a:lnTo>
                <a:lnTo>
                  <a:pt x="1532887" y="215900"/>
                </a:lnTo>
                <a:lnTo>
                  <a:pt x="1504366" y="254000"/>
                </a:lnTo>
                <a:lnTo>
                  <a:pt x="1478672" y="292100"/>
                </a:lnTo>
                <a:lnTo>
                  <a:pt x="1456067" y="330200"/>
                </a:lnTo>
                <a:lnTo>
                  <a:pt x="1436813" y="368300"/>
                </a:lnTo>
                <a:lnTo>
                  <a:pt x="1421172" y="406400"/>
                </a:lnTo>
                <a:lnTo>
                  <a:pt x="1409406" y="457200"/>
                </a:lnTo>
                <a:lnTo>
                  <a:pt x="1401775" y="495300"/>
                </a:lnTo>
                <a:lnTo>
                  <a:pt x="1398543" y="546100"/>
                </a:lnTo>
                <a:lnTo>
                  <a:pt x="1399655" y="596900"/>
                </a:lnTo>
                <a:lnTo>
                  <a:pt x="1405310" y="647700"/>
                </a:lnTo>
                <a:lnTo>
                  <a:pt x="1415298" y="698500"/>
                </a:lnTo>
                <a:lnTo>
                  <a:pt x="1429411" y="736600"/>
                </a:lnTo>
                <a:lnTo>
                  <a:pt x="1447440" y="787400"/>
                </a:lnTo>
                <a:lnTo>
                  <a:pt x="1469175" y="825500"/>
                </a:lnTo>
                <a:lnTo>
                  <a:pt x="1494406" y="863600"/>
                </a:lnTo>
                <a:lnTo>
                  <a:pt x="1522926" y="901700"/>
                </a:lnTo>
                <a:lnTo>
                  <a:pt x="1569990" y="977900"/>
                </a:lnTo>
                <a:lnTo>
                  <a:pt x="1605978" y="1041400"/>
                </a:lnTo>
                <a:lnTo>
                  <a:pt x="1631680" y="1092200"/>
                </a:lnTo>
                <a:lnTo>
                  <a:pt x="1647889" y="1143000"/>
                </a:lnTo>
                <a:lnTo>
                  <a:pt x="1655394" y="1181100"/>
                </a:lnTo>
                <a:lnTo>
                  <a:pt x="1654988" y="1219200"/>
                </a:lnTo>
                <a:lnTo>
                  <a:pt x="1633602" y="1270000"/>
                </a:lnTo>
                <a:lnTo>
                  <a:pt x="1590060" y="1295400"/>
                </a:lnTo>
                <a:lnTo>
                  <a:pt x="1530688" y="1320800"/>
                </a:lnTo>
                <a:lnTo>
                  <a:pt x="1497044" y="1333500"/>
                </a:lnTo>
                <a:lnTo>
                  <a:pt x="1403939" y="1333500"/>
                </a:lnTo>
                <a:lnTo>
                  <a:pt x="1372837" y="1346200"/>
                </a:lnTo>
                <a:lnTo>
                  <a:pt x="3424538" y="1346200"/>
                </a:lnTo>
                <a:lnTo>
                  <a:pt x="3433459" y="1333500"/>
                </a:lnTo>
                <a:lnTo>
                  <a:pt x="3454586" y="1295400"/>
                </a:lnTo>
                <a:lnTo>
                  <a:pt x="3470202" y="1257300"/>
                </a:lnTo>
                <a:lnTo>
                  <a:pt x="3472759" y="1244600"/>
                </a:lnTo>
                <a:lnTo>
                  <a:pt x="2439816" y="1244600"/>
                </a:lnTo>
                <a:lnTo>
                  <a:pt x="2400219" y="1231900"/>
                </a:lnTo>
                <a:lnTo>
                  <a:pt x="2369345" y="1219200"/>
                </a:lnTo>
                <a:lnTo>
                  <a:pt x="2346943" y="1206500"/>
                </a:lnTo>
                <a:lnTo>
                  <a:pt x="2332766" y="1181100"/>
                </a:lnTo>
                <a:lnTo>
                  <a:pt x="2326565" y="1155700"/>
                </a:lnTo>
                <a:lnTo>
                  <a:pt x="2328090" y="1117600"/>
                </a:lnTo>
                <a:lnTo>
                  <a:pt x="2337095" y="1079500"/>
                </a:lnTo>
                <a:lnTo>
                  <a:pt x="2353328" y="1028700"/>
                </a:lnTo>
                <a:lnTo>
                  <a:pt x="2376543" y="965200"/>
                </a:lnTo>
                <a:lnTo>
                  <a:pt x="2406491" y="901700"/>
                </a:lnTo>
                <a:lnTo>
                  <a:pt x="2431348" y="850900"/>
                </a:lnTo>
                <a:lnTo>
                  <a:pt x="2451278" y="800100"/>
                </a:lnTo>
                <a:lnTo>
                  <a:pt x="2466788" y="749300"/>
                </a:lnTo>
                <a:lnTo>
                  <a:pt x="2478382" y="711200"/>
                </a:lnTo>
                <a:lnTo>
                  <a:pt x="2486568" y="673100"/>
                </a:lnTo>
                <a:lnTo>
                  <a:pt x="2491851" y="635000"/>
                </a:lnTo>
                <a:lnTo>
                  <a:pt x="2494738" y="584200"/>
                </a:lnTo>
                <a:lnTo>
                  <a:pt x="2495734" y="546100"/>
                </a:lnTo>
                <a:lnTo>
                  <a:pt x="2494105" y="495300"/>
                </a:lnTo>
                <a:lnTo>
                  <a:pt x="2488747" y="444500"/>
                </a:lnTo>
                <a:lnTo>
                  <a:pt x="2479773" y="393700"/>
                </a:lnTo>
                <a:lnTo>
                  <a:pt x="2467296" y="355600"/>
                </a:lnTo>
                <a:lnTo>
                  <a:pt x="2451427" y="304800"/>
                </a:lnTo>
                <a:lnTo>
                  <a:pt x="2432281" y="266700"/>
                </a:lnTo>
                <a:lnTo>
                  <a:pt x="2409969" y="228600"/>
                </a:lnTo>
                <a:lnTo>
                  <a:pt x="2384604" y="190500"/>
                </a:lnTo>
                <a:lnTo>
                  <a:pt x="2325166" y="139700"/>
                </a:lnTo>
                <a:lnTo>
                  <a:pt x="2291319" y="101600"/>
                </a:lnTo>
                <a:lnTo>
                  <a:pt x="2254869" y="76200"/>
                </a:lnTo>
                <a:lnTo>
                  <a:pt x="2215930" y="63500"/>
                </a:lnTo>
                <a:lnTo>
                  <a:pt x="2174614" y="38100"/>
                </a:lnTo>
                <a:lnTo>
                  <a:pt x="2131034" y="25400"/>
                </a:lnTo>
                <a:lnTo>
                  <a:pt x="2085302" y="12700"/>
                </a:lnTo>
                <a:lnTo>
                  <a:pt x="2037532" y="12700"/>
                </a:lnTo>
                <a:lnTo>
                  <a:pt x="1987835" y="0"/>
                </a:lnTo>
                <a:close/>
              </a:path>
              <a:path w="3485515" h="3721100">
                <a:moveTo>
                  <a:pt x="3285907" y="914400"/>
                </a:moveTo>
                <a:lnTo>
                  <a:pt x="3239695" y="927100"/>
                </a:lnTo>
                <a:lnTo>
                  <a:pt x="3188343" y="939800"/>
                </a:lnTo>
                <a:lnTo>
                  <a:pt x="3131762" y="965200"/>
                </a:lnTo>
                <a:lnTo>
                  <a:pt x="3069863" y="990600"/>
                </a:lnTo>
                <a:lnTo>
                  <a:pt x="2769905" y="1143000"/>
                </a:lnTo>
                <a:lnTo>
                  <a:pt x="2575717" y="1219200"/>
                </a:lnTo>
                <a:lnTo>
                  <a:pt x="2471089" y="1244600"/>
                </a:lnTo>
                <a:lnTo>
                  <a:pt x="3472759" y="1244600"/>
                </a:lnTo>
                <a:lnTo>
                  <a:pt x="3480431" y="1206500"/>
                </a:lnTo>
                <a:lnTo>
                  <a:pt x="3485399" y="1168400"/>
                </a:lnTo>
                <a:lnTo>
                  <a:pt x="3485229" y="1117600"/>
                </a:lnTo>
                <a:lnTo>
                  <a:pt x="3481264" y="1079500"/>
                </a:lnTo>
                <a:lnTo>
                  <a:pt x="3460233" y="1016000"/>
                </a:lnTo>
                <a:lnTo>
                  <a:pt x="3421138" y="965200"/>
                </a:lnTo>
                <a:lnTo>
                  <a:pt x="3394595" y="952500"/>
                </a:lnTo>
                <a:lnTo>
                  <a:pt x="3363268" y="927100"/>
                </a:lnTo>
                <a:lnTo>
                  <a:pt x="3327068" y="927100"/>
                </a:lnTo>
                <a:lnTo>
                  <a:pt x="3285907" y="91440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72745">
              <a:lnSpc>
                <a:spcPct val="100000"/>
              </a:lnSpc>
              <a:spcBef>
                <a:spcPts val="100"/>
              </a:spcBef>
            </a:pPr>
            <a:r>
              <a:rPr spc="229" dirty="0"/>
              <a:t>4</a:t>
            </a:r>
          </a:p>
        </p:txBody>
      </p:sp>
      <p:pic>
        <p:nvPicPr>
          <p:cNvPr id="19" name="Picture 1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0" y="0"/>
            <a:ext cx="10692003" cy="7559929"/>
          </a:xfrm>
          <a:prstGeom prst="rect">
            <a:avLst/>
          </a:prstGeom>
        </p:spPr>
      </p:pic>
      <p:sp>
        <p:nvSpPr>
          <p:cNvPr id="20" name="FreeForm 3"/>
          <p:cNvSpPr/>
          <p:nvPr/>
        </p:nvSpPr>
        <p:spPr>
          <a:xfrm>
            <a:off x="3822010" y="678490"/>
            <a:ext cx="3484625" cy="3700907"/>
          </a:xfrm>
          <a:custGeom>
            <a:avLst/>
            <a:gdLst>
              <a:gd name="connsiteX0" fmla="*/ 0 w 0"/>
              <a:gd name="connsiteY0" fmla="*/ 0 w 0"/>
              <a:gd name="connsiteX1" fmla="*/ 0 w 0"/>
              <a:gd name="connsiteY1" fmla="*/ 0 w 0"/>
              <a:gd name="connsiteX2" fmla="*/ 0 w 0"/>
              <a:gd name="connsiteY2" fmla="*/ 0 w 0"/>
              <a:gd name="connsiteX3" fmla="*/ 0 w 0"/>
              <a:gd name="connsiteY3" fmla="*/ 0 w 0"/>
              <a:gd name="connsiteX4" fmla="*/ 0 w 0"/>
              <a:gd name="connsiteY4" fmla="*/ 0 w 0"/>
              <a:gd name="connsiteX5" fmla="*/ 0 w 0"/>
              <a:gd name="connsiteY5" fmla="*/ 0 w 0"/>
              <a:gd name="connsiteX6" fmla="*/ 0 w 0"/>
              <a:gd name="connsiteY6" fmla="*/ 0 w 0"/>
              <a:gd name="connsiteX7" fmla="*/ 0 w 0"/>
              <a:gd name="connsiteY7" fmla="*/ 0 w 0"/>
              <a:gd name="connsiteX8" fmla="*/ 0 w 0"/>
              <a:gd name="connsiteY8" fmla="*/ 0 w 0"/>
              <a:gd name="connsiteX9" fmla="*/ 0 w 0"/>
              <a:gd name="connsiteY9" fmla="*/ 0 w 0"/>
              <a:gd name="connsiteX10" fmla="*/ 0 w 0"/>
              <a:gd name="connsiteY10" fmla="*/ 0 w 0"/>
              <a:gd name="connsiteX11" fmla="*/ 0 w 0"/>
              <a:gd name="connsiteY11" fmla="*/ 0 w 0"/>
              <a:gd name="connsiteX12" fmla="*/ 0 w 0"/>
              <a:gd name="connsiteY12" fmla="*/ 0 w 0"/>
              <a:gd name="connsiteX13" fmla="*/ 0 w 0"/>
              <a:gd name="connsiteY13" fmla="*/ 0 w 0"/>
              <a:gd name="connsiteX14" fmla="*/ 0 w 0"/>
              <a:gd name="connsiteY14" fmla="*/ 0 w 0"/>
              <a:gd name="connsiteX15" fmla="*/ 0 w 0"/>
              <a:gd name="connsiteY15" fmla="*/ 0 w 0"/>
              <a:gd name="connsiteX16" fmla="*/ 0 w 0"/>
              <a:gd name="connsiteY16" fmla="*/ 0 w 0"/>
              <a:gd name="connsiteX17" fmla="*/ 0 w 0"/>
              <a:gd name="connsiteY17" fmla="*/ 0 w 0"/>
              <a:gd name="connsiteX18" fmla="*/ 0 w 0"/>
              <a:gd name="connsiteY18" fmla="*/ 0 w 0"/>
              <a:gd name="connsiteX19" fmla="*/ 0 w 0"/>
              <a:gd name="connsiteY19" fmla="*/ 0 w 0"/>
              <a:gd name="connsiteX20" fmla="*/ 0 w 0"/>
              <a:gd name="connsiteY20" fmla="*/ 0 w 0"/>
              <a:gd name="connsiteX21" fmla="*/ 0 w 0"/>
              <a:gd name="connsiteY21" fmla="*/ 0 w 0"/>
              <a:gd name="connsiteX22" fmla="*/ 0 w 0"/>
              <a:gd name="connsiteY22" fmla="*/ 0 w 0"/>
              <a:gd name="connsiteX23" fmla="*/ 0 w 0"/>
              <a:gd name="connsiteY23" fmla="*/ 0 w 0"/>
              <a:gd name="connsiteX24" fmla="*/ 0 w 0"/>
              <a:gd name="connsiteY24" fmla="*/ 0 w 0"/>
              <a:gd name="connsiteX25" fmla="*/ 0 w 0"/>
              <a:gd name="connsiteY25" fmla="*/ 0 w 0"/>
              <a:gd name="connsiteX26" fmla="*/ 0 w 0"/>
              <a:gd name="connsiteY26" fmla="*/ 0 w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3484625" h="3700907">
                <a:moveTo>
                  <a:pt x="1398017" y="541909"/>
                </a:moveTo>
                <a:cubicBezTo>
                  <a:pt x="1394715" y="679704"/>
                  <a:pt x="1442086" y="805688"/>
                  <a:pt x="1522350" y="903859"/>
                </a:cubicBezTo>
                <a:cubicBezTo>
                  <a:pt x="1751458" y="1238250"/>
                  <a:pt x="1646302" y="1288923"/>
                  <a:pt x="1496442" y="1328673"/>
                </a:cubicBezTo>
                <a:cubicBezTo>
                  <a:pt x="1442086" y="1343532"/>
                  <a:pt x="1057530" y="1371092"/>
                  <a:pt x="482473" y="1142746"/>
                </a:cubicBezTo>
                <a:cubicBezTo>
                  <a:pt x="353569" y="1091438"/>
                  <a:pt x="26162" y="1086612"/>
                  <a:pt x="0" y="1370329"/>
                </a:cubicBezTo>
                <a:cubicBezTo>
                  <a:pt x="-18923" y="1583817"/>
                  <a:pt x="170561" y="1709928"/>
                  <a:pt x="329693" y="1762887"/>
                </a:cubicBezTo>
                <a:cubicBezTo>
                  <a:pt x="433452" y="1797938"/>
                  <a:pt x="886842" y="1947418"/>
                  <a:pt x="1229487" y="2018664"/>
                </a:cubicBezTo>
                <a:cubicBezTo>
                  <a:pt x="1400430" y="2054098"/>
                  <a:pt x="1402208" y="2250059"/>
                  <a:pt x="1350011" y="2351405"/>
                </a:cubicBezTo>
                <a:cubicBezTo>
                  <a:pt x="1199262" y="2642235"/>
                  <a:pt x="989712" y="2953131"/>
                  <a:pt x="874777" y="3144520"/>
                </a:cubicBezTo>
                <a:cubicBezTo>
                  <a:pt x="765176" y="3327146"/>
                  <a:pt x="753238" y="3629787"/>
                  <a:pt x="932054" y="3700907"/>
                </a:cubicBezTo>
                <a:cubicBezTo>
                  <a:pt x="1153288" y="3789426"/>
                  <a:pt x="1313689" y="3633343"/>
                  <a:pt x="1421893" y="3448431"/>
                </a:cubicBezTo>
                <a:cubicBezTo>
                  <a:pt x="1581151" y="3176777"/>
                  <a:pt x="1767206" y="2838450"/>
                  <a:pt x="1814831" y="2732278"/>
                </a:cubicBezTo>
                <a:cubicBezTo>
                  <a:pt x="1896619" y="2547874"/>
                  <a:pt x="1999616" y="2606166"/>
                  <a:pt x="1991742" y="2736723"/>
                </a:cubicBezTo>
                <a:cubicBezTo>
                  <a:pt x="1985011" y="2835910"/>
                  <a:pt x="1949450" y="3238500"/>
                  <a:pt x="1951863" y="3422650"/>
                </a:cubicBezTo>
                <a:cubicBezTo>
                  <a:pt x="1954658" y="3603117"/>
                  <a:pt x="2076070" y="3697986"/>
                  <a:pt x="2201037" y="3696462"/>
                </a:cubicBezTo>
                <a:cubicBezTo>
                  <a:pt x="2470786" y="3694176"/>
                  <a:pt x="2473834" y="3545840"/>
                  <a:pt x="2505838" y="3233674"/>
                </a:cubicBezTo>
                <a:cubicBezTo>
                  <a:pt x="2528063" y="3021203"/>
                  <a:pt x="2526793" y="2833370"/>
                  <a:pt x="2550034" y="2472817"/>
                </a:cubicBezTo>
                <a:cubicBezTo>
                  <a:pt x="2565020" y="2235581"/>
                  <a:pt x="2564385" y="1916049"/>
                  <a:pt x="2738248" y="1814195"/>
                </a:cubicBezTo>
                <a:cubicBezTo>
                  <a:pt x="2916175" y="1709928"/>
                  <a:pt x="3109088" y="1603120"/>
                  <a:pt x="3240279" y="1511681"/>
                </a:cubicBezTo>
                <a:cubicBezTo>
                  <a:pt x="3419095" y="1387220"/>
                  <a:pt x="3493644" y="1282064"/>
                  <a:pt x="3484627" y="1117473"/>
                </a:cubicBezTo>
                <a:cubicBezTo>
                  <a:pt x="3476752" y="969518"/>
                  <a:pt x="3349118" y="828167"/>
                  <a:pt x="3069337" y="990600"/>
                </a:cubicBezTo>
                <a:cubicBezTo>
                  <a:pt x="2591563" y="1265301"/>
                  <a:pt x="2439289" y="1240790"/>
                  <a:pt x="2439289" y="1240790"/>
                </a:cubicBezTo>
                <a:cubicBezTo>
                  <a:pt x="2292478" y="1229613"/>
                  <a:pt x="2295145" y="1126617"/>
                  <a:pt x="2405888" y="902462"/>
                </a:cubicBezTo>
                <a:cubicBezTo>
                  <a:pt x="2479168" y="748411"/>
                  <a:pt x="2494535" y="667893"/>
                  <a:pt x="2495170" y="539242"/>
                </a:cubicBezTo>
                <a:cubicBezTo>
                  <a:pt x="2496821" y="228853"/>
                  <a:pt x="2290954" y="21971"/>
                  <a:pt x="1987297" y="762"/>
                </a:cubicBezTo>
                <a:cubicBezTo>
                  <a:pt x="1977391" y="381"/>
                  <a:pt x="1967611" y="0"/>
                  <a:pt x="1957833" y="0"/>
                </a:cubicBezTo>
                <a:cubicBezTo>
                  <a:pt x="1690244" y="0"/>
                  <a:pt x="1403986" y="249047"/>
                  <a:pt x="1398017" y="541909"/>
                </a:cubicBezTo>
              </a:path>
            </a:pathLst>
          </a:custGeom>
          <a:noFill/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wrap="none" lIns="0" tIns="0" rIns="0" bIns="0" rtlCol="0" anchor="ctr"/>
          <a:lstStyle/>
          <a:p>
            <a:pPr indent="0" algn="ctr">
              <a:lnSpc>
                <a:spcPts val="11500"/>
              </a:lnSpc>
            </a:pPr>
            <a:r>
              <a:rPr lang="en-US" altLang="ko-KR" sz="9000" b="1" dirty="0">
                <a:solidFill>
                  <a:srgbClr val="127BC8"/>
                </a:solidFill>
              </a:rPr>
              <a:t>4</a:t>
            </a:r>
            <a:endParaRPr lang="en-US" altLang="ko-KR" sz="9000" b="1" dirty="0" smtClean="0">
              <a:solidFill>
                <a:srgbClr val="127BC8"/>
              </a:solidFill>
            </a:endParaRPr>
          </a:p>
        </p:txBody>
      </p:sp>
      <p:sp>
        <p:nvSpPr>
          <p:cNvPr id="21" name="object 2"/>
          <p:cNvSpPr txBox="1"/>
          <p:nvPr/>
        </p:nvSpPr>
        <p:spPr>
          <a:xfrm>
            <a:off x="3696372" y="4743500"/>
            <a:ext cx="3299600" cy="47448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lang="ko-KR" altLang="en-US" sz="3000" b="1" spc="-340" dirty="0" smtClean="0">
                <a:solidFill>
                  <a:srgbClr val="FFFFFF"/>
                </a:solidFill>
                <a:latin typeface="Malgun Gothic"/>
                <a:cs typeface="Malgun Gothic"/>
              </a:rPr>
              <a:t>아동학대예방교육</a:t>
            </a:r>
            <a:endParaRPr sz="3000" dirty="0">
              <a:latin typeface="Malgun Gothic"/>
              <a:cs typeface="Malgun Gothic"/>
            </a:endParaRPr>
          </a:p>
        </p:txBody>
      </p:sp>
      <p:pic>
        <p:nvPicPr>
          <p:cNvPr id="22" name="그림 2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4300" y="6849687"/>
            <a:ext cx="1785679" cy="4752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43048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798621" y="11"/>
            <a:ext cx="3353798" cy="180417"/>
          </a:xfrm>
          <a:custGeom>
            <a:avLst/>
            <a:gdLst/>
            <a:ahLst/>
            <a:cxnLst/>
            <a:rect l="l" t="t" r="r" b="b"/>
            <a:pathLst>
              <a:path w="2858134" h="180340">
                <a:moveTo>
                  <a:pt x="0" y="179997"/>
                </a:moveTo>
                <a:lnTo>
                  <a:pt x="2857728" y="179997"/>
                </a:lnTo>
                <a:lnTo>
                  <a:pt x="2857728" y="0"/>
                </a:lnTo>
                <a:lnTo>
                  <a:pt x="0" y="0"/>
                </a:lnTo>
                <a:lnTo>
                  <a:pt x="0" y="179997"/>
                </a:lnTo>
                <a:close/>
              </a:path>
            </a:pathLst>
          </a:custGeom>
          <a:solidFill>
            <a:srgbClr val="007D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540004" y="11"/>
            <a:ext cx="3500966" cy="180417"/>
          </a:xfrm>
          <a:custGeom>
            <a:avLst/>
            <a:gdLst/>
            <a:ahLst/>
            <a:cxnLst/>
            <a:rect l="l" t="t" r="r" b="b"/>
            <a:pathLst>
              <a:path w="2854960" h="180340">
                <a:moveTo>
                  <a:pt x="0" y="179997"/>
                </a:moveTo>
                <a:lnTo>
                  <a:pt x="2854363" y="179997"/>
                </a:lnTo>
                <a:lnTo>
                  <a:pt x="2854363" y="0"/>
                </a:lnTo>
                <a:lnTo>
                  <a:pt x="0" y="0"/>
                </a:lnTo>
                <a:lnTo>
                  <a:pt x="0" y="179997"/>
                </a:lnTo>
                <a:close/>
              </a:path>
            </a:pathLst>
          </a:custGeom>
          <a:solidFill>
            <a:srgbClr val="007D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34354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38844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543334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547824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552314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556804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561294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565784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570274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574764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579253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583744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588234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592724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597214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601703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606194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610683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615173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619664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624153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628644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633133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637623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642113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646603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651094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655583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660073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664563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669053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673543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678033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682523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687013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691503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695993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700483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704973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709463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713953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718443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722932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727423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731912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736403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740893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74538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749873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754362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758852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763343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767833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772323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776812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78130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785792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790282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794772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799262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803752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80824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81273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817222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821712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826202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830692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835182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839672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844161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84865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853142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857632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862122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866611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871102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875591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880082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884572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889061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893552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898041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902531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907021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911511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" name="object 89"/>
          <p:cNvSpPr/>
          <p:nvPr/>
        </p:nvSpPr>
        <p:spPr>
          <a:xfrm>
            <a:off x="916002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" name="object 90"/>
          <p:cNvSpPr/>
          <p:nvPr/>
        </p:nvSpPr>
        <p:spPr>
          <a:xfrm>
            <a:off x="920491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" name="object 91"/>
          <p:cNvSpPr/>
          <p:nvPr/>
        </p:nvSpPr>
        <p:spPr>
          <a:xfrm>
            <a:off x="924981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" name="object 92"/>
          <p:cNvSpPr/>
          <p:nvPr/>
        </p:nvSpPr>
        <p:spPr>
          <a:xfrm>
            <a:off x="929471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" name="object 93"/>
          <p:cNvSpPr/>
          <p:nvPr/>
        </p:nvSpPr>
        <p:spPr>
          <a:xfrm>
            <a:off x="933961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" name="object 94"/>
          <p:cNvSpPr/>
          <p:nvPr/>
        </p:nvSpPr>
        <p:spPr>
          <a:xfrm>
            <a:off x="938451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" name="object 95"/>
          <p:cNvSpPr/>
          <p:nvPr/>
        </p:nvSpPr>
        <p:spPr>
          <a:xfrm>
            <a:off x="942941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" name="object 96"/>
          <p:cNvSpPr/>
          <p:nvPr/>
        </p:nvSpPr>
        <p:spPr>
          <a:xfrm>
            <a:off x="947431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" name="object 97"/>
          <p:cNvSpPr/>
          <p:nvPr/>
        </p:nvSpPr>
        <p:spPr>
          <a:xfrm>
            <a:off x="951921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" name="object 98"/>
          <p:cNvSpPr/>
          <p:nvPr/>
        </p:nvSpPr>
        <p:spPr>
          <a:xfrm>
            <a:off x="956411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" name="object 99"/>
          <p:cNvSpPr/>
          <p:nvPr/>
        </p:nvSpPr>
        <p:spPr>
          <a:xfrm>
            <a:off x="960901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" name="object 100"/>
          <p:cNvSpPr/>
          <p:nvPr/>
        </p:nvSpPr>
        <p:spPr>
          <a:xfrm>
            <a:off x="965391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" name="object 101"/>
          <p:cNvSpPr/>
          <p:nvPr/>
        </p:nvSpPr>
        <p:spPr>
          <a:xfrm>
            <a:off x="969881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" name="object 102"/>
          <p:cNvSpPr/>
          <p:nvPr/>
        </p:nvSpPr>
        <p:spPr>
          <a:xfrm>
            <a:off x="974371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" name="object 103"/>
          <p:cNvSpPr/>
          <p:nvPr/>
        </p:nvSpPr>
        <p:spPr>
          <a:xfrm>
            <a:off x="978861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" name="object 104"/>
          <p:cNvSpPr/>
          <p:nvPr/>
        </p:nvSpPr>
        <p:spPr>
          <a:xfrm>
            <a:off x="983351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" name="object 105"/>
          <p:cNvSpPr/>
          <p:nvPr/>
        </p:nvSpPr>
        <p:spPr>
          <a:xfrm>
            <a:off x="987840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" name="object 106"/>
          <p:cNvSpPr/>
          <p:nvPr/>
        </p:nvSpPr>
        <p:spPr>
          <a:xfrm>
            <a:off x="992331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" name="object 107"/>
          <p:cNvSpPr/>
          <p:nvPr/>
        </p:nvSpPr>
        <p:spPr>
          <a:xfrm>
            <a:off x="996821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" name="object 108"/>
          <p:cNvSpPr/>
          <p:nvPr/>
        </p:nvSpPr>
        <p:spPr>
          <a:xfrm>
            <a:off x="1001311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" name="object 109"/>
          <p:cNvSpPr/>
          <p:nvPr/>
        </p:nvSpPr>
        <p:spPr>
          <a:xfrm>
            <a:off x="10058012" y="12"/>
            <a:ext cx="94615" cy="134620"/>
          </a:xfrm>
          <a:custGeom>
            <a:avLst/>
            <a:gdLst/>
            <a:ahLst/>
            <a:cxnLst/>
            <a:rect l="l" t="t" r="r" b="b"/>
            <a:pathLst>
              <a:path w="94615" h="134620">
                <a:moveTo>
                  <a:pt x="0" y="0"/>
                </a:moveTo>
                <a:lnTo>
                  <a:pt x="93999" y="134541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" name="object 110"/>
          <p:cNvSpPr/>
          <p:nvPr/>
        </p:nvSpPr>
        <p:spPr>
          <a:xfrm>
            <a:off x="10102906" y="12"/>
            <a:ext cx="49530" cy="70485"/>
          </a:xfrm>
          <a:custGeom>
            <a:avLst/>
            <a:gdLst/>
            <a:ahLst/>
            <a:cxnLst/>
            <a:rect l="l" t="t" r="r" b="b"/>
            <a:pathLst>
              <a:path w="49529" h="70485">
                <a:moveTo>
                  <a:pt x="0" y="0"/>
                </a:moveTo>
                <a:lnTo>
                  <a:pt x="49105" y="70284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" name="object 111"/>
          <p:cNvSpPr/>
          <p:nvPr/>
        </p:nvSpPr>
        <p:spPr>
          <a:xfrm>
            <a:off x="540004" y="130264"/>
            <a:ext cx="34925" cy="50165"/>
          </a:xfrm>
          <a:custGeom>
            <a:avLst/>
            <a:gdLst/>
            <a:ahLst/>
            <a:cxnLst/>
            <a:rect l="l" t="t" r="r" b="b"/>
            <a:pathLst>
              <a:path w="34925" h="50164">
                <a:moveTo>
                  <a:pt x="0" y="0"/>
                </a:moveTo>
                <a:lnTo>
                  <a:pt x="34755" y="49745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" name="object 112"/>
          <p:cNvSpPr/>
          <p:nvPr/>
        </p:nvSpPr>
        <p:spPr>
          <a:xfrm>
            <a:off x="540004" y="66006"/>
            <a:ext cx="80010" cy="114300"/>
          </a:xfrm>
          <a:custGeom>
            <a:avLst/>
            <a:gdLst/>
            <a:ahLst/>
            <a:cxnLst/>
            <a:rect l="l" t="t" r="r" b="b"/>
            <a:pathLst>
              <a:path w="80009" h="114300">
                <a:moveTo>
                  <a:pt x="0" y="0"/>
                </a:moveTo>
                <a:lnTo>
                  <a:pt x="79649" y="114002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" name="object 113"/>
          <p:cNvSpPr/>
          <p:nvPr/>
        </p:nvSpPr>
        <p:spPr>
          <a:xfrm>
            <a:off x="540004" y="1740"/>
            <a:ext cx="125095" cy="178435"/>
          </a:xfrm>
          <a:custGeom>
            <a:avLst/>
            <a:gdLst/>
            <a:ahLst/>
            <a:cxnLst/>
            <a:rect l="l" t="t" r="r" b="b"/>
            <a:pathLst>
              <a:path w="125095" h="178435">
                <a:moveTo>
                  <a:pt x="0" y="0"/>
                </a:moveTo>
                <a:lnTo>
                  <a:pt x="124551" y="178269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" name="object 114"/>
          <p:cNvSpPr/>
          <p:nvPr/>
        </p:nvSpPr>
        <p:spPr>
          <a:xfrm>
            <a:off x="58369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" name="object 115"/>
          <p:cNvSpPr/>
          <p:nvPr/>
        </p:nvSpPr>
        <p:spPr>
          <a:xfrm>
            <a:off x="62859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" name="object 116"/>
          <p:cNvSpPr/>
          <p:nvPr/>
        </p:nvSpPr>
        <p:spPr>
          <a:xfrm>
            <a:off x="67349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" name="object 117"/>
          <p:cNvSpPr/>
          <p:nvPr/>
        </p:nvSpPr>
        <p:spPr>
          <a:xfrm>
            <a:off x="71839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" name="object 118"/>
          <p:cNvSpPr/>
          <p:nvPr/>
        </p:nvSpPr>
        <p:spPr>
          <a:xfrm>
            <a:off x="76329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" name="object 119"/>
          <p:cNvSpPr/>
          <p:nvPr/>
        </p:nvSpPr>
        <p:spPr>
          <a:xfrm>
            <a:off x="80819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" name="object 120"/>
          <p:cNvSpPr/>
          <p:nvPr/>
        </p:nvSpPr>
        <p:spPr>
          <a:xfrm>
            <a:off x="85309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" name="object 121"/>
          <p:cNvSpPr/>
          <p:nvPr/>
        </p:nvSpPr>
        <p:spPr>
          <a:xfrm>
            <a:off x="89799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" name="object 122"/>
          <p:cNvSpPr/>
          <p:nvPr/>
        </p:nvSpPr>
        <p:spPr>
          <a:xfrm>
            <a:off x="94289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" name="object 123"/>
          <p:cNvSpPr/>
          <p:nvPr/>
        </p:nvSpPr>
        <p:spPr>
          <a:xfrm>
            <a:off x="98779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" name="object 124"/>
          <p:cNvSpPr/>
          <p:nvPr/>
        </p:nvSpPr>
        <p:spPr>
          <a:xfrm>
            <a:off x="103269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" name="object 125"/>
          <p:cNvSpPr/>
          <p:nvPr/>
        </p:nvSpPr>
        <p:spPr>
          <a:xfrm>
            <a:off x="107758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" name="object 126"/>
          <p:cNvSpPr/>
          <p:nvPr/>
        </p:nvSpPr>
        <p:spPr>
          <a:xfrm>
            <a:off x="112249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" name="object 127"/>
          <p:cNvSpPr/>
          <p:nvPr/>
        </p:nvSpPr>
        <p:spPr>
          <a:xfrm>
            <a:off x="116738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" name="object 128"/>
          <p:cNvSpPr/>
          <p:nvPr/>
        </p:nvSpPr>
        <p:spPr>
          <a:xfrm>
            <a:off x="121229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" name="object 129"/>
          <p:cNvSpPr/>
          <p:nvPr/>
        </p:nvSpPr>
        <p:spPr>
          <a:xfrm>
            <a:off x="125719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" name="object 130"/>
          <p:cNvSpPr/>
          <p:nvPr/>
        </p:nvSpPr>
        <p:spPr>
          <a:xfrm>
            <a:off x="130208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" name="object 131"/>
          <p:cNvSpPr/>
          <p:nvPr/>
        </p:nvSpPr>
        <p:spPr>
          <a:xfrm>
            <a:off x="134699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" name="object 132"/>
          <p:cNvSpPr/>
          <p:nvPr/>
        </p:nvSpPr>
        <p:spPr>
          <a:xfrm>
            <a:off x="139188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" name="object 133"/>
          <p:cNvSpPr/>
          <p:nvPr/>
        </p:nvSpPr>
        <p:spPr>
          <a:xfrm>
            <a:off x="143678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" name="object 134"/>
          <p:cNvSpPr/>
          <p:nvPr/>
        </p:nvSpPr>
        <p:spPr>
          <a:xfrm>
            <a:off x="148168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5" name="object 135"/>
          <p:cNvSpPr/>
          <p:nvPr/>
        </p:nvSpPr>
        <p:spPr>
          <a:xfrm>
            <a:off x="152658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6" name="object 136"/>
          <p:cNvSpPr/>
          <p:nvPr/>
        </p:nvSpPr>
        <p:spPr>
          <a:xfrm>
            <a:off x="157149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7" name="object 137"/>
          <p:cNvSpPr/>
          <p:nvPr/>
        </p:nvSpPr>
        <p:spPr>
          <a:xfrm>
            <a:off x="161638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8" name="object 138"/>
          <p:cNvSpPr/>
          <p:nvPr/>
        </p:nvSpPr>
        <p:spPr>
          <a:xfrm>
            <a:off x="166128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9" name="object 139"/>
          <p:cNvSpPr/>
          <p:nvPr/>
        </p:nvSpPr>
        <p:spPr>
          <a:xfrm>
            <a:off x="170618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0" name="object 140"/>
          <p:cNvSpPr/>
          <p:nvPr/>
        </p:nvSpPr>
        <p:spPr>
          <a:xfrm>
            <a:off x="17510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1" name="object 141"/>
          <p:cNvSpPr/>
          <p:nvPr/>
        </p:nvSpPr>
        <p:spPr>
          <a:xfrm>
            <a:off x="179598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2" name="object 142"/>
          <p:cNvSpPr/>
          <p:nvPr/>
        </p:nvSpPr>
        <p:spPr>
          <a:xfrm>
            <a:off x="18408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3" name="object 143"/>
          <p:cNvSpPr/>
          <p:nvPr/>
        </p:nvSpPr>
        <p:spPr>
          <a:xfrm>
            <a:off x="188578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4" name="object 144"/>
          <p:cNvSpPr/>
          <p:nvPr/>
        </p:nvSpPr>
        <p:spPr>
          <a:xfrm>
            <a:off x="193068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5" name="object 145"/>
          <p:cNvSpPr/>
          <p:nvPr/>
        </p:nvSpPr>
        <p:spPr>
          <a:xfrm>
            <a:off x="197557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6" name="object 146"/>
          <p:cNvSpPr/>
          <p:nvPr/>
        </p:nvSpPr>
        <p:spPr>
          <a:xfrm>
            <a:off x="202048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7" name="object 147"/>
          <p:cNvSpPr/>
          <p:nvPr/>
        </p:nvSpPr>
        <p:spPr>
          <a:xfrm>
            <a:off x="206538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8" name="object 148"/>
          <p:cNvSpPr/>
          <p:nvPr/>
        </p:nvSpPr>
        <p:spPr>
          <a:xfrm>
            <a:off x="21102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9" name="object 149"/>
          <p:cNvSpPr/>
          <p:nvPr/>
        </p:nvSpPr>
        <p:spPr>
          <a:xfrm>
            <a:off x="21551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0" name="object 150"/>
          <p:cNvSpPr/>
          <p:nvPr/>
        </p:nvSpPr>
        <p:spPr>
          <a:xfrm>
            <a:off x="22000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1" name="object 151"/>
          <p:cNvSpPr/>
          <p:nvPr/>
        </p:nvSpPr>
        <p:spPr>
          <a:xfrm>
            <a:off x="224498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2" name="object 152"/>
          <p:cNvSpPr/>
          <p:nvPr/>
        </p:nvSpPr>
        <p:spPr>
          <a:xfrm>
            <a:off x="22898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3" name="object 153"/>
          <p:cNvSpPr/>
          <p:nvPr/>
        </p:nvSpPr>
        <p:spPr>
          <a:xfrm>
            <a:off x="23347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4" name="object 154"/>
          <p:cNvSpPr/>
          <p:nvPr/>
        </p:nvSpPr>
        <p:spPr>
          <a:xfrm>
            <a:off x="23796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5" name="object 155"/>
          <p:cNvSpPr/>
          <p:nvPr/>
        </p:nvSpPr>
        <p:spPr>
          <a:xfrm>
            <a:off x="242458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6" name="object 156"/>
          <p:cNvSpPr/>
          <p:nvPr/>
        </p:nvSpPr>
        <p:spPr>
          <a:xfrm>
            <a:off x="246948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7" name="object 157"/>
          <p:cNvSpPr/>
          <p:nvPr/>
        </p:nvSpPr>
        <p:spPr>
          <a:xfrm>
            <a:off x="251437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8" name="object 158"/>
          <p:cNvSpPr/>
          <p:nvPr/>
        </p:nvSpPr>
        <p:spPr>
          <a:xfrm>
            <a:off x="255928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9" name="object 159"/>
          <p:cNvSpPr/>
          <p:nvPr/>
        </p:nvSpPr>
        <p:spPr>
          <a:xfrm>
            <a:off x="260418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0" name="object 160"/>
          <p:cNvSpPr/>
          <p:nvPr/>
        </p:nvSpPr>
        <p:spPr>
          <a:xfrm>
            <a:off x="26490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1" name="object 161"/>
          <p:cNvSpPr/>
          <p:nvPr/>
        </p:nvSpPr>
        <p:spPr>
          <a:xfrm>
            <a:off x="26939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2" name="object 162"/>
          <p:cNvSpPr/>
          <p:nvPr/>
        </p:nvSpPr>
        <p:spPr>
          <a:xfrm>
            <a:off x="273887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3" name="object 163"/>
          <p:cNvSpPr/>
          <p:nvPr/>
        </p:nvSpPr>
        <p:spPr>
          <a:xfrm>
            <a:off x="278377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4" name="object 164"/>
          <p:cNvSpPr/>
          <p:nvPr/>
        </p:nvSpPr>
        <p:spPr>
          <a:xfrm>
            <a:off x="282867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5" name="object 165"/>
          <p:cNvSpPr/>
          <p:nvPr/>
        </p:nvSpPr>
        <p:spPr>
          <a:xfrm>
            <a:off x="287358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6" name="object 166"/>
          <p:cNvSpPr/>
          <p:nvPr/>
        </p:nvSpPr>
        <p:spPr>
          <a:xfrm>
            <a:off x="291848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7" name="object 167"/>
          <p:cNvSpPr/>
          <p:nvPr/>
        </p:nvSpPr>
        <p:spPr>
          <a:xfrm>
            <a:off x="296337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8" name="object 168"/>
          <p:cNvSpPr/>
          <p:nvPr/>
        </p:nvSpPr>
        <p:spPr>
          <a:xfrm>
            <a:off x="300827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9" name="object 169"/>
          <p:cNvSpPr/>
          <p:nvPr/>
        </p:nvSpPr>
        <p:spPr>
          <a:xfrm>
            <a:off x="305317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0" name="object 170"/>
          <p:cNvSpPr/>
          <p:nvPr/>
        </p:nvSpPr>
        <p:spPr>
          <a:xfrm>
            <a:off x="309807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1" name="object 171"/>
          <p:cNvSpPr/>
          <p:nvPr/>
        </p:nvSpPr>
        <p:spPr>
          <a:xfrm>
            <a:off x="314297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2" name="object 172"/>
          <p:cNvSpPr/>
          <p:nvPr/>
        </p:nvSpPr>
        <p:spPr>
          <a:xfrm>
            <a:off x="318787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3" name="object 173"/>
          <p:cNvSpPr/>
          <p:nvPr/>
        </p:nvSpPr>
        <p:spPr>
          <a:xfrm>
            <a:off x="323277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4" name="object 174"/>
          <p:cNvSpPr/>
          <p:nvPr/>
        </p:nvSpPr>
        <p:spPr>
          <a:xfrm>
            <a:off x="327767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5" name="object 175"/>
          <p:cNvSpPr/>
          <p:nvPr/>
        </p:nvSpPr>
        <p:spPr>
          <a:xfrm>
            <a:off x="332257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6" name="object 176"/>
          <p:cNvSpPr/>
          <p:nvPr/>
        </p:nvSpPr>
        <p:spPr>
          <a:xfrm>
            <a:off x="336747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7" name="object 177"/>
          <p:cNvSpPr/>
          <p:nvPr/>
        </p:nvSpPr>
        <p:spPr>
          <a:xfrm>
            <a:off x="341237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8" name="object 178"/>
          <p:cNvSpPr/>
          <p:nvPr/>
        </p:nvSpPr>
        <p:spPr>
          <a:xfrm>
            <a:off x="345727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9" name="object 179"/>
          <p:cNvSpPr/>
          <p:nvPr/>
        </p:nvSpPr>
        <p:spPr>
          <a:xfrm>
            <a:off x="350217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0" name="object 180"/>
          <p:cNvSpPr/>
          <p:nvPr/>
        </p:nvSpPr>
        <p:spPr>
          <a:xfrm>
            <a:off x="354707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1" name="object 181"/>
          <p:cNvSpPr/>
          <p:nvPr/>
        </p:nvSpPr>
        <p:spPr>
          <a:xfrm>
            <a:off x="359197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2" name="object 182"/>
          <p:cNvSpPr/>
          <p:nvPr/>
        </p:nvSpPr>
        <p:spPr>
          <a:xfrm>
            <a:off x="363686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3" name="object 183"/>
          <p:cNvSpPr/>
          <p:nvPr/>
        </p:nvSpPr>
        <p:spPr>
          <a:xfrm>
            <a:off x="368177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4" name="object 184"/>
          <p:cNvSpPr/>
          <p:nvPr/>
        </p:nvSpPr>
        <p:spPr>
          <a:xfrm>
            <a:off x="372667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5" name="object 185"/>
          <p:cNvSpPr/>
          <p:nvPr/>
        </p:nvSpPr>
        <p:spPr>
          <a:xfrm>
            <a:off x="377157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6" name="object 186"/>
          <p:cNvSpPr/>
          <p:nvPr/>
        </p:nvSpPr>
        <p:spPr>
          <a:xfrm>
            <a:off x="381647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7" name="object 187"/>
          <p:cNvSpPr/>
          <p:nvPr/>
        </p:nvSpPr>
        <p:spPr>
          <a:xfrm>
            <a:off x="386136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8" name="object 188"/>
          <p:cNvSpPr/>
          <p:nvPr/>
        </p:nvSpPr>
        <p:spPr>
          <a:xfrm>
            <a:off x="390627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9" name="object 189"/>
          <p:cNvSpPr/>
          <p:nvPr/>
        </p:nvSpPr>
        <p:spPr>
          <a:xfrm>
            <a:off x="395116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0" name="object 190"/>
          <p:cNvSpPr/>
          <p:nvPr/>
        </p:nvSpPr>
        <p:spPr>
          <a:xfrm>
            <a:off x="399606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1" name="object 191"/>
          <p:cNvSpPr/>
          <p:nvPr/>
        </p:nvSpPr>
        <p:spPr>
          <a:xfrm>
            <a:off x="404097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2" name="object 192"/>
          <p:cNvSpPr/>
          <p:nvPr/>
        </p:nvSpPr>
        <p:spPr>
          <a:xfrm>
            <a:off x="408586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3" name="object 193"/>
          <p:cNvSpPr/>
          <p:nvPr/>
        </p:nvSpPr>
        <p:spPr>
          <a:xfrm>
            <a:off x="413077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4" name="object 194"/>
          <p:cNvSpPr/>
          <p:nvPr/>
        </p:nvSpPr>
        <p:spPr>
          <a:xfrm>
            <a:off x="417566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5" name="object 195"/>
          <p:cNvSpPr/>
          <p:nvPr/>
        </p:nvSpPr>
        <p:spPr>
          <a:xfrm>
            <a:off x="422056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6" name="object 196"/>
          <p:cNvSpPr/>
          <p:nvPr/>
        </p:nvSpPr>
        <p:spPr>
          <a:xfrm>
            <a:off x="426546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7" name="object 197"/>
          <p:cNvSpPr/>
          <p:nvPr/>
        </p:nvSpPr>
        <p:spPr>
          <a:xfrm>
            <a:off x="431036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8" name="object 198"/>
          <p:cNvSpPr/>
          <p:nvPr/>
        </p:nvSpPr>
        <p:spPr>
          <a:xfrm>
            <a:off x="435527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9" name="object 199"/>
          <p:cNvSpPr/>
          <p:nvPr/>
        </p:nvSpPr>
        <p:spPr>
          <a:xfrm>
            <a:off x="440016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0" name="object 200"/>
          <p:cNvSpPr/>
          <p:nvPr/>
        </p:nvSpPr>
        <p:spPr>
          <a:xfrm>
            <a:off x="444506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1" name="object 201"/>
          <p:cNvSpPr/>
          <p:nvPr/>
        </p:nvSpPr>
        <p:spPr>
          <a:xfrm>
            <a:off x="448996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2" name="object 202"/>
          <p:cNvSpPr/>
          <p:nvPr/>
        </p:nvSpPr>
        <p:spPr>
          <a:xfrm>
            <a:off x="453486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3" name="object 203"/>
          <p:cNvSpPr/>
          <p:nvPr/>
        </p:nvSpPr>
        <p:spPr>
          <a:xfrm>
            <a:off x="457976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4" name="object 204"/>
          <p:cNvSpPr/>
          <p:nvPr/>
        </p:nvSpPr>
        <p:spPr>
          <a:xfrm>
            <a:off x="462466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5" name="object 205"/>
          <p:cNvSpPr/>
          <p:nvPr/>
        </p:nvSpPr>
        <p:spPr>
          <a:xfrm>
            <a:off x="466956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6" name="object 206"/>
          <p:cNvSpPr/>
          <p:nvPr/>
        </p:nvSpPr>
        <p:spPr>
          <a:xfrm>
            <a:off x="471446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7" name="object 207"/>
          <p:cNvSpPr/>
          <p:nvPr/>
        </p:nvSpPr>
        <p:spPr>
          <a:xfrm>
            <a:off x="475936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8" name="object 208"/>
          <p:cNvSpPr/>
          <p:nvPr/>
        </p:nvSpPr>
        <p:spPr>
          <a:xfrm>
            <a:off x="480426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9" name="object 209"/>
          <p:cNvSpPr/>
          <p:nvPr/>
        </p:nvSpPr>
        <p:spPr>
          <a:xfrm>
            <a:off x="484916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0" name="object 210"/>
          <p:cNvSpPr/>
          <p:nvPr/>
        </p:nvSpPr>
        <p:spPr>
          <a:xfrm>
            <a:off x="489406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1" name="object 211"/>
          <p:cNvSpPr/>
          <p:nvPr/>
        </p:nvSpPr>
        <p:spPr>
          <a:xfrm>
            <a:off x="493896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2" name="object 212"/>
          <p:cNvSpPr/>
          <p:nvPr/>
        </p:nvSpPr>
        <p:spPr>
          <a:xfrm>
            <a:off x="498386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3" name="object 213"/>
          <p:cNvSpPr/>
          <p:nvPr/>
        </p:nvSpPr>
        <p:spPr>
          <a:xfrm>
            <a:off x="502876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4" name="object 214"/>
          <p:cNvSpPr/>
          <p:nvPr/>
        </p:nvSpPr>
        <p:spPr>
          <a:xfrm>
            <a:off x="507365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5" name="object 215"/>
          <p:cNvSpPr/>
          <p:nvPr/>
        </p:nvSpPr>
        <p:spPr>
          <a:xfrm>
            <a:off x="511856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6" name="object 216"/>
          <p:cNvSpPr/>
          <p:nvPr/>
        </p:nvSpPr>
        <p:spPr>
          <a:xfrm>
            <a:off x="516346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7" name="object 217"/>
          <p:cNvSpPr/>
          <p:nvPr/>
        </p:nvSpPr>
        <p:spPr>
          <a:xfrm>
            <a:off x="520836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8" name="object 218"/>
          <p:cNvSpPr/>
          <p:nvPr/>
        </p:nvSpPr>
        <p:spPr>
          <a:xfrm>
            <a:off x="525326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9" name="object 219"/>
          <p:cNvSpPr/>
          <p:nvPr/>
        </p:nvSpPr>
        <p:spPr>
          <a:xfrm>
            <a:off x="529815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1" name="object 221"/>
          <p:cNvSpPr/>
          <p:nvPr/>
        </p:nvSpPr>
        <p:spPr>
          <a:xfrm>
            <a:off x="3567942" y="0"/>
            <a:ext cx="3556635" cy="1080135"/>
          </a:xfrm>
          <a:custGeom>
            <a:avLst/>
            <a:gdLst/>
            <a:ahLst/>
            <a:cxnLst/>
            <a:rect l="l" t="t" r="r" b="b"/>
            <a:pathLst>
              <a:path w="3556634" h="1080135">
                <a:moveTo>
                  <a:pt x="3556128" y="0"/>
                </a:moveTo>
                <a:lnTo>
                  <a:pt x="0" y="0"/>
                </a:lnTo>
                <a:lnTo>
                  <a:pt x="15653" y="29729"/>
                </a:lnTo>
                <a:lnTo>
                  <a:pt x="38721" y="71129"/>
                </a:lnTo>
                <a:lnTo>
                  <a:pt x="62733" y="111919"/>
                </a:lnTo>
                <a:lnTo>
                  <a:pt x="87673" y="152086"/>
                </a:lnTo>
                <a:lnTo>
                  <a:pt x="113526" y="191613"/>
                </a:lnTo>
                <a:lnTo>
                  <a:pt x="140278" y="230487"/>
                </a:lnTo>
                <a:lnTo>
                  <a:pt x="167915" y="268692"/>
                </a:lnTo>
                <a:lnTo>
                  <a:pt x="196421" y="306214"/>
                </a:lnTo>
                <a:lnTo>
                  <a:pt x="225781" y="343038"/>
                </a:lnTo>
                <a:lnTo>
                  <a:pt x="255982" y="379150"/>
                </a:lnTo>
                <a:lnTo>
                  <a:pt x="287007" y="414533"/>
                </a:lnTo>
                <a:lnTo>
                  <a:pt x="318843" y="449175"/>
                </a:lnTo>
                <a:lnTo>
                  <a:pt x="351474" y="483059"/>
                </a:lnTo>
                <a:lnTo>
                  <a:pt x="384886" y="516172"/>
                </a:lnTo>
                <a:lnTo>
                  <a:pt x="419064" y="548498"/>
                </a:lnTo>
                <a:lnTo>
                  <a:pt x="453994" y="580023"/>
                </a:lnTo>
                <a:lnTo>
                  <a:pt x="489660" y="610732"/>
                </a:lnTo>
                <a:lnTo>
                  <a:pt x="526047" y="640610"/>
                </a:lnTo>
                <a:lnTo>
                  <a:pt x="563142" y="669643"/>
                </a:lnTo>
                <a:lnTo>
                  <a:pt x="600929" y="697815"/>
                </a:lnTo>
                <a:lnTo>
                  <a:pt x="639394" y="725112"/>
                </a:lnTo>
                <a:lnTo>
                  <a:pt x="678522" y="751520"/>
                </a:lnTo>
                <a:lnTo>
                  <a:pt x="718297" y="777023"/>
                </a:lnTo>
                <a:lnTo>
                  <a:pt x="758706" y="801606"/>
                </a:lnTo>
                <a:lnTo>
                  <a:pt x="799733" y="825256"/>
                </a:lnTo>
                <a:lnTo>
                  <a:pt x="841364" y="847957"/>
                </a:lnTo>
                <a:lnTo>
                  <a:pt x="883585" y="869694"/>
                </a:lnTo>
                <a:lnTo>
                  <a:pt x="926379" y="890453"/>
                </a:lnTo>
                <a:lnTo>
                  <a:pt x="969733" y="910219"/>
                </a:lnTo>
                <a:lnTo>
                  <a:pt x="1013632" y="928977"/>
                </a:lnTo>
                <a:lnTo>
                  <a:pt x="1058060" y="946713"/>
                </a:lnTo>
                <a:lnTo>
                  <a:pt x="1103004" y="963411"/>
                </a:lnTo>
                <a:lnTo>
                  <a:pt x="1148449" y="979057"/>
                </a:lnTo>
                <a:lnTo>
                  <a:pt x="1194379" y="993637"/>
                </a:lnTo>
                <a:lnTo>
                  <a:pt x="1240780" y="1007134"/>
                </a:lnTo>
                <a:lnTo>
                  <a:pt x="1287638" y="1019536"/>
                </a:lnTo>
                <a:lnTo>
                  <a:pt x="1334937" y="1030826"/>
                </a:lnTo>
                <a:lnTo>
                  <a:pt x="1382662" y="1040991"/>
                </a:lnTo>
                <a:lnTo>
                  <a:pt x="1430800" y="1050015"/>
                </a:lnTo>
                <a:lnTo>
                  <a:pt x="1479335" y="1057884"/>
                </a:lnTo>
                <a:lnTo>
                  <a:pt x="1528252" y="1064582"/>
                </a:lnTo>
                <a:lnTo>
                  <a:pt x="1577537" y="1070096"/>
                </a:lnTo>
                <a:lnTo>
                  <a:pt x="1627175" y="1074410"/>
                </a:lnTo>
                <a:lnTo>
                  <a:pt x="1677152" y="1077510"/>
                </a:lnTo>
                <a:lnTo>
                  <a:pt x="1727452" y="1079380"/>
                </a:lnTo>
                <a:lnTo>
                  <a:pt x="1778059" y="1080007"/>
                </a:lnTo>
                <a:lnTo>
                  <a:pt x="1828669" y="1079380"/>
                </a:lnTo>
                <a:lnTo>
                  <a:pt x="1878970" y="1077510"/>
                </a:lnTo>
                <a:lnTo>
                  <a:pt x="1928949" y="1074410"/>
                </a:lnTo>
                <a:lnTo>
                  <a:pt x="1978589" y="1070095"/>
                </a:lnTo>
                <a:lnTo>
                  <a:pt x="2027875" y="1064581"/>
                </a:lnTo>
                <a:lnTo>
                  <a:pt x="2076795" y="1057882"/>
                </a:lnTo>
                <a:lnTo>
                  <a:pt x="2125331" y="1050013"/>
                </a:lnTo>
                <a:lnTo>
                  <a:pt x="2173471" y="1040988"/>
                </a:lnTo>
                <a:lnTo>
                  <a:pt x="2221198" y="1030823"/>
                </a:lnTo>
                <a:lnTo>
                  <a:pt x="2268499" y="1019532"/>
                </a:lnTo>
                <a:lnTo>
                  <a:pt x="2315358" y="1007130"/>
                </a:lnTo>
                <a:lnTo>
                  <a:pt x="2361761" y="993631"/>
                </a:lnTo>
                <a:lnTo>
                  <a:pt x="2407692" y="979051"/>
                </a:lnTo>
                <a:lnTo>
                  <a:pt x="2453138" y="963403"/>
                </a:lnTo>
                <a:lnTo>
                  <a:pt x="2498084" y="946704"/>
                </a:lnTo>
                <a:lnTo>
                  <a:pt x="2542514" y="928968"/>
                </a:lnTo>
                <a:lnTo>
                  <a:pt x="2586414" y="910208"/>
                </a:lnTo>
                <a:lnTo>
                  <a:pt x="2629769" y="890441"/>
                </a:lnTo>
                <a:lnTo>
                  <a:pt x="2672564" y="869681"/>
                </a:lnTo>
                <a:lnTo>
                  <a:pt x="2714786" y="847942"/>
                </a:lnTo>
                <a:lnTo>
                  <a:pt x="2756418" y="825240"/>
                </a:lnTo>
                <a:lnTo>
                  <a:pt x="2797446" y="801589"/>
                </a:lnTo>
                <a:lnTo>
                  <a:pt x="2837856" y="777004"/>
                </a:lnTo>
                <a:lnTo>
                  <a:pt x="2877632" y="751500"/>
                </a:lnTo>
                <a:lnTo>
                  <a:pt x="2916760" y="725091"/>
                </a:lnTo>
                <a:lnTo>
                  <a:pt x="2955226" y="697792"/>
                </a:lnTo>
                <a:lnTo>
                  <a:pt x="2993014" y="669618"/>
                </a:lnTo>
                <a:lnTo>
                  <a:pt x="3030109" y="640584"/>
                </a:lnTo>
                <a:lnTo>
                  <a:pt x="3066498" y="610704"/>
                </a:lnTo>
                <a:lnTo>
                  <a:pt x="3102164" y="579994"/>
                </a:lnTo>
                <a:lnTo>
                  <a:pt x="3137094" y="548467"/>
                </a:lnTo>
                <a:lnTo>
                  <a:pt x="3171272" y="516139"/>
                </a:lnTo>
                <a:lnTo>
                  <a:pt x="3204685" y="483025"/>
                </a:lnTo>
                <a:lnTo>
                  <a:pt x="3237316" y="449139"/>
                </a:lnTo>
                <a:lnTo>
                  <a:pt x="3269152" y="414496"/>
                </a:lnTo>
                <a:lnTo>
                  <a:pt x="3300177" y="379110"/>
                </a:lnTo>
                <a:lnTo>
                  <a:pt x="3330377" y="342998"/>
                </a:lnTo>
                <a:lnTo>
                  <a:pt x="3359738" y="306172"/>
                </a:lnTo>
                <a:lnTo>
                  <a:pt x="3388244" y="268648"/>
                </a:lnTo>
                <a:lnTo>
                  <a:pt x="3415880" y="230441"/>
                </a:lnTo>
                <a:lnTo>
                  <a:pt x="3442632" y="191566"/>
                </a:lnTo>
                <a:lnTo>
                  <a:pt x="3468485" y="152037"/>
                </a:lnTo>
                <a:lnTo>
                  <a:pt x="3493425" y="111869"/>
                </a:lnTo>
                <a:lnTo>
                  <a:pt x="3517436" y="71076"/>
                </a:lnTo>
                <a:lnTo>
                  <a:pt x="3540504" y="29675"/>
                </a:lnTo>
                <a:lnTo>
                  <a:pt x="3556128" y="0"/>
                </a:lnTo>
                <a:close/>
              </a:path>
            </a:pathLst>
          </a:custGeom>
          <a:solidFill>
            <a:srgbClr val="007D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2" name="object 222"/>
          <p:cNvSpPr/>
          <p:nvPr/>
        </p:nvSpPr>
        <p:spPr>
          <a:xfrm>
            <a:off x="0" y="1812010"/>
            <a:ext cx="10692003" cy="574799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3" name="object 223"/>
          <p:cNvSpPr/>
          <p:nvPr/>
        </p:nvSpPr>
        <p:spPr>
          <a:xfrm>
            <a:off x="1393405" y="2113407"/>
            <a:ext cx="7869555" cy="1317625"/>
          </a:xfrm>
          <a:custGeom>
            <a:avLst/>
            <a:gdLst/>
            <a:ahLst/>
            <a:cxnLst/>
            <a:rect l="l" t="t" r="r" b="b"/>
            <a:pathLst>
              <a:path w="7869555" h="1317625">
                <a:moveTo>
                  <a:pt x="154597" y="0"/>
                </a:moveTo>
                <a:lnTo>
                  <a:pt x="107511" y="6942"/>
                </a:lnTo>
                <a:lnTo>
                  <a:pt x="71388" y="21339"/>
                </a:lnTo>
                <a:lnTo>
                  <a:pt x="36578" y="48171"/>
                </a:lnTo>
                <a:lnTo>
                  <a:pt x="10357" y="91303"/>
                </a:lnTo>
                <a:lnTo>
                  <a:pt x="0" y="154597"/>
                </a:lnTo>
                <a:lnTo>
                  <a:pt x="0" y="1162596"/>
                </a:lnTo>
                <a:lnTo>
                  <a:pt x="6933" y="1209684"/>
                </a:lnTo>
                <a:lnTo>
                  <a:pt x="21329" y="1245811"/>
                </a:lnTo>
                <a:lnTo>
                  <a:pt x="48163" y="1280624"/>
                </a:lnTo>
                <a:lnTo>
                  <a:pt x="91297" y="1306847"/>
                </a:lnTo>
                <a:lnTo>
                  <a:pt x="154597" y="1317205"/>
                </a:lnTo>
                <a:lnTo>
                  <a:pt x="7714602" y="1317205"/>
                </a:lnTo>
                <a:lnTo>
                  <a:pt x="7761682" y="1310263"/>
                </a:lnTo>
                <a:lnTo>
                  <a:pt x="7797806" y="1295865"/>
                </a:lnTo>
                <a:lnTo>
                  <a:pt x="7832618" y="1269030"/>
                </a:lnTo>
                <a:lnTo>
                  <a:pt x="7858841" y="1225895"/>
                </a:lnTo>
                <a:lnTo>
                  <a:pt x="7869199" y="1162596"/>
                </a:lnTo>
                <a:lnTo>
                  <a:pt x="7869199" y="154597"/>
                </a:lnTo>
                <a:lnTo>
                  <a:pt x="7862257" y="107517"/>
                </a:lnTo>
                <a:lnTo>
                  <a:pt x="7847860" y="71393"/>
                </a:lnTo>
                <a:lnTo>
                  <a:pt x="7821027" y="36581"/>
                </a:lnTo>
                <a:lnTo>
                  <a:pt x="7777896" y="10358"/>
                </a:lnTo>
                <a:lnTo>
                  <a:pt x="7714602" y="0"/>
                </a:lnTo>
                <a:lnTo>
                  <a:pt x="154597" y="0"/>
                </a:lnTo>
                <a:close/>
              </a:path>
            </a:pathLst>
          </a:custGeom>
          <a:ln w="50800">
            <a:solidFill>
              <a:srgbClr val="BCBEC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4" name="object 224"/>
          <p:cNvSpPr/>
          <p:nvPr/>
        </p:nvSpPr>
        <p:spPr>
          <a:xfrm>
            <a:off x="1393405" y="4713885"/>
            <a:ext cx="7869555" cy="1582140"/>
          </a:xfrm>
          <a:custGeom>
            <a:avLst/>
            <a:gdLst/>
            <a:ahLst/>
            <a:cxnLst/>
            <a:rect l="l" t="t" r="r" b="b"/>
            <a:pathLst>
              <a:path w="7869555" h="1317625">
                <a:moveTo>
                  <a:pt x="154597" y="0"/>
                </a:moveTo>
                <a:lnTo>
                  <a:pt x="107511" y="6942"/>
                </a:lnTo>
                <a:lnTo>
                  <a:pt x="71388" y="21339"/>
                </a:lnTo>
                <a:lnTo>
                  <a:pt x="36578" y="48171"/>
                </a:lnTo>
                <a:lnTo>
                  <a:pt x="10357" y="91303"/>
                </a:lnTo>
                <a:lnTo>
                  <a:pt x="0" y="154597"/>
                </a:lnTo>
                <a:lnTo>
                  <a:pt x="0" y="1162596"/>
                </a:lnTo>
                <a:lnTo>
                  <a:pt x="6933" y="1209681"/>
                </a:lnTo>
                <a:lnTo>
                  <a:pt x="21329" y="1245804"/>
                </a:lnTo>
                <a:lnTo>
                  <a:pt x="48163" y="1280614"/>
                </a:lnTo>
                <a:lnTo>
                  <a:pt x="91297" y="1306836"/>
                </a:lnTo>
                <a:lnTo>
                  <a:pt x="154597" y="1317193"/>
                </a:lnTo>
                <a:lnTo>
                  <a:pt x="7714602" y="1317193"/>
                </a:lnTo>
                <a:lnTo>
                  <a:pt x="7761682" y="1310259"/>
                </a:lnTo>
                <a:lnTo>
                  <a:pt x="7797806" y="1295863"/>
                </a:lnTo>
                <a:lnTo>
                  <a:pt x="7832618" y="1269030"/>
                </a:lnTo>
                <a:lnTo>
                  <a:pt x="7858841" y="1225895"/>
                </a:lnTo>
                <a:lnTo>
                  <a:pt x="7869199" y="1162596"/>
                </a:lnTo>
                <a:lnTo>
                  <a:pt x="7869199" y="154597"/>
                </a:lnTo>
                <a:lnTo>
                  <a:pt x="7862257" y="107517"/>
                </a:lnTo>
                <a:lnTo>
                  <a:pt x="7847860" y="71393"/>
                </a:lnTo>
                <a:lnTo>
                  <a:pt x="7821027" y="36581"/>
                </a:lnTo>
                <a:lnTo>
                  <a:pt x="7777896" y="10358"/>
                </a:lnTo>
                <a:lnTo>
                  <a:pt x="7714602" y="0"/>
                </a:lnTo>
                <a:lnTo>
                  <a:pt x="154597" y="0"/>
                </a:lnTo>
                <a:close/>
              </a:path>
            </a:pathLst>
          </a:custGeom>
          <a:ln w="50799">
            <a:solidFill>
              <a:srgbClr val="BCBEC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5" name="object 225"/>
          <p:cNvSpPr/>
          <p:nvPr/>
        </p:nvSpPr>
        <p:spPr>
          <a:xfrm>
            <a:off x="540004" y="7380008"/>
            <a:ext cx="9612630" cy="180340"/>
          </a:xfrm>
          <a:custGeom>
            <a:avLst/>
            <a:gdLst/>
            <a:ahLst/>
            <a:cxnLst/>
            <a:rect l="l" t="t" r="r" b="b"/>
            <a:pathLst>
              <a:path w="9612630" h="180340">
                <a:moveTo>
                  <a:pt x="0" y="179997"/>
                </a:moveTo>
                <a:lnTo>
                  <a:pt x="9612007" y="179997"/>
                </a:lnTo>
                <a:lnTo>
                  <a:pt x="9612007" y="0"/>
                </a:lnTo>
                <a:lnTo>
                  <a:pt x="0" y="0"/>
                </a:lnTo>
                <a:lnTo>
                  <a:pt x="0" y="179997"/>
                </a:lnTo>
                <a:close/>
              </a:path>
            </a:pathLst>
          </a:custGeom>
          <a:solidFill>
            <a:srgbClr val="007D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6" name="object 226"/>
          <p:cNvSpPr/>
          <p:nvPr/>
        </p:nvSpPr>
        <p:spPr>
          <a:xfrm>
            <a:off x="8437295" y="435254"/>
            <a:ext cx="501611" cy="10008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7" name="object 227"/>
          <p:cNvSpPr/>
          <p:nvPr/>
        </p:nvSpPr>
        <p:spPr>
          <a:xfrm>
            <a:off x="8126082" y="360006"/>
            <a:ext cx="249923" cy="24249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9" name="object 229"/>
          <p:cNvSpPr txBox="1"/>
          <p:nvPr/>
        </p:nvSpPr>
        <p:spPr>
          <a:xfrm>
            <a:off x="3670300" y="1286575"/>
            <a:ext cx="3653054" cy="3206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 spc="-225" dirty="0" err="1" smtClean="0">
                <a:solidFill>
                  <a:srgbClr val="007DC4"/>
                </a:solidFill>
                <a:latin typeface="Malgun Gothic"/>
                <a:cs typeface="Malgun Gothic"/>
              </a:rPr>
              <a:t>아동학대</a:t>
            </a:r>
            <a:r>
              <a:rPr lang="ko-KR" altLang="en-US" sz="2000" b="1" spc="-225" dirty="0" smtClean="0">
                <a:solidFill>
                  <a:srgbClr val="007DC4"/>
                </a:solidFill>
                <a:latin typeface="Malgun Gothic"/>
                <a:cs typeface="Malgun Gothic"/>
              </a:rPr>
              <a:t>예방교육 실시</a:t>
            </a:r>
            <a:r>
              <a:rPr lang="en-US" altLang="ko-KR" sz="2000" b="1" spc="-225" dirty="0" smtClean="0">
                <a:solidFill>
                  <a:srgbClr val="007DC4"/>
                </a:solidFill>
                <a:latin typeface="Malgun Gothic"/>
                <a:cs typeface="Malgun Gothic"/>
              </a:rPr>
              <a:t>(</a:t>
            </a:r>
            <a:r>
              <a:rPr lang="ko-KR" altLang="en-US" sz="2000" b="1" spc="-225" dirty="0" smtClean="0">
                <a:solidFill>
                  <a:srgbClr val="007DC4"/>
                </a:solidFill>
                <a:latin typeface="Malgun Gothic"/>
                <a:cs typeface="Malgun Gothic"/>
              </a:rPr>
              <a:t>공공부문</a:t>
            </a:r>
            <a:r>
              <a:rPr lang="en-US" altLang="ko-KR" sz="2000" b="1" spc="-225" dirty="0" smtClean="0">
                <a:solidFill>
                  <a:srgbClr val="007DC4"/>
                </a:solidFill>
                <a:latin typeface="Malgun Gothic"/>
                <a:cs typeface="Malgun Gothic"/>
              </a:rPr>
              <a:t>)</a:t>
            </a:r>
            <a:endParaRPr sz="2000" dirty="0">
              <a:latin typeface="Malgun Gothic"/>
              <a:cs typeface="Malgun Gothic"/>
            </a:endParaRPr>
          </a:p>
        </p:txBody>
      </p:sp>
      <p:sp>
        <p:nvSpPr>
          <p:cNvPr id="230" name="object 230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pc="125" dirty="0"/>
              <a:t>4</a:t>
            </a:r>
          </a:p>
        </p:txBody>
      </p:sp>
      <p:sp>
        <p:nvSpPr>
          <p:cNvPr id="231" name="object 231"/>
          <p:cNvSpPr txBox="1"/>
          <p:nvPr/>
        </p:nvSpPr>
        <p:spPr>
          <a:xfrm>
            <a:off x="1513700" y="2268015"/>
            <a:ext cx="7556519" cy="286616"/>
          </a:xfrm>
          <a:prstGeom prst="rect">
            <a:avLst/>
          </a:prstGeom>
          <a:solidFill>
            <a:srgbClr val="263074"/>
          </a:solidFill>
        </p:spPr>
        <p:txBody>
          <a:bodyPr vert="horz" wrap="square" lIns="0" tIns="55244" rIns="0" bIns="0" rtlCol="0">
            <a:spAutoFit/>
          </a:bodyPr>
          <a:lstStyle/>
          <a:p>
            <a:pPr marL="1837055">
              <a:lnSpc>
                <a:spcPct val="100000"/>
              </a:lnSpc>
              <a:spcBef>
                <a:spcPts val="434"/>
              </a:spcBef>
            </a:pPr>
            <a:r>
              <a:rPr lang="ko-KR" altLang="en-US" sz="1500" b="1" spc="-250" dirty="0" smtClean="0">
                <a:solidFill>
                  <a:srgbClr val="FFFFFF"/>
                </a:solidFill>
                <a:latin typeface="Malgun Gothic"/>
                <a:cs typeface="Malgun Gothic"/>
              </a:rPr>
              <a:t>아동학대예방교육의 실시</a:t>
            </a:r>
            <a:r>
              <a:rPr sz="1500" b="1" spc="-250" dirty="0" smtClean="0">
                <a:solidFill>
                  <a:srgbClr val="FFFFFF"/>
                </a:solidFill>
                <a:latin typeface="Malgun Gothic"/>
                <a:cs typeface="Malgun Gothic"/>
              </a:rPr>
              <a:t> </a:t>
            </a:r>
            <a:r>
              <a:rPr sz="1500" b="1" spc="-135" dirty="0" smtClean="0">
                <a:solidFill>
                  <a:srgbClr val="FFFFFF"/>
                </a:solidFill>
                <a:latin typeface="Malgun Gothic"/>
                <a:cs typeface="Malgun Gothic"/>
              </a:rPr>
              <a:t>(</a:t>
            </a:r>
            <a:r>
              <a:rPr lang="ko-KR" altLang="en-US" sz="1500" b="1" spc="-135" dirty="0" smtClean="0">
                <a:solidFill>
                  <a:srgbClr val="FFFFFF"/>
                </a:solidFill>
                <a:latin typeface="Malgun Gothic"/>
                <a:cs typeface="Malgun Gothic"/>
              </a:rPr>
              <a:t>아동복지법 제</a:t>
            </a:r>
            <a:r>
              <a:rPr lang="en-US" altLang="ko-KR" sz="1500" b="1" spc="-135" dirty="0" smtClean="0">
                <a:solidFill>
                  <a:srgbClr val="FFFFFF"/>
                </a:solidFill>
                <a:latin typeface="Malgun Gothic"/>
                <a:cs typeface="Malgun Gothic"/>
              </a:rPr>
              <a:t>26</a:t>
            </a:r>
            <a:r>
              <a:rPr lang="ko-KR" altLang="en-US" sz="1500" b="1" spc="-135" dirty="0" smtClean="0">
                <a:solidFill>
                  <a:srgbClr val="FFFFFF"/>
                </a:solidFill>
                <a:latin typeface="Malgun Gothic"/>
                <a:cs typeface="Malgun Gothic"/>
              </a:rPr>
              <a:t>조</a:t>
            </a:r>
            <a:r>
              <a:rPr lang="en-US" altLang="ko-KR" sz="1500" b="1" spc="-135" dirty="0" smtClean="0">
                <a:solidFill>
                  <a:srgbClr val="FFFFFF"/>
                </a:solidFill>
                <a:latin typeface="Malgun Gothic"/>
                <a:cs typeface="Malgun Gothic"/>
              </a:rPr>
              <a:t>2</a:t>
            </a:r>
            <a:r>
              <a:rPr sz="1500" b="1" spc="-100" dirty="0" smtClean="0">
                <a:solidFill>
                  <a:srgbClr val="FFFFFF"/>
                </a:solidFill>
                <a:latin typeface="Malgun Gothic"/>
                <a:cs typeface="Malgun Gothic"/>
              </a:rPr>
              <a:t>)</a:t>
            </a:r>
            <a:r>
              <a:rPr lang="en-US" sz="1500" b="1" spc="-100" dirty="0" smtClean="0">
                <a:solidFill>
                  <a:srgbClr val="FFFFFF"/>
                </a:solidFill>
                <a:latin typeface="Malgun Gothic"/>
                <a:cs typeface="Malgun Gothic"/>
              </a:rPr>
              <a:t> </a:t>
            </a:r>
          </a:p>
        </p:txBody>
      </p:sp>
      <p:sp>
        <p:nvSpPr>
          <p:cNvPr id="233" name="object 233"/>
          <p:cNvSpPr txBox="1"/>
          <p:nvPr/>
        </p:nvSpPr>
        <p:spPr>
          <a:xfrm>
            <a:off x="1634002" y="2734268"/>
            <a:ext cx="7477432" cy="48667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78485" marR="5080" indent="-566420" algn="ctr">
              <a:lnSpc>
                <a:spcPct val="107200"/>
              </a:lnSpc>
              <a:spcBef>
                <a:spcPts val="100"/>
              </a:spcBef>
            </a:pPr>
            <a:r>
              <a:rPr lang="ko-KR" altLang="en-US" sz="1400" dirty="0" smtClean="0">
                <a:solidFill>
                  <a:srgbClr val="231F20"/>
                </a:solidFill>
                <a:latin typeface="+mj-ea"/>
                <a:ea typeface="+mj-ea"/>
                <a:cs typeface="Gulim"/>
              </a:rPr>
              <a:t>국가기관과 지방자치단체의 장</a:t>
            </a:r>
            <a:r>
              <a:rPr lang="en-US" altLang="ko-KR" sz="1400" dirty="0" smtClean="0">
                <a:solidFill>
                  <a:srgbClr val="231F20"/>
                </a:solidFill>
                <a:latin typeface="+mj-ea"/>
                <a:ea typeface="+mj-ea"/>
                <a:cs typeface="Gulim"/>
              </a:rPr>
              <a:t>, 「</a:t>
            </a:r>
            <a:r>
              <a:rPr lang="ko-KR" altLang="en-US" sz="1400" dirty="0" smtClean="0">
                <a:solidFill>
                  <a:srgbClr val="231F20"/>
                </a:solidFill>
                <a:latin typeface="+mj-ea"/>
                <a:ea typeface="+mj-ea"/>
                <a:cs typeface="Gulim"/>
              </a:rPr>
              <a:t>공공기관의 운영에 관한 법률」에 따른 공공기관</a:t>
            </a:r>
            <a:r>
              <a:rPr lang="en-US" altLang="ko-KR" sz="1400" dirty="0" smtClean="0">
                <a:solidFill>
                  <a:srgbClr val="231F20"/>
                </a:solidFill>
                <a:latin typeface="+mj-ea"/>
                <a:ea typeface="+mj-ea"/>
                <a:cs typeface="Gulim"/>
              </a:rPr>
              <a:t>, </a:t>
            </a:r>
            <a:r>
              <a:rPr lang="ko-KR" altLang="en-US" sz="1400" dirty="0" smtClean="0">
                <a:solidFill>
                  <a:srgbClr val="231F20"/>
                </a:solidFill>
                <a:latin typeface="+mj-ea"/>
                <a:ea typeface="+mj-ea"/>
                <a:cs typeface="Gulim"/>
              </a:rPr>
              <a:t>공공단체는</a:t>
            </a:r>
            <a:endParaRPr lang="en-US" altLang="ko-KR" sz="1400" dirty="0" smtClean="0">
              <a:solidFill>
                <a:srgbClr val="231F20"/>
              </a:solidFill>
              <a:latin typeface="+mj-ea"/>
              <a:ea typeface="+mj-ea"/>
              <a:cs typeface="Gulim"/>
            </a:endParaRPr>
          </a:p>
          <a:p>
            <a:pPr marL="578485" marR="5080" indent="-566420" algn="ctr">
              <a:lnSpc>
                <a:spcPct val="107200"/>
              </a:lnSpc>
              <a:spcBef>
                <a:spcPts val="100"/>
              </a:spcBef>
            </a:pPr>
            <a:r>
              <a:rPr lang="ko-KR" altLang="en-US" sz="1400" dirty="0" smtClean="0">
                <a:solidFill>
                  <a:srgbClr val="231F20"/>
                </a:solidFill>
                <a:latin typeface="+mj-ea"/>
                <a:ea typeface="+mj-ea"/>
                <a:cs typeface="Gulim"/>
              </a:rPr>
              <a:t>아동학대의 예방과 방지를 위하여 필요한 교육을 연 </a:t>
            </a:r>
            <a:r>
              <a:rPr lang="en-US" altLang="ko-KR" sz="1400" dirty="0" smtClean="0">
                <a:solidFill>
                  <a:srgbClr val="231F20"/>
                </a:solidFill>
                <a:latin typeface="+mj-ea"/>
                <a:ea typeface="+mj-ea"/>
                <a:cs typeface="Gulim"/>
              </a:rPr>
              <a:t>1</a:t>
            </a:r>
            <a:r>
              <a:rPr lang="ko-KR" altLang="en-US" sz="1400" dirty="0" smtClean="0">
                <a:solidFill>
                  <a:srgbClr val="231F20"/>
                </a:solidFill>
                <a:latin typeface="+mj-ea"/>
                <a:ea typeface="+mj-ea"/>
                <a:cs typeface="Gulim"/>
              </a:rPr>
              <a:t>회 이상 실시</a:t>
            </a:r>
            <a:endParaRPr sz="1600" dirty="0">
              <a:latin typeface="+mj-ea"/>
              <a:ea typeface="+mj-ea"/>
              <a:cs typeface="Gulim"/>
            </a:endParaRPr>
          </a:p>
        </p:txBody>
      </p:sp>
      <p:sp>
        <p:nvSpPr>
          <p:cNvPr id="234" name="object 234"/>
          <p:cNvSpPr txBox="1"/>
          <p:nvPr/>
        </p:nvSpPr>
        <p:spPr>
          <a:xfrm>
            <a:off x="150265" y="5186201"/>
            <a:ext cx="8930235" cy="956096"/>
          </a:xfrm>
          <a:prstGeom prst="rect">
            <a:avLst/>
          </a:prstGeom>
        </p:spPr>
        <p:txBody>
          <a:bodyPr vert="horz" wrap="square" lIns="0" tIns="27940" rIns="0" bIns="0" rtlCol="0">
            <a:spAutoFit/>
          </a:bodyPr>
          <a:lstStyle/>
          <a:p>
            <a:pPr marL="1525905">
              <a:lnSpc>
                <a:spcPct val="150000"/>
              </a:lnSpc>
              <a:spcBef>
                <a:spcPts val="220"/>
              </a:spcBef>
            </a:pPr>
            <a:r>
              <a:rPr lang="ko-KR" altLang="en-US" sz="1400" dirty="0" smtClean="0">
                <a:latin typeface="+mj-ea"/>
                <a:ea typeface="+mj-ea"/>
                <a:cs typeface="Gulim"/>
              </a:rPr>
              <a:t>「고등교육법」제</a:t>
            </a:r>
            <a:r>
              <a:rPr lang="en-US" altLang="ko-KR" sz="1400" dirty="0" smtClean="0">
                <a:latin typeface="+mj-ea"/>
                <a:ea typeface="+mj-ea"/>
                <a:cs typeface="Gulim"/>
              </a:rPr>
              <a:t>2</a:t>
            </a:r>
            <a:r>
              <a:rPr lang="ko-KR" altLang="en-US" sz="1400" dirty="0" smtClean="0">
                <a:latin typeface="+mj-ea"/>
                <a:ea typeface="+mj-ea"/>
                <a:cs typeface="Gulim"/>
              </a:rPr>
              <a:t>조 각 호의 학교</a:t>
            </a:r>
            <a:r>
              <a:rPr lang="en-US" altLang="ko-KR" sz="1400" dirty="0" smtClean="0">
                <a:latin typeface="+mj-ea"/>
                <a:ea typeface="+mj-ea"/>
                <a:cs typeface="Gulim"/>
              </a:rPr>
              <a:t>, </a:t>
            </a:r>
            <a:r>
              <a:rPr lang="ko-KR" altLang="en-US" sz="1400" dirty="0" smtClean="0">
                <a:latin typeface="+mj-ea"/>
                <a:ea typeface="+mj-ea"/>
                <a:cs typeface="Gulim"/>
              </a:rPr>
              <a:t>「공직자윤리법 시행령」제</a:t>
            </a:r>
            <a:r>
              <a:rPr lang="en-US" altLang="ko-KR" sz="1400" dirty="0" smtClean="0">
                <a:latin typeface="+mj-ea"/>
                <a:ea typeface="+mj-ea"/>
                <a:cs typeface="Gulim"/>
              </a:rPr>
              <a:t>3</a:t>
            </a:r>
            <a:r>
              <a:rPr lang="ko-KR" altLang="en-US" sz="1400" dirty="0" smtClean="0">
                <a:latin typeface="+mj-ea"/>
                <a:ea typeface="+mj-ea"/>
                <a:cs typeface="Gulim"/>
              </a:rPr>
              <a:t>조의</a:t>
            </a:r>
            <a:r>
              <a:rPr lang="en-US" altLang="ko-KR" sz="1400" dirty="0" smtClean="0">
                <a:latin typeface="+mj-ea"/>
                <a:ea typeface="+mj-ea"/>
                <a:cs typeface="Gulim"/>
              </a:rPr>
              <a:t>2</a:t>
            </a:r>
            <a:r>
              <a:rPr lang="ko-KR" altLang="en-US" sz="1400" dirty="0" smtClean="0">
                <a:latin typeface="+mj-ea"/>
                <a:ea typeface="+mj-ea"/>
                <a:cs typeface="Gulim"/>
              </a:rPr>
              <a:t>제</a:t>
            </a:r>
            <a:r>
              <a:rPr lang="en-US" altLang="ko-KR" sz="1400" dirty="0" smtClean="0">
                <a:latin typeface="+mj-ea"/>
                <a:ea typeface="+mj-ea"/>
                <a:cs typeface="Gulim"/>
              </a:rPr>
              <a:t>2</a:t>
            </a:r>
            <a:r>
              <a:rPr lang="ko-KR" altLang="en-US" sz="1400" dirty="0" smtClean="0">
                <a:latin typeface="+mj-ea"/>
                <a:ea typeface="+mj-ea"/>
                <a:cs typeface="Gulim"/>
              </a:rPr>
              <a:t>항에 따른 공직유관단체</a:t>
            </a:r>
            <a:r>
              <a:rPr lang="en-US" altLang="ko-KR" sz="1400" dirty="0">
                <a:latin typeface="+mj-ea"/>
                <a:ea typeface="+mj-ea"/>
                <a:cs typeface="Gulim"/>
              </a:rPr>
              <a:t> </a:t>
            </a:r>
            <a:r>
              <a:rPr lang="ko-KR" altLang="en-US" sz="1400" dirty="0" smtClean="0">
                <a:latin typeface="+mj-ea"/>
                <a:ea typeface="+mj-ea"/>
                <a:cs typeface="Gulim"/>
              </a:rPr>
              <a:t>등은 아동학대예방에 관한 법령</a:t>
            </a:r>
            <a:r>
              <a:rPr lang="en-US" altLang="ko-KR" sz="1400" dirty="0" smtClean="0">
                <a:latin typeface="+mj-ea"/>
                <a:ea typeface="+mj-ea"/>
                <a:cs typeface="Gulim"/>
              </a:rPr>
              <a:t>, </a:t>
            </a:r>
            <a:r>
              <a:rPr lang="ko-KR" altLang="en-US" sz="1400" dirty="0" smtClean="0">
                <a:latin typeface="+mj-ea"/>
                <a:ea typeface="+mj-ea"/>
                <a:cs typeface="Gulim"/>
              </a:rPr>
              <a:t>아동학대의 주요 사례</a:t>
            </a:r>
            <a:r>
              <a:rPr lang="en-US" altLang="ko-KR" sz="1400" dirty="0" smtClean="0">
                <a:latin typeface="+mj-ea"/>
                <a:ea typeface="+mj-ea"/>
                <a:cs typeface="Gulim"/>
              </a:rPr>
              <a:t>, </a:t>
            </a:r>
            <a:r>
              <a:rPr lang="ko-KR" altLang="en-US" sz="1400" dirty="0" smtClean="0">
                <a:latin typeface="+mj-ea"/>
                <a:ea typeface="+mj-ea"/>
                <a:cs typeface="Gulim"/>
              </a:rPr>
              <a:t>아동학대 발견 시의 신고방법 내용을 포함하여 매년 </a:t>
            </a:r>
            <a:r>
              <a:rPr lang="en-US" altLang="ko-KR" sz="1400" dirty="0" smtClean="0">
                <a:latin typeface="+mj-ea"/>
                <a:ea typeface="+mj-ea"/>
                <a:cs typeface="Gulim"/>
              </a:rPr>
              <a:t>1</a:t>
            </a:r>
            <a:r>
              <a:rPr lang="ko-KR" altLang="en-US" sz="1400" dirty="0" smtClean="0">
                <a:latin typeface="+mj-ea"/>
                <a:ea typeface="+mj-ea"/>
                <a:cs typeface="Gulim"/>
              </a:rPr>
              <a:t>시간 이상 아동학대예방교육을 실시하여야 함</a:t>
            </a:r>
            <a:r>
              <a:rPr lang="en-US" altLang="ko-KR" sz="1400" dirty="0" smtClean="0">
                <a:latin typeface="+mj-ea"/>
                <a:ea typeface="+mj-ea"/>
                <a:cs typeface="Gulim"/>
              </a:rPr>
              <a:t>. </a:t>
            </a:r>
          </a:p>
        </p:txBody>
      </p:sp>
      <p:sp>
        <p:nvSpPr>
          <p:cNvPr id="237" name="object 235"/>
          <p:cNvSpPr/>
          <p:nvPr/>
        </p:nvSpPr>
        <p:spPr>
          <a:xfrm>
            <a:off x="2293339" y="3576987"/>
            <a:ext cx="516828" cy="77652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8" name="object 233"/>
          <p:cNvSpPr txBox="1"/>
          <p:nvPr/>
        </p:nvSpPr>
        <p:spPr>
          <a:xfrm>
            <a:off x="2782247" y="3705225"/>
            <a:ext cx="5973672" cy="54963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23520" marR="502284" indent="-635">
              <a:lnSpc>
                <a:spcPct val="109300"/>
              </a:lnSpc>
            </a:pPr>
            <a:r>
              <a:rPr lang="ko-KR" altLang="en-US" sz="1600" b="1" dirty="0" smtClean="0">
                <a:solidFill>
                  <a:srgbClr val="ED1A3A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Malgun Gothic"/>
              </a:rPr>
              <a:t>공적인 이익을 목적으로 하는 공공부문의 직무자</a:t>
            </a:r>
            <a:r>
              <a:rPr sz="1600" b="1" dirty="0" err="1" smtClean="0">
                <a:solidFill>
                  <a:srgbClr val="231F2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Gulim"/>
              </a:rPr>
              <a:t>에게</a:t>
            </a:r>
            <a:r>
              <a:rPr sz="1600" b="1" dirty="0" smtClean="0">
                <a:solidFill>
                  <a:srgbClr val="231F2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Gulim"/>
              </a:rPr>
              <a:t>  </a:t>
            </a:r>
            <a:endParaRPr lang="en-US" sz="1600" b="1" dirty="0" smtClean="0">
              <a:solidFill>
                <a:srgbClr val="231F20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Gulim"/>
            </a:endParaRPr>
          </a:p>
          <a:p>
            <a:pPr marL="223520" marR="502284" indent="-635">
              <a:lnSpc>
                <a:spcPct val="109300"/>
              </a:lnSpc>
            </a:pPr>
            <a:r>
              <a:rPr sz="1600" b="1" dirty="0" err="1" smtClean="0">
                <a:solidFill>
                  <a:srgbClr val="231F2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Gulim"/>
              </a:rPr>
              <a:t>아동학</a:t>
            </a:r>
            <a:r>
              <a:rPr lang="ko-KR" altLang="en-US" sz="1600" b="1" dirty="0" err="1" smtClean="0">
                <a:solidFill>
                  <a:srgbClr val="231F2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Gulim"/>
              </a:rPr>
              <a:t>대예방에</a:t>
            </a:r>
            <a:r>
              <a:rPr lang="ko-KR" altLang="en-US" sz="1600" b="1" dirty="0" smtClean="0">
                <a:solidFill>
                  <a:srgbClr val="231F2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Gulim"/>
              </a:rPr>
              <a:t> 대한 기본지식 함양 독려</a:t>
            </a:r>
            <a:endParaRPr lang="en-US" altLang="ko-KR" sz="1600" b="1" dirty="0" smtClean="0">
              <a:solidFill>
                <a:srgbClr val="231F20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Gulim"/>
            </a:endParaRPr>
          </a:p>
        </p:txBody>
      </p:sp>
      <p:sp>
        <p:nvSpPr>
          <p:cNvPr id="239" name="object 231"/>
          <p:cNvSpPr txBox="1"/>
          <p:nvPr/>
        </p:nvSpPr>
        <p:spPr>
          <a:xfrm>
            <a:off x="1536700" y="4830494"/>
            <a:ext cx="7556519" cy="286616"/>
          </a:xfrm>
          <a:prstGeom prst="rect">
            <a:avLst/>
          </a:prstGeom>
          <a:solidFill>
            <a:srgbClr val="263074"/>
          </a:solidFill>
        </p:spPr>
        <p:txBody>
          <a:bodyPr vert="horz" wrap="square" lIns="0" tIns="55244" rIns="0" bIns="0" rtlCol="0">
            <a:spAutoFit/>
          </a:bodyPr>
          <a:lstStyle/>
          <a:p>
            <a:pPr marL="1837055">
              <a:lnSpc>
                <a:spcPct val="100000"/>
              </a:lnSpc>
              <a:spcBef>
                <a:spcPts val="434"/>
              </a:spcBef>
            </a:pPr>
            <a:r>
              <a:rPr lang="ko-KR" altLang="en-US" sz="1500" b="1" spc="-250" dirty="0" smtClean="0">
                <a:solidFill>
                  <a:srgbClr val="FFFFFF"/>
                </a:solidFill>
                <a:latin typeface="Malgun Gothic"/>
                <a:cs typeface="Malgun Gothic"/>
              </a:rPr>
              <a:t>아동학대예방교육의 실시</a:t>
            </a:r>
            <a:r>
              <a:rPr sz="1500" b="1" spc="-250" dirty="0" smtClean="0">
                <a:solidFill>
                  <a:srgbClr val="FFFFFF"/>
                </a:solidFill>
                <a:latin typeface="Malgun Gothic"/>
                <a:cs typeface="Malgun Gothic"/>
              </a:rPr>
              <a:t> </a:t>
            </a:r>
            <a:r>
              <a:rPr sz="1500" b="1" spc="-135" dirty="0" smtClean="0">
                <a:solidFill>
                  <a:srgbClr val="FFFFFF"/>
                </a:solidFill>
                <a:latin typeface="Malgun Gothic"/>
                <a:cs typeface="Malgun Gothic"/>
              </a:rPr>
              <a:t>(</a:t>
            </a:r>
            <a:r>
              <a:rPr lang="ko-KR" altLang="en-US" sz="1500" b="1" spc="-135" dirty="0" smtClean="0">
                <a:solidFill>
                  <a:srgbClr val="FFFFFF"/>
                </a:solidFill>
                <a:latin typeface="Malgun Gothic"/>
                <a:cs typeface="Malgun Gothic"/>
              </a:rPr>
              <a:t>아동복지법 시행령 제</a:t>
            </a:r>
            <a:r>
              <a:rPr lang="en-US" altLang="ko-KR" sz="1500" b="1" spc="-135" dirty="0" smtClean="0">
                <a:solidFill>
                  <a:srgbClr val="FFFFFF"/>
                </a:solidFill>
                <a:latin typeface="Malgun Gothic"/>
                <a:cs typeface="Malgun Gothic"/>
              </a:rPr>
              <a:t>26</a:t>
            </a:r>
            <a:r>
              <a:rPr lang="ko-KR" altLang="en-US" sz="1500" b="1" spc="-135" dirty="0" smtClean="0">
                <a:solidFill>
                  <a:srgbClr val="FFFFFF"/>
                </a:solidFill>
                <a:latin typeface="Malgun Gothic"/>
                <a:cs typeface="Malgun Gothic"/>
              </a:rPr>
              <a:t>조</a:t>
            </a:r>
            <a:r>
              <a:rPr lang="en-US" altLang="ko-KR" sz="1500" b="1" spc="-135" dirty="0" smtClean="0">
                <a:solidFill>
                  <a:srgbClr val="FFFFFF"/>
                </a:solidFill>
                <a:latin typeface="Malgun Gothic"/>
                <a:cs typeface="Malgun Gothic"/>
              </a:rPr>
              <a:t>2</a:t>
            </a:r>
            <a:r>
              <a:rPr sz="1500" b="1" spc="-100" dirty="0" smtClean="0">
                <a:solidFill>
                  <a:srgbClr val="FFFFFF"/>
                </a:solidFill>
                <a:latin typeface="Malgun Gothic"/>
                <a:cs typeface="Malgun Gothic"/>
              </a:rPr>
              <a:t>)</a:t>
            </a:r>
            <a:r>
              <a:rPr lang="en-US" sz="1500" b="1" spc="-100" dirty="0" smtClean="0">
                <a:solidFill>
                  <a:srgbClr val="FFFFFF"/>
                </a:solidFill>
                <a:latin typeface="Malgun Gothic"/>
                <a:cs typeface="Malgun Gothic"/>
              </a:rPr>
              <a:t> </a:t>
            </a:r>
          </a:p>
        </p:txBody>
      </p:sp>
      <p:pic>
        <p:nvPicPr>
          <p:cNvPr id="236" name="그림 23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80500" y="352425"/>
            <a:ext cx="1145310" cy="30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73394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738719" y="2031225"/>
            <a:ext cx="2302713" cy="165828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8509444" y="3874973"/>
            <a:ext cx="2183130" cy="677545"/>
          </a:xfrm>
          <a:custGeom>
            <a:avLst/>
            <a:gdLst/>
            <a:ahLst/>
            <a:cxnLst/>
            <a:rect l="l" t="t" r="r" b="b"/>
            <a:pathLst>
              <a:path w="2183129" h="677545">
                <a:moveTo>
                  <a:pt x="2182545" y="620737"/>
                </a:moveTo>
                <a:lnTo>
                  <a:pt x="1499679" y="620737"/>
                </a:lnTo>
                <a:lnTo>
                  <a:pt x="1499704" y="652259"/>
                </a:lnTo>
                <a:lnTo>
                  <a:pt x="1501693" y="662061"/>
                </a:lnTo>
                <a:lnTo>
                  <a:pt x="1507099" y="670066"/>
                </a:lnTo>
                <a:lnTo>
                  <a:pt x="1515110" y="675463"/>
                </a:lnTo>
                <a:lnTo>
                  <a:pt x="1524914" y="677443"/>
                </a:lnTo>
                <a:lnTo>
                  <a:pt x="1534748" y="675454"/>
                </a:lnTo>
                <a:lnTo>
                  <a:pt x="1542756" y="670047"/>
                </a:lnTo>
                <a:lnTo>
                  <a:pt x="1548151" y="662032"/>
                </a:lnTo>
                <a:lnTo>
                  <a:pt x="1550123" y="652221"/>
                </a:lnTo>
                <a:lnTo>
                  <a:pt x="2182545" y="652023"/>
                </a:lnTo>
                <a:lnTo>
                  <a:pt x="2182545" y="620737"/>
                </a:lnTo>
                <a:close/>
              </a:path>
              <a:path w="2183129" h="677545">
                <a:moveTo>
                  <a:pt x="1424037" y="562914"/>
                </a:moveTo>
                <a:lnTo>
                  <a:pt x="1405064" y="562914"/>
                </a:lnTo>
                <a:lnTo>
                  <a:pt x="1405115" y="620826"/>
                </a:lnTo>
                <a:lnTo>
                  <a:pt x="1406609" y="628183"/>
                </a:lnTo>
                <a:lnTo>
                  <a:pt x="1410665" y="634190"/>
                </a:lnTo>
                <a:lnTo>
                  <a:pt x="1416673" y="638239"/>
                </a:lnTo>
                <a:lnTo>
                  <a:pt x="1424025" y="639724"/>
                </a:lnTo>
                <a:lnTo>
                  <a:pt x="1431413" y="638230"/>
                </a:lnTo>
                <a:lnTo>
                  <a:pt x="1437419" y="634171"/>
                </a:lnTo>
                <a:lnTo>
                  <a:pt x="1441465" y="628155"/>
                </a:lnTo>
                <a:lnTo>
                  <a:pt x="1442948" y="620788"/>
                </a:lnTo>
                <a:lnTo>
                  <a:pt x="2182545" y="620737"/>
                </a:lnTo>
                <a:lnTo>
                  <a:pt x="2182545" y="619925"/>
                </a:lnTo>
                <a:lnTo>
                  <a:pt x="1524939" y="619925"/>
                </a:lnTo>
                <a:lnTo>
                  <a:pt x="1515096" y="617936"/>
                </a:lnTo>
                <a:lnTo>
                  <a:pt x="1507086" y="612528"/>
                </a:lnTo>
                <a:lnTo>
                  <a:pt x="1501687" y="604514"/>
                </a:lnTo>
                <a:lnTo>
                  <a:pt x="1499704" y="594740"/>
                </a:lnTo>
                <a:lnTo>
                  <a:pt x="1499679" y="563295"/>
                </a:lnTo>
                <a:lnTo>
                  <a:pt x="1424038" y="563295"/>
                </a:lnTo>
                <a:lnTo>
                  <a:pt x="1424037" y="562914"/>
                </a:lnTo>
                <a:close/>
              </a:path>
              <a:path w="2183129" h="677545">
                <a:moveTo>
                  <a:pt x="2182545" y="594505"/>
                </a:moveTo>
                <a:lnTo>
                  <a:pt x="1550123" y="594702"/>
                </a:lnTo>
                <a:lnTo>
                  <a:pt x="1548151" y="604514"/>
                </a:lnTo>
                <a:lnTo>
                  <a:pt x="1542756" y="612528"/>
                </a:lnTo>
                <a:lnTo>
                  <a:pt x="1534748" y="617936"/>
                </a:lnTo>
                <a:lnTo>
                  <a:pt x="1524939" y="619925"/>
                </a:lnTo>
                <a:lnTo>
                  <a:pt x="2182545" y="619925"/>
                </a:lnTo>
                <a:lnTo>
                  <a:pt x="2182545" y="594505"/>
                </a:lnTo>
                <a:close/>
              </a:path>
              <a:path w="2183129" h="677545">
                <a:moveTo>
                  <a:pt x="120419" y="173291"/>
                </a:moveTo>
                <a:lnTo>
                  <a:pt x="81749" y="173291"/>
                </a:lnTo>
                <a:lnTo>
                  <a:pt x="158940" y="288099"/>
                </a:lnTo>
                <a:lnTo>
                  <a:pt x="195829" y="330935"/>
                </a:lnTo>
                <a:lnTo>
                  <a:pt x="243471" y="369055"/>
                </a:lnTo>
                <a:lnTo>
                  <a:pt x="323261" y="432310"/>
                </a:lnTo>
                <a:lnTo>
                  <a:pt x="360601" y="462716"/>
                </a:lnTo>
                <a:lnTo>
                  <a:pt x="390067" y="487692"/>
                </a:lnTo>
                <a:lnTo>
                  <a:pt x="435423" y="515769"/>
                </a:lnTo>
                <a:lnTo>
                  <a:pt x="481404" y="530186"/>
                </a:lnTo>
                <a:lnTo>
                  <a:pt x="517039" y="535498"/>
                </a:lnTo>
                <a:lnTo>
                  <a:pt x="531355" y="536257"/>
                </a:lnTo>
                <a:lnTo>
                  <a:pt x="946353" y="571411"/>
                </a:lnTo>
                <a:lnTo>
                  <a:pt x="982526" y="574094"/>
                </a:lnTo>
                <a:lnTo>
                  <a:pt x="1018741" y="576011"/>
                </a:lnTo>
                <a:lnTo>
                  <a:pt x="1054982" y="577161"/>
                </a:lnTo>
                <a:lnTo>
                  <a:pt x="1091234" y="577545"/>
                </a:lnTo>
                <a:lnTo>
                  <a:pt x="1114721" y="577383"/>
                </a:lnTo>
                <a:lnTo>
                  <a:pt x="1138202" y="576899"/>
                </a:lnTo>
                <a:lnTo>
                  <a:pt x="1161679" y="576093"/>
                </a:lnTo>
                <a:lnTo>
                  <a:pt x="1405064" y="562914"/>
                </a:lnTo>
                <a:lnTo>
                  <a:pt x="1424037" y="562914"/>
                </a:lnTo>
                <a:lnTo>
                  <a:pt x="1423991" y="520026"/>
                </a:lnTo>
                <a:lnTo>
                  <a:pt x="1091234" y="520026"/>
                </a:lnTo>
                <a:lnTo>
                  <a:pt x="1054977" y="519643"/>
                </a:lnTo>
                <a:lnTo>
                  <a:pt x="1018736" y="518493"/>
                </a:lnTo>
                <a:lnTo>
                  <a:pt x="982524" y="516576"/>
                </a:lnTo>
                <a:lnTo>
                  <a:pt x="946353" y="513892"/>
                </a:lnTo>
                <a:lnTo>
                  <a:pt x="531355" y="478739"/>
                </a:lnTo>
                <a:lnTo>
                  <a:pt x="480713" y="477980"/>
                </a:lnTo>
                <a:lnTo>
                  <a:pt x="449114" y="472668"/>
                </a:lnTo>
                <a:lnTo>
                  <a:pt x="423315" y="458250"/>
                </a:lnTo>
                <a:lnTo>
                  <a:pt x="360601" y="405198"/>
                </a:lnTo>
                <a:lnTo>
                  <a:pt x="323261" y="374792"/>
                </a:lnTo>
                <a:lnTo>
                  <a:pt x="243471" y="311537"/>
                </a:lnTo>
                <a:lnTo>
                  <a:pt x="210273" y="285610"/>
                </a:lnTo>
                <a:lnTo>
                  <a:pt x="195829" y="273416"/>
                </a:lnTo>
                <a:lnTo>
                  <a:pt x="182421" y="260138"/>
                </a:lnTo>
                <a:lnTo>
                  <a:pt x="170106" y="245839"/>
                </a:lnTo>
                <a:lnTo>
                  <a:pt x="158940" y="230581"/>
                </a:lnTo>
                <a:lnTo>
                  <a:pt x="120419" y="173291"/>
                </a:lnTo>
                <a:close/>
              </a:path>
              <a:path w="2183129" h="677545">
                <a:moveTo>
                  <a:pt x="1499679" y="563219"/>
                </a:moveTo>
                <a:lnTo>
                  <a:pt x="1424038" y="563295"/>
                </a:lnTo>
                <a:lnTo>
                  <a:pt x="1499679" y="563295"/>
                </a:lnTo>
                <a:close/>
              </a:path>
              <a:path w="2183129" h="677545">
                <a:moveTo>
                  <a:pt x="1423974" y="504367"/>
                </a:moveTo>
                <a:lnTo>
                  <a:pt x="1161679" y="518574"/>
                </a:lnTo>
                <a:lnTo>
                  <a:pt x="1138202" y="519380"/>
                </a:lnTo>
                <a:lnTo>
                  <a:pt x="1114721" y="519865"/>
                </a:lnTo>
                <a:lnTo>
                  <a:pt x="1091234" y="520026"/>
                </a:lnTo>
                <a:lnTo>
                  <a:pt x="1423991" y="520026"/>
                </a:lnTo>
                <a:lnTo>
                  <a:pt x="1423974" y="504367"/>
                </a:lnTo>
                <a:close/>
              </a:path>
              <a:path w="2183129" h="677545">
                <a:moveTo>
                  <a:pt x="536549" y="27838"/>
                </a:moveTo>
                <a:lnTo>
                  <a:pt x="534073" y="32956"/>
                </a:lnTo>
                <a:lnTo>
                  <a:pt x="532396" y="38557"/>
                </a:lnTo>
                <a:lnTo>
                  <a:pt x="531723" y="44462"/>
                </a:lnTo>
                <a:lnTo>
                  <a:pt x="530707" y="45707"/>
                </a:lnTo>
                <a:lnTo>
                  <a:pt x="530054" y="47183"/>
                </a:lnTo>
                <a:lnTo>
                  <a:pt x="530047" y="48996"/>
                </a:lnTo>
                <a:lnTo>
                  <a:pt x="531075" y="63881"/>
                </a:lnTo>
                <a:lnTo>
                  <a:pt x="543072" y="104539"/>
                </a:lnTo>
                <a:lnTo>
                  <a:pt x="578246" y="148526"/>
                </a:lnTo>
                <a:lnTo>
                  <a:pt x="619729" y="170779"/>
                </a:lnTo>
                <a:lnTo>
                  <a:pt x="820280" y="177228"/>
                </a:lnTo>
                <a:lnTo>
                  <a:pt x="845864" y="189948"/>
                </a:lnTo>
                <a:lnTo>
                  <a:pt x="876355" y="201852"/>
                </a:lnTo>
                <a:lnTo>
                  <a:pt x="903910" y="211277"/>
                </a:lnTo>
                <a:lnTo>
                  <a:pt x="920686" y="216560"/>
                </a:lnTo>
                <a:lnTo>
                  <a:pt x="924249" y="220609"/>
                </a:lnTo>
                <a:lnTo>
                  <a:pt x="929312" y="226998"/>
                </a:lnTo>
                <a:lnTo>
                  <a:pt x="934981" y="235260"/>
                </a:lnTo>
                <a:lnTo>
                  <a:pt x="940358" y="244932"/>
                </a:lnTo>
                <a:lnTo>
                  <a:pt x="953829" y="217005"/>
                </a:lnTo>
                <a:lnTo>
                  <a:pt x="947851" y="188455"/>
                </a:lnTo>
                <a:lnTo>
                  <a:pt x="935025" y="166229"/>
                </a:lnTo>
                <a:lnTo>
                  <a:pt x="927950" y="157276"/>
                </a:lnTo>
                <a:lnTo>
                  <a:pt x="1065682" y="112255"/>
                </a:lnTo>
                <a:lnTo>
                  <a:pt x="650735" y="112255"/>
                </a:lnTo>
                <a:lnTo>
                  <a:pt x="612310" y="105937"/>
                </a:lnTo>
                <a:lnTo>
                  <a:pt x="579083" y="88372"/>
                </a:lnTo>
                <a:lnTo>
                  <a:pt x="553135" y="61645"/>
                </a:lnTo>
                <a:lnTo>
                  <a:pt x="536549" y="27838"/>
                </a:lnTo>
                <a:close/>
              </a:path>
              <a:path w="2183129" h="677545">
                <a:moveTo>
                  <a:pt x="338823" y="34785"/>
                </a:moveTo>
                <a:lnTo>
                  <a:pt x="335267" y="34785"/>
                </a:lnTo>
                <a:lnTo>
                  <a:pt x="331685" y="35064"/>
                </a:lnTo>
                <a:lnTo>
                  <a:pt x="328155" y="35610"/>
                </a:lnTo>
                <a:lnTo>
                  <a:pt x="510298" y="231305"/>
                </a:lnTo>
                <a:lnTo>
                  <a:pt x="514616" y="237794"/>
                </a:lnTo>
                <a:lnTo>
                  <a:pt x="517829" y="244678"/>
                </a:lnTo>
                <a:lnTo>
                  <a:pt x="544789" y="242191"/>
                </a:lnTo>
                <a:lnTo>
                  <a:pt x="572620" y="240095"/>
                </a:lnTo>
                <a:lnTo>
                  <a:pt x="601304" y="238429"/>
                </a:lnTo>
                <a:lnTo>
                  <a:pt x="630821" y="237235"/>
                </a:lnTo>
                <a:lnTo>
                  <a:pt x="507580" y="104825"/>
                </a:lnTo>
                <a:lnTo>
                  <a:pt x="506806" y="104152"/>
                </a:lnTo>
                <a:lnTo>
                  <a:pt x="433666" y="104152"/>
                </a:lnTo>
                <a:lnTo>
                  <a:pt x="389559" y="56781"/>
                </a:lnTo>
                <a:lnTo>
                  <a:pt x="378513" y="47183"/>
                </a:lnTo>
                <a:lnTo>
                  <a:pt x="366067" y="40306"/>
                </a:lnTo>
                <a:lnTo>
                  <a:pt x="352683" y="36168"/>
                </a:lnTo>
                <a:lnTo>
                  <a:pt x="338823" y="34785"/>
                </a:lnTo>
                <a:close/>
              </a:path>
              <a:path w="2183129" h="677545">
                <a:moveTo>
                  <a:pt x="15773" y="17970"/>
                </a:moveTo>
                <a:lnTo>
                  <a:pt x="330" y="41986"/>
                </a:lnTo>
                <a:lnTo>
                  <a:pt x="76" y="44284"/>
                </a:lnTo>
                <a:lnTo>
                  <a:pt x="0" y="47790"/>
                </a:lnTo>
                <a:lnTo>
                  <a:pt x="1752" y="53327"/>
                </a:lnTo>
                <a:lnTo>
                  <a:pt x="2400" y="54648"/>
                </a:lnTo>
                <a:lnTo>
                  <a:pt x="3390" y="56311"/>
                </a:lnTo>
                <a:lnTo>
                  <a:pt x="3936" y="57416"/>
                </a:lnTo>
                <a:lnTo>
                  <a:pt x="4559" y="58483"/>
                </a:lnTo>
                <a:lnTo>
                  <a:pt x="8051" y="63677"/>
                </a:lnTo>
                <a:lnTo>
                  <a:pt x="9639" y="66205"/>
                </a:lnTo>
                <a:lnTo>
                  <a:pt x="11188" y="68745"/>
                </a:lnTo>
                <a:lnTo>
                  <a:pt x="12877" y="71208"/>
                </a:lnTo>
                <a:lnTo>
                  <a:pt x="16942" y="77276"/>
                </a:lnTo>
                <a:lnTo>
                  <a:pt x="18438" y="79725"/>
                </a:lnTo>
                <a:lnTo>
                  <a:pt x="23952" y="88016"/>
                </a:lnTo>
                <a:lnTo>
                  <a:pt x="40515" y="112255"/>
                </a:lnTo>
                <a:lnTo>
                  <a:pt x="48704" y="124129"/>
                </a:lnTo>
                <a:lnTo>
                  <a:pt x="66395" y="150444"/>
                </a:lnTo>
                <a:lnTo>
                  <a:pt x="77368" y="166801"/>
                </a:lnTo>
                <a:lnTo>
                  <a:pt x="75450" y="168300"/>
                </a:lnTo>
                <a:lnTo>
                  <a:pt x="75147" y="170779"/>
                </a:lnTo>
                <a:lnTo>
                  <a:pt x="77266" y="173469"/>
                </a:lnTo>
                <a:lnTo>
                  <a:pt x="78422" y="173989"/>
                </a:lnTo>
                <a:lnTo>
                  <a:pt x="80340" y="173989"/>
                </a:lnTo>
                <a:lnTo>
                  <a:pt x="81089" y="173735"/>
                </a:lnTo>
                <a:lnTo>
                  <a:pt x="81749" y="173291"/>
                </a:lnTo>
                <a:lnTo>
                  <a:pt x="120419" y="173291"/>
                </a:lnTo>
                <a:lnTo>
                  <a:pt x="79362" y="112229"/>
                </a:lnTo>
                <a:lnTo>
                  <a:pt x="66293" y="93002"/>
                </a:lnTo>
                <a:lnTo>
                  <a:pt x="48704" y="66611"/>
                </a:lnTo>
                <a:lnTo>
                  <a:pt x="44894" y="61112"/>
                </a:lnTo>
                <a:lnTo>
                  <a:pt x="25351" y="32570"/>
                </a:lnTo>
                <a:lnTo>
                  <a:pt x="19248" y="23471"/>
                </a:lnTo>
                <a:lnTo>
                  <a:pt x="15773" y="17970"/>
                </a:lnTo>
                <a:close/>
              </a:path>
              <a:path w="2183129" h="677545">
                <a:moveTo>
                  <a:pt x="1423606" y="101828"/>
                </a:moveTo>
                <a:lnTo>
                  <a:pt x="1416186" y="103322"/>
                </a:lnTo>
                <a:lnTo>
                  <a:pt x="1410181" y="107380"/>
                </a:lnTo>
                <a:lnTo>
                  <a:pt x="1406135" y="113392"/>
                </a:lnTo>
                <a:lnTo>
                  <a:pt x="1404658" y="120751"/>
                </a:lnTo>
                <a:lnTo>
                  <a:pt x="1404658" y="121234"/>
                </a:lnTo>
                <a:lnTo>
                  <a:pt x="1423619" y="125564"/>
                </a:lnTo>
                <a:lnTo>
                  <a:pt x="1423606" y="101828"/>
                </a:lnTo>
                <a:close/>
              </a:path>
              <a:path w="2183129" h="677545">
                <a:moveTo>
                  <a:pt x="470242" y="88633"/>
                </a:moveTo>
                <a:lnTo>
                  <a:pt x="434860" y="102857"/>
                </a:lnTo>
                <a:lnTo>
                  <a:pt x="434276" y="103517"/>
                </a:lnTo>
                <a:lnTo>
                  <a:pt x="433666" y="104152"/>
                </a:lnTo>
                <a:lnTo>
                  <a:pt x="506806" y="104152"/>
                </a:lnTo>
                <a:lnTo>
                  <a:pt x="499453" y="97757"/>
                </a:lnTo>
                <a:lnTo>
                  <a:pt x="490293" y="92695"/>
                </a:lnTo>
                <a:lnTo>
                  <a:pt x="480441" y="89650"/>
                </a:lnTo>
                <a:lnTo>
                  <a:pt x="470242" y="88633"/>
                </a:lnTo>
                <a:close/>
              </a:path>
              <a:path w="2183129" h="677545">
                <a:moveTo>
                  <a:pt x="1259632" y="85216"/>
                </a:moveTo>
                <a:lnTo>
                  <a:pt x="1148422" y="85216"/>
                </a:lnTo>
                <a:lnTo>
                  <a:pt x="1280159" y="101638"/>
                </a:lnTo>
                <a:lnTo>
                  <a:pt x="1259632" y="85216"/>
                </a:lnTo>
                <a:close/>
              </a:path>
              <a:path w="2183129" h="677545">
                <a:moveTo>
                  <a:pt x="1099845" y="0"/>
                </a:moveTo>
                <a:lnTo>
                  <a:pt x="1099845" y="101091"/>
                </a:lnTo>
                <a:lnTo>
                  <a:pt x="1148422" y="85216"/>
                </a:lnTo>
                <a:lnTo>
                  <a:pt x="1259632" y="85216"/>
                </a:lnTo>
                <a:lnTo>
                  <a:pt x="1180426" y="21856"/>
                </a:lnTo>
                <a:lnTo>
                  <a:pt x="1159693" y="11956"/>
                </a:lnTo>
                <a:lnTo>
                  <a:pt x="1144389" y="6380"/>
                </a:lnTo>
                <a:lnTo>
                  <a:pt x="1126957" y="3077"/>
                </a:lnTo>
                <a:lnTo>
                  <a:pt x="1099845" y="0"/>
                </a:lnTo>
                <a:close/>
              </a:path>
            </a:pathLst>
          </a:custGeom>
          <a:solidFill>
            <a:srgbClr val="D5D6D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9415315" y="3789643"/>
            <a:ext cx="517525" cy="398780"/>
          </a:xfrm>
          <a:custGeom>
            <a:avLst/>
            <a:gdLst/>
            <a:ahLst/>
            <a:cxnLst/>
            <a:rect l="l" t="t" r="r" b="b"/>
            <a:pathLst>
              <a:path w="517525" h="398779">
                <a:moveTo>
                  <a:pt x="133812" y="0"/>
                </a:moveTo>
                <a:lnTo>
                  <a:pt x="90759" y="25456"/>
                </a:lnTo>
                <a:lnTo>
                  <a:pt x="36113" y="89406"/>
                </a:lnTo>
                <a:lnTo>
                  <a:pt x="0" y="164916"/>
                </a:lnTo>
                <a:lnTo>
                  <a:pt x="8800" y="221254"/>
                </a:lnTo>
                <a:lnTo>
                  <a:pt x="34572" y="256480"/>
                </a:lnTo>
                <a:lnTo>
                  <a:pt x="49372" y="268654"/>
                </a:lnTo>
                <a:lnTo>
                  <a:pt x="219361" y="398499"/>
                </a:lnTo>
                <a:lnTo>
                  <a:pt x="517405" y="243952"/>
                </a:lnTo>
                <a:lnTo>
                  <a:pt x="274555" y="49668"/>
                </a:lnTo>
                <a:lnTo>
                  <a:pt x="187627" y="9312"/>
                </a:lnTo>
                <a:lnTo>
                  <a:pt x="133812" y="0"/>
                </a:lnTo>
                <a:close/>
              </a:path>
            </a:pathLst>
          </a:custGeom>
          <a:solidFill>
            <a:srgbClr val="F6C69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9040800" y="3816121"/>
            <a:ext cx="568960" cy="171450"/>
          </a:xfrm>
          <a:custGeom>
            <a:avLst/>
            <a:gdLst/>
            <a:ahLst/>
            <a:cxnLst/>
            <a:rect l="l" t="t" r="r" b="b"/>
            <a:pathLst>
              <a:path w="568959" h="171450">
                <a:moveTo>
                  <a:pt x="568490" y="0"/>
                </a:moveTo>
                <a:lnTo>
                  <a:pt x="51727" y="0"/>
                </a:lnTo>
                <a:lnTo>
                  <a:pt x="31589" y="4065"/>
                </a:lnTo>
                <a:lnTo>
                  <a:pt x="15147" y="15154"/>
                </a:lnTo>
                <a:lnTo>
                  <a:pt x="4064" y="31600"/>
                </a:lnTo>
                <a:lnTo>
                  <a:pt x="0" y="51739"/>
                </a:lnTo>
                <a:lnTo>
                  <a:pt x="9380" y="98203"/>
                </a:lnTo>
                <a:lnTo>
                  <a:pt x="34961" y="136145"/>
                </a:lnTo>
                <a:lnTo>
                  <a:pt x="72903" y="161726"/>
                </a:lnTo>
                <a:lnTo>
                  <a:pt x="119367" y="171107"/>
                </a:lnTo>
                <a:lnTo>
                  <a:pt x="568490" y="171107"/>
                </a:lnTo>
                <a:lnTo>
                  <a:pt x="568490" y="0"/>
                </a:lnTo>
                <a:close/>
              </a:path>
            </a:pathLst>
          </a:custGeom>
          <a:solidFill>
            <a:srgbClr val="F6C69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9287954" y="3936915"/>
            <a:ext cx="238886" cy="10063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8652432" y="3827002"/>
            <a:ext cx="382270" cy="399415"/>
          </a:xfrm>
          <a:custGeom>
            <a:avLst/>
            <a:gdLst/>
            <a:ahLst/>
            <a:cxnLst/>
            <a:rect l="l" t="t" r="r" b="b"/>
            <a:pathLst>
              <a:path w="382270" h="399414">
                <a:moveTo>
                  <a:pt x="77355" y="0"/>
                </a:moveTo>
                <a:lnTo>
                  <a:pt x="48988" y="4438"/>
                </a:lnTo>
                <a:lnTo>
                  <a:pt x="23699" y="19904"/>
                </a:lnTo>
                <a:lnTo>
                  <a:pt x="6461" y="44025"/>
                </a:lnTo>
                <a:lnTo>
                  <a:pt x="0" y="71994"/>
                </a:lnTo>
                <a:lnTo>
                  <a:pt x="4442" y="100357"/>
                </a:lnTo>
                <a:lnTo>
                  <a:pt x="19915" y="125644"/>
                </a:lnTo>
                <a:lnTo>
                  <a:pt x="252337" y="375377"/>
                </a:lnTo>
                <a:lnTo>
                  <a:pt x="276453" y="392620"/>
                </a:lnTo>
                <a:lnTo>
                  <a:pt x="304426" y="399083"/>
                </a:lnTo>
                <a:lnTo>
                  <a:pt x="332790" y="394641"/>
                </a:lnTo>
                <a:lnTo>
                  <a:pt x="358078" y="379174"/>
                </a:lnTo>
                <a:lnTo>
                  <a:pt x="375321" y="355064"/>
                </a:lnTo>
                <a:lnTo>
                  <a:pt x="381784" y="327090"/>
                </a:lnTo>
                <a:lnTo>
                  <a:pt x="377342" y="298723"/>
                </a:lnTo>
                <a:lnTo>
                  <a:pt x="361875" y="273434"/>
                </a:lnTo>
                <a:lnTo>
                  <a:pt x="129439" y="23701"/>
                </a:lnTo>
                <a:lnTo>
                  <a:pt x="105329" y="6463"/>
                </a:lnTo>
                <a:lnTo>
                  <a:pt x="77355" y="0"/>
                </a:lnTo>
                <a:close/>
              </a:path>
            </a:pathLst>
          </a:custGeom>
          <a:solidFill>
            <a:srgbClr val="E7B89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8779171" y="3852295"/>
            <a:ext cx="378460" cy="396240"/>
          </a:xfrm>
          <a:custGeom>
            <a:avLst/>
            <a:gdLst/>
            <a:ahLst/>
            <a:cxnLst/>
            <a:rect l="l" t="t" r="r" b="b"/>
            <a:pathLst>
              <a:path w="378459" h="396239">
                <a:moveTo>
                  <a:pt x="71616" y="0"/>
                </a:moveTo>
                <a:lnTo>
                  <a:pt x="45358" y="4111"/>
                </a:lnTo>
                <a:lnTo>
                  <a:pt x="21953" y="18435"/>
                </a:lnTo>
                <a:lnTo>
                  <a:pt x="5982" y="40755"/>
                </a:lnTo>
                <a:lnTo>
                  <a:pt x="0" y="66651"/>
                </a:lnTo>
                <a:lnTo>
                  <a:pt x="4111" y="92909"/>
                </a:lnTo>
                <a:lnTo>
                  <a:pt x="18435" y="116314"/>
                </a:lnTo>
                <a:lnTo>
                  <a:pt x="258427" y="374175"/>
                </a:lnTo>
                <a:lnTo>
                  <a:pt x="280752" y="390141"/>
                </a:lnTo>
                <a:lnTo>
                  <a:pt x="306649" y="396127"/>
                </a:lnTo>
                <a:lnTo>
                  <a:pt x="332908" y="392016"/>
                </a:lnTo>
                <a:lnTo>
                  <a:pt x="356319" y="377693"/>
                </a:lnTo>
                <a:lnTo>
                  <a:pt x="372283" y="355368"/>
                </a:lnTo>
                <a:lnTo>
                  <a:pt x="378266" y="329471"/>
                </a:lnTo>
                <a:lnTo>
                  <a:pt x="374155" y="303212"/>
                </a:lnTo>
                <a:lnTo>
                  <a:pt x="359837" y="279801"/>
                </a:lnTo>
                <a:lnTo>
                  <a:pt x="119832" y="21940"/>
                </a:lnTo>
                <a:lnTo>
                  <a:pt x="97512" y="5982"/>
                </a:lnTo>
                <a:lnTo>
                  <a:pt x="71616" y="0"/>
                </a:lnTo>
                <a:close/>
              </a:path>
            </a:pathLst>
          </a:custGeom>
          <a:solidFill>
            <a:srgbClr val="E7B89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8928806" y="3906115"/>
            <a:ext cx="288290" cy="301625"/>
          </a:xfrm>
          <a:custGeom>
            <a:avLst/>
            <a:gdLst/>
            <a:ahLst/>
            <a:cxnLst/>
            <a:rect l="l" t="t" r="r" b="b"/>
            <a:pathLst>
              <a:path w="288290" h="301625">
                <a:moveTo>
                  <a:pt x="52717" y="0"/>
                </a:moveTo>
                <a:lnTo>
                  <a:pt x="33388" y="3027"/>
                </a:lnTo>
                <a:lnTo>
                  <a:pt x="16159" y="13574"/>
                </a:lnTo>
                <a:lnTo>
                  <a:pt x="4404" y="30006"/>
                </a:lnTo>
                <a:lnTo>
                  <a:pt x="0" y="49071"/>
                </a:lnTo>
                <a:lnTo>
                  <a:pt x="3027" y="68402"/>
                </a:lnTo>
                <a:lnTo>
                  <a:pt x="13568" y="85634"/>
                </a:lnTo>
                <a:lnTo>
                  <a:pt x="199470" y="285367"/>
                </a:lnTo>
                <a:lnTo>
                  <a:pt x="215902" y="297121"/>
                </a:lnTo>
                <a:lnTo>
                  <a:pt x="234967" y="301526"/>
                </a:lnTo>
                <a:lnTo>
                  <a:pt x="254299" y="298499"/>
                </a:lnTo>
                <a:lnTo>
                  <a:pt x="271530" y="287958"/>
                </a:lnTo>
                <a:lnTo>
                  <a:pt x="283279" y="271526"/>
                </a:lnTo>
                <a:lnTo>
                  <a:pt x="287685" y="252461"/>
                </a:lnTo>
                <a:lnTo>
                  <a:pt x="284660" y="233129"/>
                </a:lnTo>
                <a:lnTo>
                  <a:pt x="274121" y="215898"/>
                </a:lnTo>
                <a:lnTo>
                  <a:pt x="88218" y="16152"/>
                </a:lnTo>
                <a:lnTo>
                  <a:pt x="71782" y="4403"/>
                </a:lnTo>
                <a:lnTo>
                  <a:pt x="52717" y="0"/>
                </a:lnTo>
                <a:close/>
              </a:path>
            </a:pathLst>
          </a:custGeom>
          <a:solidFill>
            <a:srgbClr val="E7B89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9087180" y="3812527"/>
            <a:ext cx="137185" cy="10596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8509866" y="3809523"/>
            <a:ext cx="1548765" cy="585470"/>
          </a:xfrm>
          <a:custGeom>
            <a:avLst/>
            <a:gdLst/>
            <a:ahLst/>
            <a:cxnLst/>
            <a:rect l="l" t="t" r="r" b="b"/>
            <a:pathLst>
              <a:path w="1548765" h="585470">
                <a:moveTo>
                  <a:pt x="99237" y="0"/>
                </a:moveTo>
                <a:lnTo>
                  <a:pt x="34317" y="15212"/>
                </a:lnTo>
                <a:lnTo>
                  <a:pt x="1622" y="41065"/>
                </a:lnTo>
                <a:lnTo>
                  <a:pt x="0" y="54314"/>
                </a:lnTo>
                <a:lnTo>
                  <a:pt x="1561" y="61039"/>
                </a:lnTo>
                <a:lnTo>
                  <a:pt x="158505" y="296030"/>
                </a:lnTo>
                <a:lnTo>
                  <a:pt x="195394" y="338866"/>
                </a:lnTo>
                <a:lnTo>
                  <a:pt x="243037" y="376986"/>
                </a:lnTo>
                <a:lnTo>
                  <a:pt x="322832" y="440242"/>
                </a:lnTo>
                <a:lnTo>
                  <a:pt x="360171" y="470647"/>
                </a:lnTo>
                <a:lnTo>
                  <a:pt x="389632" y="495623"/>
                </a:lnTo>
                <a:lnTo>
                  <a:pt x="434994" y="523700"/>
                </a:lnTo>
                <a:lnTo>
                  <a:pt x="480974" y="538118"/>
                </a:lnTo>
                <a:lnTo>
                  <a:pt x="516605" y="543429"/>
                </a:lnTo>
                <a:lnTo>
                  <a:pt x="530920" y="544188"/>
                </a:lnTo>
                <a:lnTo>
                  <a:pt x="945918" y="579342"/>
                </a:lnTo>
                <a:lnTo>
                  <a:pt x="993613" y="582714"/>
                </a:lnTo>
                <a:lnTo>
                  <a:pt x="1041368" y="584756"/>
                </a:lnTo>
                <a:lnTo>
                  <a:pt x="1089156" y="585466"/>
                </a:lnTo>
                <a:lnTo>
                  <a:pt x="1136948" y="584847"/>
                </a:lnTo>
                <a:lnTo>
                  <a:pt x="1184716" y="582898"/>
                </a:lnTo>
                <a:lnTo>
                  <a:pt x="1548685" y="562959"/>
                </a:lnTo>
                <a:lnTo>
                  <a:pt x="1548685" y="319906"/>
                </a:lnTo>
                <a:lnTo>
                  <a:pt x="926106" y="319906"/>
                </a:lnTo>
                <a:lnTo>
                  <a:pt x="883732" y="314148"/>
                </a:lnTo>
                <a:lnTo>
                  <a:pt x="877599" y="313480"/>
                </a:lnTo>
                <a:lnTo>
                  <a:pt x="486775" y="313480"/>
                </a:lnTo>
                <a:lnTo>
                  <a:pt x="471976" y="293033"/>
                </a:lnTo>
                <a:lnTo>
                  <a:pt x="427121" y="244700"/>
                </a:lnTo>
                <a:lnTo>
                  <a:pt x="396249" y="219652"/>
                </a:lnTo>
                <a:lnTo>
                  <a:pt x="362603" y="197849"/>
                </a:lnTo>
                <a:lnTo>
                  <a:pt x="302298" y="169993"/>
                </a:lnTo>
                <a:lnTo>
                  <a:pt x="278139" y="162248"/>
                </a:lnTo>
                <a:lnTo>
                  <a:pt x="270953" y="145796"/>
                </a:lnTo>
                <a:lnTo>
                  <a:pt x="260557" y="126249"/>
                </a:lnTo>
                <a:lnTo>
                  <a:pt x="246469" y="104889"/>
                </a:lnTo>
                <a:lnTo>
                  <a:pt x="228203" y="83000"/>
                </a:lnTo>
                <a:lnTo>
                  <a:pt x="184334" y="33081"/>
                </a:lnTo>
                <a:lnTo>
                  <a:pt x="140513" y="7460"/>
                </a:lnTo>
                <a:lnTo>
                  <a:pt x="99237" y="0"/>
                </a:lnTo>
                <a:close/>
              </a:path>
              <a:path w="1548765" h="585470">
                <a:moveTo>
                  <a:pt x="1147987" y="150666"/>
                </a:moveTo>
                <a:lnTo>
                  <a:pt x="927515" y="222726"/>
                </a:lnTo>
                <a:lnTo>
                  <a:pt x="960855" y="261013"/>
                </a:lnTo>
                <a:lnTo>
                  <a:pt x="971821" y="283898"/>
                </a:lnTo>
                <a:lnTo>
                  <a:pt x="960282" y="300493"/>
                </a:lnTo>
                <a:lnTo>
                  <a:pt x="926106" y="319906"/>
                </a:lnTo>
                <a:lnTo>
                  <a:pt x="1548685" y="319906"/>
                </a:lnTo>
                <a:lnTo>
                  <a:pt x="1548685" y="205301"/>
                </a:lnTo>
                <a:lnTo>
                  <a:pt x="1485769" y="205301"/>
                </a:lnTo>
                <a:lnTo>
                  <a:pt x="1364891" y="177704"/>
                </a:lnTo>
                <a:lnTo>
                  <a:pt x="1147987" y="150666"/>
                </a:lnTo>
                <a:close/>
              </a:path>
              <a:path w="1548765" h="585470">
                <a:moveTo>
                  <a:pt x="687541" y="301857"/>
                </a:moveTo>
                <a:lnTo>
                  <a:pt x="633486" y="302580"/>
                </a:lnTo>
                <a:lnTo>
                  <a:pt x="581929" y="304919"/>
                </a:lnTo>
                <a:lnTo>
                  <a:pt x="532986" y="308633"/>
                </a:lnTo>
                <a:lnTo>
                  <a:pt x="486775" y="313480"/>
                </a:lnTo>
                <a:lnTo>
                  <a:pt x="877599" y="313480"/>
                </a:lnTo>
                <a:lnTo>
                  <a:pt x="839203" y="309295"/>
                </a:lnTo>
                <a:lnTo>
                  <a:pt x="792593" y="305519"/>
                </a:lnTo>
                <a:lnTo>
                  <a:pt x="743975" y="302990"/>
                </a:lnTo>
                <a:lnTo>
                  <a:pt x="687541" y="301857"/>
                </a:lnTo>
                <a:close/>
              </a:path>
            </a:pathLst>
          </a:custGeom>
          <a:solidFill>
            <a:srgbClr val="F6C69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8509520" y="3849192"/>
            <a:ext cx="150114" cy="14225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10033837" y="3904741"/>
            <a:ext cx="658495" cy="565150"/>
          </a:xfrm>
          <a:custGeom>
            <a:avLst/>
            <a:gdLst/>
            <a:ahLst/>
            <a:cxnLst/>
            <a:rect l="l" t="t" r="r" b="b"/>
            <a:pathLst>
              <a:path w="658495" h="565150">
                <a:moveTo>
                  <a:pt x="658164" y="0"/>
                </a:moveTo>
                <a:lnTo>
                  <a:pt x="0" y="1841"/>
                </a:lnTo>
                <a:lnTo>
                  <a:pt x="520" y="564946"/>
                </a:lnTo>
                <a:lnTo>
                  <a:pt x="658164" y="564743"/>
                </a:lnTo>
                <a:lnTo>
                  <a:pt x="658164" y="0"/>
                </a:lnTo>
                <a:close/>
              </a:path>
            </a:pathLst>
          </a:custGeom>
          <a:solidFill>
            <a:srgbClr val="434F5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9932999" y="3938104"/>
            <a:ext cx="76200" cy="500380"/>
          </a:xfrm>
          <a:custGeom>
            <a:avLst/>
            <a:gdLst/>
            <a:ahLst/>
            <a:cxnLst/>
            <a:rect l="l" t="t" r="r" b="b"/>
            <a:pathLst>
              <a:path w="76200" h="500379">
                <a:moveTo>
                  <a:pt x="0" y="500164"/>
                </a:moveTo>
                <a:lnTo>
                  <a:pt x="75615" y="500164"/>
                </a:lnTo>
                <a:lnTo>
                  <a:pt x="75615" y="0"/>
                </a:lnTo>
                <a:lnTo>
                  <a:pt x="0" y="0"/>
                </a:lnTo>
                <a:lnTo>
                  <a:pt x="0" y="500164"/>
                </a:lnTo>
                <a:close/>
              </a:path>
            </a:pathLst>
          </a:custGeom>
          <a:solidFill>
            <a:srgbClr val="DADFD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10034092" y="3881373"/>
            <a:ext cx="0" cy="614045"/>
          </a:xfrm>
          <a:custGeom>
            <a:avLst/>
            <a:gdLst/>
            <a:ahLst/>
            <a:cxnLst/>
            <a:rect l="l" t="t" r="r" b="b"/>
            <a:pathLst>
              <a:path h="614045">
                <a:moveTo>
                  <a:pt x="0" y="0"/>
                </a:moveTo>
                <a:lnTo>
                  <a:pt x="0" y="613524"/>
                </a:lnTo>
              </a:path>
            </a:pathLst>
          </a:custGeom>
          <a:ln w="50952">
            <a:solidFill>
              <a:srgbClr val="48556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9933234" y="3919283"/>
            <a:ext cx="0" cy="538480"/>
          </a:xfrm>
          <a:custGeom>
            <a:avLst/>
            <a:gdLst/>
            <a:ahLst/>
            <a:cxnLst/>
            <a:rect l="l" t="t" r="r" b="b"/>
            <a:pathLst>
              <a:path h="538479">
                <a:moveTo>
                  <a:pt x="0" y="0"/>
                </a:moveTo>
                <a:lnTo>
                  <a:pt x="0" y="537883"/>
                </a:lnTo>
              </a:path>
            </a:pathLst>
          </a:custGeom>
          <a:ln w="38290">
            <a:solidFill>
              <a:srgbClr val="E5E7E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10115042" y="3935615"/>
            <a:ext cx="72491" cy="72491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9997319" y="3938117"/>
            <a:ext cx="0" cy="500380"/>
          </a:xfrm>
          <a:custGeom>
            <a:avLst/>
            <a:gdLst/>
            <a:ahLst/>
            <a:cxnLst/>
            <a:rect l="l" t="t" r="r" b="b"/>
            <a:pathLst>
              <a:path h="500379">
                <a:moveTo>
                  <a:pt x="0" y="0"/>
                </a:moveTo>
                <a:lnTo>
                  <a:pt x="0" y="500087"/>
                </a:lnTo>
              </a:path>
            </a:pathLst>
          </a:custGeom>
          <a:ln w="23583">
            <a:solidFill>
              <a:srgbClr val="CFD2C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10073240" y="3906532"/>
            <a:ext cx="0" cy="563245"/>
          </a:xfrm>
          <a:custGeom>
            <a:avLst/>
            <a:gdLst/>
            <a:ahLst/>
            <a:cxnLst/>
            <a:rect l="l" t="t" r="r" b="b"/>
            <a:pathLst>
              <a:path h="563245">
                <a:moveTo>
                  <a:pt x="0" y="0"/>
                </a:moveTo>
                <a:lnTo>
                  <a:pt x="0" y="563130"/>
                </a:lnTo>
              </a:path>
            </a:pathLst>
          </a:custGeom>
          <a:ln w="27317">
            <a:solidFill>
              <a:srgbClr val="424D5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8526703" y="3803084"/>
            <a:ext cx="944244" cy="334010"/>
          </a:xfrm>
          <a:custGeom>
            <a:avLst/>
            <a:gdLst/>
            <a:ahLst/>
            <a:cxnLst/>
            <a:rect l="l" t="t" r="r" b="b"/>
            <a:pathLst>
              <a:path w="944245" h="334010">
                <a:moveTo>
                  <a:pt x="885480" y="316333"/>
                </a:moveTo>
                <a:lnTo>
                  <a:pt x="688561" y="316333"/>
                </a:lnTo>
                <a:lnTo>
                  <a:pt x="745871" y="317430"/>
                </a:lnTo>
                <a:lnTo>
                  <a:pt x="803008" y="322225"/>
                </a:lnTo>
                <a:lnTo>
                  <a:pt x="855137" y="327459"/>
                </a:lnTo>
                <a:lnTo>
                  <a:pt x="910170" y="333686"/>
                </a:lnTo>
                <a:lnTo>
                  <a:pt x="911834" y="333051"/>
                </a:lnTo>
                <a:lnTo>
                  <a:pt x="917136" y="330430"/>
                </a:lnTo>
                <a:lnTo>
                  <a:pt x="927703" y="322503"/>
                </a:lnTo>
                <a:lnTo>
                  <a:pt x="930324" y="318954"/>
                </a:lnTo>
                <a:lnTo>
                  <a:pt x="908151" y="318954"/>
                </a:lnTo>
                <a:lnTo>
                  <a:pt x="885480" y="316333"/>
                </a:lnTo>
                <a:close/>
              </a:path>
              <a:path w="944245" h="334010">
                <a:moveTo>
                  <a:pt x="145852" y="14330"/>
                </a:moveTo>
                <a:lnTo>
                  <a:pt x="74616" y="14330"/>
                </a:lnTo>
                <a:lnTo>
                  <a:pt x="103505" y="14700"/>
                </a:lnTo>
                <a:lnTo>
                  <a:pt x="126763" y="20740"/>
                </a:lnTo>
                <a:lnTo>
                  <a:pt x="168059" y="47690"/>
                </a:lnTo>
                <a:lnTo>
                  <a:pt x="221679" y="115442"/>
                </a:lnTo>
                <a:lnTo>
                  <a:pt x="251108" y="161376"/>
                </a:lnTo>
                <a:lnTo>
                  <a:pt x="253974" y="168052"/>
                </a:lnTo>
                <a:lnTo>
                  <a:pt x="252234" y="173729"/>
                </a:lnTo>
                <a:lnTo>
                  <a:pt x="259473" y="175634"/>
                </a:lnTo>
                <a:lnTo>
                  <a:pt x="298616" y="189637"/>
                </a:lnTo>
                <a:lnTo>
                  <a:pt x="337549" y="208415"/>
                </a:lnTo>
                <a:lnTo>
                  <a:pt x="381127" y="236340"/>
                </a:lnTo>
                <a:lnTo>
                  <a:pt x="418497" y="268231"/>
                </a:lnTo>
                <a:lnTo>
                  <a:pt x="458834" y="315754"/>
                </a:lnTo>
                <a:lnTo>
                  <a:pt x="465874" y="327437"/>
                </a:lnTo>
                <a:lnTo>
                  <a:pt x="546633" y="322058"/>
                </a:lnTo>
                <a:lnTo>
                  <a:pt x="617039" y="318439"/>
                </a:lnTo>
                <a:lnTo>
                  <a:pt x="688561" y="316333"/>
                </a:lnTo>
                <a:lnTo>
                  <a:pt x="885480" y="316333"/>
                </a:lnTo>
                <a:lnTo>
                  <a:pt x="849528" y="312413"/>
                </a:lnTo>
                <a:lnTo>
                  <a:pt x="473837" y="312413"/>
                </a:lnTo>
                <a:lnTo>
                  <a:pt x="464688" y="298972"/>
                </a:lnTo>
                <a:lnTo>
                  <a:pt x="448079" y="278376"/>
                </a:lnTo>
                <a:lnTo>
                  <a:pt x="389737" y="224821"/>
                </a:lnTo>
                <a:lnTo>
                  <a:pt x="350523" y="199149"/>
                </a:lnTo>
                <a:lnTo>
                  <a:pt x="314447" y="180765"/>
                </a:lnTo>
                <a:lnTo>
                  <a:pt x="267208" y="162883"/>
                </a:lnTo>
                <a:lnTo>
                  <a:pt x="259898" y="147460"/>
                </a:lnTo>
                <a:lnTo>
                  <a:pt x="225581" y="96243"/>
                </a:lnTo>
                <a:lnTo>
                  <a:pt x="198640" y="60559"/>
                </a:lnTo>
                <a:lnTo>
                  <a:pt x="155422" y="19156"/>
                </a:lnTo>
                <a:lnTo>
                  <a:pt x="145852" y="14330"/>
                </a:lnTo>
                <a:close/>
              </a:path>
              <a:path w="944245" h="334010">
                <a:moveTo>
                  <a:pt x="523900" y="56102"/>
                </a:moveTo>
                <a:lnTo>
                  <a:pt x="519899" y="56102"/>
                </a:lnTo>
                <a:lnTo>
                  <a:pt x="515924" y="56140"/>
                </a:lnTo>
                <a:lnTo>
                  <a:pt x="512837" y="59277"/>
                </a:lnTo>
                <a:lnTo>
                  <a:pt x="512775" y="63353"/>
                </a:lnTo>
                <a:lnTo>
                  <a:pt x="513811" y="78240"/>
                </a:lnTo>
                <a:lnTo>
                  <a:pt x="525812" y="118901"/>
                </a:lnTo>
                <a:lnTo>
                  <a:pt x="560979" y="162884"/>
                </a:lnTo>
                <a:lnTo>
                  <a:pt x="602463" y="185141"/>
                </a:lnTo>
                <a:lnTo>
                  <a:pt x="803008" y="191598"/>
                </a:lnTo>
                <a:lnTo>
                  <a:pt x="828594" y="204318"/>
                </a:lnTo>
                <a:lnTo>
                  <a:pt x="859088" y="216222"/>
                </a:lnTo>
                <a:lnTo>
                  <a:pt x="886643" y="225647"/>
                </a:lnTo>
                <a:lnTo>
                  <a:pt x="903414" y="230930"/>
                </a:lnTo>
                <a:lnTo>
                  <a:pt x="909895" y="238556"/>
                </a:lnTo>
                <a:lnTo>
                  <a:pt x="918835" y="251461"/>
                </a:lnTo>
                <a:lnTo>
                  <a:pt x="926570" y="267740"/>
                </a:lnTo>
                <a:lnTo>
                  <a:pt x="929436" y="285489"/>
                </a:lnTo>
                <a:lnTo>
                  <a:pt x="926391" y="299533"/>
                </a:lnTo>
                <a:lnTo>
                  <a:pt x="920265" y="309451"/>
                </a:lnTo>
                <a:lnTo>
                  <a:pt x="913404" y="315754"/>
                </a:lnTo>
                <a:lnTo>
                  <a:pt x="908151" y="318954"/>
                </a:lnTo>
                <a:lnTo>
                  <a:pt x="930324" y="318954"/>
                </a:lnTo>
                <a:lnTo>
                  <a:pt x="938327" y="308119"/>
                </a:lnTo>
                <a:lnTo>
                  <a:pt x="943800" y="286124"/>
                </a:lnTo>
                <a:lnTo>
                  <a:pt x="939709" y="261818"/>
                </a:lnTo>
                <a:lnTo>
                  <a:pt x="918077" y="225783"/>
                </a:lnTo>
                <a:lnTo>
                  <a:pt x="909358" y="217709"/>
                </a:lnTo>
                <a:lnTo>
                  <a:pt x="897140" y="213903"/>
                </a:lnTo>
                <a:lnTo>
                  <a:pt x="868957" y="204455"/>
                </a:lnTo>
                <a:lnTo>
                  <a:pt x="835886" y="191804"/>
                </a:lnTo>
                <a:lnTo>
                  <a:pt x="809002" y="178390"/>
                </a:lnTo>
                <a:lnTo>
                  <a:pt x="807250" y="177260"/>
                </a:lnTo>
                <a:lnTo>
                  <a:pt x="618998" y="174732"/>
                </a:lnTo>
                <a:lnTo>
                  <a:pt x="569668" y="151433"/>
                </a:lnTo>
                <a:lnTo>
                  <a:pt x="538733" y="112604"/>
                </a:lnTo>
                <a:lnTo>
                  <a:pt x="527161" y="63353"/>
                </a:lnTo>
                <a:lnTo>
                  <a:pt x="527113" y="59277"/>
                </a:lnTo>
                <a:lnTo>
                  <a:pt x="523900" y="56102"/>
                </a:lnTo>
                <a:close/>
              </a:path>
              <a:path w="944245" h="334010">
                <a:moveTo>
                  <a:pt x="694251" y="301864"/>
                </a:moveTo>
                <a:lnTo>
                  <a:pt x="629012" y="303494"/>
                </a:lnTo>
                <a:lnTo>
                  <a:pt x="562796" y="306670"/>
                </a:lnTo>
                <a:lnTo>
                  <a:pt x="473837" y="312413"/>
                </a:lnTo>
                <a:lnTo>
                  <a:pt x="849528" y="312413"/>
                </a:lnTo>
                <a:lnTo>
                  <a:pt x="799536" y="307466"/>
                </a:lnTo>
                <a:lnTo>
                  <a:pt x="746912" y="303091"/>
                </a:lnTo>
                <a:lnTo>
                  <a:pt x="694251" y="301864"/>
                </a:lnTo>
                <a:close/>
              </a:path>
              <a:path w="944245" h="334010">
                <a:moveTo>
                  <a:pt x="73238" y="0"/>
                </a:moveTo>
                <a:lnTo>
                  <a:pt x="21257" y="17391"/>
                </a:lnTo>
                <a:lnTo>
                  <a:pt x="0" y="35236"/>
                </a:lnTo>
                <a:lnTo>
                  <a:pt x="4660" y="41662"/>
                </a:lnTo>
                <a:lnTo>
                  <a:pt x="9156" y="42386"/>
                </a:lnTo>
                <a:lnTo>
                  <a:pt x="12369" y="40049"/>
                </a:lnTo>
                <a:lnTo>
                  <a:pt x="27999" y="30096"/>
                </a:lnTo>
                <a:lnTo>
                  <a:pt x="49098" y="20493"/>
                </a:lnTo>
                <a:lnTo>
                  <a:pt x="74616" y="14330"/>
                </a:lnTo>
                <a:lnTo>
                  <a:pt x="145852" y="14330"/>
                </a:lnTo>
                <a:lnTo>
                  <a:pt x="131696" y="7190"/>
                </a:lnTo>
                <a:lnTo>
                  <a:pt x="105689" y="488"/>
                </a:lnTo>
                <a:lnTo>
                  <a:pt x="73238" y="0"/>
                </a:lnTo>
                <a:close/>
              </a:path>
            </a:pathLst>
          </a:custGeom>
          <a:solidFill>
            <a:srgbClr val="DCB18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540004" y="7380008"/>
            <a:ext cx="9612630" cy="180340"/>
          </a:xfrm>
          <a:custGeom>
            <a:avLst/>
            <a:gdLst/>
            <a:ahLst/>
            <a:cxnLst/>
            <a:rect l="l" t="t" r="r" b="b"/>
            <a:pathLst>
              <a:path w="9612630" h="180340">
                <a:moveTo>
                  <a:pt x="0" y="179997"/>
                </a:moveTo>
                <a:lnTo>
                  <a:pt x="9612007" y="179997"/>
                </a:lnTo>
                <a:lnTo>
                  <a:pt x="9612007" y="0"/>
                </a:lnTo>
                <a:lnTo>
                  <a:pt x="0" y="0"/>
                </a:lnTo>
                <a:lnTo>
                  <a:pt x="0" y="179997"/>
                </a:lnTo>
                <a:close/>
              </a:path>
            </a:pathLst>
          </a:custGeom>
          <a:solidFill>
            <a:srgbClr val="007D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6933317" y="11"/>
            <a:ext cx="3219102" cy="180417"/>
          </a:xfrm>
          <a:custGeom>
            <a:avLst/>
            <a:gdLst/>
            <a:ahLst/>
            <a:cxnLst/>
            <a:rect l="l" t="t" r="r" b="b"/>
            <a:pathLst>
              <a:path w="2858134" h="180340">
                <a:moveTo>
                  <a:pt x="0" y="179997"/>
                </a:moveTo>
                <a:lnTo>
                  <a:pt x="2857728" y="179997"/>
                </a:lnTo>
                <a:lnTo>
                  <a:pt x="2857728" y="0"/>
                </a:lnTo>
                <a:lnTo>
                  <a:pt x="0" y="0"/>
                </a:lnTo>
                <a:lnTo>
                  <a:pt x="0" y="179997"/>
                </a:lnTo>
                <a:close/>
              </a:path>
            </a:pathLst>
          </a:custGeom>
          <a:solidFill>
            <a:srgbClr val="007D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540004" y="11"/>
            <a:ext cx="3249848" cy="180417"/>
          </a:xfrm>
          <a:custGeom>
            <a:avLst/>
            <a:gdLst/>
            <a:ahLst/>
            <a:cxnLst/>
            <a:rect l="l" t="t" r="r" b="b"/>
            <a:pathLst>
              <a:path w="2854960" h="180340">
                <a:moveTo>
                  <a:pt x="0" y="179997"/>
                </a:moveTo>
                <a:lnTo>
                  <a:pt x="2854363" y="179997"/>
                </a:lnTo>
                <a:lnTo>
                  <a:pt x="2854363" y="0"/>
                </a:lnTo>
                <a:lnTo>
                  <a:pt x="0" y="0"/>
                </a:lnTo>
                <a:lnTo>
                  <a:pt x="0" y="179997"/>
                </a:lnTo>
                <a:close/>
              </a:path>
            </a:pathLst>
          </a:custGeom>
          <a:solidFill>
            <a:srgbClr val="007D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534354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538844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543334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547824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552314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556804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561294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565784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570274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574764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579253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583744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588234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592724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597214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601703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606194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610683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615173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619664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624153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628644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633133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637623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642113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646603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651094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655583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660073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664563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669053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673543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678033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682523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687013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691503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695993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700483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704973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709463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713953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718443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722932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727423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731912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736403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740893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74538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749873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754362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758852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763343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767833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772323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776812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78130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785792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790282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794772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799262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803752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80824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81273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817222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821712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" name="object 89"/>
          <p:cNvSpPr/>
          <p:nvPr/>
        </p:nvSpPr>
        <p:spPr>
          <a:xfrm>
            <a:off x="826202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" name="object 90"/>
          <p:cNvSpPr/>
          <p:nvPr/>
        </p:nvSpPr>
        <p:spPr>
          <a:xfrm>
            <a:off x="830692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" name="object 91"/>
          <p:cNvSpPr/>
          <p:nvPr/>
        </p:nvSpPr>
        <p:spPr>
          <a:xfrm>
            <a:off x="835182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" name="object 92"/>
          <p:cNvSpPr/>
          <p:nvPr/>
        </p:nvSpPr>
        <p:spPr>
          <a:xfrm>
            <a:off x="839672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" name="object 93"/>
          <p:cNvSpPr/>
          <p:nvPr/>
        </p:nvSpPr>
        <p:spPr>
          <a:xfrm>
            <a:off x="844161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" name="object 94"/>
          <p:cNvSpPr/>
          <p:nvPr/>
        </p:nvSpPr>
        <p:spPr>
          <a:xfrm>
            <a:off x="84865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" name="object 95"/>
          <p:cNvSpPr/>
          <p:nvPr/>
        </p:nvSpPr>
        <p:spPr>
          <a:xfrm>
            <a:off x="853142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" name="object 96"/>
          <p:cNvSpPr/>
          <p:nvPr/>
        </p:nvSpPr>
        <p:spPr>
          <a:xfrm>
            <a:off x="857632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" name="object 97"/>
          <p:cNvSpPr/>
          <p:nvPr/>
        </p:nvSpPr>
        <p:spPr>
          <a:xfrm>
            <a:off x="862122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" name="object 98"/>
          <p:cNvSpPr/>
          <p:nvPr/>
        </p:nvSpPr>
        <p:spPr>
          <a:xfrm>
            <a:off x="866611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" name="object 99"/>
          <p:cNvSpPr/>
          <p:nvPr/>
        </p:nvSpPr>
        <p:spPr>
          <a:xfrm>
            <a:off x="871102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" name="object 100"/>
          <p:cNvSpPr/>
          <p:nvPr/>
        </p:nvSpPr>
        <p:spPr>
          <a:xfrm>
            <a:off x="875591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" name="object 101"/>
          <p:cNvSpPr/>
          <p:nvPr/>
        </p:nvSpPr>
        <p:spPr>
          <a:xfrm>
            <a:off x="880082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" name="object 102"/>
          <p:cNvSpPr/>
          <p:nvPr/>
        </p:nvSpPr>
        <p:spPr>
          <a:xfrm>
            <a:off x="884572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" name="object 103"/>
          <p:cNvSpPr/>
          <p:nvPr/>
        </p:nvSpPr>
        <p:spPr>
          <a:xfrm>
            <a:off x="889061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" name="object 104"/>
          <p:cNvSpPr/>
          <p:nvPr/>
        </p:nvSpPr>
        <p:spPr>
          <a:xfrm>
            <a:off x="893552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" name="object 105"/>
          <p:cNvSpPr/>
          <p:nvPr/>
        </p:nvSpPr>
        <p:spPr>
          <a:xfrm>
            <a:off x="898041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" name="object 106"/>
          <p:cNvSpPr/>
          <p:nvPr/>
        </p:nvSpPr>
        <p:spPr>
          <a:xfrm>
            <a:off x="902531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" name="object 107"/>
          <p:cNvSpPr/>
          <p:nvPr/>
        </p:nvSpPr>
        <p:spPr>
          <a:xfrm>
            <a:off x="907021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" name="object 108"/>
          <p:cNvSpPr/>
          <p:nvPr/>
        </p:nvSpPr>
        <p:spPr>
          <a:xfrm>
            <a:off x="911511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" name="object 109"/>
          <p:cNvSpPr/>
          <p:nvPr/>
        </p:nvSpPr>
        <p:spPr>
          <a:xfrm>
            <a:off x="916002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" name="object 110"/>
          <p:cNvSpPr/>
          <p:nvPr/>
        </p:nvSpPr>
        <p:spPr>
          <a:xfrm>
            <a:off x="920491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" name="object 111"/>
          <p:cNvSpPr/>
          <p:nvPr/>
        </p:nvSpPr>
        <p:spPr>
          <a:xfrm>
            <a:off x="924981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" name="object 112"/>
          <p:cNvSpPr/>
          <p:nvPr/>
        </p:nvSpPr>
        <p:spPr>
          <a:xfrm>
            <a:off x="929471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" name="object 113"/>
          <p:cNvSpPr/>
          <p:nvPr/>
        </p:nvSpPr>
        <p:spPr>
          <a:xfrm>
            <a:off x="933961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" name="object 114"/>
          <p:cNvSpPr/>
          <p:nvPr/>
        </p:nvSpPr>
        <p:spPr>
          <a:xfrm>
            <a:off x="938451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" name="object 115"/>
          <p:cNvSpPr/>
          <p:nvPr/>
        </p:nvSpPr>
        <p:spPr>
          <a:xfrm>
            <a:off x="942941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" name="object 116"/>
          <p:cNvSpPr/>
          <p:nvPr/>
        </p:nvSpPr>
        <p:spPr>
          <a:xfrm>
            <a:off x="947431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" name="object 117"/>
          <p:cNvSpPr/>
          <p:nvPr/>
        </p:nvSpPr>
        <p:spPr>
          <a:xfrm>
            <a:off x="951921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" name="object 118"/>
          <p:cNvSpPr/>
          <p:nvPr/>
        </p:nvSpPr>
        <p:spPr>
          <a:xfrm>
            <a:off x="956411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" name="object 119"/>
          <p:cNvSpPr/>
          <p:nvPr/>
        </p:nvSpPr>
        <p:spPr>
          <a:xfrm>
            <a:off x="960901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" name="object 120"/>
          <p:cNvSpPr/>
          <p:nvPr/>
        </p:nvSpPr>
        <p:spPr>
          <a:xfrm>
            <a:off x="965391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" name="object 121"/>
          <p:cNvSpPr/>
          <p:nvPr/>
        </p:nvSpPr>
        <p:spPr>
          <a:xfrm>
            <a:off x="969881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" name="object 122"/>
          <p:cNvSpPr/>
          <p:nvPr/>
        </p:nvSpPr>
        <p:spPr>
          <a:xfrm>
            <a:off x="974371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" name="object 123"/>
          <p:cNvSpPr/>
          <p:nvPr/>
        </p:nvSpPr>
        <p:spPr>
          <a:xfrm>
            <a:off x="978861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" name="object 124"/>
          <p:cNvSpPr/>
          <p:nvPr/>
        </p:nvSpPr>
        <p:spPr>
          <a:xfrm>
            <a:off x="983351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" name="object 125"/>
          <p:cNvSpPr/>
          <p:nvPr/>
        </p:nvSpPr>
        <p:spPr>
          <a:xfrm>
            <a:off x="987840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" name="object 126"/>
          <p:cNvSpPr/>
          <p:nvPr/>
        </p:nvSpPr>
        <p:spPr>
          <a:xfrm>
            <a:off x="992331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" name="object 127"/>
          <p:cNvSpPr/>
          <p:nvPr/>
        </p:nvSpPr>
        <p:spPr>
          <a:xfrm>
            <a:off x="996821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" name="object 128"/>
          <p:cNvSpPr/>
          <p:nvPr/>
        </p:nvSpPr>
        <p:spPr>
          <a:xfrm>
            <a:off x="1001311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" name="object 129"/>
          <p:cNvSpPr/>
          <p:nvPr/>
        </p:nvSpPr>
        <p:spPr>
          <a:xfrm>
            <a:off x="10058012" y="12"/>
            <a:ext cx="94615" cy="134620"/>
          </a:xfrm>
          <a:custGeom>
            <a:avLst/>
            <a:gdLst/>
            <a:ahLst/>
            <a:cxnLst/>
            <a:rect l="l" t="t" r="r" b="b"/>
            <a:pathLst>
              <a:path w="94615" h="134620">
                <a:moveTo>
                  <a:pt x="0" y="0"/>
                </a:moveTo>
                <a:lnTo>
                  <a:pt x="93999" y="134541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" name="object 130"/>
          <p:cNvSpPr/>
          <p:nvPr/>
        </p:nvSpPr>
        <p:spPr>
          <a:xfrm>
            <a:off x="10102906" y="12"/>
            <a:ext cx="49530" cy="70485"/>
          </a:xfrm>
          <a:custGeom>
            <a:avLst/>
            <a:gdLst/>
            <a:ahLst/>
            <a:cxnLst/>
            <a:rect l="l" t="t" r="r" b="b"/>
            <a:pathLst>
              <a:path w="49529" h="70485">
                <a:moveTo>
                  <a:pt x="0" y="0"/>
                </a:moveTo>
                <a:lnTo>
                  <a:pt x="49105" y="70284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" name="object 131"/>
          <p:cNvSpPr/>
          <p:nvPr/>
        </p:nvSpPr>
        <p:spPr>
          <a:xfrm>
            <a:off x="540004" y="130264"/>
            <a:ext cx="34925" cy="50165"/>
          </a:xfrm>
          <a:custGeom>
            <a:avLst/>
            <a:gdLst/>
            <a:ahLst/>
            <a:cxnLst/>
            <a:rect l="l" t="t" r="r" b="b"/>
            <a:pathLst>
              <a:path w="34925" h="50164">
                <a:moveTo>
                  <a:pt x="0" y="0"/>
                </a:moveTo>
                <a:lnTo>
                  <a:pt x="34755" y="49745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" name="object 132"/>
          <p:cNvSpPr/>
          <p:nvPr/>
        </p:nvSpPr>
        <p:spPr>
          <a:xfrm>
            <a:off x="540004" y="66006"/>
            <a:ext cx="80010" cy="114300"/>
          </a:xfrm>
          <a:custGeom>
            <a:avLst/>
            <a:gdLst/>
            <a:ahLst/>
            <a:cxnLst/>
            <a:rect l="l" t="t" r="r" b="b"/>
            <a:pathLst>
              <a:path w="80009" h="114300">
                <a:moveTo>
                  <a:pt x="0" y="0"/>
                </a:moveTo>
                <a:lnTo>
                  <a:pt x="79649" y="114002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" name="object 133"/>
          <p:cNvSpPr/>
          <p:nvPr/>
        </p:nvSpPr>
        <p:spPr>
          <a:xfrm>
            <a:off x="540004" y="1740"/>
            <a:ext cx="125095" cy="178435"/>
          </a:xfrm>
          <a:custGeom>
            <a:avLst/>
            <a:gdLst/>
            <a:ahLst/>
            <a:cxnLst/>
            <a:rect l="l" t="t" r="r" b="b"/>
            <a:pathLst>
              <a:path w="125095" h="178435">
                <a:moveTo>
                  <a:pt x="0" y="0"/>
                </a:moveTo>
                <a:lnTo>
                  <a:pt x="124551" y="178269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" name="object 134"/>
          <p:cNvSpPr/>
          <p:nvPr/>
        </p:nvSpPr>
        <p:spPr>
          <a:xfrm>
            <a:off x="58369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5" name="object 135"/>
          <p:cNvSpPr/>
          <p:nvPr/>
        </p:nvSpPr>
        <p:spPr>
          <a:xfrm>
            <a:off x="62859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6" name="object 136"/>
          <p:cNvSpPr/>
          <p:nvPr/>
        </p:nvSpPr>
        <p:spPr>
          <a:xfrm>
            <a:off x="67349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7" name="object 137"/>
          <p:cNvSpPr/>
          <p:nvPr/>
        </p:nvSpPr>
        <p:spPr>
          <a:xfrm>
            <a:off x="71839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8" name="object 138"/>
          <p:cNvSpPr/>
          <p:nvPr/>
        </p:nvSpPr>
        <p:spPr>
          <a:xfrm>
            <a:off x="76329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9" name="object 139"/>
          <p:cNvSpPr/>
          <p:nvPr/>
        </p:nvSpPr>
        <p:spPr>
          <a:xfrm>
            <a:off x="80819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0" name="object 140"/>
          <p:cNvSpPr/>
          <p:nvPr/>
        </p:nvSpPr>
        <p:spPr>
          <a:xfrm>
            <a:off x="85309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1" name="object 141"/>
          <p:cNvSpPr/>
          <p:nvPr/>
        </p:nvSpPr>
        <p:spPr>
          <a:xfrm>
            <a:off x="89799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2" name="object 142"/>
          <p:cNvSpPr/>
          <p:nvPr/>
        </p:nvSpPr>
        <p:spPr>
          <a:xfrm>
            <a:off x="94289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3" name="object 143"/>
          <p:cNvSpPr/>
          <p:nvPr/>
        </p:nvSpPr>
        <p:spPr>
          <a:xfrm>
            <a:off x="98779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4" name="object 144"/>
          <p:cNvSpPr/>
          <p:nvPr/>
        </p:nvSpPr>
        <p:spPr>
          <a:xfrm>
            <a:off x="103269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5" name="object 145"/>
          <p:cNvSpPr/>
          <p:nvPr/>
        </p:nvSpPr>
        <p:spPr>
          <a:xfrm>
            <a:off x="107758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6" name="object 146"/>
          <p:cNvSpPr/>
          <p:nvPr/>
        </p:nvSpPr>
        <p:spPr>
          <a:xfrm>
            <a:off x="112249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7" name="object 147"/>
          <p:cNvSpPr/>
          <p:nvPr/>
        </p:nvSpPr>
        <p:spPr>
          <a:xfrm>
            <a:off x="116738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8" name="object 148"/>
          <p:cNvSpPr/>
          <p:nvPr/>
        </p:nvSpPr>
        <p:spPr>
          <a:xfrm>
            <a:off x="121229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9" name="object 149"/>
          <p:cNvSpPr/>
          <p:nvPr/>
        </p:nvSpPr>
        <p:spPr>
          <a:xfrm>
            <a:off x="125719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0" name="object 150"/>
          <p:cNvSpPr/>
          <p:nvPr/>
        </p:nvSpPr>
        <p:spPr>
          <a:xfrm>
            <a:off x="130208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1" name="object 151"/>
          <p:cNvSpPr/>
          <p:nvPr/>
        </p:nvSpPr>
        <p:spPr>
          <a:xfrm>
            <a:off x="134699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2" name="object 152"/>
          <p:cNvSpPr/>
          <p:nvPr/>
        </p:nvSpPr>
        <p:spPr>
          <a:xfrm>
            <a:off x="139188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3" name="object 153"/>
          <p:cNvSpPr/>
          <p:nvPr/>
        </p:nvSpPr>
        <p:spPr>
          <a:xfrm>
            <a:off x="143678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4" name="object 154"/>
          <p:cNvSpPr/>
          <p:nvPr/>
        </p:nvSpPr>
        <p:spPr>
          <a:xfrm>
            <a:off x="148168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5" name="object 155"/>
          <p:cNvSpPr/>
          <p:nvPr/>
        </p:nvSpPr>
        <p:spPr>
          <a:xfrm>
            <a:off x="152658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6" name="object 156"/>
          <p:cNvSpPr/>
          <p:nvPr/>
        </p:nvSpPr>
        <p:spPr>
          <a:xfrm>
            <a:off x="157149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7" name="object 157"/>
          <p:cNvSpPr/>
          <p:nvPr/>
        </p:nvSpPr>
        <p:spPr>
          <a:xfrm>
            <a:off x="161638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8" name="object 158"/>
          <p:cNvSpPr/>
          <p:nvPr/>
        </p:nvSpPr>
        <p:spPr>
          <a:xfrm>
            <a:off x="166128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9" name="object 159"/>
          <p:cNvSpPr/>
          <p:nvPr/>
        </p:nvSpPr>
        <p:spPr>
          <a:xfrm>
            <a:off x="170618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0" name="object 160"/>
          <p:cNvSpPr/>
          <p:nvPr/>
        </p:nvSpPr>
        <p:spPr>
          <a:xfrm>
            <a:off x="17510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1" name="object 161"/>
          <p:cNvSpPr/>
          <p:nvPr/>
        </p:nvSpPr>
        <p:spPr>
          <a:xfrm>
            <a:off x="179598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2" name="object 162"/>
          <p:cNvSpPr/>
          <p:nvPr/>
        </p:nvSpPr>
        <p:spPr>
          <a:xfrm>
            <a:off x="18408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3" name="object 163"/>
          <p:cNvSpPr/>
          <p:nvPr/>
        </p:nvSpPr>
        <p:spPr>
          <a:xfrm>
            <a:off x="188578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4" name="object 164"/>
          <p:cNvSpPr/>
          <p:nvPr/>
        </p:nvSpPr>
        <p:spPr>
          <a:xfrm>
            <a:off x="193068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5" name="object 165"/>
          <p:cNvSpPr/>
          <p:nvPr/>
        </p:nvSpPr>
        <p:spPr>
          <a:xfrm>
            <a:off x="197557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6" name="object 166"/>
          <p:cNvSpPr/>
          <p:nvPr/>
        </p:nvSpPr>
        <p:spPr>
          <a:xfrm>
            <a:off x="202048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7" name="object 167"/>
          <p:cNvSpPr/>
          <p:nvPr/>
        </p:nvSpPr>
        <p:spPr>
          <a:xfrm>
            <a:off x="206538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8" name="object 168"/>
          <p:cNvSpPr/>
          <p:nvPr/>
        </p:nvSpPr>
        <p:spPr>
          <a:xfrm>
            <a:off x="21102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9" name="object 169"/>
          <p:cNvSpPr/>
          <p:nvPr/>
        </p:nvSpPr>
        <p:spPr>
          <a:xfrm>
            <a:off x="21551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0" name="object 170"/>
          <p:cNvSpPr/>
          <p:nvPr/>
        </p:nvSpPr>
        <p:spPr>
          <a:xfrm>
            <a:off x="22000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1" name="object 171"/>
          <p:cNvSpPr/>
          <p:nvPr/>
        </p:nvSpPr>
        <p:spPr>
          <a:xfrm>
            <a:off x="224498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2" name="object 172"/>
          <p:cNvSpPr/>
          <p:nvPr/>
        </p:nvSpPr>
        <p:spPr>
          <a:xfrm>
            <a:off x="22898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3" name="object 173"/>
          <p:cNvSpPr/>
          <p:nvPr/>
        </p:nvSpPr>
        <p:spPr>
          <a:xfrm>
            <a:off x="23347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4" name="object 174"/>
          <p:cNvSpPr/>
          <p:nvPr/>
        </p:nvSpPr>
        <p:spPr>
          <a:xfrm>
            <a:off x="23796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5" name="object 175"/>
          <p:cNvSpPr/>
          <p:nvPr/>
        </p:nvSpPr>
        <p:spPr>
          <a:xfrm>
            <a:off x="242458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6" name="object 176"/>
          <p:cNvSpPr/>
          <p:nvPr/>
        </p:nvSpPr>
        <p:spPr>
          <a:xfrm>
            <a:off x="246948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7" name="object 177"/>
          <p:cNvSpPr/>
          <p:nvPr/>
        </p:nvSpPr>
        <p:spPr>
          <a:xfrm>
            <a:off x="251437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8" name="object 178"/>
          <p:cNvSpPr/>
          <p:nvPr/>
        </p:nvSpPr>
        <p:spPr>
          <a:xfrm>
            <a:off x="255928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9" name="object 179"/>
          <p:cNvSpPr/>
          <p:nvPr/>
        </p:nvSpPr>
        <p:spPr>
          <a:xfrm>
            <a:off x="260418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0" name="object 180"/>
          <p:cNvSpPr/>
          <p:nvPr/>
        </p:nvSpPr>
        <p:spPr>
          <a:xfrm>
            <a:off x="26490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1" name="object 181"/>
          <p:cNvSpPr/>
          <p:nvPr/>
        </p:nvSpPr>
        <p:spPr>
          <a:xfrm>
            <a:off x="26939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2" name="object 182"/>
          <p:cNvSpPr/>
          <p:nvPr/>
        </p:nvSpPr>
        <p:spPr>
          <a:xfrm>
            <a:off x="273887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3" name="object 183"/>
          <p:cNvSpPr/>
          <p:nvPr/>
        </p:nvSpPr>
        <p:spPr>
          <a:xfrm>
            <a:off x="278377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4" name="object 184"/>
          <p:cNvSpPr/>
          <p:nvPr/>
        </p:nvSpPr>
        <p:spPr>
          <a:xfrm>
            <a:off x="282867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5" name="object 185"/>
          <p:cNvSpPr/>
          <p:nvPr/>
        </p:nvSpPr>
        <p:spPr>
          <a:xfrm>
            <a:off x="287358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6" name="object 186"/>
          <p:cNvSpPr/>
          <p:nvPr/>
        </p:nvSpPr>
        <p:spPr>
          <a:xfrm>
            <a:off x="291848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7" name="object 187"/>
          <p:cNvSpPr/>
          <p:nvPr/>
        </p:nvSpPr>
        <p:spPr>
          <a:xfrm>
            <a:off x="296337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8" name="object 188"/>
          <p:cNvSpPr/>
          <p:nvPr/>
        </p:nvSpPr>
        <p:spPr>
          <a:xfrm>
            <a:off x="300827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9" name="object 189"/>
          <p:cNvSpPr/>
          <p:nvPr/>
        </p:nvSpPr>
        <p:spPr>
          <a:xfrm>
            <a:off x="305317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0" name="object 190"/>
          <p:cNvSpPr/>
          <p:nvPr/>
        </p:nvSpPr>
        <p:spPr>
          <a:xfrm>
            <a:off x="309807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1" name="object 191"/>
          <p:cNvSpPr/>
          <p:nvPr/>
        </p:nvSpPr>
        <p:spPr>
          <a:xfrm>
            <a:off x="314297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2" name="object 192"/>
          <p:cNvSpPr/>
          <p:nvPr/>
        </p:nvSpPr>
        <p:spPr>
          <a:xfrm>
            <a:off x="318787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3" name="object 193"/>
          <p:cNvSpPr/>
          <p:nvPr/>
        </p:nvSpPr>
        <p:spPr>
          <a:xfrm>
            <a:off x="323277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4" name="object 194"/>
          <p:cNvSpPr/>
          <p:nvPr/>
        </p:nvSpPr>
        <p:spPr>
          <a:xfrm>
            <a:off x="327767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5" name="object 195"/>
          <p:cNvSpPr/>
          <p:nvPr/>
        </p:nvSpPr>
        <p:spPr>
          <a:xfrm>
            <a:off x="332257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6" name="object 196"/>
          <p:cNvSpPr/>
          <p:nvPr/>
        </p:nvSpPr>
        <p:spPr>
          <a:xfrm>
            <a:off x="336747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7" name="object 197"/>
          <p:cNvSpPr/>
          <p:nvPr/>
        </p:nvSpPr>
        <p:spPr>
          <a:xfrm>
            <a:off x="341237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8" name="object 198"/>
          <p:cNvSpPr/>
          <p:nvPr/>
        </p:nvSpPr>
        <p:spPr>
          <a:xfrm>
            <a:off x="345727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9" name="object 199"/>
          <p:cNvSpPr/>
          <p:nvPr/>
        </p:nvSpPr>
        <p:spPr>
          <a:xfrm>
            <a:off x="350217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0" name="object 200"/>
          <p:cNvSpPr/>
          <p:nvPr/>
        </p:nvSpPr>
        <p:spPr>
          <a:xfrm>
            <a:off x="354707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1" name="object 201"/>
          <p:cNvSpPr/>
          <p:nvPr/>
        </p:nvSpPr>
        <p:spPr>
          <a:xfrm>
            <a:off x="359197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2" name="object 202"/>
          <p:cNvSpPr/>
          <p:nvPr/>
        </p:nvSpPr>
        <p:spPr>
          <a:xfrm>
            <a:off x="363686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3" name="object 203"/>
          <p:cNvSpPr/>
          <p:nvPr/>
        </p:nvSpPr>
        <p:spPr>
          <a:xfrm>
            <a:off x="368177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4" name="object 204"/>
          <p:cNvSpPr/>
          <p:nvPr/>
        </p:nvSpPr>
        <p:spPr>
          <a:xfrm>
            <a:off x="372667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5" name="object 205"/>
          <p:cNvSpPr/>
          <p:nvPr/>
        </p:nvSpPr>
        <p:spPr>
          <a:xfrm>
            <a:off x="377157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6" name="object 206"/>
          <p:cNvSpPr/>
          <p:nvPr/>
        </p:nvSpPr>
        <p:spPr>
          <a:xfrm>
            <a:off x="381647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7" name="object 207"/>
          <p:cNvSpPr/>
          <p:nvPr/>
        </p:nvSpPr>
        <p:spPr>
          <a:xfrm>
            <a:off x="386136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8" name="object 208"/>
          <p:cNvSpPr/>
          <p:nvPr/>
        </p:nvSpPr>
        <p:spPr>
          <a:xfrm>
            <a:off x="390627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9" name="object 209"/>
          <p:cNvSpPr/>
          <p:nvPr/>
        </p:nvSpPr>
        <p:spPr>
          <a:xfrm>
            <a:off x="395116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0" name="object 210"/>
          <p:cNvSpPr/>
          <p:nvPr/>
        </p:nvSpPr>
        <p:spPr>
          <a:xfrm>
            <a:off x="399606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1" name="object 211"/>
          <p:cNvSpPr/>
          <p:nvPr/>
        </p:nvSpPr>
        <p:spPr>
          <a:xfrm>
            <a:off x="404097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2" name="object 212"/>
          <p:cNvSpPr/>
          <p:nvPr/>
        </p:nvSpPr>
        <p:spPr>
          <a:xfrm>
            <a:off x="408586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3" name="object 213"/>
          <p:cNvSpPr/>
          <p:nvPr/>
        </p:nvSpPr>
        <p:spPr>
          <a:xfrm>
            <a:off x="413077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4" name="object 214"/>
          <p:cNvSpPr/>
          <p:nvPr/>
        </p:nvSpPr>
        <p:spPr>
          <a:xfrm>
            <a:off x="417566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5" name="object 215"/>
          <p:cNvSpPr/>
          <p:nvPr/>
        </p:nvSpPr>
        <p:spPr>
          <a:xfrm>
            <a:off x="422056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6" name="object 216"/>
          <p:cNvSpPr/>
          <p:nvPr/>
        </p:nvSpPr>
        <p:spPr>
          <a:xfrm>
            <a:off x="426546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7" name="object 217"/>
          <p:cNvSpPr/>
          <p:nvPr/>
        </p:nvSpPr>
        <p:spPr>
          <a:xfrm>
            <a:off x="431036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8" name="object 218"/>
          <p:cNvSpPr/>
          <p:nvPr/>
        </p:nvSpPr>
        <p:spPr>
          <a:xfrm>
            <a:off x="435527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9" name="object 219"/>
          <p:cNvSpPr/>
          <p:nvPr/>
        </p:nvSpPr>
        <p:spPr>
          <a:xfrm>
            <a:off x="440016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0" name="object 220"/>
          <p:cNvSpPr/>
          <p:nvPr/>
        </p:nvSpPr>
        <p:spPr>
          <a:xfrm>
            <a:off x="444506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1" name="object 221"/>
          <p:cNvSpPr/>
          <p:nvPr/>
        </p:nvSpPr>
        <p:spPr>
          <a:xfrm>
            <a:off x="448996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2" name="object 222"/>
          <p:cNvSpPr/>
          <p:nvPr/>
        </p:nvSpPr>
        <p:spPr>
          <a:xfrm>
            <a:off x="453486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3" name="object 223"/>
          <p:cNvSpPr/>
          <p:nvPr/>
        </p:nvSpPr>
        <p:spPr>
          <a:xfrm>
            <a:off x="457976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4" name="object 224"/>
          <p:cNvSpPr/>
          <p:nvPr/>
        </p:nvSpPr>
        <p:spPr>
          <a:xfrm>
            <a:off x="462466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5" name="object 225"/>
          <p:cNvSpPr/>
          <p:nvPr/>
        </p:nvSpPr>
        <p:spPr>
          <a:xfrm>
            <a:off x="466956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6" name="object 226"/>
          <p:cNvSpPr/>
          <p:nvPr/>
        </p:nvSpPr>
        <p:spPr>
          <a:xfrm>
            <a:off x="471446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7" name="object 227"/>
          <p:cNvSpPr/>
          <p:nvPr/>
        </p:nvSpPr>
        <p:spPr>
          <a:xfrm>
            <a:off x="475936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8" name="object 228"/>
          <p:cNvSpPr/>
          <p:nvPr/>
        </p:nvSpPr>
        <p:spPr>
          <a:xfrm>
            <a:off x="480426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9" name="object 229"/>
          <p:cNvSpPr/>
          <p:nvPr/>
        </p:nvSpPr>
        <p:spPr>
          <a:xfrm>
            <a:off x="484916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0" name="object 230"/>
          <p:cNvSpPr/>
          <p:nvPr/>
        </p:nvSpPr>
        <p:spPr>
          <a:xfrm>
            <a:off x="489406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1" name="object 231"/>
          <p:cNvSpPr/>
          <p:nvPr/>
        </p:nvSpPr>
        <p:spPr>
          <a:xfrm>
            <a:off x="493896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2" name="object 232"/>
          <p:cNvSpPr/>
          <p:nvPr/>
        </p:nvSpPr>
        <p:spPr>
          <a:xfrm>
            <a:off x="498386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3" name="object 233"/>
          <p:cNvSpPr/>
          <p:nvPr/>
        </p:nvSpPr>
        <p:spPr>
          <a:xfrm>
            <a:off x="502876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4" name="object 234"/>
          <p:cNvSpPr/>
          <p:nvPr/>
        </p:nvSpPr>
        <p:spPr>
          <a:xfrm>
            <a:off x="507365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5" name="object 235"/>
          <p:cNvSpPr/>
          <p:nvPr/>
        </p:nvSpPr>
        <p:spPr>
          <a:xfrm>
            <a:off x="511856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6" name="object 236"/>
          <p:cNvSpPr/>
          <p:nvPr/>
        </p:nvSpPr>
        <p:spPr>
          <a:xfrm>
            <a:off x="516346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7" name="object 237"/>
          <p:cNvSpPr/>
          <p:nvPr/>
        </p:nvSpPr>
        <p:spPr>
          <a:xfrm>
            <a:off x="520836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8" name="object 238"/>
          <p:cNvSpPr/>
          <p:nvPr/>
        </p:nvSpPr>
        <p:spPr>
          <a:xfrm>
            <a:off x="525326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9" name="object 239"/>
          <p:cNvSpPr/>
          <p:nvPr/>
        </p:nvSpPr>
        <p:spPr>
          <a:xfrm>
            <a:off x="529815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0" name="object 240"/>
          <p:cNvSpPr/>
          <p:nvPr/>
        </p:nvSpPr>
        <p:spPr>
          <a:xfrm>
            <a:off x="8437295" y="435254"/>
            <a:ext cx="501611" cy="100088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1" name="object 241"/>
          <p:cNvSpPr/>
          <p:nvPr/>
        </p:nvSpPr>
        <p:spPr>
          <a:xfrm>
            <a:off x="8126082" y="360006"/>
            <a:ext cx="249923" cy="242493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4" name="object 244"/>
          <p:cNvSpPr/>
          <p:nvPr/>
        </p:nvSpPr>
        <p:spPr>
          <a:xfrm>
            <a:off x="3567942" y="0"/>
            <a:ext cx="3556635" cy="1080135"/>
          </a:xfrm>
          <a:custGeom>
            <a:avLst/>
            <a:gdLst/>
            <a:ahLst/>
            <a:cxnLst/>
            <a:rect l="l" t="t" r="r" b="b"/>
            <a:pathLst>
              <a:path w="3556634" h="1080135">
                <a:moveTo>
                  <a:pt x="3556128" y="0"/>
                </a:moveTo>
                <a:lnTo>
                  <a:pt x="0" y="0"/>
                </a:lnTo>
                <a:lnTo>
                  <a:pt x="15653" y="29729"/>
                </a:lnTo>
                <a:lnTo>
                  <a:pt x="38721" y="71129"/>
                </a:lnTo>
                <a:lnTo>
                  <a:pt x="62733" y="111919"/>
                </a:lnTo>
                <a:lnTo>
                  <a:pt x="87673" y="152086"/>
                </a:lnTo>
                <a:lnTo>
                  <a:pt x="113526" y="191613"/>
                </a:lnTo>
                <a:lnTo>
                  <a:pt x="140278" y="230487"/>
                </a:lnTo>
                <a:lnTo>
                  <a:pt x="167915" y="268692"/>
                </a:lnTo>
                <a:lnTo>
                  <a:pt x="196421" y="306214"/>
                </a:lnTo>
                <a:lnTo>
                  <a:pt x="225781" y="343038"/>
                </a:lnTo>
                <a:lnTo>
                  <a:pt x="255982" y="379150"/>
                </a:lnTo>
                <a:lnTo>
                  <a:pt x="287007" y="414533"/>
                </a:lnTo>
                <a:lnTo>
                  <a:pt x="318843" y="449175"/>
                </a:lnTo>
                <a:lnTo>
                  <a:pt x="351474" y="483059"/>
                </a:lnTo>
                <a:lnTo>
                  <a:pt x="384886" y="516172"/>
                </a:lnTo>
                <a:lnTo>
                  <a:pt x="419064" y="548498"/>
                </a:lnTo>
                <a:lnTo>
                  <a:pt x="453994" y="580023"/>
                </a:lnTo>
                <a:lnTo>
                  <a:pt x="489660" y="610732"/>
                </a:lnTo>
                <a:lnTo>
                  <a:pt x="526047" y="640610"/>
                </a:lnTo>
                <a:lnTo>
                  <a:pt x="563142" y="669643"/>
                </a:lnTo>
                <a:lnTo>
                  <a:pt x="600929" y="697815"/>
                </a:lnTo>
                <a:lnTo>
                  <a:pt x="639394" y="725112"/>
                </a:lnTo>
                <a:lnTo>
                  <a:pt x="678522" y="751520"/>
                </a:lnTo>
                <a:lnTo>
                  <a:pt x="718297" y="777023"/>
                </a:lnTo>
                <a:lnTo>
                  <a:pt x="758706" y="801606"/>
                </a:lnTo>
                <a:lnTo>
                  <a:pt x="799733" y="825256"/>
                </a:lnTo>
                <a:lnTo>
                  <a:pt x="841364" y="847957"/>
                </a:lnTo>
                <a:lnTo>
                  <a:pt x="883585" y="869694"/>
                </a:lnTo>
                <a:lnTo>
                  <a:pt x="926379" y="890453"/>
                </a:lnTo>
                <a:lnTo>
                  <a:pt x="969733" y="910219"/>
                </a:lnTo>
                <a:lnTo>
                  <a:pt x="1013632" y="928977"/>
                </a:lnTo>
                <a:lnTo>
                  <a:pt x="1058060" y="946713"/>
                </a:lnTo>
                <a:lnTo>
                  <a:pt x="1103004" y="963411"/>
                </a:lnTo>
                <a:lnTo>
                  <a:pt x="1148449" y="979057"/>
                </a:lnTo>
                <a:lnTo>
                  <a:pt x="1194379" y="993637"/>
                </a:lnTo>
                <a:lnTo>
                  <a:pt x="1240780" y="1007134"/>
                </a:lnTo>
                <a:lnTo>
                  <a:pt x="1287638" y="1019536"/>
                </a:lnTo>
                <a:lnTo>
                  <a:pt x="1334937" y="1030826"/>
                </a:lnTo>
                <a:lnTo>
                  <a:pt x="1382662" y="1040991"/>
                </a:lnTo>
                <a:lnTo>
                  <a:pt x="1430800" y="1050015"/>
                </a:lnTo>
                <a:lnTo>
                  <a:pt x="1479335" y="1057884"/>
                </a:lnTo>
                <a:lnTo>
                  <a:pt x="1528252" y="1064582"/>
                </a:lnTo>
                <a:lnTo>
                  <a:pt x="1577537" y="1070096"/>
                </a:lnTo>
                <a:lnTo>
                  <a:pt x="1627175" y="1074410"/>
                </a:lnTo>
                <a:lnTo>
                  <a:pt x="1677152" y="1077510"/>
                </a:lnTo>
                <a:lnTo>
                  <a:pt x="1727452" y="1079380"/>
                </a:lnTo>
                <a:lnTo>
                  <a:pt x="1778059" y="1080007"/>
                </a:lnTo>
                <a:lnTo>
                  <a:pt x="1828669" y="1079380"/>
                </a:lnTo>
                <a:lnTo>
                  <a:pt x="1878970" y="1077510"/>
                </a:lnTo>
                <a:lnTo>
                  <a:pt x="1928949" y="1074410"/>
                </a:lnTo>
                <a:lnTo>
                  <a:pt x="1978589" y="1070095"/>
                </a:lnTo>
                <a:lnTo>
                  <a:pt x="2027875" y="1064581"/>
                </a:lnTo>
                <a:lnTo>
                  <a:pt x="2076795" y="1057882"/>
                </a:lnTo>
                <a:lnTo>
                  <a:pt x="2125331" y="1050013"/>
                </a:lnTo>
                <a:lnTo>
                  <a:pt x="2173471" y="1040988"/>
                </a:lnTo>
                <a:lnTo>
                  <a:pt x="2221198" y="1030823"/>
                </a:lnTo>
                <a:lnTo>
                  <a:pt x="2268499" y="1019532"/>
                </a:lnTo>
                <a:lnTo>
                  <a:pt x="2315358" y="1007130"/>
                </a:lnTo>
                <a:lnTo>
                  <a:pt x="2361761" y="993631"/>
                </a:lnTo>
                <a:lnTo>
                  <a:pt x="2407692" y="979051"/>
                </a:lnTo>
                <a:lnTo>
                  <a:pt x="2453138" y="963403"/>
                </a:lnTo>
                <a:lnTo>
                  <a:pt x="2498084" y="946704"/>
                </a:lnTo>
                <a:lnTo>
                  <a:pt x="2542514" y="928968"/>
                </a:lnTo>
                <a:lnTo>
                  <a:pt x="2586414" y="910208"/>
                </a:lnTo>
                <a:lnTo>
                  <a:pt x="2629769" y="890441"/>
                </a:lnTo>
                <a:lnTo>
                  <a:pt x="2672564" y="869681"/>
                </a:lnTo>
                <a:lnTo>
                  <a:pt x="2714786" y="847942"/>
                </a:lnTo>
                <a:lnTo>
                  <a:pt x="2756418" y="825240"/>
                </a:lnTo>
                <a:lnTo>
                  <a:pt x="2797446" y="801589"/>
                </a:lnTo>
                <a:lnTo>
                  <a:pt x="2837856" y="777004"/>
                </a:lnTo>
                <a:lnTo>
                  <a:pt x="2877632" y="751500"/>
                </a:lnTo>
                <a:lnTo>
                  <a:pt x="2916760" y="725091"/>
                </a:lnTo>
                <a:lnTo>
                  <a:pt x="2955226" y="697792"/>
                </a:lnTo>
                <a:lnTo>
                  <a:pt x="2993014" y="669618"/>
                </a:lnTo>
                <a:lnTo>
                  <a:pt x="3030109" y="640584"/>
                </a:lnTo>
                <a:lnTo>
                  <a:pt x="3066498" y="610704"/>
                </a:lnTo>
                <a:lnTo>
                  <a:pt x="3102164" y="579994"/>
                </a:lnTo>
                <a:lnTo>
                  <a:pt x="3137094" y="548467"/>
                </a:lnTo>
                <a:lnTo>
                  <a:pt x="3171272" y="516139"/>
                </a:lnTo>
                <a:lnTo>
                  <a:pt x="3204685" y="483025"/>
                </a:lnTo>
                <a:lnTo>
                  <a:pt x="3237316" y="449139"/>
                </a:lnTo>
                <a:lnTo>
                  <a:pt x="3269152" y="414496"/>
                </a:lnTo>
                <a:lnTo>
                  <a:pt x="3300177" y="379110"/>
                </a:lnTo>
                <a:lnTo>
                  <a:pt x="3330377" y="342998"/>
                </a:lnTo>
                <a:lnTo>
                  <a:pt x="3359738" y="306172"/>
                </a:lnTo>
                <a:lnTo>
                  <a:pt x="3388244" y="268648"/>
                </a:lnTo>
                <a:lnTo>
                  <a:pt x="3415880" y="230441"/>
                </a:lnTo>
                <a:lnTo>
                  <a:pt x="3442632" y="191566"/>
                </a:lnTo>
                <a:lnTo>
                  <a:pt x="3468485" y="152037"/>
                </a:lnTo>
                <a:lnTo>
                  <a:pt x="3493425" y="111869"/>
                </a:lnTo>
                <a:lnTo>
                  <a:pt x="3517436" y="71076"/>
                </a:lnTo>
                <a:lnTo>
                  <a:pt x="3540504" y="29675"/>
                </a:lnTo>
                <a:lnTo>
                  <a:pt x="3556128" y="0"/>
                </a:lnTo>
                <a:close/>
              </a:path>
            </a:pathLst>
          </a:custGeom>
          <a:solidFill>
            <a:srgbClr val="007D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5" name="object 24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pc="125" dirty="0"/>
              <a:t>4</a:t>
            </a:r>
          </a:p>
        </p:txBody>
      </p:sp>
      <p:sp>
        <p:nvSpPr>
          <p:cNvPr id="246" name="object 246"/>
          <p:cNvSpPr/>
          <p:nvPr/>
        </p:nvSpPr>
        <p:spPr>
          <a:xfrm>
            <a:off x="1509902" y="1963559"/>
            <a:ext cx="6649326" cy="750697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7" name="object 247"/>
          <p:cNvSpPr/>
          <p:nvPr/>
        </p:nvSpPr>
        <p:spPr>
          <a:xfrm>
            <a:off x="1366900" y="1963559"/>
            <a:ext cx="566204" cy="750697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8" name="object 248"/>
          <p:cNvSpPr/>
          <p:nvPr/>
        </p:nvSpPr>
        <p:spPr>
          <a:xfrm>
            <a:off x="990003" y="1961997"/>
            <a:ext cx="907719" cy="753808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9" name="object 249"/>
          <p:cNvSpPr/>
          <p:nvPr/>
        </p:nvSpPr>
        <p:spPr>
          <a:xfrm>
            <a:off x="990003" y="2775927"/>
            <a:ext cx="6022454" cy="85255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0" name="object 250"/>
          <p:cNvSpPr/>
          <p:nvPr/>
        </p:nvSpPr>
        <p:spPr>
          <a:xfrm>
            <a:off x="1188397" y="2411806"/>
            <a:ext cx="112395" cy="112395"/>
          </a:xfrm>
          <a:custGeom>
            <a:avLst/>
            <a:gdLst/>
            <a:ahLst/>
            <a:cxnLst/>
            <a:rect l="l" t="t" r="r" b="b"/>
            <a:pathLst>
              <a:path w="112394" h="112394">
                <a:moveTo>
                  <a:pt x="15925" y="0"/>
                </a:moveTo>
                <a:lnTo>
                  <a:pt x="0" y="111874"/>
                </a:lnTo>
                <a:lnTo>
                  <a:pt x="111899" y="95948"/>
                </a:lnTo>
                <a:lnTo>
                  <a:pt x="1592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1" name="object 251"/>
          <p:cNvSpPr/>
          <p:nvPr/>
        </p:nvSpPr>
        <p:spPr>
          <a:xfrm>
            <a:off x="1220152" y="2235555"/>
            <a:ext cx="255904" cy="255904"/>
          </a:xfrm>
          <a:custGeom>
            <a:avLst/>
            <a:gdLst/>
            <a:ahLst/>
            <a:cxnLst/>
            <a:rect l="l" t="t" r="r" b="b"/>
            <a:pathLst>
              <a:path w="255905" h="255905">
                <a:moveTo>
                  <a:pt x="159905" y="0"/>
                </a:moveTo>
                <a:lnTo>
                  <a:pt x="0" y="159905"/>
                </a:lnTo>
                <a:lnTo>
                  <a:pt x="95961" y="255879"/>
                </a:lnTo>
                <a:lnTo>
                  <a:pt x="127914" y="223913"/>
                </a:lnTo>
                <a:lnTo>
                  <a:pt x="95961" y="223913"/>
                </a:lnTo>
                <a:lnTo>
                  <a:pt x="79984" y="207937"/>
                </a:lnTo>
                <a:lnTo>
                  <a:pt x="112015" y="175895"/>
                </a:lnTo>
                <a:lnTo>
                  <a:pt x="47929" y="175895"/>
                </a:lnTo>
                <a:lnTo>
                  <a:pt x="31927" y="159905"/>
                </a:lnTo>
                <a:lnTo>
                  <a:pt x="175907" y="15976"/>
                </a:lnTo>
                <a:lnTo>
                  <a:pt x="159905" y="0"/>
                </a:lnTo>
                <a:close/>
              </a:path>
              <a:path w="255905" h="255905">
                <a:moveTo>
                  <a:pt x="239877" y="79946"/>
                </a:moveTo>
                <a:lnTo>
                  <a:pt x="95961" y="223913"/>
                </a:lnTo>
                <a:lnTo>
                  <a:pt x="127914" y="223913"/>
                </a:lnTo>
                <a:lnTo>
                  <a:pt x="255854" y="95923"/>
                </a:lnTo>
                <a:lnTo>
                  <a:pt x="239877" y="79946"/>
                </a:lnTo>
                <a:close/>
              </a:path>
              <a:path w="255905" h="255905">
                <a:moveTo>
                  <a:pt x="191871" y="31991"/>
                </a:moveTo>
                <a:lnTo>
                  <a:pt x="47929" y="175895"/>
                </a:lnTo>
                <a:lnTo>
                  <a:pt x="112015" y="175895"/>
                </a:lnTo>
                <a:lnTo>
                  <a:pt x="223901" y="63969"/>
                </a:lnTo>
                <a:lnTo>
                  <a:pt x="191871" y="3199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2" name="object 252"/>
          <p:cNvSpPr/>
          <p:nvPr/>
        </p:nvSpPr>
        <p:spPr>
          <a:xfrm>
            <a:off x="1397736" y="2181831"/>
            <a:ext cx="134696" cy="134699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3" name="object 253"/>
          <p:cNvSpPr/>
          <p:nvPr/>
        </p:nvSpPr>
        <p:spPr>
          <a:xfrm>
            <a:off x="1482670" y="3021798"/>
            <a:ext cx="1784630" cy="1079137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4" name="object 254"/>
          <p:cNvSpPr/>
          <p:nvPr/>
        </p:nvSpPr>
        <p:spPr>
          <a:xfrm>
            <a:off x="1459986" y="4078360"/>
            <a:ext cx="2753995" cy="596900"/>
          </a:xfrm>
          <a:custGeom>
            <a:avLst/>
            <a:gdLst/>
            <a:ahLst/>
            <a:cxnLst/>
            <a:rect l="l" t="t" r="r" b="b"/>
            <a:pathLst>
              <a:path w="2753995" h="596900">
                <a:moveTo>
                  <a:pt x="0" y="0"/>
                </a:moveTo>
                <a:lnTo>
                  <a:pt x="2753562" y="0"/>
                </a:lnTo>
                <a:lnTo>
                  <a:pt x="2753562" y="596690"/>
                </a:lnTo>
                <a:lnTo>
                  <a:pt x="0" y="59669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5" name="object 255"/>
          <p:cNvSpPr/>
          <p:nvPr/>
        </p:nvSpPr>
        <p:spPr>
          <a:xfrm>
            <a:off x="1494704" y="4076148"/>
            <a:ext cx="2502758" cy="536877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6" name="object 256"/>
          <p:cNvSpPr txBox="1"/>
          <p:nvPr/>
        </p:nvSpPr>
        <p:spPr>
          <a:xfrm>
            <a:off x="1606283" y="2114550"/>
            <a:ext cx="6231890" cy="241348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30"/>
              </a:spcBef>
            </a:pPr>
            <a:endParaRPr sz="30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0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80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800" b="1" spc="-275" dirty="0">
                <a:solidFill>
                  <a:srgbClr val="231F20"/>
                </a:solidFill>
                <a:latin typeface="Malgun Gothic"/>
                <a:cs typeface="Malgun Gothic"/>
              </a:rPr>
              <a:t>아동학대처벌법</a:t>
            </a:r>
            <a:r>
              <a:rPr sz="1800" b="1" spc="-409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2250" b="1" spc="-247" baseline="3703" dirty="0">
                <a:solidFill>
                  <a:srgbClr val="231F20"/>
                </a:solidFill>
                <a:latin typeface="Gulim"/>
                <a:cs typeface="Gulim"/>
              </a:rPr>
              <a:t>(제10조제3항,</a:t>
            </a:r>
            <a:r>
              <a:rPr sz="2250" b="1" spc="-472" baseline="3703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2250" b="1" spc="-232" baseline="3703" dirty="0">
                <a:solidFill>
                  <a:srgbClr val="231F20"/>
                </a:solidFill>
                <a:latin typeface="Gulim"/>
                <a:cs typeface="Gulim"/>
              </a:rPr>
              <a:t>제10조의2,</a:t>
            </a:r>
            <a:r>
              <a:rPr sz="2250" b="1" spc="-472" baseline="3703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2250" b="1" spc="-232" baseline="3703" dirty="0">
                <a:solidFill>
                  <a:srgbClr val="231F20"/>
                </a:solidFill>
                <a:latin typeface="Gulim"/>
                <a:cs typeface="Gulim"/>
              </a:rPr>
              <a:t>제10조의3,</a:t>
            </a:r>
            <a:r>
              <a:rPr sz="2250" b="1" spc="-472" baseline="3703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2250" b="1" spc="-247" baseline="3703" dirty="0">
                <a:solidFill>
                  <a:srgbClr val="231F20"/>
                </a:solidFill>
                <a:latin typeface="Gulim"/>
                <a:cs typeface="Gulim"/>
              </a:rPr>
              <a:t>제62조제2항,</a:t>
            </a:r>
            <a:r>
              <a:rPr sz="2250" b="1" spc="-472" baseline="3703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2250" b="1" spc="-247" baseline="3703" dirty="0">
                <a:solidFill>
                  <a:srgbClr val="231F20"/>
                </a:solidFill>
                <a:latin typeface="Gulim"/>
                <a:cs typeface="Gulim"/>
              </a:rPr>
              <a:t>제62조의2)</a:t>
            </a:r>
            <a:endParaRPr sz="2250" b="1" baseline="3703" dirty="0">
              <a:latin typeface="Gulim"/>
              <a:cs typeface="Gulim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70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800" b="1" spc="-280" dirty="0">
                <a:solidFill>
                  <a:srgbClr val="231F20"/>
                </a:solidFill>
                <a:latin typeface="Malgun Gothic"/>
                <a:cs typeface="Malgun Gothic"/>
              </a:rPr>
              <a:t>공익신고자보호법</a:t>
            </a:r>
            <a:r>
              <a:rPr sz="1800" b="1" spc="-565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2250" b="1" spc="-247" baseline="3703" dirty="0">
                <a:solidFill>
                  <a:srgbClr val="231F20"/>
                </a:solidFill>
                <a:latin typeface="Gulim"/>
                <a:cs typeface="Gulim"/>
              </a:rPr>
              <a:t>(제12조제1항, </a:t>
            </a:r>
            <a:r>
              <a:rPr sz="2250" b="1" spc="-262" baseline="3703" dirty="0">
                <a:solidFill>
                  <a:srgbClr val="231F20"/>
                </a:solidFill>
                <a:latin typeface="Gulim"/>
                <a:cs typeface="Gulim"/>
              </a:rPr>
              <a:t>제13조제1항)</a:t>
            </a:r>
            <a:endParaRPr sz="2250" b="1" baseline="3703" dirty="0">
              <a:latin typeface="Gulim"/>
              <a:cs typeface="Gulim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70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800" b="1" spc="-275" dirty="0">
                <a:solidFill>
                  <a:srgbClr val="231F20"/>
                </a:solidFill>
                <a:latin typeface="Malgun Gothic"/>
                <a:cs typeface="Malgun Gothic"/>
              </a:rPr>
              <a:t>특정범죄신고자</a:t>
            </a:r>
            <a:r>
              <a:rPr sz="1800" b="1" spc="-415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800" b="1" spc="-160" dirty="0">
                <a:solidFill>
                  <a:srgbClr val="231F20"/>
                </a:solidFill>
                <a:latin typeface="Malgun Gothic"/>
                <a:cs typeface="Malgun Gothic"/>
              </a:rPr>
              <a:t>등</a:t>
            </a:r>
            <a:r>
              <a:rPr sz="1800" b="1" spc="-415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800" b="1" spc="-250" dirty="0">
                <a:solidFill>
                  <a:srgbClr val="231F20"/>
                </a:solidFill>
                <a:latin typeface="Malgun Gothic"/>
                <a:cs typeface="Malgun Gothic"/>
              </a:rPr>
              <a:t>보호법</a:t>
            </a:r>
            <a:r>
              <a:rPr sz="1800" b="1" spc="-415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2250" b="1" spc="-209" baseline="3703" dirty="0">
                <a:solidFill>
                  <a:srgbClr val="231F20"/>
                </a:solidFill>
                <a:latin typeface="Gulim"/>
                <a:cs typeface="Gulim"/>
              </a:rPr>
              <a:t>(제</a:t>
            </a:r>
            <a:r>
              <a:rPr sz="2250" b="1" spc="-480" baseline="3703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2250" b="1" spc="-270" baseline="3703" dirty="0">
                <a:solidFill>
                  <a:srgbClr val="231F20"/>
                </a:solidFill>
                <a:latin typeface="Gulim"/>
                <a:cs typeface="Gulim"/>
              </a:rPr>
              <a:t>7조~13조)</a:t>
            </a:r>
            <a:endParaRPr sz="2250" b="1" baseline="3703" dirty="0">
              <a:latin typeface="Gulim"/>
              <a:cs typeface="Gulim"/>
            </a:endParaRPr>
          </a:p>
        </p:txBody>
      </p:sp>
      <p:sp>
        <p:nvSpPr>
          <p:cNvPr id="257" name="object 257"/>
          <p:cNvSpPr/>
          <p:nvPr/>
        </p:nvSpPr>
        <p:spPr>
          <a:xfrm>
            <a:off x="1009053" y="4993055"/>
            <a:ext cx="8851900" cy="2185670"/>
          </a:xfrm>
          <a:custGeom>
            <a:avLst/>
            <a:gdLst/>
            <a:ahLst/>
            <a:cxnLst/>
            <a:rect l="l" t="t" r="r" b="b"/>
            <a:pathLst>
              <a:path w="8851900" h="2185670">
                <a:moveTo>
                  <a:pt x="0" y="0"/>
                </a:moveTo>
                <a:lnTo>
                  <a:pt x="8851392" y="0"/>
                </a:lnTo>
                <a:lnTo>
                  <a:pt x="8851392" y="2185416"/>
                </a:lnTo>
                <a:lnTo>
                  <a:pt x="0" y="2185416"/>
                </a:lnTo>
                <a:lnTo>
                  <a:pt x="0" y="0"/>
                </a:lnTo>
                <a:close/>
              </a:path>
            </a:pathLst>
          </a:custGeom>
          <a:solidFill>
            <a:srgbClr val="231F20">
              <a:alpha val="31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8" name="object 258"/>
          <p:cNvSpPr/>
          <p:nvPr/>
        </p:nvSpPr>
        <p:spPr>
          <a:xfrm>
            <a:off x="990001" y="4974005"/>
            <a:ext cx="8712200" cy="2046605"/>
          </a:xfrm>
          <a:custGeom>
            <a:avLst/>
            <a:gdLst/>
            <a:ahLst/>
            <a:cxnLst/>
            <a:rect l="l" t="t" r="r" b="b"/>
            <a:pathLst>
              <a:path w="8712200" h="2046604">
                <a:moveTo>
                  <a:pt x="8531999" y="0"/>
                </a:moveTo>
                <a:lnTo>
                  <a:pt x="179997" y="0"/>
                </a:lnTo>
                <a:lnTo>
                  <a:pt x="75936" y="2812"/>
                </a:lnTo>
                <a:lnTo>
                  <a:pt x="22499" y="22499"/>
                </a:lnTo>
                <a:lnTo>
                  <a:pt x="2812" y="75936"/>
                </a:lnTo>
                <a:lnTo>
                  <a:pt x="0" y="179997"/>
                </a:lnTo>
                <a:lnTo>
                  <a:pt x="0" y="1865998"/>
                </a:lnTo>
                <a:lnTo>
                  <a:pt x="2812" y="1970059"/>
                </a:lnTo>
                <a:lnTo>
                  <a:pt x="22499" y="2023495"/>
                </a:lnTo>
                <a:lnTo>
                  <a:pt x="75936" y="2043182"/>
                </a:lnTo>
                <a:lnTo>
                  <a:pt x="179997" y="2045995"/>
                </a:lnTo>
                <a:lnTo>
                  <a:pt x="8531999" y="2045995"/>
                </a:lnTo>
                <a:lnTo>
                  <a:pt x="8636060" y="2043182"/>
                </a:lnTo>
                <a:lnTo>
                  <a:pt x="8689497" y="2023495"/>
                </a:lnTo>
                <a:lnTo>
                  <a:pt x="8709184" y="1970059"/>
                </a:lnTo>
                <a:lnTo>
                  <a:pt x="8711996" y="1865998"/>
                </a:lnTo>
                <a:lnTo>
                  <a:pt x="8711996" y="179997"/>
                </a:lnTo>
                <a:lnTo>
                  <a:pt x="8709184" y="75936"/>
                </a:lnTo>
                <a:lnTo>
                  <a:pt x="8689497" y="22499"/>
                </a:lnTo>
                <a:lnTo>
                  <a:pt x="8636060" y="2812"/>
                </a:lnTo>
                <a:lnTo>
                  <a:pt x="8531999" y="0"/>
                </a:lnTo>
                <a:close/>
              </a:path>
            </a:pathLst>
          </a:custGeom>
          <a:solidFill>
            <a:srgbClr val="F0F7E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9" name="object 259"/>
          <p:cNvSpPr txBox="1"/>
          <p:nvPr/>
        </p:nvSpPr>
        <p:spPr>
          <a:xfrm>
            <a:off x="1028103" y="5174970"/>
            <a:ext cx="8851900" cy="1664335"/>
          </a:xfrm>
          <a:prstGeom prst="rect">
            <a:avLst/>
          </a:prstGeom>
        </p:spPr>
        <p:txBody>
          <a:bodyPr vert="horz" wrap="square" lIns="0" tIns="46990" rIns="0" bIns="0" rtlCol="0">
            <a:spAutoFit/>
          </a:bodyPr>
          <a:lstStyle/>
          <a:p>
            <a:pPr marL="263525">
              <a:lnSpc>
                <a:spcPct val="100000"/>
              </a:lnSpc>
              <a:spcBef>
                <a:spcPts val="370"/>
              </a:spcBef>
            </a:pPr>
            <a:r>
              <a:rPr sz="1500" b="1" spc="-50" dirty="0" smtClean="0">
                <a:solidFill>
                  <a:srgbClr val="231F20"/>
                </a:solidFill>
                <a:latin typeface="Malgun Gothic"/>
                <a:cs typeface="Malgun Gothic"/>
              </a:rPr>
              <a:t>•</a:t>
            </a:r>
            <a:r>
              <a:rPr lang="en-US" sz="1500" b="1" spc="-50" dirty="0" smtClean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500" b="1" spc="-50" dirty="0" err="1" smtClean="0">
                <a:solidFill>
                  <a:srgbClr val="231F20"/>
                </a:solidFill>
                <a:latin typeface="Malgun Gothic"/>
                <a:cs typeface="Malgun Gothic"/>
              </a:rPr>
              <a:t>신고인의</a:t>
            </a:r>
            <a:r>
              <a:rPr sz="1500" b="1" spc="-340" dirty="0" smtClean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500" b="1" spc="-190" dirty="0">
                <a:solidFill>
                  <a:srgbClr val="231F20"/>
                </a:solidFill>
                <a:latin typeface="Malgun Gothic"/>
                <a:cs typeface="Malgun Gothic"/>
              </a:rPr>
              <a:t>인적</a:t>
            </a:r>
            <a:r>
              <a:rPr sz="1500" b="1" spc="-340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500" b="1" spc="-190" dirty="0">
                <a:solidFill>
                  <a:srgbClr val="231F20"/>
                </a:solidFill>
                <a:latin typeface="Malgun Gothic"/>
                <a:cs typeface="Malgun Gothic"/>
              </a:rPr>
              <a:t>사항</a:t>
            </a:r>
            <a:r>
              <a:rPr sz="1500" b="1" spc="-340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500" spc="-190" dirty="0">
                <a:solidFill>
                  <a:srgbClr val="231F20"/>
                </a:solidFill>
                <a:latin typeface="Gulim"/>
                <a:cs typeface="Gulim"/>
              </a:rPr>
              <a:t>또는</a:t>
            </a:r>
            <a:r>
              <a:rPr sz="1500" spc="-31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500" b="1" spc="-225" dirty="0">
                <a:solidFill>
                  <a:srgbClr val="231F20"/>
                </a:solidFill>
                <a:latin typeface="Malgun Gothic"/>
                <a:cs typeface="Malgun Gothic"/>
              </a:rPr>
              <a:t>신고인임을</a:t>
            </a:r>
            <a:r>
              <a:rPr sz="1500" b="1" spc="-340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500" b="1" spc="-210" dirty="0">
                <a:solidFill>
                  <a:srgbClr val="231F20"/>
                </a:solidFill>
                <a:latin typeface="Malgun Gothic"/>
                <a:cs typeface="Malgun Gothic"/>
              </a:rPr>
              <a:t>미루어</a:t>
            </a:r>
            <a:r>
              <a:rPr sz="1500" b="1" spc="-340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500" b="1" spc="-135" dirty="0">
                <a:solidFill>
                  <a:srgbClr val="231F20"/>
                </a:solidFill>
                <a:latin typeface="Malgun Gothic"/>
                <a:cs typeface="Malgun Gothic"/>
              </a:rPr>
              <a:t>알</a:t>
            </a:r>
            <a:r>
              <a:rPr sz="1500" b="1" spc="-340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500" b="1" spc="-135" dirty="0">
                <a:solidFill>
                  <a:srgbClr val="231F20"/>
                </a:solidFill>
                <a:latin typeface="Malgun Gothic"/>
                <a:cs typeface="Malgun Gothic"/>
              </a:rPr>
              <a:t>수</a:t>
            </a:r>
            <a:r>
              <a:rPr sz="1500" b="1" spc="-340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500" b="1" spc="-190" dirty="0">
                <a:solidFill>
                  <a:srgbClr val="231F20"/>
                </a:solidFill>
                <a:latin typeface="Malgun Gothic"/>
                <a:cs typeface="Malgun Gothic"/>
              </a:rPr>
              <a:t>있는</a:t>
            </a:r>
            <a:r>
              <a:rPr sz="1500" b="1" spc="-340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500" b="1" spc="-210" dirty="0">
                <a:solidFill>
                  <a:srgbClr val="231F20"/>
                </a:solidFill>
                <a:latin typeface="Malgun Gothic"/>
                <a:cs typeface="Malgun Gothic"/>
              </a:rPr>
              <a:t>사실</a:t>
            </a:r>
            <a:r>
              <a:rPr sz="1500" spc="-210" dirty="0">
                <a:solidFill>
                  <a:srgbClr val="231F20"/>
                </a:solidFill>
                <a:latin typeface="Gulim"/>
                <a:cs typeface="Gulim"/>
              </a:rPr>
              <a:t>을</a:t>
            </a:r>
            <a:r>
              <a:rPr sz="1500" spc="-31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500" spc="-190" dirty="0">
                <a:solidFill>
                  <a:srgbClr val="231F20"/>
                </a:solidFill>
                <a:latin typeface="Gulim"/>
                <a:cs typeface="Gulim"/>
              </a:rPr>
              <a:t>다른</a:t>
            </a:r>
            <a:r>
              <a:rPr sz="1500" spc="-31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500" spc="-215" dirty="0">
                <a:solidFill>
                  <a:srgbClr val="231F20"/>
                </a:solidFill>
                <a:latin typeface="Gulim"/>
                <a:cs typeface="Gulim"/>
              </a:rPr>
              <a:t>사람에게</a:t>
            </a:r>
            <a:r>
              <a:rPr sz="1500" spc="-31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500" b="1" spc="-225" dirty="0">
                <a:solidFill>
                  <a:srgbClr val="231F20"/>
                </a:solidFill>
                <a:latin typeface="Malgun Gothic"/>
                <a:cs typeface="Malgun Gothic"/>
              </a:rPr>
              <a:t>알려주거나</a:t>
            </a:r>
            <a:r>
              <a:rPr sz="1500" b="1" spc="-340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500" b="1" spc="-190" dirty="0">
                <a:solidFill>
                  <a:srgbClr val="231F20"/>
                </a:solidFill>
                <a:latin typeface="Malgun Gothic"/>
                <a:cs typeface="Malgun Gothic"/>
              </a:rPr>
              <a:t>공개</a:t>
            </a:r>
            <a:r>
              <a:rPr sz="1500" b="1" spc="-340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500" spc="-190" dirty="0">
                <a:solidFill>
                  <a:srgbClr val="231F20"/>
                </a:solidFill>
                <a:latin typeface="Gulim"/>
                <a:cs typeface="Gulim"/>
              </a:rPr>
              <a:t>또는</a:t>
            </a:r>
            <a:r>
              <a:rPr sz="1500" spc="-31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500" b="1" spc="-215" dirty="0">
                <a:solidFill>
                  <a:srgbClr val="231F20"/>
                </a:solidFill>
                <a:latin typeface="Malgun Gothic"/>
                <a:cs typeface="Malgun Gothic"/>
              </a:rPr>
              <a:t>보도하면</a:t>
            </a:r>
            <a:r>
              <a:rPr sz="1500" b="1" spc="-340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500" b="1" spc="-245" dirty="0">
                <a:solidFill>
                  <a:srgbClr val="231F20"/>
                </a:solidFill>
                <a:latin typeface="Malgun Gothic"/>
                <a:cs typeface="Malgun Gothic"/>
              </a:rPr>
              <a:t>안됨</a:t>
            </a:r>
            <a:endParaRPr sz="1500" dirty="0">
              <a:latin typeface="Malgun Gothic"/>
              <a:cs typeface="Malgun Gothic"/>
            </a:endParaRPr>
          </a:p>
          <a:p>
            <a:pPr marL="452755">
              <a:lnSpc>
                <a:spcPct val="100000"/>
              </a:lnSpc>
              <a:spcBef>
                <a:spcPts val="270"/>
              </a:spcBef>
            </a:pPr>
            <a:r>
              <a:rPr sz="1500" b="1" spc="-135" dirty="0">
                <a:solidFill>
                  <a:srgbClr val="231F20"/>
                </a:solidFill>
                <a:latin typeface="Malgun Gothic"/>
                <a:cs typeface="Malgun Gothic"/>
              </a:rPr>
              <a:t>→</a:t>
            </a:r>
            <a:r>
              <a:rPr sz="1500" b="1" spc="-345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500" b="1" spc="-114" dirty="0">
                <a:solidFill>
                  <a:srgbClr val="231F20"/>
                </a:solidFill>
                <a:latin typeface="Malgun Gothic"/>
                <a:cs typeface="Malgun Gothic"/>
              </a:rPr>
              <a:t>3년</a:t>
            </a:r>
            <a:r>
              <a:rPr sz="1500" b="1" spc="-345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500" b="1" spc="-210" dirty="0">
                <a:solidFill>
                  <a:srgbClr val="231F20"/>
                </a:solidFill>
                <a:latin typeface="Malgun Gothic"/>
                <a:cs typeface="Malgun Gothic"/>
              </a:rPr>
              <a:t>이하의</a:t>
            </a:r>
            <a:r>
              <a:rPr sz="1500" b="1" spc="-345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500" b="1" spc="-215" dirty="0">
                <a:solidFill>
                  <a:srgbClr val="231F20"/>
                </a:solidFill>
                <a:latin typeface="Malgun Gothic"/>
                <a:cs typeface="Malgun Gothic"/>
              </a:rPr>
              <a:t>징역이나</a:t>
            </a:r>
            <a:r>
              <a:rPr sz="1500" b="1" spc="-345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500" b="1" spc="-160" dirty="0">
                <a:solidFill>
                  <a:srgbClr val="231F20"/>
                </a:solidFill>
                <a:latin typeface="Malgun Gothic"/>
                <a:cs typeface="Malgun Gothic"/>
              </a:rPr>
              <a:t>3천만</a:t>
            </a:r>
            <a:r>
              <a:rPr sz="1500" b="1" spc="-345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500" b="1" spc="-135" dirty="0">
                <a:solidFill>
                  <a:srgbClr val="231F20"/>
                </a:solidFill>
                <a:latin typeface="Malgun Gothic"/>
                <a:cs typeface="Malgun Gothic"/>
              </a:rPr>
              <a:t>원</a:t>
            </a:r>
            <a:r>
              <a:rPr sz="1500" b="1" spc="-345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500" b="1" spc="-210" dirty="0">
                <a:solidFill>
                  <a:srgbClr val="231F20"/>
                </a:solidFill>
                <a:latin typeface="Malgun Gothic"/>
                <a:cs typeface="Malgun Gothic"/>
              </a:rPr>
              <a:t>이하의</a:t>
            </a:r>
            <a:r>
              <a:rPr sz="1500" b="1" spc="-345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500" b="1" spc="-245" dirty="0">
                <a:solidFill>
                  <a:srgbClr val="231F20"/>
                </a:solidFill>
                <a:latin typeface="Malgun Gothic"/>
                <a:cs typeface="Malgun Gothic"/>
              </a:rPr>
              <a:t>벌금</a:t>
            </a:r>
            <a:endParaRPr sz="1500" dirty="0">
              <a:latin typeface="Malgun Gothic"/>
              <a:cs typeface="Malgun Gothic"/>
            </a:endParaRPr>
          </a:p>
          <a:p>
            <a:pPr marL="263525">
              <a:lnSpc>
                <a:spcPct val="100000"/>
              </a:lnSpc>
              <a:spcBef>
                <a:spcPts val="1120"/>
              </a:spcBef>
            </a:pPr>
            <a:r>
              <a:rPr sz="1500" b="1" spc="-175" dirty="0" smtClean="0">
                <a:solidFill>
                  <a:srgbClr val="231F20"/>
                </a:solidFill>
                <a:latin typeface="Malgun Gothic"/>
                <a:cs typeface="Malgun Gothic"/>
              </a:rPr>
              <a:t>•</a:t>
            </a:r>
            <a:r>
              <a:rPr lang="en-US" sz="1500" b="1" spc="-175" dirty="0" smtClean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500" b="1" spc="-175" dirty="0" err="1" smtClean="0">
                <a:solidFill>
                  <a:srgbClr val="231F20"/>
                </a:solidFill>
                <a:latin typeface="Malgun Gothic"/>
                <a:cs typeface="Malgun Gothic"/>
              </a:rPr>
              <a:t>불이익조치</a:t>
            </a:r>
            <a:r>
              <a:rPr sz="1500" spc="-175" dirty="0">
                <a:solidFill>
                  <a:srgbClr val="231F20"/>
                </a:solidFill>
                <a:latin typeface="Gulim"/>
                <a:cs typeface="Gulim"/>
              </a:rPr>
              <a:t>(</a:t>
            </a:r>
            <a:r>
              <a:rPr sz="1500" spc="-175" dirty="0" err="1">
                <a:solidFill>
                  <a:srgbClr val="231F20"/>
                </a:solidFill>
                <a:latin typeface="굴림" panose="020B0600000101010101" pitchFamily="50" charset="-127"/>
                <a:ea typeface="굴림" panose="020B0600000101010101" pitchFamily="50" charset="-127"/>
                <a:cs typeface="Gulim"/>
              </a:rPr>
              <a:t>파면</a:t>
            </a:r>
            <a:r>
              <a:rPr sz="1500" spc="-175" dirty="0" smtClean="0">
                <a:solidFill>
                  <a:srgbClr val="231F20"/>
                </a:solidFill>
                <a:latin typeface="굴림" panose="020B0600000101010101" pitchFamily="50" charset="-127"/>
                <a:ea typeface="굴림" panose="020B0600000101010101" pitchFamily="50" charset="-127"/>
                <a:cs typeface="Gulim"/>
              </a:rPr>
              <a:t>/</a:t>
            </a:r>
            <a:r>
              <a:rPr lang="ko-KR" altLang="en-US" sz="1500" spc="-175" dirty="0" smtClean="0">
                <a:solidFill>
                  <a:srgbClr val="231F20"/>
                </a:solidFill>
                <a:latin typeface="굴림" panose="020B0600000101010101" pitchFamily="50" charset="-127"/>
                <a:ea typeface="굴림" panose="020B0600000101010101" pitchFamily="50" charset="-127"/>
                <a:cs typeface="Gulim"/>
              </a:rPr>
              <a:t>해임</a:t>
            </a:r>
            <a:r>
              <a:rPr lang="en-US" altLang="ko-KR" sz="1500" spc="-175" dirty="0" smtClean="0">
                <a:solidFill>
                  <a:srgbClr val="231F20"/>
                </a:solidFill>
                <a:latin typeface="굴림" panose="020B0600000101010101" pitchFamily="50" charset="-127"/>
                <a:ea typeface="굴림" panose="020B0600000101010101" pitchFamily="50" charset="-127"/>
                <a:cs typeface="Gulim"/>
              </a:rPr>
              <a:t>/</a:t>
            </a:r>
            <a:r>
              <a:rPr sz="1500" spc="-175" dirty="0" err="1" smtClean="0">
                <a:solidFill>
                  <a:srgbClr val="231F20"/>
                </a:solidFill>
                <a:latin typeface="굴림" panose="020B0600000101010101" pitchFamily="50" charset="-127"/>
                <a:ea typeface="굴림" panose="020B0600000101010101" pitchFamily="50" charset="-127"/>
                <a:cs typeface="Gulim"/>
              </a:rPr>
              <a:t>해고</a:t>
            </a:r>
            <a:r>
              <a:rPr lang="en-US" sz="1500" spc="-175" dirty="0" smtClean="0">
                <a:solidFill>
                  <a:srgbClr val="231F20"/>
                </a:solidFill>
                <a:latin typeface="굴림" panose="020B0600000101010101" pitchFamily="50" charset="-127"/>
                <a:ea typeface="굴림" panose="020B0600000101010101" pitchFamily="50" charset="-127"/>
                <a:cs typeface="Gulim"/>
              </a:rPr>
              <a:t> </a:t>
            </a:r>
            <a:r>
              <a:rPr sz="1500" spc="-135" dirty="0" smtClean="0">
                <a:solidFill>
                  <a:srgbClr val="231F20"/>
                </a:solidFill>
                <a:latin typeface="Gulim"/>
                <a:cs typeface="Gulim"/>
              </a:rPr>
              <a:t>등</a:t>
            </a:r>
            <a:r>
              <a:rPr sz="1500" spc="-315" dirty="0" smtClean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500" spc="-140" dirty="0">
                <a:solidFill>
                  <a:srgbClr val="231F20"/>
                </a:solidFill>
                <a:latin typeface="Gulim"/>
                <a:cs typeface="Gulim"/>
              </a:rPr>
              <a:t>)를</a:t>
            </a:r>
            <a:r>
              <a:rPr sz="1500" spc="-31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500" b="1" spc="-210" dirty="0">
                <a:solidFill>
                  <a:srgbClr val="231F20"/>
                </a:solidFill>
                <a:latin typeface="Malgun Gothic"/>
                <a:cs typeface="Malgun Gothic"/>
              </a:rPr>
              <a:t>해서는</a:t>
            </a:r>
            <a:r>
              <a:rPr sz="1500" b="1" spc="-340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500" b="1" spc="-190" dirty="0">
                <a:solidFill>
                  <a:srgbClr val="231F20"/>
                </a:solidFill>
                <a:latin typeface="Malgun Gothic"/>
                <a:cs typeface="Malgun Gothic"/>
              </a:rPr>
              <a:t>안됨</a:t>
            </a:r>
            <a:r>
              <a:rPr sz="1500" b="1" spc="-340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500" b="1" spc="-135" dirty="0">
                <a:solidFill>
                  <a:srgbClr val="231F20"/>
                </a:solidFill>
                <a:latin typeface="Malgun Gothic"/>
                <a:cs typeface="Malgun Gothic"/>
              </a:rPr>
              <a:t>→</a:t>
            </a:r>
            <a:r>
              <a:rPr sz="1500" b="1" spc="-340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lang="en-US" sz="1500" b="1" spc="-114" dirty="0">
                <a:solidFill>
                  <a:srgbClr val="231F20"/>
                </a:solidFill>
                <a:latin typeface="Malgun Gothic"/>
                <a:cs typeface="Malgun Gothic"/>
              </a:rPr>
              <a:t>2</a:t>
            </a:r>
            <a:r>
              <a:rPr sz="1500" b="1" spc="-114" dirty="0" smtClean="0">
                <a:solidFill>
                  <a:srgbClr val="231F20"/>
                </a:solidFill>
                <a:latin typeface="Malgun Gothic"/>
                <a:cs typeface="Malgun Gothic"/>
              </a:rPr>
              <a:t>년</a:t>
            </a:r>
            <a:r>
              <a:rPr sz="1500" b="1" spc="-340" dirty="0" smtClean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500" b="1" spc="-210" dirty="0">
                <a:solidFill>
                  <a:srgbClr val="231F20"/>
                </a:solidFill>
                <a:latin typeface="Malgun Gothic"/>
                <a:cs typeface="Malgun Gothic"/>
              </a:rPr>
              <a:t>이하의</a:t>
            </a:r>
            <a:r>
              <a:rPr sz="1500" b="1" spc="-340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500" b="1" spc="-190" dirty="0">
                <a:solidFill>
                  <a:srgbClr val="231F20"/>
                </a:solidFill>
                <a:latin typeface="Malgun Gothic"/>
                <a:cs typeface="Malgun Gothic"/>
              </a:rPr>
              <a:t>징역</a:t>
            </a:r>
            <a:r>
              <a:rPr sz="1500" b="1" spc="-340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500" b="1" spc="-190" dirty="0" err="1">
                <a:solidFill>
                  <a:srgbClr val="231F20"/>
                </a:solidFill>
                <a:latin typeface="Malgun Gothic"/>
                <a:cs typeface="Malgun Gothic"/>
              </a:rPr>
              <a:t>또는</a:t>
            </a:r>
            <a:r>
              <a:rPr sz="1500" b="1" spc="-340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lang="en-US" sz="1500" b="1" spc="-160" dirty="0">
                <a:solidFill>
                  <a:srgbClr val="231F20"/>
                </a:solidFill>
                <a:latin typeface="Malgun Gothic"/>
                <a:cs typeface="Malgun Gothic"/>
              </a:rPr>
              <a:t>2</a:t>
            </a:r>
            <a:r>
              <a:rPr sz="1500" b="1" spc="-160" dirty="0" smtClean="0">
                <a:solidFill>
                  <a:srgbClr val="231F20"/>
                </a:solidFill>
                <a:latin typeface="Malgun Gothic"/>
                <a:cs typeface="Malgun Gothic"/>
              </a:rPr>
              <a:t>천만</a:t>
            </a:r>
            <a:r>
              <a:rPr sz="1500" b="1" spc="-340" dirty="0" smtClean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500" b="1" spc="-135" dirty="0">
                <a:solidFill>
                  <a:srgbClr val="231F20"/>
                </a:solidFill>
                <a:latin typeface="Malgun Gothic"/>
                <a:cs typeface="Malgun Gothic"/>
              </a:rPr>
              <a:t>원</a:t>
            </a:r>
            <a:r>
              <a:rPr sz="1500" b="1" spc="-340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500" b="1" spc="-210" dirty="0">
                <a:solidFill>
                  <a:srgbClr val="231F20"/>
                </a:solidFill>
                <a:latin typeface="Malgun Gothic"/>
                <a:cs typeface="Malgun Gothic"/>
              </a:rPr>
              <a:t>이하의</a:t>
            </a:r>
            <a:r>
              <a:rPr sz="1500" b="1" spc="-340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500" b="1" spc="-245" dirty="0">
                <a:solidFill>
                  <a:srgbClr val="231F20"/>
                </a:solidFill>
                <a:latin typeface="Malgun Gothic"/>
                <a:cs typeface="Malgun Gothic"/>
              </a:rPr>
              <a:t>벌금</a:t>
            </a:r>
            <a:endParaRPr sz="1500" dirty="0">
              <a:latin typeface="Malgun Gothic"/>
              <a:cs typeface="Malgun Gothic"/>
            </a:endParaRPr>
          </a:p>
          <a:p>
            <a:pPr marL="263525">
              <a:lnSpc>
                <a:spcPct val="100000"/>
              </a:lnSpc>
              <a:spcBef>
                <a:spcPts val="1120"/>
              </a:spcBef>
            </a:pPr>
            <a:r>
              <a:rPr sz="1500" b="1" spc="80" dirty="0" smtClean="0">
                <a:solidFill>
                  <a:srgbClr val="231F20"/>
                </a:solidFill>
                <a:latin typeface="Malgun Gothic"/>
                <a:cs typeface="Malgun Gothic"/>
              </a:rPr>
              <a:t>•</a:t>
            </a:r>
            <a:r>
              <a:rPr lang="en-US" sz="1500" b="1" spc="80" dirty="0" smtClean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500" b="1" spc="80" dirty="0" err="1" smtClean="0">
                <a:solidFill>
                  <a:srgbClr val="231F20"/>
                </a:solidFill>
                <a:latin typeface="Malgun Gothic"/>
                <a:cs typeface="Malgun Gothic"/>
              </a:rPr>
              <a:t>법적</a:t>
            </a:r>
            <a:r>
              <a:rPr sz="1500" b="1" spc="-340" dirty="0" smtClean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500" b="1" spc="-190" dirty="0">
                <a:solidFill>
                  <a:srgbClr val="231F20"/>
                </a:solidFill>
                <a:latin typeface="Malgun Gothic"/>
                <a:cs typeface="Malgun Gothic"/>
              </a:rPr>
              <a:t>처벌</a:t>
            </a:r>
            <a:r>
              <a:rPr sz="1500" b="1" spc="-340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500" b="1" spc="-210" dirty="0">
                <a:solidFill>
                  <a:srgbClr val="231F20"/>
                </a:solidFill>
                <a:latin typeface="Malgun Gothic"/>
                <a:cs typeface="Malgun Gothic"/>
              </a:rPr>
              <a:t>과정에</a:t>
            </a:r>
            <a:r>
              <a:rPr sz="1500" b="1" spc="-340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500" b="1" spc="-190" dirty="0">
                <a:solidFill>
                  <a:srgbClr val="231F20"/>
                </a:solidFill>
                <a:latin typeface="Malgun Gothic"/>
                <a:cs typeface="Malgun Gothic"/>
              </a:rPr>
              <a:t>있어</a:t>
            </a:r>
            <a:r>
              <a:rPr sz="1500" b="1" spc="-340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500" b="1" spc="-215" dirty="0">
                <a:solidFill>
                  <a:srgbClr val="231F20"/>
                </a:solidFill>
                <a:latin typeface="Malgun Gothic"/>
                <a:cs typeface="Malgun Gothic"/>
              </a:rPr>
              <a:t>신고자의</a:t>
            </a:r>
            <a:r>
              <a:rPr sz="1500" b="1" spc="-340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500" b="1" spc="-225" dirty="0">
                <a:solidFill>
                  <a:srgbClr val="231F20"/>
                </a:solidFill>
                <a:latin typeface="Malgun Gothic"/>
                <a:cs typeface="Malgun Gothic"/>
              </a:rPr>
              <a:t>인적사항의</a:t>
            </a:r>
            <a:r>
              <a:rPr sz="1500" b="1" spc="-340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500" b="1" spc="-185" dirty="0">
                <a:solidFill>
                  <a:srgbClr val="231F20"/>
                </a:solidFill>
                <a:latin typeface="Malgun Gothic"/>
                <a:cs typeface="Malgun Gothic"/>
              </a:rPr>
              <a:t>기재생략,</a:t>
            </a:r>
            <a:r>
              <a:rPr sz="1500" b="1" spc="-340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500" b="1" spc="-204" dirty="0">
                <a:solidFill>
                  <a:srgbClr val="231F20"/>
                </a:solidFill>
                <a:latin typeface="Malgun Gothic"/>
                <a:cs typeface="Malgun Gothic"/>
              </a:rPr>
              <a:t>신변안전조치,</a:t>
            </a:r>
            <a:r>
              <a:rPr sz="1500" b="1" spc="-340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500" b="1" spc="-245" dirty="0" err="1" smtClean="0">
                <a:solidFill>
                  <a:srgbClr val="231F20"/>
                </a:solidFill>
                <a:latin typeface="Malgun Gothic"/>
                <a:cs typeface="Malgun Gothic"/>
              </a:rPr>
              <a:t>열람제한</a:t>
            </a:r>
            <a:r>
              <a:rPr lang="en-US" sz="1500" b="1" spc="-245" dirty="0" smtClean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lang="ko-KR" altLang="en-US" sz="1500" b="1" spc="-245" dirty="0" smtClean="0">
                <a:solidFill>
                  <a:srgbClr val="231F20"/>
                </a:solidFill>
                <a:latin typeface="Malgun Gothic"/>
                <a:cs typeface="Malgun Gothic"/>
              </a:rPr>
              <a:t>가능</a:t>
            </a:r>
            <a:endParaRPr sz="1500" dirty="0">
              <a:latin typeface="Malgun Gothic"/>
              <a:cs typeface="Malgun Gothic"/>
            </a:endParaRPr>
          </a:p>
          <a:p>
            <a:pPr marL="437515" indent="-173990">
              <a:lnSpc>
                <a:spcPct val="100000"/>
              </a:lnSpc>
              <a:spcBef>
                <a:spcPts val="1120"/>
              </a:spcBef>
              <a:buSzPct val="93333"/>
              <a:buFont typeface="Malgun Gothic"/>
              <a:buChar char="•"/>
              <a:tabLst>
                <a:tab pos="438150" algn="l"/>
              </a:tabLst>
            </a:pPr>
            <a:r>
              <a:rPr sz="1500" spc="-229" dirty="0">
                <a:solidFill>
                  <a:srgbClr val="231F20"/>
                </a:solidFill>
                <a:latin typeface="Gulim"/>
                <a:cs typeface="Gulim"/>
              </a:rPr>
              <a:t>국민권익위원회에</a:t>
            </a:r>
            <a:r>
              <a:rPr sz="1500" spc="-320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500" b="1" spc="-225" dirty="0">
                <a:solidFill>
                  <a:srgbClr val="231F20"/>
                </a:solidFill>
                <a:latin typeface="Malgun Gothic"/>
                <a:cs typeface="Malgun Gothic"/>
              </a:rPr>
              <a:t>신변보호에</a:t>
            </a:r>
            <a:r>
              <a:rPr sz="1500" b="1" spc="-345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500" b="1" spc="-210" dirty="0">
                <a:solidFill>
                  <a:srgbClr val="231F20"/>
                </a:solidFill>
                <a:latin typeface="Malgun Gothic"/>
                <a:cs typeface="Malgun Gothic"/>
              </a:rPr>
              <a:t>필요한</a:t>
            </a:r>
            <a:r>
              <a:rPr sz="1500" b="1" spc="-345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500" b="1" spc="-190" dirty="0">
                <a:solidFill>
                  <a:srgbClr val="231F20"/>
                </a:solidFill>
                <a:latin typeface="Malgun Gothic"/>
                <a:cs typeface="Malgun Gothic"/>
              </a:rPr>
              <a:t>조치</a:t>
            </a:r>
            <a:r>
              <a:rPr sz="1500" b="1" spc="-345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500" b="1" spc="-190" dirty="0">
                <a:solidFill>
                  <a:srgbClr val="231F20"/>
                </a:solidFill>
                <a:latin typeface="Malgun Gothic"/>
                <a:cs typeface="Malgun Gothic"/>
              </a:rPr>
              <a:t>요구</a:t>
            </a:r>
            <a:r>
              <a:rPr sz="1500" b="1" spc="-345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500" b="1" spc="-245" dirty="0">
                <a:solidFill>
                  <a:srgbClr val="231F20"/>
                </a:solidFill>
                <a:latin typeface="Malgun Gothic"/>
                <a:cs typeface="Malgun Gothic"/>
              </a:rPr>
              <a:t>가능</a:t>
            </a:r>
            <a:endParaRPr sz="1500" dirty="0">
              <a:latin typeface="Malgun Gothic"/>
              <a:cs typeface="Malgun Gothic"/>
            </a:endParaRPr>
          </a:p>
        </p:txBody>
      </p:sp>
      <p:sp>
        <p:nvSpPr>
          <p:cNvPr id="243" name="직사각형 242"/>
          <p:cNvSpPr/>
          <p:nvPr/>
        </p:nvSpPr>
        <p:spPr>
          <a:xfrm>
            <a:off x="1593850" y="2047741"/>
            <a:ext cx="6414348" cy="6573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929640" marR="8890" indent="-595630">
              <a:lnSpc>
                <a:spcPct val="101800"/>
              </a:lnSpc>
            </a:pPr>
            <a:r>
              <a:rPr lang="ko-KR" altLang="en-US" spc="-265" dirty="0">
                <a:solidFill>
                  <a:srgbClr val="231F2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ulim"/>
              </a:rPr>
              <a:t>누구든지</a:t>
            </a:r>
            <a:r>
              <a:rPr lang="ko-KR" altLang="en-US" spc="-380" dirty="0">
                <a:solidFill>
                  <a:srgbClr val="231F2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ulim"/>
              </a:rPr>
              <a:t> </a:t>
            </a:r>
            <a:r>
              <a:rPr lang="ko-KR" altLang="en-US" spc="-265" dirty="0">
                <a:solidFill>
                  <a:srgbClr val="231F2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ulim"/>
              </a:rPr>
              <a:t>아동학대</a:t>
            </a:r>
            <a:r>
              <a:rPr lang="ko-KR" altLang="en-US" spc="-380" dirty="0">
                <a:solidFill>
                  <a:srgbClr val="231F2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ulim"/>
              </a:rPr>
              <a:t> </a:t>
            </a:r>
            <a:r>
              <a:rPr lang="ko-KR" altLang="en-US" spc="-229" dirty="0">
                <a:solidFill>
                  <a:srgbClr val="231F2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ulim"/>
              </a:rPr>
              <a:t>범죄</a:t>
            </a:r>
            <a:r>
              <a:rPr lang="ko-KR" altLang="en-US" spc="-380" dirty="0">
                <a:solidFill>
                  <a:srgbClr val="231F2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ulim"/>
              </a:rPr>
              <a:t> </a:t>
            </a:r>
            <a:r>
              <a:rPr lang="ko-KR" altLang="en-US" spc="-250" dirty="0">
                <a:solidFill>
                  <a:srgbClr val="231F2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ulim"/>
              </a:rPr>
              <a:t>신고자</a:t>
            </a:r>
            <a:r>
              <a:rPr lang="ko-KR" altLang="en-US" spc="-380" dirty="0">
                <a:solidFill>
                  <a:srgbClr val="231F2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ulim"/>
              </a:rPr>
              <a:t> </a:t>
            </a:r>
            <a:r>
              <a:rPr lang="ko-KR" altLang="en-US" spc="-250" dirty="0">
                <a:solidFill>
                  <a:srgbClr val="231F2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ulim"/>
              </a:rPr>
              <a:t>등에게</a:t>
            </a:r>
            <a:r>
              <a:rPr lang="ko-KR" altLang="en-US" spc="-380" dirty="0">
                <a:solidFill>
                  <a:srgbClr val="231F2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ulim"/>
              </a:rPr>
              <a:t> </a:t>
            </a:r>
            <a:r>
              <a:rPr lang="ko-KR" altLang="en-US" spc="-280" dirty="0">
                <a:solidFill>
                  <a:srgbClr val="231F2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ulim"/>
              </a:rPr>
              <a:t>아동학대범죄신고</a:t>
            </a:r>
            <a:r>
              <a:rPr lang="ko-KR" altLang="en-US" spc="-380" dirty="0">
                <a:solidFill>
                  <a:srgbClr val="231F2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ulim"/>
              </a:rPr>
              <a:t> </a:t>
            </a:r>
            <a:r>
              <a:rPr lang="ko-KR" altLang="en-US" spc="-229" dirty="0">
                <a:solidFill>
                  <a:srgbClr val="231F2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ulim"/>
              </a:rPr>
              <a:t>등을</a:t>
            </a:r>
            <a:r>
              <a:rPr lang="ko-KR" altLang="en-US" spc="-380" dirty="0">
                <a:solidFill>
                  <a:srgbClr val="231F2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ulim"/>
              </a:rPr>
              <a:t> </a:t>
            </a:r>
            <a:r>
              <a:rPr lang="ko-KR" altLang="en-US" spc="-295" dirty="0">
                <a:solidFill>
                  <a:srgbClr val="231F2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ulim"/>
              </a:rPr>
              <a:t>이유로  </a:t>
            </a:r>
            <a:r>
              <a:rPr lang="ko-KR" altLang="en-US" spc="-250" dirty="0">
                <a:solidFill>
                  <a:srgbClr val="231F2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ulim"/>
              </a:rPr>
              <a:t>불이익</a:t>
            </a:r>
            <a:r>
              <a:rPr lang="ko-KR" altLang="en-US" spc="-380" dirty="0">
                <a:solidFill>
                  <a:srgbClr val="231F2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ulim"/>
              </a:rPr>
              <a:t> </a:t>
            </a:r>
            <a:r>
              <a:rPr lang="ko-KR" altLang="en-US" spc="-250" dirty="0">
                <a:solidFill>
                  <a:srgbClr val="231F2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ulim"/>
              </a:rPr>
              <a:t>조치를</a:t>
            </a:r>
            <a:r>
              <a:rPr lang="ko-KR" altLang="en-US" spc="-380" dirty="0">
                <a:solidFill>
                  <a:srgbClr val="231F2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ulim"/>
              </a:rPr>
              <a:t> </a:t>
            </a:r>
            <a:r>
              <a:rPr lang="ko-KR" altLang="en-US" spc="-265" dirty="0">
                <a:solidFill>
                  <a:srgbClr val="231F2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ulim"/>
              </a:rPr>
              <a:t>하여서는</a:t>
            </a:r>
            <a:r>
              <a:rPr lang="ko-KR" altLang="en-US" spc="-380" dirty="0">
                <a:solidFill>
                  <a:srgbClr val="231F2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ulim"/>
              </a:rPr>
              <a:t> </a:t>
            </a:r>
            <a:r>
              <a:rPr lang="ko-KR" altLang="en-US" spc="-160" dirty="0">
                <a:solidFill>
                  <a:srgbClr val="231F2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ulim"/>
              </a:rPr>
              <a:t>안</a:t>
            </a:r>
            <a:r>
              <a:rPr lang="ko-KR" altLang="en-US" spc="-380" dirty="0">
                <a:solidFill>
                  <a:srgbClr val="231F2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ulim"/>
              </a:rPr>
              <a:t> </a:t>
            </a:r>
            <a:r>
              <a:rPr lang="ko-KR" altLang="en-US" spc="-185" dirty="0">
                <a:solidFill>
                  <a:srgbClr val="231F2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ulim"/>
              </a:rPr>
              <a:t>됨</a:t>
            </a:r>
            <a:r>
              <a:rPr lang="en-US" altLang="ko-KR" spc="-185" dirty="0">
                <a:solidFill>
                  <a:srgbClr val="231F2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ulim"/>
              </a:rPr>
              <a:t>.</a:t>
            </a:r>
            <a:r>
              <a:rPr lang="ko-KR" altLang="en-US" spc="-380" dirty="0">
                <a:solidFill>
                  <a:srgbClr val="231F2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ulim"/>
              </a:rPr>
              <a:t> </a:t>
            </a:r>
            <a:r>
              <a:rPr lang="en-US" altLang="ko-KR" sz="2250" spc="-330" baseline="3703" dirty="0">
                <a:solidFill>
                  <a:srgbClr val="231F2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ulim"/>
              </a:rPr>
              <a:t>(</a:t>
            </a:r>
            <a:r>
              <a:rPr lang="ko-KR" altLang="en-US" sz="2250" spc="-330" baseline="3703" dirty="0">
                <a:solidFill>
                  <a:srgbClr val="231F2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ulim"/>
              </a:rPr>
              <a:t>아동학대처벌법</a:t>
            </a:r>
            <a:r>
              <a:rPr lang="ko-KR" altLang="en-US" sz="2250" spc="-480" baseline="3703" dirty="0">
                <a:solidFill>
                  <a:srgbClr val="231F2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ulim"/>
              </a:rPr>
              <a:t> </a:t>
            </a:r>
            <a:r>
              <a:rPr lang="ko-KR" altLang="en-US" sz="2250" spc="-202" baseline="3703" dirty="0">
                <a:solidFill>
                  <a:srgbClr val="231F2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ulim"/>
              </a:rPr>
              <a:t>제</a:t>
            </a:r>
            <a:r>
              <a:rPr lang="ko-KR" altLang="en-US" sz="2250" spc="-480" baseline="3703" dirty="0">
                <a:solidFill>
                  <a:srgbClr val="231F2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ulim"/>
              </a:rPr>
              <a:t> </a:t>
            </a:r>
            <a:r>
              <a:rPr lang="en-US" altLang="ko-KR" sz="2250" spc="-209" baseline="3703" dirty="0">
                <a:solidFill>
                  <a:srgbClr val="231F2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ulim"/>
              </a:rPr>
              <a:t>10</a:t>
            </a:r>
            <a:r>
              <a:rPr lang="ko-KR" altLang="en-US" sz="2250" spc="-209" baseline="3703" dirty="0">
                <a:solidFill>
                  <a:srgbClr val="231F2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ulim"/>
              </a:rPr>
              <a:t>조의</a:t>
            </a:r>
            <a:r>
              <a:rPr lang="ko-KR" altLang="en-US" sz="2250" spc="-480" baseline="3703" dirty="0">
                <a:solidFill>
                  <a:srgbClr val="231F2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ulim"/>
              </a:rPr>
              <a:t> </a:t>
            </a:r>
            <a:r>
              <a:rPr lang="en-US" altLang="ko-KR" sz="2250" spc="-179" baseline="3703" dirty="0">
                <a:solidFill>
                  <a:srgbClr val="231F2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ulim"/>
              </a:rPr>
              <a:t>2)</a:t>
            </a:r>
            <a:endParaRPr lang="ko-KR" altLang="en-US" sz="2250" baseline="3703" dirty="0">
              <a:latin typeface="나눔바른고딕" panose="020B0603020101020101" pitchFamily="50" charset="-127"/>
              <a:ea typeface="나눔바른고딕" panose="020B0603020101020101" pitchFamily="50" charset="-127"/>
              <a:cs typeface="Gulim"/>
            </a:endParaRPr>
          </a:p>
        </p:txBody>
      </p:sp>
      <p:sp>
        <p:nvSpPr>
          <p:cNvPr id="260" name="직사각형 259"/>
          <p:cNvSpPr/>
          <p:nvPr/>
        </p:nvSpPr>
        <p:spPr>
          <a:xfrm>
            <a:off x="1517650" y="1208127"/>
            <a:ext cx="506869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632075">
              <a:lnSpc>
                <a:spcPct val="100000"/>
              </a:lnSpc>
              <a:spcBef>
                <a:spcPts val="100"/>
              </a:spcBef>
            </a:pPr>
            <a:r>
              <a:rPr lang="ko-KR" altLang="en-US" sz="2000" b="1" spc="-165" dirty="0">
                <a:solidFill>
                  <a:srgbClr val="007DC4"/>
                </a:solidFill>
                <a:latin typeface="Malgun Gothic"/>
                <a:cs typeface="Malgun Gothic"/>
              </a:rPr>
              <a:t>아동학대 </a:t>
            </a:r>
            <a:r>
              <a:rPr lang="ko-KR" altLang="en-US" sz="2000" b="1" spc="-160" dirty="0">
                <a:solidFill>
                  <a:srgbClr val="007DC4"/>
                </a:solidFill>
                <a:latin typeface="Malgun Gothic"/>
                <a:cs typeface="Malgun Gothic"/>
              </a:rPr>
              <a:t>신고자</a:t>
            </a:r>
            <a:r>
              <a:rPr lang="ko-KR" altLang="en-US" sz="2000" b="1" spc="-375" dirty="0">
                <a:solidFill>
                  <a:srgbClr val="007DC4"/>
                </a:solidFill>
                <a:latin typeface="Malgun Gothic"/>
                <a:cs typeface="Malgun Gothic"/>
              </a:rPr>
              <a:t> </a:t>
            </a:r>
            <a:r>
              <a:rPr lang="ko-KR" altLang="en-US" sz="2000" b="1" spc="-180" dirty="0">
                <a:solidFill>
                  <a:srgbClr val="007DC4"/>
                </a:solidFill>
                <a:latin typeface="Malgun Gothic"/>
                <a:cs typeface="Malgun Gothic"/>
              </a:rPr>
              <a:t>보호</a:t>
            </a:r>
            <a:endParaRPr lang="ko-KR" altLang="en-US" sz="2000" dirty="0">
              <a:latin typeface="Malgun Gothic"/>
              <a:cs typeface="Malgun Gothic"/>
            </a:endParaRPr>
          </a:p>
        </p:txBody>
      </p:sp>
      <p:pic>
        <p:nvPicPr>
          <p:cNvPr id="261" name="그림 260"/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80500" y="352425"/>
            <a:ext cx="1145310" cy="30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04620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507651" y="4591100"/>
            <a:ext cx="3665854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b="1" spc="-340" dirty="0">
                <a:solidFill>
                  <a:srgbClr val="FFFFFF"/>
                </a:solidFill>
                <a:latin typeface="Malgun Gothic"/>
                <a:cs typeface="Malgun Gothic"/>
              </a:rPr>
              <a:t>아동학대의 </a:t>
            </a:r>
            <a:r>
              <a:rPr sz="3000" b="1" spc="-310" dirty="0">
                <a:solidFill>
                  <a:srgbClr val="FFFFFF"/>
                </a:solidFill>
                <a:latin typeface="Malgun Gothic"/>
                <a:cs typeface="Malgun Gothic"/>
              </a:rPr>
              <a:t>발견 </a:t>
            </a:r>
            <a:r>
              <a:rPr sz="3000" b="1" spc="-265" dirty="0">
                <a:solidFill>
                  <a:srgbClr val="FFFFFF"/>
                </a:solidFill>
                <a:latin typeface="Malgun Gothic"/>
                <a:cs typeface="Malgun Gothic"/>
              </a:rPr>
              <a:t>및</a:t>
            </a:r>
            <a:r>
              <a:rPr sz="3000" b="1" spc="-675" dirty="0">
                <a:solidFill>
                  <a:srgbClr val="FFFFFF"/>
                </a:solidFill>
                <a:latin typeface="Malgun Gothic"/>
                <a:cs typeface="Malgun Gothic"/>
              </a:rPr>
              <a:t> </a:t>
            </a:r>
            <a:r>
              <a:rPr sz="3000" b="1" spc="-355" dirty="0">
                <a:solidFill>
                  <a:srgbClr val="FFFFFF"/>
                </a:solidFill>
                <a:latin typeface="Malgun Gothic"/>
                <a:cs typeface="Malgun Gothic"/>
              </a:rPr>
              <a:t>신고</a:t>
            </a:r>
            <a:endParaRPr sz="3000">
              <a:latin typeface="Malgun Gothic"/>
              <a:cs typeface="Malgun Gothic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2646006" y="6660005"/>
            <a:ext cx="5400040" cy="900430"/>
          </a:xfrm>
          <a:custGeom>
            <a:avLst/>
            <a:gdLst/>
            <a:ahLst/>
            <a:cxnLst/>
            <a:rect l="l" t="t" r="r" b="b"/>
            <a:pathLst>
              <a:path w="5400040" h="900429">
                <a:moveTo>
                  <a:pt x="5219992" y="0"/>
                </a:moveTo>
                <a:lnTo>
                  <a:pt x="179997" y="0"/>
                </a:lnTo>
                <a:lnTo>
                  <a:pt x="75936" y="2812"/>
                </a:lnTo>
                <a:lnTo>
                  <a:pt x="22499" y="22499"/>
                </a:lnTo>
                <a:lnTo>
                  <a:pt x="2812" y="75936"/>
                </a:lnTo>
                <a:lnTo>
                  <a:pt x="0" y="179997"/>
                </a:lnTo>
                <a:lnTo>
                  <a:pt x="0" y="899999"/>
                </a:lnTo>
                <a:lnTo>
                  <a:pt x="5400001" y="899999"/>
                </a:lnTo>
                <a:lnTo>
                  <a:pt x="5400001" y="179997"/>
                </a:lnTo>
                <a:lnTo>
                  <a:pt x="5397189" y="75936"/>
                </a:lnTo>
                <a:lnTo>
                  <a:pt x="5377500" y="22499"/>
                </a:lnTo>
                <a:lnTo>
                  <a:pt x="5324060" y="2812"/>
                </a:lnTo>
                <a:lnTo>
                  <a:pt x="521999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232859" y="6968375"/>
            <a:ext cx="301586" cy="15521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556975" y="6968376"/>
            <a:ext cx="302577" cy="15905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4945773" y="7085826"/>
            <a:ext cx="20320" cy="41275"/>
          </a:xfrm>
          <a:custGeom>
            <a:avLst/>
            <a:gdLst/>
            <a:ahLst/>
            <a:cxnLst/>
            <a:rect l="l" t="t" r="r" b="b"/>
            <a:pathLst>
              <a:path w="20320" h="41275">
                <a:moveTo>
                  <a:pt x="19710" y="0"/>
                </a:moveTo>
                <a:lnTo>
                  <a:pt x="0" y="0"/>
                </a:lnTo>
                <a:lnTo>
                  <a:pt x="0" y="40855"/>
                </a:lnTo>
                <a:lnTo>
                  <a:pt x="19710" y="40855"/>
                </a:lnTo>
                <a:lnTo>
                  <a:pt x="19710" y="0"/>
                </a:lnTo>
                <a:close/>
              </a:path>
            </a:pathLst>
          </a:custGeom>
          <a:solidFill>
            <a:srgbClr val="58595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4882908" y="7077126"/>
            <a:ext cx="146050" cy="0"/>
          </a:xfrm>
          <a:custGeom>
            <a:avLst/>
            <a:gdLst/>
            <a:ahLst/>
            <a:cxnLst/>
            <a:rect l="l" t="t" r="r" b="b"/>
            <a:pathLst>
              <a:path w="146050">
                <a:moveTo>
                  <a:pt x="0" y="0"/>
                </a:moveTo>
                <a:lnTo>
                  <a:pt x="145630" y="0"/>
                </a:lnTo>
              </a:path>
            </a:pathLst>
          </a:custGeom>
          <a:ln w="17398">
            <a:solidFill>
              <a:srgbClr val="58595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4894630" y="7038582"/>
            <a:ext cx="122555" cy="0"/>
          </a:xfrm>
          <a:custGeom>
            <a:avLst/>
            <a:gdLst/>
            <a:ahLst/>
            <a:cxnLst/>
            <a:rect l="l" t="t" r="r" b="b"/>
            <a:pathLst>
              <a:path w="122554">
                <a:moveTo>
                  <a:pt x="0" y="0"/>
                </a:moveTo>
                <a:lnTo>
                  <a:pt x="122186" y="0"/>
                </a:lnTo>
              </a:path>
            </a:pathLst>
          </a:custGeom>
          <a:ln w="16509">
            <a:solidFill>
              <a:srgbClr val="58595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4894630" y="7007467"/>
            <a:ext cx="19685" cy="22860"/>
          </a:xfrm>
          <a:custGeom>
            <a:avLst/>
            <a:gdLst/>
            <a:ahLst/>
            <a:cxnLst/>
            <a:rect l="l" t="t" r="r" b="b"/>
            <a:pathLst>
              <a:path w="19685" h="22859">
                <a:moveTo>
                  <a:pt x="0" y="22859"/>
                </a:moveTo>
                <a:lnTo>
                  <a:pt x="19354" y="22859"/>
                </a:lnTo>
                <a:lnTo>
                  <a:pt x="19354" y="0"/>
                </a:lnTo>
                <a:lnTo>
                  <a:pt x="0" y="0"/>
                </a:lnTo>
                <a:lnTo>
                  <a:pt x="0" y="22859"/>
                </a:lnTo>
                <a:close/>
              </a:path>
            </a:pathLst>
          </a:custGeom>
          <a:solidFill>
            <a:srgbClr val="58595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4894630" y="6999212"/>
            <a:ext cx="122555" cy="0"/>
          </a:xfrm>
          <a:custGeom>
            <a:avLst/>
            <a:gdLst/>
            <a:ahLst/>
            <a:cxnLst/>
            <a:rect l="l" t="t" r="r" b="b"/>
            <a:pathLst>
              <a:path w="122554">
                <a:moveTo>
                  <a:pt x="0" y="0"/>
                </a:moveTo>
                <a:lnTo>
                  <a:pt x="122186" y="0"/>
                </a:lnTo>
              </a:path>
            </a:pathLst>
          </a:custGeom>
          <a:ln w="16509">
            <a:solidFill>
              <a:srgbClr val="58595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4894630" y="6970637"/>
            <a:ext cx="19685" cy="20320"/>
          </a:xfrm>
          <a:custGeom>
            <a:avLst/>
            <a:gdLst/>
            <a:ahLst/>
            <a:cxnLst/>
            <a:rect l="l" t="t" r="r" b="b"/>
            <a:pathLst>
              <a:path w="19685" h="20320">
                <a:moveTo>
                  <a:pt x="0" y="20319"/>
                </a:moveTo>
                <a:lnTo>
                  <a:pt x="19354" y="20319"/>
                </a:lnTo>
                <a:lnTo>
                  <a:pt x="19354" y="0"/>
                </a:lnTo>
                <a:lnTo>
                  <a:pt x="0" y="0"/>
                </a:lnTo>
                <a:lnTo>
                  <a:pt x="0" y="20319"/>
                </a:lnTo>
                <a:close/>
              </a:path>
            </a:pathLst>
          </a:custGeom>
          <a:solidFill>
            <a:srgbClr val="58595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4997284" y="7008038"/>
            <a:ext cx="19685" cy="22225"/>
          </a:xfrm>
          <a:custGeom>
            <a:avLst/>
            <a:gdLst/>
            <a:ahLst/>
            <a:cxnLst/>
            <a:rect l="l" t="t" r="r" b="b"/>
            <a:pathLst>
              <a:path w="19685" h="22225">
                <a:moveTo>
                  <a:pt x="19532" y="0"/>
                </a:moveTo>
                <a:lnTo>
                  <a:pt x="0" y="0"/>
                </a:lnTo>
                <a:lnTo>
                  <a:pt x="0" y="21844"/>
                </a:lnTo>
                <a:lnTo>
                  <a:pt x="19532" y="21844"/>
                </a:lnTo>
                <a:lnTo>
                  <a:pt x="19532" y="0"/>
                </a:lnTo>
                <a:close/>
              </a:path>
            </a:pathLst>
          </a:custGeom>
          <a:solidFill>
            <a:srgbClr val="58595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4997284" y="6970929"/>
            <a:ext cx="19685" cy="20320"/>
          </a:xfrm>
          <a:custGeom>
            <a:avLst/>
            <a:gdLst/>
            <a:ahLst/>
            <a:cxnLst/>
            <a:rect l="l" t="t" r="r" b="b"/>
            <a:pathLst>
              <a:path w="19685" h="20320">
                <a:moveTo>
                  <a:pt x="19532" y="0"/>
                </a:moveTo>
                <a:lnTo>
                  <a:pt x="0" y="0"/>
                </a:lnTo>
                <a:lnTo>
                  <a:pt x="0" y="20066"/>
                </a:lnTo>
                <a:lnTo>
                  <a:pt x="19532" y="20066"/>
                </a:lnTo>
                <a:lnTo>
                  <a:pt x="19532" y="0"/>
                </a:lnTo>
                <a:close/>
              </a:path>
            </a:pathLst>
          </a:custGeom>
          <a:solidFill>
            <a:srgbClr val="58595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3739197" y="6849009"/>
            <a:ext cx="386715" cy="380365"/>
          </a:xfrm>
          <a:custGeom>
            <a:avLst/>
            <a:gdLst/>
            <a:ahLst/>
            <a:cxnLst/>
            <a:rect l="l" t="t" r="r" b="b"/>
            <a:pathLst>
              <a:path w="386714" h="380365">
                <a:moveTo>
                  <a:pt x="198221" y="0"/>
                </a:moveTo>
                <a:lnTo>
                  <a:pt x="152779" y="5234"/>
                </a:lnTo>
                <a:lnTo>
                  <a:pt x="111060" y="20145"/>
                </a:lnTo>
                <a:lnTo>
                  <a:pt x="74255" y="43543"/>
                </a:lnTo>
                <a:lnTo>
                  <a:pt x="43555" y="74239"/>
                </a:lnTo>
                <a:lnTo>
                  <a:pt x="20152" y="111043"/>
                </a:lnTo>
                <a:lnTo>
                  <a:pt x="5236" y="152767"/>
                </a:lnTo>
                <a:lnTo>
                  <a:pt x="0" y="198221"/>
                </a:lnTo>
                <a:lnTo>
                  <a:pt x="5680" y="245647"/>
                </a:lnTo>
                <a:lnTo>
                  <a:pt x="21923" y="288793"/>
                </a:lnTo>
                <a:lnTo>
                  <a:pt x="47524" y="325723"/>
                </a:lnTo>
                <a:lnTo>
                  <a:pt x="81285" y="354499"/>
                </a:lnTo>
                <a:lnTo>
                  <a:pt x="122003" y="373185"/>
                </a:lnTo>
                <a:lnTo>
                  <a:pt x="168478" y="379844"/>
                </a:lnTo>
                <a:lnTo>
                  <a:pt x="222195" y="372059"/>
                </a:lnTo>
                <a:lnTo>
                  <a:pt x="266049" y="350407"/>
                </a:lnTo>
                <a:lnTo>
                  <a:pt x="299773" y="317441"/>
                </a:lnTo>
                <a:lnTo>
                  <a:pt x="323100" y="275716"/>
                </a:lnTo>
                <a:lnTo>
                  <a:pt x="328812" y="250263"/>
                </a:lnTo>
                <a:lnTo>
                  <a:pt x="327399" y="236334"/>
                </a:lnTo>
                <a:lnTo>
                  <a:pt x="140271" y="236334"/>
                </a:lnTo>
                <a:lnTo>
                  <a:pt x="115682" y="232000"/>
                </a:lnTo>
                <a:lnTo>
                  <a:pt x="95875" y="220516"/>
                </a:lnTo>
                <a:lnTo>
                  <a:pt x="81407" y="204155"/>
                </a:lnTo>
                <a:lnTo>
                  <a:pt x="72834" y="185191"/>
                </a:lnTo>
                <a:lnTo>
                  <a:pt x="68846" y="156006"/>
                </a:lnTo>
                <a:lnTo>
                  <a:pt x="76217" y="118442"/>
                </a:lnTo>
                <a:lnTo>
                  <a:pt x="97190" y="82851"/>
                </a:lnTo>
                <a:lnTo>
                  <a:pt x="130052" y="52895"/>
                </a:lnTo>
                <a:lnTo>
                  <a:pt x="173093" y="32236"/>
                </a:lnTo>
                <a:lnTo>
                  <a:pt x="224599" y="24536"/>
                </a:lnTo>
                <a:lnTo>
                  <a:pt x="293701" y="24536"/>
                </a:lnTo>
                <a:lnTo>
                  <a:pt x="248553" y="6447"/>
                </a:lnTo>
                <a:lnTo>
                  <a:pt x="198221" y="0"/>
                </a:lnTo>
                <a:close/>
              </a:path>
              <a:path w="386714" h="380365">
                <a:moveTo>
                  <a:pt x="270623" y="172418"/>
                </a:moveTo>
                <a:lnTo>
                  <a:pt x="243539" y="172594"/>
                </a:lnTo>
                <a:lnTo>
                  <a:pt x="218511" y="183431"/>
                </a:lnTo>
                <a:lnTo>
                  <a:pt x="198323" y="204266"/>
                </a:lnTo>
                <a:lnTo>
                  <a:pt x="182882" y="221316"/>
                </a:lnTo>
                <a:lnTo>
                  <a:pt x="166377" y="231001"/>
                </a:lnTo>
                <a:lnTo>
                  <a:pt x="151333" y="235336"/>
                </a:lnTo>
                <a:lnTo>
                  <a:pt x="140271" y="236334"/>
                </a:lnTo>
                <a:lnTo>
                  <a:pt x="327399" y="236334"/>
                </a:lnTo>
                <a:lnTo>
                  <a:pt x="326240" y="224907"/>
                </a:lnTo>
                <a:lnTo>
                  <a:pt x="315567" y="201918"/>
                </a:lnTo>
                <a:lnTo>
                  <a:pt x="296976" y="183565"/>
                </a:lnTo>
                <a:lnTo>
                  <a:pt x="270623" y="172418"/>
                </a:lnTo>
                <a:close/>
              </a:path>
              <a:path w="386714" h="380365">
                <a:moveTo>
                  <a:pt x="293701" y="24536"/>
                </a:moveTo>
                <a:lnTo>
                  <a:pt x="224599" y="24536"/>
                </a:lnTo>
                <a:lnTo>
                  <a:pt x="287652" y="36354"/>
                </a:lnTo>
                <a:lnTo>
                  <a:pt x="335630" y="65341"/>
                </a:lnTo>
                <a:lnTo>
                  <a:pt x="368562" y="101796"/>
                </a:lnTo>
                <a:lnTo>
                  <a:pt x="386473" y="136016"/>
                </a:lnTo>
                <a:lnTo>
                  <a:pt x="385775" y="133908"/>
                </a:lnTo>
                <a:lnTo>
                  <a:pt x="364356" y="90067"/>
                </a:lnTo>
                <a:lnTo>
                  <a:pt x="333256" y="53119"/>
                </a:lnTo>
                <a:lnTo>
                  <a:pt x="294110" y="24700"/>
                </a:lnTo>
                <a:lnTo>
                  <a:pt x="293701" y="24536"/>
                </a:lnTo>
                <a:close/>
              </a:path>
            </a:pathLst>
          </a:custGeom>
          <a:solidFill>
            <a:srgbClr val="00396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3808044" y="6873544"/>
            <a:ext cx="327660" cy="360680"/>
          </a:xfrm>
          <a:custGeom>
            <a:avLst/>
            <a:gdLst/>
            <a:ahLst/>
            <a:cxnLst/>
            <a:rect l="l" t="t" r="r" b="b"/>
            <a:pathLst>
              <a:path w="327660" h="360679">
                <a:moveTo>
                  <a:pt x="258479" y="35217"/>
                </a:moveTo>
                <a:lnTo>
                  <a:pt x="133273" y="35217"/>
                </a:lnTo>
                <a:lnTo>
                  <a:pt x="176724" y="41055"/>
                </a:lnTo>
                <a:lnTo>
                  <a:pt x="215766" y="57531"/>
                </a:lnTo>
                <a:lnTo>
                  <a:pt x="248843" y="83088"/>
                </a:lnTo>
                <a:lnTo>
                  <a:pt x="274398" y="116165"/>
                </a:lnTo>
                <a:lnTo>
                  <a:pt x="290872" y="155207"/>
                </a:lnTo>
                <a:lnTo>
                  <a:pt x="296710" y="198653"/>
                </a:lnTo>
                <a:lnTo>
                  <a:pt x="289423" y="249590"/>
                </a:lnTo>
                <a:lnTo>
                  <a:pt x="268955" y="294863"/>
                </a:lnTo>
                <a:lnTo>
                  <a:pt x="237393" y="332386"/>
                </a:lnTo>
                <a:lnTo>
                  <a:pt x="196824" y="360070"/>
                </a:lnTo>
                <a:lnTo>
                  <a:pt x="239731" y="338359"/>
                </a:lnTo>
                <a:lnTo>
                  <a:pt x="275814" y="307266"/>
                </a:lnTo>
                <a:lnTo>
                  <a:pt x="303529" y="268410"/>
                </a:lnTo>
                <a:lnTo>
                  <a:pt x="321308" y="223360"/>
                </a:lnTo>
                <a:lnTo>
                  <a:pt x="327583" y="173685"/>
                </a:lnTo>
                <a:lnTo>
                  <a:pt x="327063" y="158834"/>
                </a:lnTo>
                <a:lnTo>
                  <a:pt x="318858" y="115354"/>
                </a:lnTo>
                <a:lnTo>
                  <a:pt x="284461" y="57966"/>
                </a:lnTo>
                <a:lnTo>
                  <a:pt x="258479" y="35217"/>
                </a:lnTo>
                <a:close/>
              </a:path>
              <a:path w="327660" h="360679">
                <a:moveTo>
                  <a:pt x="2291" y="153860"/>
                </a:moveTo>
                <a:lnTo>
                  <a:pt x="2349" y="154292"/>
                </a:lnTo>
                <a:lnTo>
                  <a:pt x="3543" y="159042"/>
                </a:lnTo>
                <a:lnTo>
                  <a:pt x="2291" y="153860"/>
                </a:lnTo>
                <a:close/>
              </a:path>
              <a:path w="327660" h="360679">
                <a:moveTo>
                  <a:pt x="155752" y="0"/>
                </a:moveTo>
                <a:lnTo>
                  <a:pt x="104246" y="7700"/>
                </a:lnTo>
                <a:lnTo>
                  <a:pt x="61206" y="28358"/>
                </a:lnTo>
                <a:lnTo>
                  <a:pt x="28343" y="58314"/>
                </a:lnTo>
                <a:lnTo>
                  <a:pt x="7371" y="93906"/>
                </a:lnTo>
                <a:lnTo>
                  <a:pt x="0" y="131470"/>
                </a:lnTo>
                <a:lnTo>
                  <a:pt x="153" y="139118"/>
                </a:lnTo>
                <a:lnTo>
                  <a:pt x="704" y="145513"/>
                </a:lnTo>
                <a:lnTo>
                  <a:pt x="1789" y="151780"/>
                </a:lnTo>
                <a:lnTo>
                  <a:pt x="2291" y="153860"/>
                </a:lnTo>
                <a:lnTo>
                  <a:pt x="1714" y="149529"/>
                </a:lnTo>
                <a:lnTo>
                  <a:pt x="1825" y="144452"/>
                </a:lnTo>
                <a:lnTo>
                  <a:pt x="12894" y="100427"/>
                </a:lnTo>
                <a:lnTo>
                  <a:pt x="42491" y="65762"/>
                </a:lnTo>
                <a:lnTo>
                  <a:pt x="84589" y="43244"/>
                </a:lnTo>
                <a:lnTo>
                  <a:pt x="133273" y="35217"/>
                </a:lnTo>
                <a:lnTo>
                  <a:pt x="258479" y="35217"/>
                </a:lnTo>
                <a:lnTo>
                  <a:pt x="251854" y="29416"/>
                </a:lnTo>
                <a:lnTo>
                  <a:pt x="208956" y="8267"/>
                </a:lnTo>
                <a:lnTo>
                  <a:pt x="155752" y="0"/>
                </a:lnTo>
                <a:close/>
              </a:path>
            </a:pathLst>
          </a:custGeom>
          <a:solidFill>
            <a:srgbClr val="ED1A3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5289105" y="6849005"/>
            <a:ext cx="1663700" cy="35003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3603415" y="724603"/>
            <a:ext cx="3485515" cy="3721100"/>
          </a:xfrm>
          <a:custGeom>
            <a:avLst/>
            <a:gdLst/>
            <a:ahLst/>
            <a:cxnLst/>
            <a:rect l="l" t="t" r="r" b="b"/>
            <a:pathLst>
              <a:path w="3485515" h="3721100">
                <a:moveTo>
                  <a:pt x="385886" y="1117600"/>
                </a:moveTo>
                <a:lnTo>
                  <a:pt x="265091" y="1117600"/>
                </a:lnTo>
                <a:lnTo>
                  <a:pt x="183255" y="1143000"/>
                </a:lnTo>
                <a:lnTo>
                  <a:pt x="144610" y="1155700"/>
                </a:lnTo>
                <a:lnTo>
                  <a:pt x="108665" y="1181100"/>
                </a:lnTo>
                <a:lnTo>
                  <a:pt x="76308" y="1206500"/>
                </a:lnTo>
                <a:lnTo>
                  <a:pt x="25912" y="1270000"/>
                </a:lnTo>
                <a:lnTo>
                  <a:pt x="9648" y="1320800"/>
                </a:lnTo>
                <a:lnTo>
                  <a:pt x="527" y="1371600"/>
                </a:lnTo>
                <a:lnTo>
                  <a:pt x="0" y="1422400"/>
                </a:lnTo>
                <a:lnTo>
                  <a:pt x="7327" y="1473200"/>
                </a:lnTo>
                <a:lnTo>
                  <a:pt x="21682" y="1511300"/>
                </a:lnTo>
                <a:lnTo>
                  <a:pt x="42234" y="1562100"/>
                </a:lnTo>
                <a:lnTo>
                  <a:pt x="68155" y="1600200"/>
                </a:lnTo>
                <a:lnTo>
                  <a:pt x="98617" y="1625600"/>
                </a:lnTo>
                <a:lnTo>
                  <a:pt x="132790" y="1663700"/>
                </a:lnTo>
                <a:lnTo>
                  <a:pt x="169847" y="1689100"/>
                </a:lnTo>
                <a:lnTo>
                  <a:pt x="208958" y="1714500"/>
                </a:lnTo>
                <a:lnTo>
                  <a:pt x="249295" y="1727200"/>
                </a:lnTo>
                <a:lnTo>
                  <a:pt x="290030" y="1752600"/>
                </a:lnTo>
                <a:lnTo>
                  <a:pt x="330333" y="1765300"/>
                </a:lnTo>
                <a:lnTo>
                  <a:pt x="350778" y="1765300"/>
                </a:lnTo>
                <a:lnTo>
                  <a:pt x="377223" y="1778000"/>
                </a:lnTo>
                <a:lnTo>
                  <a:pt x="446222" y="1803400"/>
                </a:lnTo>
                <a:lnTo>
                  <a:pt x="487828" y="1816100"/>
                </a:lnTo>
                <a:lnTo>
                  <a:pt x="533542" y="1828800"/>
                </a:lnTo>
                <a:lnTo>
                  <a:pt x="582889" y="1841500"/>
                </a:lnTo>
                <a:lnTo>
                  <a:pt x="635395" y="1866900"/>
                </a:lnTo>
                <a:lnTo>
                  <a:pt x="747996" y="1892300"/>
                </a:lnTo>
                <a:lnTo>
                  <a:pt x="807142" y="1917700"/>
                </a:lnTo>
                <a:lnTo>
                  <a:pt x="928761" y="1943100"/>
                </a:lnTo>
                <a:lnTo>
                  <a:pt x="990286" y="1968500"/>
                </a:lnTo>
                <a:lnTo>
                  <a:pt x="1230115" y="2019300"/>
                </a:lnTo>
                <a:lnTo>
                  <a:pt x="1276412" y="2032000"/>
                </a:lnTo>
                <a:lnTo>
                  <a:pt x="1313258" y="2057400"/>
                </a:lnTo>
                <a:lnTo>
                  <a:pt x="1361355" y="2120900"/>
                </a:lnTo>
                <a:lnTo>
                  <a:pt x="1373986" y="2159000"/>
                </a:lnTo>
                <a:lnTo>
                  <a:pt x="1379924" y="2197100"/>
                </a:lnTo>
                <a:lnTo>
                  <a:pt x="1379860" y="2247900"/>
                </a:lnTo>
                <a:lnTo>
                  <a:pt x="1374483" y="2286000"/>
                </a:lnTo>
                <a:lnTo>
                  <a:pt x="1364483" y="2324100"/>
                </a:lnTo>
                <a:lnTo>
                  <a:pt x="1350549" y="2349500"/>
                </a:lnTo>
                <a:lnTo>
                  <a:pt x="1324907" y="2400300"/>
                </a:lnTo>
                <a:lnTo>
                  <a:pt x="1298335" y="2451100"/>
                </a:lnTo>
                <a:lnTo>
                  <a:pt x="1270990" y="2501900"/>
                </a:lnTo>
                <a:lnTo>
                  <a:pt x="1243031" y="2552700"/>
                </a:lnTo>
                <a:lnTo>
                  <a:pt x="1214614" y="2590800"/>
                </a:lnTo>
                <a:lnTo>
                  <a:pt x="1128198" y="2743200"/>
                </a:lnTo>
                <a:lnTo>
                  <a:pt x="1099529" y="2781300"/>
                </a:lnTo>
                <a:lnTo>
                  <a:pt x="1071191" y="2832100"/>
                </a:lnTo>
                <a:lnTo>
                  <a:pt x="1043341" y="2882900"/>
                </a:lnTo>
                <a:lnTo>
                  <a:pt x="1016137" y="2921000"/>
                </a:lnTo>
                <a:lnTo>
                  <a:pt x="964297" y="2997200"/>
                </a:lnTo>
                <a:lnTo>
                  <a:pt x="939976" y="3035300"/>
                </a:lnTo>
                <a:lnTo>
                  <a:pt x="916932" y="3073400"/>
                </a:lnTo>
                <a:lnTo>
                  <a:pt x="895321" y="3111500"/>
                </a:lnTo>
                <a:lnTo>
                  <a:pt x="875303" y="3149600"/>
                </a:lnTo>
                <a:lnTo>
                  <a:pt x="853363" y="3187700"/>
                </a:lnTo>
                <a:lnTo>
                  <a:pt x="834612" y="3225800"/>
                </a:lnTo>
                <a:lnTo>
                  <a:pt x="819255" y="3276600"/>
                </a:lnTo>
                <a:lnTo>
                  <a:pt x="807495" y="3327400"/>
                </a:lnTo>
                <a:lnTo>
                  <a:pt x="799536" y="3365500"/>
                </a:lnTo>
                <a:lnTo>
                  <a:pt x="795582" y="3416300"/>
                </a:lnTo>
                <a:lnTo>
                  <a:pt x="795837" y="3467100"/>
                </a:lnTo>
                <a:lnTo>
                  <a:pt x="800504" y="3505200"/>
                </a:lnTo>
                <a:lnTo>
                  <a:pt x="809787" y="3556000"/>
                </a:lnTo>
                <a:lnTo>
                  <a:pt x="823890" y="3594100"/>
                </a:lnTo>
                <a:lnTo>
                  <a:pt x="843018" y="3632200"/>
                </a:lnTo>
                <a:lnTo>
                  <a:pt x="897158" y="3683000"/>
                </a:lnTo>
                <a:lnTo>
                  <a:pt x="932580" y="3708400"/>
                </a:lnTo>
                <a:lnTo>
                  <a:pt x="982560" y="3721100"/>
                </a:lnTo>
                <a:lnTo>
                  <a:pt x="1119779" y="3721100"/>
                </a:lnTo>
                <a:lnTo>
                  <a:pt x="1161357" y="3708400"/>
                </a:lnTo>
                <a:lnTo>
                  <a:pt x="1200894" y="3695700"/>
                </a:lnTo>
                <a:lnTo>
                  <a:pt x="1238413" y="3670300"/>
                </a:lnTo>
                <a:lnTo>
                  <a:pt x="1273939" y="3632200"/>
                </a:lnTo>
                <a:lnTo>
                  <a:pt x="1307495" y="3606800"/>
                </a:lnTo>
                <a:lnTo>
                  <a:pt x="1339104" y="3568700"/>
                </a:lnTo>
                <a:lnTo>
                  <a:pt x="1368792" y="3530600"/>
                </a:lnTo>
                <a:lnTo>
                  <a:pt x="1396581" y="3492500"/>
                </a:lnTo>
                <a:lnTo>
                  <a:pt x="1422495" y="3454400"/>
                </a:lnTo>
                <a:lnTo>
                  <a:pt x="1452628" y="3403600"/>
                </a:lnTo>
                <a:lnTo>
                  <a:pt x="1483148" y="3340100"/>
                </a:lnTo>
                <a:lnTo>
                  <a:pt x="1544380" y="3238500"/>
                </a:lnTo>
                <a:lnTo>
                  <a:pt x="1574607" y="3187700"/>
                </a:lnTo>
                <a:lnTo>
                  <a:pt x="1604252" y="3136900"/>
                </a:lnTo>
                <a:lnTo>
                  <a:pt x="1633073" y="3086100"/>
                </a:lnTo>
                <a:lnTo>
                  <a:pt x="1660826" y="3035300"/>
                </a:lnTo>
                <a:lnTo>
                  <a:pt x="1687270" y="2984500"/>
                </a:lnTo>
                <a:lnTo>
                  <a:pt x="1712162" y="2933700"/>
                </a:lnTo>
                <a:lnTo>
                  <a:pt x="1735261" y="2895600"/>
                </a:lnTo>
                <a:lnTo>
                  <a:pt x="1756322" y="2857500"/>
                </a:lnTo>
                <a:lnTo>
                  <a:pt x="1775105" y="2819400"/>
                </a:lnTo>
                <a:lnTo>
                  <a:pt x="1791367" y="2781300"/>
                </a:lnTo>
                <a:lnTo>
                  <a:pt x="1804865" y="2755900"/>
                </a:lnTo>
                <a:lnTo>
                  <a:pt x="1815357" y="2730500"/>
                </a:lnTo>
                <a:lnTo>
                  <a:pt x="1843256" y="2679700"/>
                </a:lnTo>
                <a:lnTo>
                  <a:pt x="1871628" y="2641600"/>
                </a:lnTo>
                <a:lnTo>
                  <a:pt x="1899388" y="2628900"/>
                </a:lnTo>
                <a:lnTo>
                  <a:pt x="1925449" y="2616200"/>
                </a:lnTo>
                <a:lnTo>
                  <a:pt x="2542561" y="2616200"/>
                </a:lnTo>
                <a:lnTo>
                  <a:pt x="2546333" y="2540000"/>
                </a:lnTo>
                <a:lnTo>
                  <a:pt x="2550674" y="2476500"/>
                </a:lnTo>
                <a:lnTo>
                  <a:pt x="2553501" y="2425700"/>
                </a:lnTo>
                <a:lnTo>
                  <a:pt x="2556253" y="2374900"/>
                </a:lnTo>
                <a:lnTo>
                  <a:pt x="2559267" y="2324100"/>
                </a:lnTo>
                <a:lnTo>
                  <a:pt x="2562882" y="2273300"/>
                </a:lnTo>
                <a:lnTo>
                  <a:pt x="2567435" y="2222500"/>
                </a:lnTo>
                <a:lnTo>
                  <a:pt x="2573263" y="2171700"/>
                </a:lnTo>
                <a:lnTo>
                  <a:pt x="2580704" y="2120900"/>
                </a:lnTo>
                <a:lnTo>
                  <a:pt x="2590096" y="2070100"/>
                </a:lnTo>
                <a:lnTo>
                  <a:pt x="2601776" y="2019300"/>
                </a:lnTo>
                <a:lnTo>
                  <a:pt x="2616082" y="1981200"/>
                </a:lnTo>
                <a:lnTo>
                  <a:pt x="2633351" y="1943100"/>
                </a:lnTo>
                <a:lnTo>
                  <a:pt x="2653921" y="1905000"/>
                </a:lnTo>
                <a:lnTo>
                  <a:pt x="2678129" y="1866900"/>
                </a:lnTo>
                <a:lnTo>
                  <a:pt x="2738812" y="1816100"/>
                </a:lnTo>
                <a:lnTo>
                  <a:pt x="2963458" y="1689100"/>
                </a:lnTo>
                <a:lnTo>
                  <a:pt x="3007334" y="1663700"/>
                </a:lnTo>
                <a:lnTo>
                  <a:pt x="3050237" y="1638300"/>
                </a:lnTo>
                <a:lnTo>
                  <a:pt x="3091899" y="1612900"/>
                </a:lnTo>
                <a:lnTo>
                  <a:pt x="3132054" y="1587500"/>
                </a:lnTo>
                <a:lnTo>
                  <a:pt x="3170434" y="1562100"/>
                </a:lnTo>
                <a:lnTo>
                  <a:pt x="3206773" y="1536700"/>
                </a:lnTo>
                <a:lnTo>
                  <a:pt x="3291353" y="1473200"/>
                </a:lnTo>
                <a:lnTo>
                  <a:pt x="3335768" y="1435100"/>
                </a:lnTo>
                <a:lnTo>
                  <a:pt x="3374174" y="1409700"/>
                </a:lnTo>
                <a:lnTo>
                  <a:pt x="3406696" y="1371600"/>
                </a:lnTo>
                <a:lnTo>
                  <a:pt x="3424538" y="1346200"/>
                </a:lnTo>
                <a:lnTo>
                  <a:pt x="1372837" y="1346200"/>
                </a:lnTo>
                <a:lnTo>
                  <a:pt x="1337784" y="1333500"/>
                </a:lnTo>
                <a:lnTo>
                  <a:pt x="1209835" y="1333500"/>
                </a:lnTo>
                <a:lnTo>
                  <a:pt x="1159889" y="1320800"/>
                </a:lnTo>
                <a:lnTo>
                  <a:pt x="1106446" y="1320800"/>
                </a:lnTo>
                <a:lnTo>
                  <a:pt x="1049596" y="1308100"/>
                </a:lnTo>
                <a:lnTo>
                  <a:pt x="989430" y="1295400"/>
                </a:lnTo>
                <a:lnTo>
                  <a:pt x="859511" y="1270000"/>
                </a:lnTo>
                <a:lnTo>
                  <a:pt x="789939" y="1244600"/>
                </a:lnTo>
                <a:lnTo>
                  <a:pt x="717413" y="1231900"/>
                </a:lnTo>
                <a:lnTo>
                  <a:pt x="642023" y="1206500"/>
                </a:lnTo>
                <a:lnTo>
                  <a:pt x="563859" y="1181100"/>
                </a:lnTo>
                <a:lnTo>
                  <a:pt x="483012" y="1143000"/>
                </a:lnTo>
                <a:lnTo>
                  <a:pt x="454747" y="1130300"/>
                </a:lnTo>
                <a:lnTo>
                  <a:pt x="422076" y="1130300"/>
                </a:lnTo>
                <a:lnTo>
                  <a:pt x="385886" y="1117600"/>
                </a:lnTo>
                <a:close/>
              </a:path>
              <a:path w="3485515" h="3721100">
                <a:moveTo>
                  <a:pt x="2542561" y="2616200"/>
                </a:moveTo>
                <a:lnTo>
                  <a:pt x="1948726" y="2616200"/>
                </a:lnTo>
                <a:lnTo>
                  <a:pt x="1968134" y="2641600"/>
                </a:lnTo>
                <a:lnTo>
                  <a:pt x="1982586" y="2667000"/>
                </a:lnTo>
                <a:lnTo>
                  <a:pt x="1990996" y="2692400"/>
                </a:lnTo>
                <a:lnTo>
                  <a:pt x="1992280" y="2743200"/>
                </a:lnTo>
                <a:lnTo>
                  <a:pt x="1990435" y="2768600"/>
                </a:lnTo>
                <a:lnTo>
                  <a:pt x="1987849" y="2794000"/>
                </a:lnTo>
                <a:lnTo>
                  <a:pt x="1981044" y="2882900"/>
                </a:lnTo>
                <a:lnTo>
                  <a:pt x="1977118" y="2933700"/>
                </a:lnTo>
                <a:lnTo>
                  <a:pt x="1973038" y="2997200"/>
                </a:lnTo>
                <a:lnTo>
                  <a:pt x="1968952" y="3048000"/>
                </a:lnTo>
                <a:lnTo>
                  <a:pt x="1965006" y="3111500"/>
                </a:lnTo>
                <a:lnTo>
                  <a:pt x="1961347" y="3162300"/>
                </a:lnTo>
                <a:lnTo>
                  <a:pt x="1958121" y="3225800"/>
                </a:lnTo>
                <a:lnTo>
                  <a:pt x="1955476" y="3276600"/>
                </a:lnTo>
                <a:lnTo>
                  <a:pt x="1953558" y="3327400"/>
                </a:lnTo>
                <a:lnTo>
                  <a:pt x="1952514" y="3378200"/>
                </a:lnTo>
                <a:lnTo>
                  <a:pt x="1952491" y="3429000"/>
                </a:lnTo>
                <a:lnTo>
                  <a:pt x="1957637" y="3479800"/>
                </a:lnTo>
                <a:lnTo>
                  <a:pt x="1970632" y="3530600"/>
                </a:lnTo>
                <a:lnTo>
                  <a:pt x="1990526" y="3581400"/>
                </a:lnTo>
                <a:lnTo>
                  <a:pt x="2016371" y="3619500"/>
                </a:lnTo>
                <a:lnTo>
                  <a:pt x="2047217" y="3644900"/>
                </a:lnTo>
                <a:lnTo>
                  <a:pt x="2082118" y="3670300"/>
                </a:lnTo>
                <a:lnTo>
                  <a:pt x="2120123" y="3683000"/>
                </a:lnTo>
                <a:lnTo>
                  <a:pt x="2160284" y="3695700"/>
                </a:lnTo>
                <a:lnTo>
                  <a:pt x="2255478" y="3695700"/>
                </a:lnTo>
                <a:lnTo>
                  <a:pt x="2301785" y="3683000"/>
                </a:lnTo>
                <a:lnTo>
                  <a:pt x="2341220" y="3670300"/>
                </a:lnTo>
                <a:lnTo>
                  <a:pt x="2402062" y="3644900"/>
                </a:lnTo>
                <a:lnTo>
                  <a:pt x="2443178" y="3581400"/>
                </a:lnTo>
                <a:lnTo>
                  <a:pt x="2457956" y="3543300"/>
                </a:lnTo>
                <a:lnTo>
                  <a:pt x="2469743" y="3505200"/>
                </a:lnTo>
                <a:lnTo>
                  <a:pt x="2479186" y="3467100"/>
                </a:lnTo>
                <a:lnTo>
                  <a:pt x="2486932" y="3416300"/>
                </a:lnTo>
                <a:lnTo>
                  <a:pt x="2493627" y="3365500"/>
                </a:lnTo>
                <a:lnTo>
                  <a:pt x="2499918" y="3302000"/>
                </a:lnTo>
                <a:lnTo>
                  <a:pt x="2506452" y="3238500"/>
                </a:lnTo>
                <a:lnTo>
                  <a:pt x="2510596" y="3187700"/>
                </a:lnTo>
                <a:lnTo>
                  <a:pt x="2514199" y="3149600"/>
                </a:lnTo>
                <a:lnTo>
                  <a:pt x="2517347" y="3111500"/>
                </a:lnTo>
                <a:lnTo>
                  <a:pt x="2520126" y="3060700"/>
                </a:lnTo>
                <a:lnTo>
                  <a:pt x="2522619" y="3022600"/>
                </a:lnTo>
                <a:lnTo>
                  <a:pt x="2524913" y="2984500"/>
                </a:lnTo>
                <a:lnTo>
                  <a:pt x="2527094" y="2933700"/>
                </a:lnTo>
                <a:lnTo>
                  <a:pt x="2529245" y="2882900"/>
                </a:lnTo>
                <a:lnTo>
                  <a:pt x="2531454" y="2832100"/>
                </a:lnTo>
                <a:lnTo>
                  <a:pt x="2533804" y="2781300"/>
                </a:lnTo>
                <a:lnTo>
                  <a:pt x="2536382" y="2730500"/>
                </a:lnTo>
                <a:lnTo>
                  <a:pt x="2539273" y="2667000"/>
                </a:lnTo>
                <a:lnTo>
                  <a:pt x="2542561" y="2616200"/>
                </a:lnTo>
                <a:close/>
              </a:path>
              <a:path w="3485515" h="3721100">
                <a:moveTo>
                  <a:pt x="1987835" y="0"/>
                </a:moveTo>
                <a:lnTo>
                  <a:pt x="1916034" y="0"/>
                </a:lnTo>
                <a:lnTo>
                  <a:pt x="1708747" y="63500"/>
                </a:lnTo>
                <a:lnTo>
                  <a:pt x="1670014" y="88900"/>
                </a:lnTo>
                <a:lnTo>
                  <a:pt x="1632799" y="114300"/>
                </a:lnTo>
                <a:lnTo>
                  <a:pt x="1597366" y="152400"/>
                </a:lnTo>
                <a:lnTo>
                  <a:pt x="1563975" y="177800"/>
                </a:lnTo>
                <a:lnTo>
                  <a:pt x="1532887" y="215900"/>
                </a:lnTo>
                <a:lnTo>
                  <a:pt x="1504366" y="254000"/>
                </a:lnTo>
                <a:lnTo>
                  <a:pt x="1478672" y="292100"/>
                </a:lnTo>
                <a:lnTo>
                  <a:pt x="1456067" y="330200"/>
                </a:lnTo>
                <a:lnTo>
                  <a:pt x="1436813" y="368300"/>
                </a:lnTo>
                <a:lnTo>
                  <a:pt x="1421172" y="406400"/>
                </a:lnTo>
                <a:lnTo>
                  <a:pt x="1409406" y="457200"/>
                </a:lnTo>
                <a:lnTo>
                  <a:pt x="1401775" y="495300"/>
                </a:lnTo>
                <a:lnTo>
                  <a:pt x="1398543" y="546100"/>
                </a:lnTo>
                <a:lnTo>
                  <a:pt x="1399655" y="596900"/>
                </a:lnTo>
                <a:lnTo>
                  <a:pt x="1405310" y="647700"/>
                </a:lnTo>
                <a:lnTo>
                  <a:pt x="1415298" y="698500"/>
                </a:lnTo>
                <a:lnTo>
                  <a:pt x="1429411" y="736600"/>
                </a:lnTo>
                <a:lnTo>
                  <a:pt x="1447440" y="787400"/>
                </a:lnTo>
                <a:lnTo>
                  <a:pt x="1469175" y="825500"/>
                </a:lnTo>
                <a:lnTo>
                  <a:pt x="1494406" y="863600"/>
                </a:lnTo>
                <a:lnTo>
                  <a:pt x="1522926" y="901700"/>
                </a:lnTo>
                <a:lnTo>
                  <a:pt x="1569990" y="977900"/>
                </a:lnTo>
                <a:lnTo>
                  <a:pt x="1605978" y="1041400"/>
                </a:lnTo>
                <a:lnTo>
                  <a:pt x="1631680" y="1092200"/>
                </a:lnTo>
                <a:lnTo>
                  <a:pt x="1647889" y="1143000"/>
                </a:lnTo>
                <a:lnTo>
                  <a:pt x="1655394" y="1181100"/>
                </a:lnTo>
                <a:lnTo>
                  <a:pt x="1654988" y="1219200"/>
                </a:lnTo>
                <a:lnTo>
                  <a:pt x="1633602" y="1270000"/>
                </a:lnTo>
                <a:lnTo>
                  <a:pt x="1590060" y="1295400"/>
                </a:lnTo>
                <a:lnTo>
                  <a:pt x="1530688" y="1320800"/>
                </a:lnTo>
                <a:lnTo>
                  <a:pt x="1497044" y="1333500"/>
                </a:lnTo>
                <a:lnTo>
                  <a:pt x="1403939" y="1333500"/>
                </a:lnTo>
                <a:lnTo>
                  <a:pt x="1372837" y="1346200"/>
                </a:lnTo>
                <a:lnTo>
                  <a:pt x="3424538" y="1346200"/>
                </a:lnTo>
                <a:lnTo>
                  <a:pt x="3433459" y="1333500"/>
                </a:lnTo>
                <a:lnTo>
                  <a:pt x="3454586" y="1295400"/>
                </a:lnTo>
                <a:lnTo>
                  <a:pt x="3470202" y="1257300"/>
                </a:lnTo>
                <a:lnTo>
                  <a:pt x="3472759" y="1244600"/>
                </a:lnTo>
                <a:lnTo>
                  <a:pt x="2439816" y="1244600"/>
                </a:lnTo>
                <a:lnTo>
                  <a:pt x="2400219" y="1231900"/>
                </a:lnTo>
                <a:lnTo>
                  <a:pt x="2369345" y="1219200"/>
                </a:lnTo>
                <a:lnTo>
                  <a:pt x="2346943" y="1206500"/>
                </a:lnTo>
                <a:lnTo>
                  <a:pt x="2332766" y="1181100"/>
                </a:lnTo>
                <a:lnTo>
                  <a:pt x="2326565" y="1155700"/>
                </a:lnTo>
                <a:lnTo>
                  <a:pt x="2328090" y="1117600"/>
                </a:lnTo>
                <a:lnTo>
                  <a:pt x="2337095" y="1079500"/>
                </a:lnTo>
                <a:lnTo>
                  <a:pt x="2353328" y="1028700"/>
                </a:lnTo>
                <a:lnTo>
                  <a:pt x="2376543" y="965200"/>
                </a:lnTo>
                <a:lnTo>
                  <a:pt x="2406491" y="901700"/>
                </a:lnTo>
                <a:lnTo>
                  <a:pt x="2431348" y="850900"/>
                </a:lnTo>
                <a:lnTo>
                  <a:pt x="2451278" y="800100"/>
                </a:lnTo>
                <a:lnTo>
                  <a:pt x="2466788" y="749300"/>
                </a:lnTo>
                <a:lnTo>
                  <a:pt x="2478382" y="711200"/>
                </a:lnTo>
                <a:lnTo>
                  <a:pt x="2486568" y="673100"/>
                </a:lnTo>
                <a:lnTo>
                  <a:pt x="2491851" y="635000"/>
                </a:lnTo>
                <a:lnTo>
                  <a:pt x="2494738" y="584200"/>
                </a:lnTo>
                <a:lnTo>
                  <a:pt x="2495734" y="546100"/>
                </a:lnTo>
                <a:lnTo>
                  <a:pt x="2494105" y="495300"/>
                </a:lnTo>
                <a:lnTo>
                  <a:pt x="2488747" y="444500"/>
                </a:lnTo>
                <a:lnTo>
                  <a:pt x="2479773" y="393700"/>
                </a:lnTo>
                <a:lnTo>
                  <a:pt x="2467296" y="355600"/>
                </a:lnTo>
                <a:lnTo>
                  <a:pt x="2451427" y="304800"/>
                </a:lnTo>
                <a:lnTo>
                  <a:pt x="2432281" y="266700"/>
                </a:lnTo>
                <a:lnTo>
                  <a:pt x="2409969" y="228600"/>
                </a:lnTo>
                <a:lnTo>
                  <a:pt x="2384604" y="190500"/>
                </a:lnTo>
                <a:lnTo>
                  <a:pt x="2325166" y="139700"/>
                </a:lnTo>
                <a:lnTo>
                  <a:pt x="2291319" y="101600"/>
                </a:lnTo>
                <a:lnTo>
                  <a:pt x="2254869" y="76200"/>
                </a:lnTo>
                <a:lnTo>
                  <a:pt x="2215930" y="63500"/>
                </a:lnTo>
                <a:lnTo>
                  <a:pt x="2174614" y="38100"/>
                </a:lnTo>
                <a:lnTo>
                  <a:pt x="2131034" y="25400"/>
                </a:lnTo>
                <a:lnTo>
                  <a:pt x="2085302" y="12700"/>
                </a:lnTo>
                <a:lnTo>
                  <a:pt x="2037532" y="12700"/>
                </a:lnTo>
                <a:lnTo>
                  <a:pt x="1987835" y="0"/>
                </a:lnTo>
                <a:close/>
              </a:path>
              <a:path w="3485515" h="3721100">
                <a:moveTo>
                  <a:pt x="3285907" y="914400"/>
                </a:moveTo>
                <a:lnTo>
                  <a:pt x="3239695" y="927100"/>
                </a:lnTo>
                <a:lnTo>
                  <a:pt x="3188343" y="939800"/>
                </a:lnTo>
                <a:lnTo>
                  <a:pt x="3131762" y="965200"/>
                </a:lnTo>
                <a:lnTo>
                  <a:pt x="3069863" y="990600"/>
                </a:lnTo>
                <a:lnTo>
                  <a:pt x="2769905" y="1143000"/>
                </a:lnTo>
                <a:lnTo>
                  <a:pt x="2575717" y="1219200"/>
                </a:lnTo>
                <a:lnTo>
                  <a:pt x="2471089" y="1244600"/>
                </a:lnTo>
                <a:lnTo>
                  <a:pt x="3472759" y="1244600"/>
                </a:lnTo>
                <a:lnTo>
                  <a:pt x="3480431" y="1206500"/>
                </a:lnTo>
                <a:lnTo>
                  <a:pt x="3485399" y="1168400"/>
                </a:lnTo>
                <a:lnTo>
                  <a:pt x="3485229" y="1117600"/>
                </a:lnTo>
                <a:lnTo>
                  <a:pt x="3481264" y="1079500"/>
                </a:lnTo>
                <a:lnTo>
                  <a:pt x="3460233" y="1016000"/>
                </a:lnTo>
                <a:lnTo>
                  <a:pt x="3421138" y="965200"/>
                </a:lnTo>
                <a:lnTo>
                  <a:pt x="3394595" y="952500"/>
                </a:lnTo>
                <a:lnTo>
                  <a:pt x="3363268" y="927100"/>
                </a:lnTo>
                <a:lnTo>
                  <a:pt x="3327068" y="927100"/>
                </a:lnTo>
                <a:lnTo>
                  <a:pt x="3285907" y="91440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72745">
              <a:lnSpc>
                <a:spcPct val="100000"/>
              </a:lnSpc>
              <a:spcBef>
                <a:spcPts val="100"/>
              </a:spcBef>
            </a:pPr>
            <a:r>
              <a:rPr spc="229" dirty="0"/>
              <a:t>5</a:t>
            </a:r>
          </a:p>
        </p:txBody>
      </p:sp>
      <p:pic>
        <p:nvPicPr>
          <p:cNvPr id="19" name="Picture 1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0" y="0"/>
            <a:ext cx="10692003" cy="7559929"/>
          </a:xfrm>
          <a:prstGeom prst="rect">
            <a:avLst/>
          </a:prstGeom>
        </p:spPr>
      </p:pic>
      <p:sp>
        <p:nvSpPr>
          <p:cNvPr id="20" name="FreeForm 3"/>
          <p:cNvSpPr/>
          <p:nvPr/>
        </p:nvSpPr>
        <p:spPr>
          <a:xfrm>
            <a:off x="3822010" y="678490"/>
            <a:ext cx="3484625" cy="3700907"/>
          </a:xfrm>
          <a:custGeom>
            <a:avLst/>
            <a:gdLst>
              <a:gd name="connsiteX0" fmla="*/ 0 w 0"/>
              <a:gd name="connsiteY0" fmla="*/ 0 w 0"/>
              <a:gd name="connsiteX1" fmla="*/ 0 w 0"/>
              <a:gd name="connsiteY1" fmla="*/ 0 w 0"/>
              <a:gd name="connsiteX2" fmla="*/ 0 w 0"/>
              <a:gd name="connsiteY2" fmla="*/ 0 w 0"/>
              <a:gd name="connsiteX3" fmla="*/ 0 w 0"/>
              <a:gd name="connsiteY3" fmla="*/ 0 w 0"/>
              <a:gd name="connsiteX4" fmla="*/ 0 w 0"/>
              <a:gd name="connsiteY4" fmla="*/ 0 w 0"/>
              <a:gd name="connsiteX5" fmla="*/ 0 w 0"/>
              <a:gd name="connsiteY5" fmla="*/ 0 w 0"/>
              <a:gd name="connsiteX6" fmla="*/ 0 w 0"/>
              <a:gd name="connsiteY6" fmla="*/ 0 w 0"/>
              <a:gd name="connsiteX7" fmla="*/ 0 w 0"/>
              <a:gd name="connsiteY7" fmla="*/ 0 w 0"/>
              <a:gd name="connsiteX8" fmla="*/ 0 w 0"/>
              <a:gd name="connsiteY8" fmla="*/ 0 w 0"/>
              <a:gd name="connsiteX9" fmla="*/ 0 w 0"/>
              <a:gd name="connsiteY9" fmla="*/ 0 w 0"/>
              <a:gd name="connsiteX10" fmla="*/ 0 w 0"/>
              <a:gd name="connsiteY10" fmla="*/ 0 w 0"/>
              <a:gd name="connsiteX11" fmla="*/ 0 w 0"/>
              <a:gd name="connsiteY11" fmla="*/ 0 w 0"/>
              <a:gd name="connsiteX12" fmla="*/ 0 w 0"/>
              <a:gd name="connsiteY12" fmla="*/ 0 w 0"/>
              <a:gd name="connsiteX13" fmla="*/ 0 w 0"/>
              <a:gd name="connsiteY13" fmla="*/ 0 w 0"/>
              <a:gd name="connsiteX14" fmla="*/ 0 w 0"/>
              <a:gd name="connsiteY14" fmla="*/ 0 w 0"/>
              <a:gd name="connsiteX15" fmla="*/ 0 w 0"/>
              <a:gd name="connsiteY15" fmla="*/ 0 w 0"/>
              <a:gd name="connsiteX16" fmla="*/ 0 w 0"/>
              <a:gd name="connsiteY16" fmla="*/ 0 w 0"/>
              <a:gd name="connsiteX17" fmla="*/ 0 w 0"/>
              <a:gd name="connsiteY17" fmla="*/ 0 w 0"/>
              <a:gd name="connsiteX18" fmla="*/ 0 w 0"/>
              <a:gd name="connsiteY18" fmla="*/ 0 w 0"/>
              <a:gd name="connsiteX19" fmla="*/ 0 w 0"/>
              <a:gd name="connsiteY19" fmla="*/ 0 w 0"/>
              <a:gd name="connsiteX20" fmla="*/ 0 w 0"/>
              <a:gd name="connsiteY20" fmla="*/ 0 w 0"/>
              <a:gd name="connsiteX21" fmla="*/ 0 w 0"/>
              <a:gd name="connsiteY21" fmla="*/ 0 w 0"/>
              <a:gd name="connsiteX22" fmla="*/ 0 w 0"/>
              <a:gd name="connsiteY22" fmla="*/ 0 w 0"/>
              <a:gd name="connsiteX23" fmla="*/ 0 w 0"/>
              <a:gd name="connsiteY23" fmla="*/ 0 w 0"/>
              <a:gd name="connsiteX24" fmla="*/ 0 w 0"/>
              <a:gd name="connsiteY24" fmla="*/ 0 w 0"/>
              <a:gd name="connsiteX25" fmla="*/ 0 w 0"/>
              <a:gd name="connsiteY25" fmla="*/ 0 w 0"/>
              <a:gd name="connsiteX26" fmla="*/ 0 w 0"/>
              <a:gd name="connsiteY26" fmla="*/ 0 w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3484625" h="3700907">
                <a:moveTo>
                  <a:pt x="1398017" y="541909"/>
                </a:moveTo>
                <a:cubicBezTo>
                  <a:pt x="1394715" y="679704"/>
                  <a:pt x="1442086" y="805688"/>
                  <a:pt x="1522350" y="903859"/>
                </a:cubicBezTo>
                <a:cubicBezTo>
                  <a:pt x="1751458" y="1238250"/>
                  <a:pt x="1646302" y="1288923"/>
                  <a:pt x="1496442" y="1328673"/>
                </a:cubicBezTo>
                <a:cubicBezTo>
                  <a:pt x="1442086" y="1343532"/>
                  <a:pt x="1057530" y="1371092"/>
                  <a:pt x="482473" y="1142746"/>
                </a:cubicBezTo>
                <a:cubicBezTo>
                  <a:pt x="353569" y="1091438"/>
                  <a:pt x="26162" y="1086612"/>
                  <a:pt x="0" y="1370329"/>
                </a:cubicBezTo>
                <a:cubicBezTo>
                  <a:pt x="-18923" y="1583817"/>
                  <a:pt x="170561" y="1709928"/>
                  <a:pt x="329693" y="1762887"/>
                </a:cubicBezTo>
                <a:cubicBezTo>
                  <a:pt x="433452" y="1797938"/>
                  <a:pt x="886842" y="1947418"/>
                  <a:pt x="1229487" y="2018664"/>
                </a:cubicBezTo>
                <a:cubicBezTo>
                  <a:pt x="1400430" y="2054098"/>
                  <a:pt x="1402208" y="2250059"/>
                  <a:pt x="1350011" y="2351405"/>
                </a:cubicBezTo>
                <a:cubicBezTo>
                  <a:pt x="1199262" y="2642235"/>
                  <a:pt x="989712" y="2953131"/>
                  <a:pt x="874777" y="3144520"/>
                </a:cubicBezTo>
                <a:cubicBezTo>
                  <a:pt x="765176" y="3327146"/>
                  <a:pt x="753238" y="3629787"/>
                  <a:pt x="932054" y="3700907"/>
                </a:cubicBezTo>
                <a:cubicBezTo>
                  <a:pt x="1153288" y="3789426"/>
                  <a:pt x="1313689" y="3633343"/>
                  <a:pt x="1421893" y="3448431"/>
                </a:cubicBezTo>
                <a:cubicBezTo>
                  <a:pt x="1581151" y="3176777"/>
                  <a:pt x="1767206" y="2838450"/>
                  <a:pt x="1814831" y="2732278"/>
                </a:cubicBezTo>
                <a:cubicBezTo>
                  <a:pt x="1896619" y="2547874"/>
                  <a:pt x="1999616" y="2606166"/>
                  <a:pt x="1991742" y="2736723"/>
                </a:cubicBezTo>
                <a:cubicBezTo>
                  <a:pt x="1985011" y="2835910"/>
                  <a:pt x="1949450" y="3238500"/>
                  <a:pt x="1951863" y="3422650"/>
                </a:cubicBezTo>
                <a:cubicBezTo>
                  <a:pt x="1954658" y="3603117"/>
                  <a:pt x="2076070" y="3697986"/>
                  <a:pt x="2201037" y="3696462"/>
                </a:cubicBezTo>
                <a:cubicBezTo>
                  <a:pt x="2470786" y="3694176"/>
                  <a:pt x="2473834" y="3545840"/>
                  <a:pt x="2505838" y="3233674"/>
                </a:cubicBezTo>
                <a:cubicBezTo>
                  <a:pt x="2528063" y="3021203"/>
                  <a:pt x="2526793" y="2833370"/>
                  <a:pt x="2550034" y="2472817"/>
                </a:cubicBezTo>
                <a:cubicBezTo>
                  <a:pt x="2565020" y="2235581"/>
                  <a:pt x="2564385" y="1916049"/>
                  <a:pt x="2738248" y="1814195"/>
                </a:cubicBezTo>
                <a:cubicBezTo>
                  <a:pt x="2916175" y="1709928"/>
                  <a:pt x="3109088" y="1603120"/>
                  <a:pt x="3240279" y="1511681"/>
                </a:cubicBezTo>
                <a:cubicBezTo>
                  <a:pt x="3419095" y="1387220"/>
                  <a:pt x="3493644" y="1282064"/>
                  <a:pt x="3484627" y="1117473"/>
                </a:cubicBezTo>
                <a:cubicBezTo>
                  <a:pt x="3476752" y="969518"/>
                  <a:pt x="3349118" y="828167"/>
                  <a:pt x="3069337" y="990600"/>
                </a:cubicBezTo>
                <a:cubicBezTo>
                  <a:pt x="2591563" y="1265301"/>
                  <a:pt x="2439289" y="1240790"/>
                  <a:pt x="2439289" y="1240790"/>
                </a:cubicBezTo>
                <a:cubicBezTo>
                  <a:pt x="2292478" y="1229613"/>
                  <a:pt x="2295145" y="1126617"/>
                  <a:pt x="2405888" y="902462"/>
                </a:cubicBezTo>
                <a:cubicBezTo>
                  <a:pt x="2479168" y="748411"/>
                  <a:pt x="2494535" y="667893"/>
                  <a:pt x="2495170" y="539242"/>
                </a:cubicBezTo>
                <a:cubicBezTo>
                  <a:pt x="2496821" y="228853"/>
                  <a:pt x="2290954" y="21971"/>
                  <a:pt x="1987297" y="762"/>
                </a:cubicBezTo>
                <a:cubicBezTo>
                  <a:pt x="1977391" y="381"/>
                  <a:pt x="1967611" y="0"/>
                  <a:pt x="1957833" y="0"/>
                </a:cubicBezTo>
                <a:cubicBezTo>
                  <a:pt x="1690244" y="0"/>
                  <a:pt x="1403986" y="249047"/>
                  <a:pt x="1398017" y="541909"/>
                </a:cubicBezTo>
              </a:path>
            </a:pathLst>
          </a:custGeom>
          <a:noFill/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wrap="none" lIns="0" tIns="0" rIns="0" bIns="0" rtlCol="0" anchor="ctr"/>
          <a:lstStyle/>
          <a:p>
            <a:pPr indent="0" algn="ctr">
              <a:lnSpc>
                <a:spcPts val="11500"/>
              </a:lnSpc>
            </a:pPr>
            <a:r>
              <a:rPr lang="en-US" altLang="ko-KR" sz="9000" b="1" dirty="0">
                <a:solidFill>
                  <a:srgbClr val="127BC8"/>
                </a:solidFill>
              </a:rPr>
              <a:t>5</a:t>
            </a:r>
            <a:endParaRPr lang="en-US" altLang="ko-KR" sz="9000" b="1" dirty="0" smtClean="0">
              <a:solidFill>
                <a:srgbClr val="127BC8"/>
              </a:solidFill>
            </a:endParaRPr>
          </a:p>
        </p:txBody>
      </p:sp>
      <p:sp>
        <p:nvSpPr>
          <p:cNvPr id="21" name="object 2"/>
          <p:cNvSpPr txBox="1"/>
          <p:nvPr/>
        </p:nvSpPr>
        <p:spPr>
          <a:xfrm>
            <a:off x="3514419" y="4743499"/>
            <a:ext cx="3663505" cy="47448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b="1" spc="-340" dirty="0" err="1" smtClean="0">
                <a:solidFill>
                  <a:srgbClr val="FFFFFF"/>
                </a:solidFill>
                <a:latin typeface="Malgun Gothic"/>
                <a:cs typeface="Malgun Gothic"/>
              </a:rPr>
              <a:t>아동학대의</a:t>
            </a:r>
            <a:r>
              <a:rPr lang="en-US" sz="3000" b="1" spc="-484" dirty="0">
                <a:solidFill>
                  <a:srgbClr val="FFFFFF"/>
                </a:solidFill>
                <a:latin typeface="Malgun Gothic"/>
                <a:cs typeface="Malgun Gothic"/>
              </a:rPr>
              <a:t> </a:t>
            </a:r>
            <a:r>
              <a:rPr lang="ko-KR" altLang="en-US" sz="3000" b="1" spc="-484" dirty="0" smtClean="0">
                <a:solidFill>
                  <a:srgbClr val="FFFFFF"/>
                </a:solidFill>
                <a:latin typeface="Malgun Gothic"/>
                <a:cs typeface="Malgun Gothic"/>
              </a:rPr>
              <a:t>발견 및 신고</a:t>
            </a:r>
            <a:endParaRPr sz="3000" dirty="0">
              <a:latin typeface="Malgun Gothic"/>
              <a:cs typeface="Malgun Gothic"/>
            </a:endParaRPr>
          </a:p>
        </p:txBody>
      </p:sp>
      <p:pic>
        <p:nvPicPr>
          <p:cNvPr id="22" name="그림 2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4300" y="6849687"/>
            <a:ext cx="1785679" cy="4752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97913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393405" y="2113407"/>
            <a:ext cx="7869555" cy="3369310"/>
          </a:xfrm>
          <a:custGeom>
            <a:avLst/>
            <a:gdLst/>
            <a:ahLst/>
            <a:cxnLst/>
            <a:rect l="l" t="t" r="r" b="b"/>
            <a:pathLst>
              <a:path w="7869555" h="3369310">
                <a:moveTo>
                  <a:pt x="154597" y="0"/>
                </a:moveTo>
                <a:lnTo>
                  <a:pt x="107511" y="6942"/>
                </a:lnTo>
                <a:lnTo>
                  <a:pt x="71388" y="21339"/>
                </a:lnTo>
                <a:lnTo>
                  <a:pt x="36578" y="48171"/>
                </a:lnTo>
                <a:lnTo>
                  <a:pt x="10357" y="91303"/>
                </a:lnTo>
                <a:lnTo>
                  <a:pt x="0" y="154597"/>
                </a:lnTo>
                <a:lnTo>
                  <a:pt x="0" y="3214598"/>
                </a:lnTo>
                <a:lnTo>
                  <a:pt x="6933" y="3261684"/>
                </a:lnTo>
                <a:lnTo>
                  <a:pt x="21329" y="3297807"/>
                </a:lnTo>
                <a:lnTo>
                  <a:pt x="48163" y="3332617"/>
                </a:lnTo>
                <a:lnTo>
                  <a:pt x="91297" y="3358838"/>
                </a:lnTo>
                <a:lnTo>
                  <a:pt x="154597" y="3369195"/>
                </a:lnTo>
                <a:lnTo>
                  <a:pt x="7714602" y="3369195"/>
                </a:lnTo>
                <a:lnTo>
                  <a:pt x="7761682" y="3362261"/>
                </a:lnTo>
                <a:lnTo>
                  <a:pt x="7797806" y="3347866"/>
                </a:lnTo>
                <a:lnTo>
                  <a:pt x="7832618" y="3321032"/>
                </a:lnTo>
                <a:lnTo>
                  <a:pt x="7858841" y="3277897"/>
                </a:lnTo>
                <a:lnTo>
                  <a:pt x="7869199" y="3214598"/>
                </a:lnTo>
                <a:lnTo>
                  <a:pt x="7869199" y="154597"/>
                </a:lnTo>
                <a:lnTo>
                  <a:pt x="7862257" y="107517"/>
                </a:lnTo>
                <a:lnTo>
                  <a:pt x="7847860" y="71393"/>
                </a:lnTo>
                <a:lnTo>
                  <a:pt x="7821027" y="36581"/>
                </a:lnTo>
                <a:lnTo>
                  <a:pt x="7777896" y="10358"/>
                </a:lnTo>
                <a:lnTo>
                  <a:pt x="7714602" y="0"/>
                </a:lnTo>
                <a:lnTo>
                  <a:pt x="154597" y="0"/>
                </a:lnTo>
                <a:close/>
              </a:path>
            </a:pathLst>
          </a:custGeom>
          <a:ln w="50800">
            <a:solidFill>
              <a:srgbClr val="BCBEC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540004" y="7380008"/>
            <a:ext cx="9612630" cy="180340"/>
          </a:xfrm>
          <a:custGeom>
            <a:avLst/>
            <a:gdLst/>
            <a:ahLst/>
            <a:cxnLst/>
            <a:rect l="l" t="t" r="r" b="b"/>
            <a:pathLst>
              <a:path w="9612630" h="180340">
                <a:moveTo>
                  <a:pt x="0" y="179997"/>
                </a:moveTo>
                <a:lnTo>
                  <a:pt x="9612007" y="179997"/>
                </a:lnTo>
                <a:lnTo>
                  <a:pt x="9612007" y="0"/>
                </a:lnTo>
                <a:lnTo>
                  <a:pt x="0" y="0"/>
                </a:lnTo>
                <a:lnTo>
                  <a:pt x="0" y="179997"/>
                </a:lnTo>
                <a:close/>
              </a:path>
            </a:pathLst>
          </a:custGeom>
          <a:solidFill>
            <a:srgbClr val="007D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4373194" y="1270597"/>
            <a:ext cx="1938020" cy="601345"/>
          </a:xfrm>
          <a:prstGeom prst="rect">
            <a:avLst/>
          </a:prstGeom>
        </p:spPr>
        <p:txBody>
          <a:bodyPr vert="horz" wrap="square" lIns="0" tIns="4635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365"/>
              </a:spcBef>
            </a:pPr>
            <a:r>
              <a:rPr sz="2000" b="1" spc="-165" dirty="0">
                <a:solidFill>
                  <a:srgbClr val="007DC4"/>
                </a:solidFill>
                <a:latin typeface="Malgun Gothic"/>
                <a:cs typeface="Malgun Gothic"/>
              </a:rPr>
              <a:t>아동학대</a:t>
            </a:r>
            <a:r>
              <a:rPr sz="2000" b="1" spc="-350" dirty="0">
                <a:solidFill>
                  <a:srgbClr val="007DC4"/>
                </a:solidFill>
                <a:latin typeface="Malgun Gothic"/>
                <a:cs typeface="Malgun Gothic"/>
              </a:rPr>
              <a:t> </a:t>
            </a:r>
            <a:r>
              <a:rPr sz="2000" b="1" spc="-180" dirty="0">
                <a:solidFill>
                  <a:srgbClr val="007DC4"/>
                </a:solidFill>
                <a:latin typeface="Malgun Gothic"/>
                <a:cs typeface="Malgun Gothic"/>
              </a:rPr>
              <a:t>발견하기</a:t>
            </a:r>
            <a:endParaRPr sz="2000">
              <a:latin typeface="Malgun Gothic"/>
              <a:cs typeface="Malgun Gothic"/>
            </a:endParaRPr>
          </a:p>
          <a:p>
            <a:pPr algn="ctr">
              <a:lnSpc>
                <a:spcPct val="100000"/>
              </a:lnSpc>
              <a:spcBef>
                <a:spcPts val="185"/>
              </a:spcBef>
            </a:pPr>
            <a:r>
              <a:rPr sz="1400" b="1" spc="-120" dirty="0">
                <a:solidFill>
                  <a:srgbClr val="6D6E71"/>
                </a:solidFill>
                <a:latin typeface="Malgun Gothic"/>
                <a:cs typeface="Malgun Gothic"/>
              </a:rPr>
              <a:t>관련</a:t>
            </a:r>
            <a:r>
              <a:rPr sz="1400" b="1" spc="-250" dirty="0">
                <a:solidFill>
                  <a:srgbClr val="6D6E71"/>
                </a:solidFill>
                <a:latin typeface="Malgun Gothic"/>
                <a:cs typeface="Malgun Gothic"/>
              </a:rPr>
              <a:t> </a:t>
            </a:r>
            <a:r>
              <a:rPr sz="1400" b="1" spc="-155" dirty="0">
                <a:solidFill>
                  <a:srgbClr val="6D6E71"/>
                </a:solidFill>
                <a:latin typeface="Malgun Gothic"/>
                <a:cs typeface="Malgun Gothic"/>
              </a:rPr>
              <a:t>벌칙</a:t>
            </a:r>
            <a:endParaRPr sz="1400">
              <a:latin typeface="Malgun Gothic"/>
              <a:cs typeface="Malgun Gothic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6825233" y="11"/>
            <a:ext cx="3327185" cy="180417"/>
          </a:xfrm>
          <a:custGeom>
            <a:avLst/>
            <a:gdLst/>
            <a:ahLst/>
            <a:cxnLst/>
            <a:rect l="l" t="t" r="r" b="b"/>
            <a:pathLst>
              <a:path w="2858134" h="180340">
                <a:moveTo>
                  <a:pt x="0" y="179997"/>
                </a:moveTo>
                <a:lnTo>
                  <a:pt x="2857728" y="179997"/>
                </a:lnTo>
                <a:lnTo>
                  <a:pt x="2857728" y="0"/>
                </a:lnTo>
                <a:lnTo>
                  <a:pt x="0" y="0"/>
                </a:lnTo>
                <a:lnTo>
                  <a:pt x="0" y="179997"/>
                </a:lnTo>
                <a:close/>
              </a:path>
            </a:pathLst>
          </a:custGeom>
          <a:solidFill>
            <a:srgbClr val="007D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540003" y="11"/>
            <a:ext cx="3321363" cy="180417"/>
          </a:xfrm>
          <a:custGeom>
            <a:avLst/>
            <a:gdLst/>
            <a:ahLst/>
            <a:cxnLst/>
            <a:rect l="l" t="t" r="r" b="b"/>
            <a:pathLst>
              <a:path w="2854960" h="180340">
                <a:moveTo>
                  <a:pt x="0" y="179997"/>
                </a:moveTo>
                <a:lnTo>
                  <a:pt x="2854363" y="179997"/>
                </a:lnTo>
                <a:lnTo>
                  <a:pt x="2854363" y="0"/>
                </a:lnTo>
                <a:lnTo>
                  <a:pt x="0" y="0"/>
                </a:lnTo>
                <a:lnTo>
                  <a:pt x="0" y="179997"/>
                </a:lnTo>
                <a:close/>
              </a:path>
            </a:pathLst>
          </a:custGeom>
          <a:solidFill>
            <a:srgbClr val="007D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534354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538844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543334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547824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552314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556804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561294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565784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570274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574764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579253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583744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588234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592724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597214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601703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606194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610683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615173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619664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624153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628644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633133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637623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642113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646603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651094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655583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660073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664563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669053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673543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678033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682523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687013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691503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695993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700483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704973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709463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713953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718443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722932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727423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731912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736403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740893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74538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749873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754362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758852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763343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767833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772323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776812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78130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785792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790282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794772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799262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803752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80824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81273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817222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821712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826202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830692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835182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839672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844161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84865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853142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857632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862122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866611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871102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875591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880082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884572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889061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893552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898041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" name="object 89"/>
          <p:cNvSpPr/>
          <p:nvPr/>
        </p:nvSpPr>
        <p:spPr>
          <a:xfrm>
            <a:off x="902531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" name="object 90"/>
          <p:cNvSpPr/>
          <p:nvPr/>
        </p:nvSpPr>
        <p:spPr>
          <a:xfrm>
            <a:off x="907021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" name="object 91"/>
          <p:cNvSpPr/>
          <p:nvPr/>
        </p:nvSpPr>
        <p:spPr>
          <a:xfrm>
            <a:off x="911511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" name="object 92"/>
          <p:cNvSpPr/>
          <p:nvPr/>
        </p:nvSpPr>
        <p:spPr>
          <a:xfrm>
            <a:off x="916002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" name="object 93"/>
          <p:cNvSpPr/>
          <p:nvPr/>
        </p:nvSpPr>
        <p:spPr>
          <a:xfrm>
            <a:off x="920491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" name="object 94"/>
          <p:cNvSpPr/>
          <p:nvPr/>
        </p:nvSpPr>
        <p:spPr>
          <a:xfrm>
            <a:off x="924981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" name="object 95"/>
          <p:cNvSpPr/>
          <p:nvPr/>
        </p:nvSpPr>
        <p:spPr>
          <a:xfrm>
            <a:off x="929471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" name="object 96"/>
          <p:cNvSpPr/>
          <p:nvPr/>
        </p:nvSpPr>
        <p:spPr>
          <a:xfrm>
            <a:off x="933961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" name="object 97"/>
          <p:cNvSpPr/>
          <p:nvPr/>
        </p:nvSpPr>
        <p:spPr>
          <a:xfrm>
            <a:off x="938451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" name="object 98"/>
          <p:cNvSpPr/>
          <p:nvPr/>
        </p:nvSpPr>
        <p:spPr>
          <a:xfrm>
            <a:off x="942941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" name="object 99"/>
          <p:cNvSpPr/>
          <p:nvPr/>
        </p:nvSpPr>
        <p:spPr>
          <a:xfrm>
            <a:off x="947431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" name="object 100"/>
          <p:cNvSpPr/>
          <p:nvPr/>
        </p:nvSpPr>
        <p:spPr>
          <a:xfrm>
            <a:off x="951921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" name="object 101"/>
          <p:cNvSpPr/>
          <p:nvPr/>
        </p:nvSpPr>
        <p:spPr>
          <a:xfrm>
            <a:off x="956411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" name="object 102"/>
          <p:cNvSpPr/>
          <p:nvPr/>
        </p:nvSpPr>
        <p:spPr>
          <a:xfrm>
            <a:off x="960901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" name="object 103"/>
          <p:cNvSpPr/>
          <p:nvPr/>
        </p:nvSpPr>
        <p:spPr>
          <a:xfrm>
            <a:off x="965391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" name="object 104"/>
          <p:cNvSpPr/>
          <p:nvPr/>
        </p:nvSpPr>
        <p:spPr>
          <a:xfrm>
            <a:off x="969881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" name="object 105"/>
          <p:cNvSpPr/>
          <p:nvPr/>
        </p:nvSpPr>
        <p:spPr>
          <a:xfrm>
            <a:off x="974371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" name="object 106"/>
          <p:cNvSpPr/>
          <p:nvPr/>
        </p:nvSpPr>
        <p:spPr>
          <a:xfrm>
            <a:off x="978861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" name="object 107"/>
          <p:cNvSpPr/>
          <p:nvPr/>
        </p:nvSpPr>
        <p:spPr>
          <a:xfrm>
            <a:off x="983351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" name="object 108"/>
          <p:cNvSpPr/>
          <p:nvPr/>
        </p:nvSpPr>
        <p:spPr>
          <a:xfrm>
            <a:off x="987840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" name="object 109"/>
          <p:cNvSpPr/>
          <p:nvPr/>
        </p:nvSpPr>
        <p:spPr>
          <a:xfrm>
            <a:off x="992331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" name="object 110"/>
          <p:cNvSpPr/>
          <p:nvPr/>
        </p:nvSpPr>
        <p:spPr>
          <a:xfrm>
            <a:off x="996821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" name="object 111"/>
          <p:cNvSpPr/>
          <p:nvPr/>
        </p:nvSpPr>
        <p:spPr>
          <a:xfrm>
            <a:off x="1001311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" name="object 112"/>
          <p:cNvSpPr/>
          <p:nvPr/>
        </p:nvSpPr>
        <p:spPr>
          <a:xfrm>
            <a:off x="10058012" y="12"/>
            <a:ext cx="94615" cy="134620"/>
          </a:xfrm>
          <a:custGeom>
            <a:avLst/>
            <a:gdLst/>
            <a:ahLst/>
            <a:cxnLst/>
            <a:rect l="l" t="t" r="r" b="b"/>
            <a:pathLst>
              <a:path w="94615" h="134620">
                <a:moveTo>
                  <a:pt x="0" y="0"/>
                </a:moveTo>
                <a:lnTo>
                  <a:pt x="93999" y="134541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" name="object 113"/>
          <p:cNvSpPr/>
          <p:nvPr/>
        </p:nvSpPr>
        <p:spPr>
          <a:xfrm>
            <a:off x="10102906" y="12"/>
            <a:ext cx="49530" cy="70485"/>
          </a:xfrm>
          <a:custGeom>
            <a:avLst/>
            <a:gdLst/>
            <a:ahLst/>
            <a:cxnLst/>
            <a:rect l="l" t="t" r="r" b="b"/>
            <a:pathLst>
              <a:path w="49529" h="70485">
                <a:moveTo>
                  <a:pt x="0" y="0"/>
                </a:moveTo>
                <a:lnTo>
                  <a:pt x="49105" y="70284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" name="object 114"/>
          <p:cNvSpPr/>
          <p:nvPr/>
        </p:nvSpPr>
        <p:spPr>
          <a:xfrm>
            <a:off x="540004" y="130264"/>
            <a:ext cx="34925" cy="50165"/>
          </a:xfrm>
          <a:custGeom>
            <a:avLst/>
            <a:gdLst/>
            <a:ahLst/>
            <a:cxnLst/>
            <a:rect l="l" t="t" r="r" b="b"/>
            <a:pathLst>
              <a:path w="34925" h="50164">
                <a:moveTo>
                  <a:pt x="0" y="0"/>
                </a:moveTo>
                <a:lnTo>
                  <a:pt x="34755" y="49745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" name="object 115"/>
          <p:cNvSpPr/>
          <p:nvPr/>
        </p:nvSpPr>
        <p:spPr>
          <a:xfrm>
            <a:off x="540004" y="66006"/>
            <a:ext cx="80010" cy="114300"/>
          </a:xfrm>
          <a:custGeom>
            <a:avLst/>
            <a:gdLst/>
            <a:ahLst/>
            <a:cxnLst/>
            <a:rect l="l" t="t" r="r" b="b"/>
            <a:pathLst>
              <a:path w="80009" h="114300">
                <a:moveTo>
                  <a:pt x="0" y="0"/>
                </a:moveTo>
                <a:lnTo>
                  <a:pt x="79649" y="114002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" name="object 116"/>
          <p:cNvSpPr/>
          <p:nvPr/>
        </p:nvSpPr>
        <p:spPr>
          <a:xfrm>
            <a:off x="540004" y="1740"/>
            <a:ext cx="125095" cy="178435"/>
          </a:xfrm>
          <a:custGeom>
            <a:avLst/>
            <a:gdLst/>
            <a:ahLst/>
            <a:cxnLst/>
            <a:rect l="l" t="t" r="r" b="b"/>
            <a:pathLst>
              <a:path w="125095" h="178435">
                <a:moveTo>
                  <a:pt x="0" y="0"/>
                </a:moveTo>
                <a:lnTo>
                  <a:pt x="124551" y="178269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" name="object 117"/>
          <p:cNvSpPr/>
          <p:nvPr/>
        </p:nvSpPr>
        <p:spPr>
          <a:xfrm>
            <a:off x="58369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" name="object 118"/>
          <p:cNvSpPr/>
          <p:nvPr/>
        </p:nvSpPr>
        <p:spPr>
          <a:xfrm>
            <a:off x="62859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" name="object 119"/>
          <p:cNvSpPr/>
          <p:nvPr/>
        </p:nvSpPr>
        <p:spPr>
          <a:xfrm>
            <a:off x="67349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" name="object 120"/>
          <p:cNvSpPr/>
          <p:nvPr/>
        </p:nvSpPr>
        <p:spPr>
          <a:xfrm>
            <a:off x="71839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" name="object 121"/>
          <p:cNvSpPr/>
          <p:nvPr/>
        </p:nvSpPr>
        <p:spPr>
          <a:xfrm>
            <a:off x="76329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" name="object 122"/>
          <p:cNvSpPr/>
          <p:nvPr/>
        </p:nvSpPr>
        <p:spPr>
          <a:xfrm>
            <a:off x="80819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" name="object 123"/>
          <p:cNvSpPr/>
          <p:nvPr/>
        </p:nvSpPr>
        <p:spPr>
          <a:xfrm>
            <a:off x="85309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" name="object 124"/>
          <p:cNvSpPr/>
          <p:nvPr/>
        </p:nvSpPr>
        <p:spPr>
          <a:xfrm>
            <a:off x="89799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" name="object 125"/>
          <p:cNvSpPr/>
          <p:nvPr/>
        </p:nvSpPr>
        <p:spPr>
          <a:xfrm>
            <a:off x="94289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" name="object 126"/>
          <p:cNvSpPr/>
          <p:nvPr/>
        </p:nvSpPr>
        <p:spPr>
          <a:xfrm>
            <a:off x="98779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" name="object 127"/>
          <p:cNvSpPr/>
          <p:nvPr/>
        </p:nvSpPr>
        <p:spPr>
          <a:xfrm>
            <a:off x="103269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" name="object 128"/>
          <p:cNvSpPr/>
          <p:nvPr/>
        </p:nvSpPr>
        <p:spPr>
          <a:xfrm>
            <a:off x="107758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" name="object 129"/>
          <p:cNvSpPr/>
          <p:nvPr/>
        </p:nvSpPr>
        <p:spPr>
          <a:xfrm>
            <a:off x="112249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" name="object 130"/>
          <p:cNvSpPr/>
          <p:nvPr/>
        </p:nvSpPr>
        <p:spPr>
          <a:xfrm>
            <a:off x="116738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" name="object 131"/>
          <p:cNvSpPr/>
          <p:nvPr/>
        </p:nvSpPr>
        <p:spPr>
          <a:xfrm>
            <a:off x="121229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" name="object 132"/>
          <p:cNvSpPr/>
          <p:nvPr/>
        </p:nvSpPr>
        <p:spPr>
          <a:xfrm>
            <a:off x="125719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" name="object 133"/>
          <p:cNvSpPr/>
          <p:nvPr/>
        </p:nvSpPr>
        <p:spPr>
          <a:xfrm>
            <a:off x="130208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" name="object 134"/>
          <p:cNvSpPr/>
          <p:nvPr/>
        </p:nvSpPr>
        <p:spPr>
          <a:xfrm>
            <a:off x="134699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5" name="object 135"/>
          <p:cNvSpPr/>
          <p:nvPr/>
        </p:nvSpPr>
        <p:spPr>
          <a:xfrm>
            <a:off x="139188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6" name="object 136"/>
          <p:cNvSpPr/>
          <p:nvPr/>
        </p:nvSpPr>
        <p:spPr>
          <a:xfrm>
            <a:off x="143678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7" name="object 137"/>
          <p:cNvSpPr/>
          <p:nvPr/>
        </p:nvSpPr>
        <p:spPr>
          <a:xfrm>
            <a:off x="148168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8" name="object 138"/>
          <p:cNvSpPr/>
          <p:nvPr/>
        </p:nvSpPr>
        <p:spPr>
          <a:xfrm>
            <a:off x="152658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9" name="object 139"/>
          <p:cNvSpPr/>
          <p:nvPr/>
        </p:nvSpPr>
        <p:spPr>
          <a:xfrm>
            <a:off x="157149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0" name="object 140"/>
          <p:cNvSpPr/>
          <p:nvPr/>
        </p:nvSpPr>
        <p:spPr>
          <a:xfrm>
            <a:off x="161638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1" name="object 141"/>
          <p:cNvSpPr/>
          <p:nvPr/>
        </p:nvSpPr>
        <p:spPr>
          <a:xfrm>
            <a:off x="166128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2" name="object 142"/>
          <p:cNvSpPr/>
          <p:nvPr/>
        </p:nvSpPr>
        <p:spPr>
          <a:xfrm>
            <a:off x="170618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3" name="object 143"/>
          <p:cNvSpPr/>
          <p:nvPr/>
        </p:nvSpPr>
        <p:spPr>
          <a:xfrm>
            <a:off x="17510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4" name="object 144"/>
          <p:cNvSpPr/>
          <p:nvPr/>
        </p:nvSpPr>
        <p:spPr>
          <a:xfrm>
            <a:off x="179598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5" name="object 145"/>
          <p:cNvSpPr/>
          <p:nvPr/>
        </p:nvSpPr>
        <p:spPr>
          <a:xfrm>
            <a:off x="18408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6" name="object 146"/>
          <p:cNvSpPr/>
          <p:nvPr/>
        </p:nvSpPr>
        <p:spPr>
          <a:xfrm>
            <a:off x="188578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7" name="object 147"/>
          <p:cNvSpPr/>
          <p:nvPr/>
        </p:nvSpPr>
        <p:spPr>
          <a:xfrm>
            <a:off x="193068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8" name="object 148"/>
          <p:cNvSpPr/>
          <p:nvPr/>
        </p:nvSpPr>
        <p:spPr>
          <a:xfrm>
            <a:off x="197557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9" name="object 149"/>
          <p:cNvSpPr/>
          <p:nvPr/>
        </p:nvSpPr>
        <p:spPr>
          <a:xfrm>
            <a:off x="202048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0" name="object 150"/>
          <p:cNvSpPr/>
          <p:nvPr/>
        </p:nvSpPr>
        <p:spPr>
          <a:xfrm>
            <a:off x="206538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1" name="object 151"/>
          <p:cNvSpPr/>
          <p:nvPr/>
        </p:nvSpPr>
        <p:spPr>
          <a:xfrm>
            <a:off x="21102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2" name="object 152"/>
          <p:cNvSpPr/>
          <p:nvPr/>
        </p:nvSpPr>
        <p:spPr>
          <a:xfrm>
            <a:off x="21551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3" name="object 153"/>
          <p:cNvSpPr/>
          <p:nvPr/>
        </p:nvSpPr>
        <p:spPr>
          <a:xfrm>
            <a:off x="22000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4" name="object 154"/>
          <p:cNvSpPr/>
          <p:nvPr/>
        </p:nvSpPr>
        <p:spPr>
          <a:xfrm>
            <a:off x="224498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5" name="object 155"/>
          <p:cNvSpPr/>
          <p:nvPr/>
        </p:nvSpPr>
        <p:spPr>
          <a:xfrm>
            <a:off x="22898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6" name="object 156"/>
          <p:cNvSpPr/>
          <p:nvPr/>
        </p:nvSpPr>
        <p:spPr>
          <a:xfrm>
            <a:off x="23347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7" name="object 157"/>
          <p:cNvSpPr/>
          <p:nvPr/>
        </p:nvSpPr>
        <p:spPr>
          <a:xfrm>
            <a:off x="23796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8" name="object 158"/>
          <p:cNvSpPr/>
          <p:nvPr/>
        </p:nvSpPr>
        <p:spPr>
          <a:xfrm>
            <a:off x="242458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9" name="object 159"/>
          <p:cNvSpPr/>
          <p:nvPr/>
        </p:nvSpPr>
        <p:spPr>
          <a:xfrm>
            <a:off x="246948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0" name="object 160"/>
          <p:cNvSpPr/>
          <p:nvPr/>
        </p:nvSpPr>
        <p:spPr>
          <a:xfrm>
            <a:off x="251437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1" name="object 161"/>
          <p:cNvSpPr/>
          <p:nvPr/>
        </p:nvSpPr>
        <p:spPr>
          <a:xfrm>
            <a:off x="255928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2" name="object 162"/>
          <p:cNvSpPr/>
          <p:nvPr/>
        </p:nvSpPr>
        <p:spPr>
          <a:xfrm>
            <a:off x="260418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3" name="object 163"/>
          <p:cNvSpPr/>
          <p:nvPr/>
        </p:nvSpPr>
        <p:spPr>
          <a:xfrm>
            <a:off x="26490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4" name="object 164"/>
          <p:cNvSpPr/>
          <p:nvPr/>
        </p:nvSpPr>
        <p:spPr>
          <a:xfrm>
            <a:off x="26939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5" name="object 165"/>
          <p:cNvSpPr/>
          <p:nvPr/>
        </p:nvSpPr>
        <p:spPr>
          <a:xfrm>
            <a:off x="273887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6" name="object 166"/>
          <p:cNvSpPr/>
          <p:nvPr/>
        </p:nvSpPr>
        <p:spPr>
          <a:xfrm>
            <a:off x="278377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7" name="object 167"/>
          <p:cNvSpPr/>
          <p:nvPr/>
        </p:nvSpPr>
        <p:spPr>
          <a:xfrm>
            <a:off x="282867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8" name="object 168"/>
          <p:cNvSpPr/>
          <p:nvPr/>
        </p:nvSpPr>
        <p:spPr>
          <a:xfrm>
            <a:off x="287358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9" name="object 169"/>
          <p:cNvSpPr/>
          <p:nvPr/>
        </p:nvSpPr>
        <p:spPr>
          <a:xfrm>
            <a:off x="291848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0" name="object 170"/>
          <p:cNvSpPr/>
          <p:nvPr/>
        </p:nvSpPr>
        <p:spPr>
          <a:xfrm>
            <a:off x="296337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1" name="object 171"/>
          <p:cNvSpPr/>
          <p:nvPr/>
        </p:nvSpPr>
        <p:spPr>
          <a:xfrm>
            <a:off x="300827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2" name="object 172"/>
          <p:cNvSpPr/>
          <p:nvPr/>
        </p:nvSpPr>
        <p:spPr>
          <a:xfrm>
            <a:off x="305317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3" name="object 173"/>
          <p:cNvSpPr/>
          <p:nvPr/>
        </p:nvSpPr>
        <p:spPr>
          <a:xfrm>
            <a:off x="309807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4" name="object 174"/>
          <p:cNvSpPr/>
          <p:nvPr/>
        </p:nvSpPr>
        <p:spPr>
          <a:xfrm>
            <a:off x="314297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5" name="object 175"/>
          <p:cNvSpPr/>
          <p:nvPr/>
        </p:nvSpPr>
        <p:spPr>
          <a:xfrm>
            <a:off x="318787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6" name="object 176"/>
          <p:cNvSpPr/>
          <p:nvPr/>
        </p:nvSpPr>
        <p:spPr>
          <a:xfrm>
            <a:off x="323277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7" name="object 177"/>
          <p:cNvSpPr/>
          <p:nvPr/>
        </p:nvSpPr>
        <p:spPr>
          <a:xfrm>
            <a:off x="327767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8" name="object 178"/>
          <p:cNvSpPr/>
          <p:nvPr/>
        </p:nvSpPr>
        <p:spPr>
          <a:xfrm>
            <a:off x="332257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9" name="object 179"/>
          <p:cNvSpPr/>
          <p:nvPr/>
        </p:nvSpPr>
        <p:spPr>
          <a:xfrm>
            <a:off x="336747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0" name="object 180"/>
          <p:cNvSpPr/>
          <p:nvPr/>
        </p:nvSpPr>
        <p:spPr>
          <a:xfrm>
            <a:off x="341237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1" name="object 181"/>
          <p:cNvSpPr/>
          <p:nvPr/>
        </p:nvSpPr>
        <p:spPr>
          <a:xfrm>
            <a:off x="345727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2" name="object 182"/>
          <p:cNvSpPr/>
          <p:nvPr/>
        </p:nvSpPr>
        <p:spPr>
          <a:xfrm>
            <a:off x="350217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3" name="object 183"/>
          <p:cNvSpPr/>
          <p:nvPr/>
        </p:nvSpPr>
        <p:spPr>
          <a:xfrm>
            <a:off x="354707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4" name="object 184"/>
          <p:cNvSpPr/>
          <p:nvPr/>
        </p:nvSpPr>
        <p:spPr>
          <a:xfrm>
            <a:off x="359197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5" name="object 185"/>
          <p:cNvSpPr/>
          <p:nvPr/>
        </p:nvSpPr>
        <p:spPr>
          <a:xfrm>
            <a:off x="363686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6" name="object 186"/>
          <p:cNvSpPr/>
          <p:nvPr/>
        </p:nvSpPr>
        <p:spPr>
          <a:xfrm>
            <a:off x="368177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7" name="object 187"/>
          <p:cNvSpPr/>
          <p:nvPr/>
        </p:nvSpPr>
        <p:spPr>
          <a:xfrm>
            <a:off x="372667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8" name="object 188"/>
          <p:cNvSpPr/>
          <p:nvPr/>
        </p:nvSpPr>
        <p:spPr>
          <a:xfrm>
            <a:off x="377157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9" name="object 189"/>
          <p:cNvSpPr/>
          <p:nvPr/>
        </p:nvSpPr>
        <p:spPr>
          <a:xfrm>
            <a:off x="381647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0" name="object 190"/>
          <p:cNvSpPr/>
          <p:nvPr/>
        </p:nvSpPr>
        <p:spPr>
          <a:xfrm>
            <a:off x="386136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1" name="object 191"/>
          <p:cNvSpPr/>
          <p:nvPr/>
        </p:nvSpPr>
        <p:spPr>
          <a:xfrm>
            <a:off x="390627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2" name="object 192"/>
          <p:cNvSpPr/>
          <p:nvPr/>
        </p:nvSpPr>
        <p:spPr>
          <a:xfrm>
            <a:off x="395116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3" name="object 193"/>
          <p:cNvSpPr/>
          <p:nvPr/>
        </p:nvSpPr>
        <p:spPr>
          <a:xfrm>
            <a:off x="399606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4" name="object 194"/>
          <p:cNvSpPr/>
          <p:nvPr/>
        </p:nvSpPr>
        <p:spPr>
          <a:xfrm>
            <a:off x="404097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5" name="object 195"/>
          <p:cNvSpPr/>
          <p:nvPr/>
        </p:nvSpPr>
        <p:spPr>
          <a:xfrm>
            <a:off x="408586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6" name="object 196"/>
          <p:cNvSpPr/>
          <p:nvPr/>
        </p:nvSpPr>
        <p:spPr>
          <a:xfrm>
            <a:off x="413077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7" name="object 197"/>
          <p:cNvSpPr/>
          <p:nvPr/>
        </p:nvSpPr>
        <p:spPr>
          <a:xfrm>
            <a:off x="417566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8" name="object 198"/>
          <p:cNvSpPr/>
          <p:nvPr/>
        </p:nvSpPr>
        <p:spPr>
          <a:xfrm>
            <a:off x="422056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9" name="object 199"/>
          <p:cNvSpPr/>
          <p:nvPr/>
        </p:nvSpPr>
        <p:spPr>
          <a:xfrm>
            <a:off x="426546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0" name="object 200"/>
          <p:cNvSpPr/>
          <p:nvPr/>
        </p:nvSpPr>
        <p:spPr>
          <a:xfrm>
            <a:off x="431036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1" name="object 201"/>
          <p:cNvSpPr/>
          <p:nvPr/>
        </p:nvSpPr>
        <p:spPr>
          <a:xfrm>
            <a:off x="435527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2" name="object 202"/>
          <p:cNvSpPr/>
          <p:nvPr/>
        </p:nvSpPr>
        <p:spPr>
          <a:xfrm>
            <a:off x="440016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3" name="object 203"/>
          <p:cNvSpPr/>
          <p:nvPr/>
        </p:nvSpPr>
        <p:spPr>
          <a:xfrm>
            <a:off x="444506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4" name="object 204"/>
          <p:cNvSpPr/>
          <p:nvPr/>
        </p:nvSpPr>
        <p:spPr>
          <a:xfrm>
            <a:off x="448996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5" name="object 205"/>
          <p:cNvSpPr/>
          <p:nvPr/>
        </p:nvSpPr>
        <p:spPr>
          <a:xfrm>
            <a:off x="453486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6" name="object 206"/>
          <p:cNvSpPr/>
          <p:nvPr/>
        </p:nvSpPr>
        <p:spPr>
          <a:xfrm>
            <a:off x="457976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7" name="object 207"/>
          <p:cNvSpPr/>
          <p:nvPr/>
        </p:nvSpPr>
        <p:spPr>
          <a:xfrm>
            <a:off x="462466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8" name="object 208"/>
          <p:cNvSpPr/>
          <p:nvPr/>
        </p:nvSpPr>
        <p:spPr>
          <a:xfrm>
            <a:off x="466956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9" name="object 209"/>
          <p:cNvSpPr/>
          <p:nvPr/>
        </p:nvSpPr>
        <p:spPr>
          <a:xfrm>
            <a:off x="471446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0" name="object 210"/>
          <p:cNvSpPr/>
          <p:nvPr/>
        </p:nvSpPr>
        <p:spPr>
          <a:xfrm>
            <a:off x="475936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1" name="object 211"/>
          <p:cNvSpPr/>
          <p:nvPr/>
        </p:nvSpPr>
        <p:spPr>
          <a:xfrm>
            <a:off x="480426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2" name="object 212"/>
          <p:cNvSpPr/>
          <p:nvPr/>
        </p:nvSpPr>
        <p:spPr>
          <a:xfrm>
            <a:off x="484916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3" name="object 213"/>
          <p:cNvSpPr/>
          <p:nvPr/>
        </p:nvSpPr>
        <p:spPr>
          <a:xfrm>
            <a:off x="489406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4" name="object 214"/>
          <p:cNvSpPr/>
          <p:nvPr/>
        </p:nvSpPr>
        <p:spPr>
          <a:xfrm>
            <a:off x="493896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5" name="object 215"/>
          <p:cNvSpPr/>
          <p:nvPr/>
        </p:nvSpPr>
        <p:spPr>
          <a:xfrm>
            <a:off x="498386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6" name="object 216"/>
          <p:cNvSpPr/>
          <p:nvPr/>
        </p:nvSpPr>
        <p:spPr>
          <a:xfrm>
            <a:off x="502876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7" name="object 217"/>
          <p:cNvSpPr/>
          <p:nvPr/>
        </p:nvSpPr>
        <p:spPr>
          <a:xfrm>
            <a:off x="507365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8" name="object 218"/>
          <p:cNvSpPr/>
          <p:nvPr/>
        </p:nvSpPr>
        <p:spPr>
          <a:xfrm>
            <a:off x="511856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9" name="object 219"/>
          <p:cNvSpPr/>
          <p:nvPr/>
        </p:nvSpPr>
        <p:spPr>
          <a:xfrm>
            <a:off x="516346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0" name="object 220"/>
          <p:cNvSpPr/>
          <p:nvPr/>
        </p:nvSpPr>
        <p:spPr>
          <a:xfrm>
            <a:off x="520836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1" name="object 221"/>
          <p:cNvSpPr/>
          <p:nvPr/>
        </p:nvSpPr>
        <p:spPr>
          <a:xfrm>
            <a:off x="525326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2" name="object 222"/>
          <p:cNvSpPr/>
          <p:nvPr/>
        </p:nvSpPr>
        <p:spPr>
          <a:xfrm>
            <a:off x="529815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3" name="object 223"/>
          <p:cNvSpPr/>
          <p:nvPr/>
        </p:nvSpPr>
        <p:spPr>
          <a:xfrm>
            <a:off x="8437295" y="435254"/>
            <a:ext cx="501611" cy="10008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4" name="object 224"/>
          <p:cNvSpPr/>
          <p:nvPr/>
        </p:nvSpPr>
        <p:spPr>
          <a:xfrm>
            <a:off x="8126082" y="360006"/>
            <a:ext cx="249923" cy="24249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7" name="object 227"/>
          <p:cNvSpPr/>
          <p:nvPr/>
        </p:nvSpPr>
        <p:spPr>
          <a:xfrm>
            <a:off x="3567942" y="0"/>
            <a:ext cx="3556635" cy="1080135"/>
          </a:xfrm>
          <a:custGeom>
            <a:avLst/>
            <a:gdLst/>
            <a:ahLst/>
            <a:cxnLst/>
            <a:rect l="l" t="t" r="r" b="b"/>
            <a:pathLst>
              <a:path w="3556634" h="1080135">
                <a:moveTo>
                  <a:pt x="3556128" y="0"/>
                </a:moveTo>
                <a:lnTo>
                  <a:pt x="0" y="0"/>
                </a:lnTo>
                <a:lnTo>
                  <a:pt x="15653" y="29729"/>
                </a:lnTo>
                <a:lnTo>
                  <a:pt x="38721" y="71129"/>
                </a:lnTo>
                <a:lnTo>
                  <a:pt x="62733" y="111919"/>
                </a:lnTo>
                <a:lnTo>
                  <a:pt x="87673" y="152086"/>
                </a:lnTo>
                <a:lnTo>
                  <a:pt x="113526" y="191613"/>
                </a:lnTo>
                <a:lnTo>
                  <a:pt x="140278" y="230487"/>
                </a:lnTo>
                <a:lnTo>
                  <a:pt x="167915" y="268692"/>
                </a:lnTo>
                <a:lnTo>
                  <a:pt x="196421" y="306214"/>
                </a:lnTo>
                <a:lnTo>
                  <a:pt x="225781" y="343038"/>
                </a:lnTo>
                <a:lnTo>
                  <a:pt x="255982" y="379150"/>
                </a:lnTo>
                <a:lnTo>
                  <a:pt x="287007" y="414533"/>
                </a:lnTo>
                <a:lnTo>
                  <a:pt x="318843" y="449175"/>
                </a:lnTo>
                <a:lnTo>
                  <a:pt x="351474" y="483059"/>
                </a:lnTo>
                <a:lnTo>
                  <a:pt x="384886" y="516172"/>
                </a:lnTo>
                <a:lnTo>
                  <a:pt x="419064" y="548498"/>
                </a:lnTo>
                <a:lnTo>
                  <a:pt x="453994" y="580023"/>
                </a:lnTo>
                <a:lnTo>
                  <a:pt x="489660" y="610732"/>
                </a:lnTo>
                <a:lnTo>
                  <a:pt x="526047" y="640610"/>
                </a:lnTo>
                <a:lnTo>
                  <a:pt x="563142" y="669643"/>
                </a:lnTo>
                <a:lnTo>
                  <a:pt x="600929" y="697815"/>
                </a:lnTo>
                <a:lnTo>
                  <a:pt x="639394" y="725112"/>
                </a:lnTo>
                <a:lnTo>
                  <a:pt x="678522" y="751520"/>
                </a:lnTo>
                <a:lnTo>
                  <a:pt x="718297" y="777023"/>
                </a:lnTo>
                <a:lnTo>
                  <a:pt x="758706" y="801606"/>
                </a:lnTo>
                <a:lnTo>
                  <a:pt x="799733" y="825256"/>
                </a:lnTo>
                <a:lnTo>
                  <a:pt x="841364" y="847957"/>
                </a:lnTo>
                <a:lnTo>
                  <a:pt x="883585" y="869694"/>
                </a:lnTo>
                <a:lnTo>
                  <a:pt x="926379" y="890453"/>
                </a:lnTo>
                <a:lnTo>
                  <a:pt x="969733" y="910219"/>
                </a:lnTo>
                <a:lnTo>
                  <a:pt x="1013632" y="928977"/>
                </a:lnTo>
                <a:lnTo>
                  <a:pt x="1058060" y="946713"/>
                </a:lnTo>
                <a:lnTo>
                  <a:pt x="1103004" y="963411"/>
                </a:lnTo>
                <a:lnTo>
                  <a:pt x="1148449" y="979057"/>
                </a:lnTo>
                <a:lnTo>
                  <a:pt x="1194379" y="993637"/>
                </a:lnTo>
                <a:lnTo>
                  <a:pt x="1240780" y="1007134"/>
                </a:lnTo>
                <a:lnTo>
                  <a:pt x="1287638" y="1019536"/>
                </a:lnTo>
                <a:lnTo>
                  <a:pt x="1334937" y="1030826"/>
                </a:lnTo>
                <a:lnTo>
                  <a:pt x="1382662" y="1040991"/>
                </a:lnTo>
                <a:lnTo>
                  <a:pt x="1430800" y="1050015"/>
                </a:lnTo>
                <a:lnTo>
                  <a:pt x="1479335" y="1057884"/>
                </a:lnTo>
                <a:lnTo>
                  <a:pt x="1528252" y="1064582"/>
                </a:lnTo>
                <a:lnTo>
                  <a:pt x="1577537" y="1070096"/>
                </a:lnTo>
                <a:lnTo>
                  <a:pt x="1627175" y="1074410"/>
                </a:lnTo>
                <a:lnTo>
                  <a:pt x="1677152" y="1077510"/>
                </a:lnTo>
                <a:lnTo>
                  <a:pt x="1727452" y="1079380"/>
                </a:lnTo>
                <a:lnTo>
                  <a:pt x="1778059" y="1080007"/>
                </a:lnTo>
                <a:lnTo>
                  <a:pt x="1828669" y="1079380"/>
                </a:lnTo>
                <a:lnTo>
                  <a:pt x="1878970" y="1077510"/>
                </a:lnTo>
                <a:lnTo>
                  <a:pt x="1928949" y="1074410"/>
                </a:lnTo>
                <a:lnTo>
                  <a:pt x="1978589" y="1070095"/>
                </a:lnTo>
                <a:lnTo>
                  <a:pt x="2027875" y="1064581"/>
                </a:lnTo>
                <a:lnTo>
                  <a:pt x="2076795" y="1057882"/>
                </a:lnTo>
                <a:lnTo>
                  <a:pt x="2125331" y="1050013"/>
                </a:lnTo>
                <a:lnTo>
                  <a:pt x="2173471" y="1040988"/>
                </a:lnTo>
                <a:lnTo>
                  <a:pt x="2221198" y="1030823"/>
                </a:lnTo>
                <a:lnTo>
                  <a:pt x="2268499" y="1019532"/>
                </a:lnTo>
                <a:lnTo>
                  <a:pt x="2315358" y="1007130"/>
                </a:lnTo>
                <a:lnTo>
                  <a:pt x="2361761" y="993631"/>
                </a:lnTo>
                <a:lnTo>
                  <a:pt x="2407692" y="979051"/>
                </a:lnTo>
                <a:lnTo>
                  <a:pt x="2453138" y="963403"/>
                </a:lnTo>
                <a:lnTo>
                  <a:pt x="2498084" y="946704"/>
                </a:lnTo>
                <a:lnTo>
                  <a:pt x="2542514" y="928968"/>
                </a:lnTo>
                <a:lnTo>
                  <a:pt x="2586414" y="910208"/>
                </a:lnTo>
                <a:lnTo>
                  <a:pt x="2629769" y="890441"/>
                </a:lnTo>
                <a:lnTo>
                  <a:pt x="2672564" y="869681"/>
                </a:lnTo>
                <a:lnTo>
                  <a:pt x="2714786" y="847942"/>
                </a:lnTo>
                <a:lnTo>
                  <a:pt x="2756418" y="825240"/>
                </a:lnTo>
                <a:lnTo>
                  <a:pt x="2797446" y="801589"/>
                </a:lnTo>
                <a:lnTo>
                  <a:pt x="2837856" y="777004"/>
                </a:lnTo>
                <a:lnTo>
                  <a:pt x="2877632" y="751500"/>
                </a:lnTo>
                <a:lnTo>
                  <a:pt x="2916760" y="725091"/>
                </a:lnTo>
                <a:lnTo>
                  <a:pt x="2955226" y="697792"/>
                </a:lnTo>
                <a:lnTo>
                  <a:pt x="2993014" y="669618"/>
                </a:lnTo>
                <a:lnTo>
                  <a:pt x="3030109" y="640584"/>
                </a:lnTo>
                <a:lnTo>
                  <a:pt x="3066498" y="610704"/>
                </a:lnTo>
                <a:lnTo>
                  <a:pt x="3102164" y="579994"/>
                </a:lnTo>
                <a:lnTo>
                  <a:pt x="3137094" y="548467"/>
                </a:lnTo>
                <a:lnTo>
                  <a:pt x="3171272" y="516139"/>
                </a:lnTo>
                <a:lnTo>
                  <a:pt x="3204685" y="483025"/>
                </a:lnTo>
                <a:lnTo>
                  <a:pt x="3237316" y="449139"/>
                </a:lnTo>
                <a:lnTo>
                  <a:pt x="3269152" y="414496"/>
                </a:lnTo>
                <a:lnTo>
                  <a:pt x="3300177" y="379110"/>
                </a:lnTo>
                <a:lnTo>
                  <a:pt x="3330377" y="342998"/>
                </a:lnTo>
                <a:lnTo>
                  <a:pt x="3359738" y="306172"/>
                </a:lnTo>
                <a:lnTo>
                  <a:pt x="3388244" y="268648"/>
                </a:lnTo>
                <a:lnTo>
                  <a:pt x="3415880" y="230441"/>
                </a:lnTo>
                <a:lnTo>
                  <a:pt x="3442632" y="191566"/>
                </a:lnTo>
                <a:lnTo>
                  <a:pt x="3468485" y="152037"/>
                </a:lnTo>
                <a:lnTo>
                  <a:pt x="3493425" y="111869"/>
                </a:lnTo>
                <a:lnTo>
                  <a:pt x="3517436" y="71076"/>
                </a:lnTo>
                <a:lnTo>
                  <a:pt x="3540504" y="29675"/>
                </a:lnTo>
                <a:lnTo>
                  <a:pt x="3556128" y="0"/>
                </a:lnTo>
                <a:close/>
              </a:path>
            </a:pathLst>
          </a:custGeom>
          <a:solidFill>
            <a:srgbClr val="007D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8" name="object 228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pc="125" dirty="0"/>
              <a:t>5</a:t>
            </a:r>
          </a:p>
        </p:txBody>
      </p:sp>
      <p:sp>
        <p:nvSpPr>
          <p:cNvPr id="229" name="object 229"/>
          <p:cNvSpPr/>
          <p:nvPr/>
        </p:nvSpPr>
        <p:spPr>
          <a:xfrm>
            <a:off x="4245470" y="2796806"/>
            <a:ext cx="2160003" cy="151199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0" name="object 230"/>
          <p:cNvSpPr/>
          <p:nvPr/>
        </p:nvSpPr>
        <p:spPr>
          <a:xfrm>
            <a:off x="6797230" y="2794990"/>
            <a:ext cx="2160003" cy="1512011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1" name="object 231"/>
          <p:cNvSpPr/>
          <p:nvPr/>
        </p:nvSpPr>
        <p:spPr>
          <a:xfrm>
            <a:off x="1693697" y="2796806"/>
            <a:ext cx="2159990" cy="1511998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2" name="object 232"/>
          <p:cNvSpPr txBox="1"/>
          <p:nvPr/>
        </p:nvSpPr>
        <p:spPr>
          <a:xfrm>
            <a:off x="1680997" y="4396041"/>
            <a:ext cx="2128520" cy="711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7200"/>
              </a:lnSpc>
              <a:spcBef>
                <a:spcPts val="100"/>
              </a:spcBef>
            </a:pPr>
            <a:r>
              <a:rPr sz="1400" spc="-195" dirty="0">
                <a:solidFill>
                  <a:srgbClr val="231F20"/>
                </a:solidFill>
                <a:latin typeface="Gadugi" panose="020B0502040204020203" pitchFamily="34" charset="0"/>
                <a:ea typeface="Gadugi" panose="020B0502040204020203" pitchFamily="34" charset="0"/>
                <a:cs typeface="Gulim"/>
              </a:rPr>
              <a:t>넘어져서 </a:t>
            </a:r>
            <a:r>
              <a:rPr sz="1400" spc="-190" dirty="0">
                <a:solidFill>
                  <a:srgbClr val="231F20"/>
                </a:solidFill>
                <a:latin typeface="Gadugi" panose="020B0502040204020203" pitchFamily="34" charset="0"/>
                <a:ea typeface="Gadugi" panose="020B0502040204020203" pitchFamily="34" charset="0"/>
                <a:cs typeface="Gulim"/>
              </a:rPr>
              <a:t>생기기 어려운</a:t>
            </a:r>
            <a:r>
              <a:rPr sz="1400" spc="-240" dirty="0">
                <a:solidFill>
                  <a:srgbClr val="231F20"/>
                </a:solidFill>
                <a:latin typeface="Gadugi" panose="020B0502040204020203" pitchFamily="34" charset="0"/>
                <a:ea typeface="Gadugi" panose="020B0502040204020203" pitchFamily="34" charset="0"/>
                <a:cs typeface="Gulim"/>
              </a:rPr>
              <a:t> </a:t>
            </a:r>
            <a:r>
              <a:rPr sz="1400" spc="-204" dirty="0">
                <a:solidFill>
                  <a:srgbClr val="231F20"/>
                </a:solidFill>
                <a:latin typeface="Gadugi" panose="020B0502040204020203" pitchFamily="34" charset="0"/>
                <a:ea typeface="Gadugi" panose="020B0502040204020203" pitchFamily="34" charset="0"/>
                <a:cs typeface="Gulim"/>
              </a:rPr>
              <a:t>부분의  </a:t>
            </a:r>
            <a:r>
              <a:rPr sz="1400" spc="-160" dirty="0">
                <a:solidFill>
                  <a:srgbClr val="231F20"/>
                </a:solidFill>
                <a:latin typeface="Gadugi" panose="020B0502040204020203" pitchFamily="34" charset="0"/>
                <a:ea typeface="Gadugi" panose="020B0502040204020203" pitchFamily="34" charset="0"/>
                <a:cs typeface="Gulim"/>
              </a:rPr>
              <a:t>상처, </a:t>
            </a:r>
            <a:r>
              <a:rPr sz="1400" spc="-195" dirty="0">
                <a:solidFill>
                  <a:srgbClr val="231F20"/>
                </a:solidFill>
                <a:latin typeface="Gadugi" panose="020B0502040204020203" pitchFamily="34" charset="0"/>
                <a:ea typeface="Gadugi" panose="020B0502040204020203" pitchFamily="34" charset="0"/>
                <a:cs typeface="Gulim"/>
              </a:rPr>
              <a:t>할퀴거나 </a:t>
            </a:r>
            <a:r>
              <a:rPr sz="1400" spc="-190" dirty="0">
                <a:solidFill>
                  <a:srgbClr val="231F20"/>
                </a:solidFill>
                <a:latin typeface="Gadugi" panose="020B0502040204020203" pitchFamily="34" charset="0"/>
                <a:ea typeface="Gadugi" panose="020B0502040204020203" pitchFamily="34" charset="0"/>
                <a:cs typeface="Gulim"/>
              </a:rPr>
              <a:t>손으로 </a:t>
            </a:r>
            <a:r>
              <a:rPr sz="1400" spc="-185" dirty="0">
                <a:solidFill>
                  <a:srgbClr val="231F20"/>
                </a:solidFill>
                <a:latin typeface="Gadugi" panose="020B0502040204020203" pitchFamily="34" charset="0"/>
                <a:ea typeface="Gadugi" panose="020B0502040204020203" pitchFamily="34" charset="0"/>
                <a:cs typeface="Gulim"/>
              </a:rPr>
              <a:t>맞은 </a:t>
            </a:r>
            <a:r>
              <a:rPr sz="1400" spc="-165" dirty="0">
                <a:solidFill>
                  <a:srgbClr val="231F20"/>
                </a:solidFill>
                <a:latin typeface="Gadugi" panose="020B0502040204020203" pitchFamily="34" charset="0"/>
                <a:ea typeface="Gadugi" panose="020B0502040204020203" pitchFamily="34" charset="0"/>
                <a:cs typeface="Gulim"/>
              </a:rPr>
              <a:t>것  </a:t>
            </a:r>
            <a:r>
              <a:rPr sz="1400" spc="-185" dirty="0">
                <a:solidFill>
                  <a:srgbClr val="231F20"/>
                </a:solidFill>
                <a:latin typeface="Gadugi" panose="020B0502040204020203" pitchFamily="34" charset="0"/>
                <a:ea typeface="Gadugi" panose="020B0502040204020203" pitchFamily="34" charset="0"/>
                <a:cs typeface="Gulim"/>
              </a:rPr>
              <a:t>같은 </a:t>
            </a:r>
            <a:r>
              <a:rPr sz="1400" spc="-204" dirty="0">
                <a:solidFill>
                  <a:srgbClr val="231F20"/>
                </a:solidFill>
                <a:latin typeface="Gadugi" panose="020B0502040204020203" pitchFamily="34" charset="0"/>
                <a:ea typeface="Gadugi" panose="020B0502040204020203" pitchFamily="34" charset="0"/>
                <a:cs typeface="Gulim"/>
              </a:rPr>
              <a:t>자국</a:t>
            </a:r>
            <a:endParaRPr sz="1400" dirty="0">
              <a:latin typeface="Gadugi" panose="020B0502040204020203" pitchFamily="34" charset="0"/>
              <a:ea typeface="Gadugi" panose="020B0502040204020203" pitchFamily="34" charset="0"/>
              <a:cs typeface="Gulim"/>
            </a:endParaRPr>
          </a:p>
        </p:txBody>
      </p:sp>
      <p:sp>
        <p:nvSpPr>
          <p:cNvPr id="233" name="object 233"/>
          <p:cNvSpPr txBox="1"/>
          <p:nvPr/>
        </p:nvSpPr>
        <p:spPr>
          <a:xfrm>
            <a:off x="4229252" y="4396219"/>
            <a:ext cx="1976120" cy="48323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7200"/>
              </a:lnSpc>
              <a:spcBef>
                <a:spcPts val="100"/>
              </a:spcBef>
            </a:pPr>
            <a:r>
              <a:rPr sz="1400" spc="-185" dirty="0">
                <a:solidFill>
                  <a:srgbClr val="231F20"/>
                </a:solidFill>
                <a:latin typeface="Gadugi" panose="020B0502040204020203" pitchFamily="34" charset="0"/>
                <a:ea typeface="Gadugi" panose="020B0502040204020203" pitchFamily="34" charset="0"/>
                <a:cs typeface="Gulim"/>
              </a:rPr>
              <a:t>체벌 </a:t>
            </a:r>
            <a:r>
              <a:rPr sz="1400" spc="-190" dirty="0">
                <a:solidFill>
                  <a:srgbClr val="231F20"/>
                </a:solidFill>
                <a:latin typeface="Gadugi" panose="020B0502040204020203" pitchFamily="34" charset="0"/>
                <a:ea typeface="Gadugi" panose="020B0502040204020203" pitchFamily="34" charset="0"/>
                <a:cs typeface="Gulim"/>
              </a:rPr>
              <a:t>도구가 그대로</a:t>
            </a:r>
            <a:r>
              <a:rPr sz="1400" spc="-250" dirty="0">
                <a:solidFill>
                  <a:srgbClr val="231F20"/>
                </a:solidFill>
                <a:latin typeface="Gadugi" panose="020B0502040204020203" pitchFamily="34" charset="0"/>
                <a:ea typeface="Gadugi" panose="020B0502040204020203" pitchFamily="34" charset="0"/>
                <a:cs typeface="Gulim"/>
              </a:rPr>
              <a:t> </a:t>
            </a:r>
            <a:r>
              <a:rPr sz="1400" spc="-204" dirty="0">
                <a:solidFill>
                  <a:srgbClr val="231F20"/>
                </a:solidFill>
                <a:latin typeface="Gadugi" panose="020B0502040204020203" pitchFamily="34" charset="0"/>
                <a:ea typeface="Gadugi" panose="020B0502040204020203" pitchFamily="34" charset="0"/>
                <a:cs typeface="Gulim"/>
              </a:rPr>
              <a:t>드러나는  상처</a:t>
            </a:r>
            <a:endParaRPr sz="1400">
              <a:latin typeface="Gadugi" panose="020B0502040204020203" pitchFamily="34" charset="0"/>
              <a:ea typeface="Gadugi" panose="020B0502040204020203" pitchFamily="34" charset="0"/>
              <a:cs typeface="Gulim"/>
            </a:endParaRPr>
          </a:p>
        </p:txBody>
      </p:sp>
      <p:sp>
        <p:nvSpPr>
          <p:cNvPr id="234" name="object 234"/>
          <p:cNvSpPr txBox="1"/>
          <p:nvPr/>
        </p:nvSpPr>
        <p:spPr>
          <a:xfrm>
            <a:off x="6757454" y="4396219"/>
            <a:ext cx="2251710" cy="9404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7200"/>
              </a:lnSpc>
              <a:spcBef>
                <a:spcPts val="100"/>
              </a:spcBef>
            </a:pPr>
            <a:r>
              <a:rPr sz="1400" spc="-204" dirty="0">
                <a:solidFill>
                  <a:srgbClr val="231F20"/>
                </a:solidFill>
                <a:latin typeface="Gadugi" panose="020B0502040204020203" pitchFamily="34" charset="0"/>
                <a:ea typeface="Gadugi" panose="020B0502040204020203" pitchFamily="34" charset="0"/>
                <a:cs typeface="Gulim"/>
              </a:rPr>
              <a:t>대부분의 </a:t>
            </a:r>
            <a:r>
              <a:rPr sz="1400" spc="-195" dirty="0">
                <a:solidFill>
                  <a:srgbClr val="231F20"/>
                </a:solidFill>
                <a:latin typeface="Gadugi" panose="020B0502040204020203" pitchFamily="34" charset="0"/>
                <a:ea typeface="Gadugi" panose="020B0502040204020203" pitchFamily="34" charset="0"/>
                <a:cs typeface="Gulim"/>
              </a:rPr>
              <a:t>화상 </a:t>
            </a:r>
            <a:r>
              <a:rPr sz="1400" spc="-200" dirty="0">
                <a:solidFill>
                  <a:srgbClr val="231F20"/>
                </a:solidFill>
                <a:latin typeface="Gadugi" panose="020B0502040204020203" pitchFamily="34" charset="0"/>
                <a:ea typeface="Gadugi" panose="020B0502040204020203" pitchFamily="34" charset="0"/>
                <a:cs typeface="Gulim"/>
              </a:rPr>
              <a:t>자국은</a:t>
            </a:r>
            <a:r>
              <a:rPr sz="1400" spc="-290" dirty="0">
                <a:solidFill>
                  <a:srgbClr val="231F20"/>
                </a:solidFill>
                <a:latin typeface="Gadugi" panose="020B0502040204020203" pitchFamily="34" charset="0"/>
                <a:ea typeface="Gadugi" panose="020B0502040204020203" pitchFamily="34" charset="0"/>
                <a:cs typeface="Gulim"/>
              </a:rPr>
              <a:t> </a:t>
            </a:r>
            <a:r>
              <a:rPr sz="1400" spc="-220" dirty="0">
                <a:solidFill>
                  <a:srgbClr val="231F20"/>
                </a:solidFill>
                <a:latin typeface="Gadugi" panose="020B0502040204020203" pitchFamily="34" charset="0"/>
                <a:ea typeface="Gadugi" panose="020B0502040204020203" pitchFamily="34" charset="0"/>
                <a:cs typeface="Gulim"/>
              </a:rPr>
              <a:t>아동학대와  </a:t>
            </a:r>
            <a:r>
              <a:rPr sz="1400" spc="-190" dirty="0">
                <a:solidFill>
                  <a:srgbClr val="231F20"/>
                </a:solidFill>
                <a:latin typeface="Gadugi" panose="020B0502040204020203" pitchFamily="34" charset="0"/>
                <a:ea typeface="Gadugi" panose="020B0502040204020203" pitchFamily="34" charset="0"/>
                <a:cs typeface="Gulim"/>
              </a:rPr>
              <a:t>연관될 </a:t>
            </a:r>
            <a:r>
              <a:rPr sz="1400" spc="-195" dirty="0">
                <a:solidFill>
                  <a:srgbClr val="231F20"/>
                </a:solidFill>
                <a:latin typeface="Gadugi" panose="020B0502040204020203" pitchFamily="34" charset="0"/>
                <a:ea typeface="Gadugi" panose="020B0502040204020203" pitchFamily="34" charset="0"/>
                <a:cs typeface="Gulim"/>
              </a:rPr>
              <a:t>가능성이 높으므로 </a:t>
            </a:r>
            <a:r>
              <a:rPr sz="1400" spc="-204" dirty="0">
                <a:solidFill>
                  <a:srgbClr val="231F20"/>
                </a:solidFill>
                <a:latin typeface="Gadugi" panose="020B0502040204020203" pitchFamily="34" charset="0"/>
                <a:ea typeface="Gadugi" panose="020B0502040204020203" pitchFamily="34" charset="0"/>
                <a:cs typeface="Gulim"/>
              </a:rPr>
              <a:t>주의  </a:t>
            </a:r>
            <a:r>
              <a:rPr sz="1400" spc="-185" dirty="0">
                <a:solidFill>
                  <a:srgbClr val="231F20"/>
                </a:solidFill>
                <a:latin typeface="Gadugi" panose="020B0502040204020203" pitchFamily="34" charset="0"/>
                <a:ea typeface="Gadugi" panose="020B0502040204020203" pitchFamily="34" charset="0"/>
                <a:cs typeface="Gulim"/>
              </a:rPr>
              <a:t>깊게 </a:t>
            </a:r>
            <a:r>
              <a:rPr sz="1400" spc="-180" dirty="0">
                <a:solidFill>
                  <a:srgbClr val="231F20"/>
                </a:solidFill>
                <a:latin typeface="Gadugi" panose="020B0502040204020203" pitchFamily="34" charset="0"/>
                <a:ea typeface="Gadugi" panose="020B0502040204020203" pitchFamily="34" charset="0"/>
                <a:cs typeface="Gulim"/>
              </a:rPr>
              <a:t>관찰함.</a:t>
            </a:r>
            <a:endParaRPr sz="1400">
              <a:latin typeface="Gadugi" panose="020B0502040204020203" pitchFamily="34" charset="0"/>
              <a:ea typeface="Gadugi" panose="020B0502040204020203" pitchFamily="34" charset="0"/>
              <a:cs typeface="Gulim"/>
            </a:endParaRPr>
          </a:p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1400" spc="-165" dirty="0">
                <a:solidFill>
                  <a:srgbClr val="231F20"/>
                </a:solidFill>
                <a:latin typeface="Gadugi" panose="020B0502040204020203" pitchFamily="34" charset="0"/>
                <a:ea typeface="Gadugi" panose="020B0502040204020203" pitchFamily="34" charset="0"/>
                <a:cs typeface="Gulim"/>
              </a:rPr>
              <a:t>(뜨거운 </a:t>
            </a:r>
            <a:r>
              <a:rPr sz="1400" spc="-140" dirty="0">
                <a:solidFill>
                  <a:srgbClr val="231F20"/>
                </a:solidFill>
                <a:latin typeface="Gadugi" panose="020B0502040204020203" pitchFamily="34" charset="0"/>
                <a:ea typeface="Gadugi" panose="020B0502040204020203" pitchFamily="34" charset="0"/>
                <a:cs typeface="Gulim"/>
              </a:rPr>
              <a:t>물, </a:t>
            </a:r>
            <a:r>
              <a:rPr sz="1400" spc="-190" dirty="0">
                <a:solidFill>
                  <a:srgbClr val="231F20"/>
                </a:solidFill>
                <a:latin typeface="Gadugi" panose="020B0502040204020203" pitchFamily="34" charset="0"/>
                <a:ea typeface="Gadugi" panose="020B0502040204020203" pitchFamily="34" charset="0"/>
                <a:cs typeface="Gulim"/>
              </a:rPr>
              <a:t>다리미 </a:t>
            </a:r>
            <a:r>
              <a:rPr sz="1400" spc="-185" dirty="0">
                <a:solidFill>
                  <a:srgbClr val="231F20"/>
                </a:solidFill>
                <a:latin typeface="Gadugi" panose="020B0502040204020203" pitchFamily="34" charset="0"/>
                <a:ea typeface="Gadugi" panose="020B0502040204020203" pitchFamily="34" charset="0"/>
                <a:cs typeface="Gulim"/>
              </a:rPr>
              <a:t>자국</a:t>
            </a:r>
            <a:r>
              <a:rPr sz="1400" spc="-245" dirty="0">
                <a:solidFill>
                  <a:srgbClr val="231F20"/>
                </a:solidFill>
                <a:latin typeface="Gadugi" panose="020B0502040204020203" pitchFamily="34" charset="0"/>
                <a:ea typeface="Gadugi" panose="020B0502040204020203" pitchFamily="34" charset="0"/>
                <a:cs typeface="Gulim"/>
              </a:rPr>
              <a:t> </a:t>
            </a:r>
            <a:r>
              <a:rPr sz="1400" spc="-150" dirty="0">
                <a:solidFill>
                  <a:srgbClr val="231F20"/>
                </a:solidFill>
                <a:latin typeface="Gadugi" panose="020B0502040204020203" pitchFamily="34" charset="0"/>
                <a:ea typeface="Gadugi" panose="020B0502040204020203" pitchFamily="34" charset="0"/>
                <a:cs typeface="Gulim"/>
              </a:rPr>
              <a:t>등)</a:t>
            </a:r>
            <a:endParaRPr sz="1400">
              <a:latin typeface="Gadugi" panose="020B0502040204020203" pitchFamily="34" charset="0"/>
              <a:ea typeface="Gadugi" panose="020B0502040204020203" pitchFamily="34" charset="0"/>
              <a:cs typeface="Gulim"/>
            </a:endParaRPr>
          </a:p>
        </p:txBody>
      </p:sp>
      <p:sp>
        <p:nvSpPr>
          <p:cNvPr id="235" name="object 235"/>
          <p:cNvSpPr txBox="1"/>
          <p:nvPr/>
        </p:nvSpPr>
        <p:spPr>
          <a:xfrm>
            <a:off x="3101301" y="6201798"/>
            <a:ext cx="498284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 spc="-245" dirty="0">
                <a:solidFill>
                  <a:srgbClr val="ED1A3A"/>
                </a:solidFill>
                <a:latin typeface="Malgun Gothic"/>
                <a:cs typeface="Malgun Gothic"/>
              </a:rPr>
              <a:t>상처</a:t>
            </a:r>
            <a:r>
              <a:rPr sz="2000" spc="-245" dirty="0">
                <a:solidFill>
                  <a:srgbClr val="231F20"/>
                </a:solidFill>
                <a:latin typeface="Gulim"/>
                <a:cs typeface="Gulim"/>
              </a:rPr>
              <a:t>에</a:t>
            </a:r>
            <a:r>
              <a:rPr sz="2000" spc="-330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2000" spc="-229" dirty="0">
                <a:solidFill>
                  <a:srgbClr val="231F20"/>
                </a:solidFill>
                <a:latin typeface="Gulim"/>
                <a:cs typeface="Gulim"/>
              </a:rPr>
              <a:t>대한</a:t>
            </a:r>
            <a:r>
              <a:rPr sz="2000" spc="-330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2000" b="1" spc="-254" dirty="0">
                <a:solidFill>
                  <a:srgbClr val="ED1A3A"/>
                </a:solidFill>
                <a:latin typeface="Malgun Gothic"/>
                <a:cs typeface="Malgun Gothic"/>
              </a:rPr>
              <a:t>보호자의</a:t>
            </a:r>
            <a:r>
              <a:rPr sz="2000" b="1" spc="-365" dirty="0">
                <a:solidFill>
                  <a:srgbClr val="ED1A3A"/>
                </a:solidFill>
                <a:latin typeface="Malgun Gothic"/>
                <a:cs typeface="Malgun Gothic"/>
              </a:rPr>
              <a:t> </a:t>
            </a:r>
            <a:r>
              <a:rPr sz="2000" b="1" spc="-245" dirty="0">
                <a:solidFill>
                  <a:srgbClr val="ED1A3A"/>
                </a:solidFill>
                <a:latin typeface="Malgun Gothic"/>
                <a:cs typeface="Malgun Gothic"/>
              </a:rPr>
              <a:t>설명</a:t>
            </a:r>
            <a:r>
              <a:rPr sz="2000" spc="-245" dirty="0">
                <a:solidFill>
                  <a:srgbClr val="231F20"/>
                </a:solidFill>
                <a:latin typeface="Gulim"/>
                <a:cs typeface="Gulim"/>
              </a:rPr>
              <a:t>이</a:t>
            </a:r>
            <a:r>
              <a:rPr sz="2000" spc="-330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2000" b="1" spc="-260" dirty="0">
                <a:solidFill>
                  <a:srgbClr val="ED1A3A"/>
                </a:solidFill>
                <a:latin typeface="Malgun Gothic"/>
                <a:cs typeface="Malgun Gothic"/>
              </a:rPr>
              <a:t>일치</a:t>
            </a:r>
            <a:r>
              <a:rPr sz="2000" spc="-260" dirty="0">
                <a:solidFill>
                  <a:srgbClr val="231F20"/>
                </a:solidFill>
                <a:latin typeface="Gulim"/>
                <a:cs typeface="Gulim"/>
              </a:rPr>
              <a:t>하는지</a:t>
            </a:r>
            <a:r>
              <a:rPr sz="2000" spc="-330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2000" spc="-245" dirty="0">
                <a:solidFill>
                  <a:srgbClr val="231F20"/>
                </a:solidFill>
                <a:latin typeface="Gulim"/>
                <a:cs typeface="Gulim"/>
              </a:rPr>
              <a:t>확인할</a:t>
            </a:r>
            <a:r>
              <a:rPr sz="2000" spc="-330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2000" spc="-180" dirty="0">
                <a:solidFill>
                  <a:srgbClr val="231F20"/>
                </a:solidFill>
                <a:latin typeface="Gulim"/>
                <a:cs typeface="Gulim"/>
              </a:rPr>
              <a:t>것</a:t>
            </a:r>
            <a:endParaRPr sz="2000">
              <a:latin typeface="Gulim"/>
              <a:cs typeface="Gulim"/>
            </a:endParaRPr>
          </a:p>
        </p:txBody>
      </p:sp>
      <p:sp>
        <p:nvSpPr>
          <p:cNvPr id="236" name="object 236"/>
          <p:cNvSpPr/>
          <p:nvPr/>
        </p:nvSpPr>
        <p:spPr>
          <a:xfrm>
            <a:off x="2430003" y="6025878"/>
            <a:ext cx="516828" cy="776526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7" name="object 237"/>
          <p:cNvSpPr txBox="1"/>
          <p:nvPr/>
        </p:nvSpPr>
        <p:spPr>
          <a:xfrm>
            <a:off x="1513700" y="2268016"/>
            <a:ext cx="7625715" cy="360045"/>
          </a:xfrm>
          <a:prstGeom prst="rect">
            <a:avLst/>
          </a:prstGeom>
          <a:solidFill>
            <a:srgbClr val="189CB1"/>
          </a:solidFill>
        </p:spPr>
        <p:txBody>
          <a:bodyPr vert="horz" wrap="square" lIns="0" tIns="55244" rIns="0" bIns="0" rtlCol="0">
            <a:spAutoFit/>
          </a:bodyPr>
          <a:lstStyle/>
          <a:p>
            <a:pPr marR="635" algn="ctr">
              <a:lnSpc>
                <a:spcPct val="100000"/>
              </a:lnSpc>
              <a:spcBef>
                <a:spcPts val="434"/>
              </a:spcBef>
            </a:pPr>
            <a:r>
              <a:rPr sz="1400" b="1" spc="-155" dirty="0">
                <a:solidFill>
                  <a:srgbClr val="FFFFFF"/>
                </a:solidFill>
                <a:latin typeface="Malgun Gothic"/>
                <a:cs typeface="Malgun Gothic"/>
              </a:rPr>
              <a:t>신체학대</a:t>
            </a:r>
            <a:endParaRPr sz="1400">
              <a:latin typeface="Malgun Gothic"/>
              <a:cs typeface="Malgun Gothic"/>
            </a:endParaRPr>
          </a:p>
        </p:txBody>
      </p:sp>
      <p:sp>
        <p:nvSpPr>
          <p:cNvPr id="238" name="object 238"/>
          <p:cNvSpPr/>
          <p:nvPr/>
        </p:nvSpPr>
        <p:spPr>
          <a:xfrm>
            <a:off x="9198012" y="3877907"/>
            <a:ext cx="953985" cy="2816807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9" name="object 239"/>
          <p:cNvSpPr/>
          <p:nvPr/>
        </p:nvSpPr>
        <p:spPr>
          <a:xfrm>
            <a:off x="522004" y="5473522"/>
            <a:ext cx="702216" cy="1521432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41" name="그림 240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80500" y="352425"/>
            <a:ext cx="1145310" cy="30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63720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40004" y="7380008"/>
            <a:ext cx="9612630" cy="180340"/>
          </a:xfrm>
          <a:custGeom>
            <a:avLst/>
            <a:gdLst/>
            <a:ahLst/>
            <a:cxnLst/>
            <a:rect l="l" t="t" r="r" b="b"/>
            <a:pathLst>
              <a:path w="9612630" h="180340">
                <a:moveTo>
                  <a:pt x="0" y="179997"/>
                </a:moveTo>
                <a:lnTo>
                  <a:pt x="9612007" y="179997"/>
                </a:lnTo>
                <a:lnTo>
                  <a:pt x="9612007" y="0"/>
                </a:lnTo>
                <a:lnTo>
                  <a:pt x="0" y="0"/>
                </a:lnTo>
                <a:lnTo>
                  <a:pt x="0" y="179997"/>
                </a:lnTo>
                <a:close/>
              </a:path>
            </a:pathLst>
          </a:custGeom>
          <a:solidFill>
            <a:srgbClr val="007D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4373194" y="1270597"/>
            <a:ext cx="1938020" cy="601345"/>
          </a:xfrm>
          <a:prstGeom prst="rect">
            <a:avLst/>
          </a:prstGeom>
        </p:spPr>
        <p:txBody>
          <a:bodyPr vert="horz" wrap="square" lIns="0" tIns="4635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365"/>
              </a:spcBef>
            </a:pPr>
            <a:r>
              <a:rPr sz="2000" b="1" spc="-165" dirty="0">
                <a:solidFill>
                  <a:srgbClr val="007DC4"/>
                </a:solidFill>
                <a:latin typeface="Malgun Gothic"/>
                <a:cs typeface="Malgun Gothic"/>
              </a:rPr>
              <a:t>아동학대</a:t>
            </a:r>
            <a:r>
              <a:rPr sz="2000" b="1" spc="-350" dirty="0">
                <a:solidFill>
                  <a:srgbClr val="007DC4"/>
                </a:solidFill>
                <a:latin typeface="Malgun Gothic"/>
                <a:cs typeface="Malgun Gothic"/>
              </a:rPr>
              <a:t> </a:t>
            </a:r>
            <a:r>
              <a:rPr sz="2000" b="1" spc="-180" dirty="0">
                <a:solidFill>
                  <a:srgbClr val="007DC4"/>
                </a:solidFill>
                <a:latin typeface="Malgun Gothic"/>
                <a:cs typeface="Malgun Gothic"/>
              </a:rPr>
              <a:t>발견하기</a:t>
            </a:r>
            <a:endParaRPr sz="2000">
              <a:latin typeface="Malgun Gothic"/>
              <a:cs typeface="Malgun Gothic"/>
            </a:endParaRPr>
          </a:p>
          <a:p>
            <a:pPr algn="ctr">
              <a:lnSpc>
                <a:spcPct val="100000"/>
              </a:lnSpc>
              <a:spcBef>
                <a:spcPts val="185"/>
              </a:spcBef>
            </a:pPr>
            <a:r>
              <a:rPr sz="1400" b="1" spc="-155" dirty="0">
                <a:solidFill>
                  <a:srgbClr val="6D6E71"/>
                </a:solidFill>
                <a:latin typeface="Malgun Gothic"/>
                <a:cs typeface="Malgun Gothic"/>
              </a:rPr>
              <a:t>정서학대</a:t>
            </a:r>
            <a:endParaRPr sz="1400">
              <a:latin typeface="Malgun Gothic"/>
              <a:cs typeface="Malgun Gothic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6825233" y="11"/>
            <a:ext cx="3327185" cy="180417"/>
          </a:xfrm>
          <a:custGeom>
            <a:avLst/>
            <a:gdLst/>
            <a:ahLst/>
            <a:cxnLst/>
            <a:rect l="l" t="t" r="r" b="b"/>
            <a:pathLst>
              <a:path w="2858134" h="180340">
                <a:moveTo>
                  <a:pt x="0" y="179997"/>
                </a:moveTo>
                <a:lnTo>
                  <a:pt x="2857728" y="179997"/>
                </a:lnTo>
                <a:lnTo>
                  <a:pt x="2857728" y="0"/>
                </a:lnTo>
                <a:lnTo>
                  <a:pt x="0" y="0"/>
                </a:lnTo>
                <a:lnTo>
                  <a:pt x="0" y="179997"/>
                </a:lnTo>
                <a:close/>
              </a:path>
            </a:pathLst>
          </a:custGeom>
          <a:solidFill>
            <a:srgbClr val="007D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40004" y="11"/>
            <a:ext cx="3429452" cy="180417"/>
          </a:xfrm>
          <a:custGeom>
            <a:avLst/>
            <a:gdLst/>
            <a:ahLst/>
            <a:cxnLst/>
            <a:rect l="l" t="t" r="r" b="b"/>
            <a:pathLst>
              <a:path w="2854960" h="180340">
                <a:moveTo>
                  <a:pt x="0" y="179997"/>
                </a:moveTo>
                <a:lnTo>
                  <a:pt x="2854363" y="179997"/>
                </a:lnTo>
                <a:lnTo>
                  <a:pt x="2854363" y="0"/>
                </a:lnTo>
                <a:lnTo>
                  <a:pt x="0" y="0"/>
                </a:lnTo>
                <a:lnTo>
                  <a:pt x="0" y="179997"/>
                </a:lnTo>
                <a:close/>
              </a:path>
            </a:pathLst>
          </a:custGeom>
          <a:solidFill>
            <a:srgbClr val="007D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534354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538844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543334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547824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552314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556804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561294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565784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570274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574764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579253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583744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588234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592724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597214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601703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606194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610683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615173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619664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624153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628644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633133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637623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642113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646603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651094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655583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660073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664563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669053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673543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678033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682523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687013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691503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695993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700483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704973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709463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713953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718443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722932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727423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731912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736403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740893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74538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749873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754362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758852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763343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767833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772323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776812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78130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785792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790282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794772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799262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803752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80824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81273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817222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821712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826202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830692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835182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839672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844161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84865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853142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857632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862122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866611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871102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875591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880082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884572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889061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893552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898041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902531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" name="object 89"/>
          <p:cNvSpPr/>
          <p:nvPr/>
        </p:nvSpPr>
        <p:spPr>
          <a:xfrm>
            <a:off x="907021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" name="object 90"/>
          <p:cNvSpPr/>
          <p:nvPr/>
        </p:nvSpPr>
        <p:spPr>
          <a:xfrm>
            <a:off x="911511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" name="object 91"/>
          <p:cNvSpPr/>
          <p:nvPr/>
        </p:nvSpPr>
        <p:spPr>
          <a:xfrm>
            <a:off x="916002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" name="object 92"/>
          <p:cNvSpPr/>
          <p:nvPr/>
        </p:nvSpPr>
        <p:spPr>
          <a:xfrm>
            <a:off x="920491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" name="object 93"/>
          <p:cNvSpPr/>
          <p:nvPr/>
        </p:nvSpPr>
        <p:spPr>
          <a:xfrm>
            <a:off x="924981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" name="object 94"/>
          <p:cNvSpPr/>
          <p:nvPr/>
        </p:nvSpPr>
        <p:spPr>
          <a:xfrm>
            <a:off x="929471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" name="object 95"/>
          <p:cNvSpPr/>
          <p:nvPr/>
        </p:nvSpPr>
        <p:spPr>
          <a:xfrm>
            <a:off x="933961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" name="object 96"/>
          <p:cNvSpPr/>
          <p:nvPr/>
        </p:nvSpPr>
        <p:spPr>
          <a:xfrm>
            <a:off x="938451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" name="object 97"/>
          <p:cNvSpPr/>
          <p:nvPr/>
        </p:nvSpPr>
        <p:spPr>
          <a:xfrm>
            <a:off x="942941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" name="object 98"/>
          <p:cNvSpPr/>
          <p:nvPr/>
        </p:nvSpPr>
        <p:spPr>
          <a:xfrm>
            <a:off x="947431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" name="object 99"/>
          <p:cNvSpPr/>
          <p:nvPr/>
        </p:nvSpPr>
        <p:spPr>
          <a:xfrm>
            <a:off x="951921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" name="object 100"/>
          <p:cNvSpPr/>
          <p:nvPr/>
        </p:nvSpPr>
        <p:spPr>
          <a:xfrm>
            <a:off x="956411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" name="object 101"/>
          <p:cNvSpPr/>
          <p:nvPr/>
        </p:nvSpPr>
        <p:spPr>
          <a:xfrm>
            <a:off x="960901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" name="object 102"/>
          <p:cNvSpPr/>
          <p:nvPr/>
        </p:nvSpPr>
        <p:spPr>
          <a:xfrm>
            <a:off x="965391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" name="object 103"/>
          <p:cNvSpPr/>
          <p:nvPr/>
        </p:nvSpPr>
        <p:spPr>
          <a:xfrm>
            <a:off x="969881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" name="object 104"/>
          <p:cNvSpPr/>
          <p:nvPr/>
        </p:nvSpPr>
        <p:spPr>
          <a:xfrm>
            <a:off x="974371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" name="object 105"/>
          <p:cNvSpPr/>
          <p:nvPr/>
        </p:nvSpPr>
        <p:spPr>
          <a:xfrm>
            <a:off x="978861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" name="object 106"/>
          <p:cNvSpPr/>
          <p:nvPr/>
        </p:nvSpPr>
        <p:spPr>
          <a:xfrm>
            <a:off x="983351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" name="object 107"/>
          <p:cNvSpPr/>
          <p:nvPr/>
        </p:nvSpPr>
        <p:spPr>
          <a:xfrm>
            <a:off x="987840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" name="object 108"/>
          <p:cNvSpPr/>
          <p:nvPr/>
        </p:nvSpPr>
        <p:spPr>
          <a:xfrm>
            <a:off x="992331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" name="object 109"/>
          <p:cNvSpPr/>
          <p:nvPr/>
        </p:nvSpPr>
        <p:spPr>
          <a:xfrm>
            <a:off x="996821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" name="object 110"/>
          <p:cNvSpPr/>
          <p:nvPr/>
        </p:nvSpPr>
        <p:spPr>
          <a:xfrm>
            <a:off x="1001311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" name="object 111"/>
          <p:cNvSpPr/>
          <p:nvPr/>
        </p:nvSpPr>
        <p:spPr>
          <a:xfrm>
            <a:off x="10058012" y="12"/>
            <a:ext cx="94615" cy="134620"/>
          </a:xfrm>
          <a:custGeom>
            <a:avLst/>
            <a:gdLst/>
            <a:ahLst/>
            <a:cxnLst/>
            <a:rect l="l" t="t" r="r" b="b"/>
            <a:pathLst>
              <a:path w="94615" h="134620">
                <a:moveTo>
                  <a:pt x="0" y="0"/>
                </a:moveTo>
                <a:lnTo>
                  <a:pt x="93999" y="134541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" name="object 112"/>
          <p:cNvSpPr/>
          <p:nvPr/>
        </p:nvSpPr>
        <p:spPr>
          <a:xfrm>
            <a:off x="10102906" y="12"/>
            <a:ext cx="49530" cy="70485"/>
          </a:xfrm>
          <a:custGeom>
            <a:avLst/>
            <a:gdLst/>
            <a:ahLst/>
            <a:cxnLst/>
            <a:rect l="l" t="t" r="r" b="b"/>
            <a:pathLst>
              <a:path w="49529" h="70485">
                <a:moveTo>
                  <a:pt x="0" y="0"/>
                </a:moveTo>
                <a:lnTo>
                  <a:pt x="49105" y="70284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" name="object 113"/>
          <p:cNvSpPr/>
          <p:nvPr/>
        </p:nvSpPr>
        <p:spPr>
          <a:xfrm>
            <a:off x="540004" y="130264"/>
            <a:ext cx="34925" cy="50165"/>
          </a:xfrm>
          <a:custGeom>
            <a:avLst/>
            <a:gdLst/>
            <a:ahLst/>
            <a:cxnLst/>
            <a:rect l="l" t="t" r="r" b="b"/>
            <a:pathLst>
              <a:path w="34925" h="50164">
                <a:moveTo>
                  <a:pt x="0" y="0"/>
                </a:moveTo>
                <a:lnTo>
                  <a:pt x="34755" y="49745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" name="object 114"/>
          <p:cNvSpPr/>
          <p:nvPr/>
        </p:nvSpPr>
        <p:spPr>
          <a:xfrm>
            <a:off x="540004" y="66006"/>
            <a:ext cx="80010" cy="114300"/>
          </a:xfrm>
          <a:custGeom>
            <a:avLst/>
            <a:gdLst/>
            <a:ahLst/>
            <a:cxnLst/>
            <a:rect l="l" t="t" r="r" b="b"/>
            <a:pathLst>
              <a:path w="80009" h="114300">
                <a:moveTo>
                  <a:pt x="0" y="0"/>
                </a:moveTo>
                <a:lnTo>
                  <a:pt x="79649" y="114002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" name="object 115"/>
          <p:cNvSpPr/>
          <p:nvPr/>
        </p:nvSpPr>
        <p:spPr>
          <a:xfrm>
            <a:off x="540004" y="1740"/>
            <a:ext cx="125095" cy="178435"/>
          </a:xfrm>
          <a:custGeom>
            <a:avLst/>
            <a:gdLst/>
            <a:ahLst/>
            <a:cxnLst/>
            <a:rect l="l" t="t" r="r" b="b"/>
            <a:pathLst>
              <a:path w="125095" h="178435">
                <a:moveTo>
                  <a:pt x="0" y="0"/>
                </a:moveTo>
                <a:lnTo>
                  <a:pt x="124551" y="178269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" name="object 116"/>
          <p:cNvSpPr/>
          <p:nvPr/>
        </p:nvSpPr>
        <p:spPr>
          <a:xfrm>
            <a:off x="58369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" name="object 117"/>
          <p:cNvSpPr/>
          <p:nvPr/>
        </p:nvSpPr>
        <p:spPr>
          <a:xfrm>
            <a:off x="62859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" name="object 118"/>
          <p:cNvSpPr/>
          <p:nvPr/>
        </p:nvSpPr>
        <p:spPr>
          <a:xfrm>
            <a:off x="67349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" name="object 119"/>
          <p:cNvSpPr/>
          <p:nvPr/>
        </p:nvSpPr>
        <p:spPr>
          <a:xfrm>
            <a:off x="71839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" name="object 120"/>
          <p:cNvSpPr/>
          <p:nvPr/>
        </p:nvSpPr>
        <p:spPr>
          <a:xfrm>
            <a:off x="76329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" name="object 121"/>
          <p:cNvSpPr/>
          <p:nvPr/>
        </p:nvSpPr>
        <p:spPr>
          <a:xfrm>
            <a:off x="80819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" name="object 122"/>
          <p:cNvSpPr/>
          <p:nvPr/>
        </p:nvSpPr>
        <p:spPr>
          <a:xfrm>
            <a:off x="85309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" name="object 123"/>
          <p:cNvSpPr/>
          <p:nvPr/>
        </p:nvSpPr>
        <p:spPr>
          <a:xfrm>
            <a:off x="89799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" name="object 124"/>
          <p:cNvSpPr/>
          <p:nvPr/>
        </p:nvSpPr>
        <p:spPr>
          <a:xfrm>
            <a:off x="94289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" name="object 125"/>
          <p:cNvSpPr/>
          <p:nvPr/>
        </p:nvSpPr>
        <p:spPr>
          <a:xfrm>
            <a:off x="98779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" name="object 126"/>
          <p:cNvSpPr/>
          <p:nvPr/>
        </p:nvSpPr>
        <p:spPr>
          <a:xfrm>
            <a:off x="103269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" name="object 127"/>
          <p:cNvSpPr/>
          <p:nvPr/>
        </p:nvSpPr>
        <p:spPr>
          <a:xfrm>
            <a:off x="107758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" name="object 128"/>
          <p:cNvSpPr/>
          <p:nvPr/>
        </p:nvSpPr>
        <p:spPr>
          <a:xfrm>
            <a:off x="112249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" name="object 129"/>
          <p:cNvSpPr/>
          <p:nvPr/>
        </p:nvSpPr>
        <p:spPr>
          <a:xfrm>
            <a:off x="116738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" name="object 130"/>
          <p:cNvSpPr/>
          <p:nvPr/>
        </p:nvSpPr>
        <p:spPr>
          <a:xfrm>
            <a:off x="121229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" name="object 131"/>
          <p:cNvSpPr/>
          <p:nvPr/>
        </p:nvSpPr>
        <p:spPr>
          <a:xfrm>
            <a:off x="125719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" name="object 132"/>
          <p:cNvSpPr/>
          <p:nvPr/>
        </p:nvSpPr>
        <p:spPr>
          <a:xfrm>
            <a:off x="130208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" name="object 133"/>
          <p:cNvSpPr/>
          <p:nvPr/>
        </p:nvSpPr>
        <p:spPr>
          <a:xfrm>
            <a:off x="134699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" name="object 134"/>
          <p:cNvSpPr/>
          <p:nvPr/>
        </p:nvSpPr>
        <p:spPr>
          <a:xfrm>
            <a:off x="139188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5" name="object 135"/>
          <p:cNvSpPr/>
          <p:nvPr/>
        </p:nvSpPr>
        <p:spPr>
          <a:xfrm>
            <a:off x="143678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6" name="object 136"/>
          <p:cNvSpPr/>
          <p:nvPr/>
        </p:nvSpPr>
        <p:spPr>
          <a:xfrm>
            <a:off x="148168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7" name="object 137"/>
          <p:cNvSpPr/>
          <p:nvPr/>
        </p:nvSpPr>
        <p:spPr>
          <a:xfrm>
            <a:off x="152658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8" name="object 138"/>
          <p:cNvSpPr/>
          <p:nvPr/>
        </p:nvSpPr>
        <p:spPr>
          <a:xfrm>
            <a:off x="157149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9" name="object 139"/>
          <p:cNvSpPr/>
          <p:nvPr/>
        </p:nvSpPr>
        <p:spPr>
          <a:xfrm>
            <a:off x="161638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0" name="object 140"/>
          <p:cNvSpPr/>
          <p:nvPr/>
        </p:nvSpPr>
        <p:spPr>
          <a:xfrm>
            <a:off x="166128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1" name="object 141"/>
          <p:cNvSpPr/>
          <p:nvPr/>
        </p:nvSpPr>
        <p:spPr>
          <a:xfrm>
            <a:off x="170618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2" name="object 142"/>
          <p:cNvSpPr/>
          <p:nvPr/>
        </p:nvSpPr>
        <p:spPr>
          <a:xfrm>
            <a:off x="17510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3" name="object 143"/>
          <p:cNvSpPr/>
          <p:nvPr/>
        </p:nvSpPr>
        <p:spPr>
          <a:xfrm>
            <a:off x="179598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4" name="object 144"/>
          <p:cNvSpPr/>
          <p:nvPr/>
        </p:nvSpPr>
        <p:spPr>
          <a:xfrm>
            <a:off x="18408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5" name="object 145"/>
          <p:cNvSpPr/>
          <p:nvPr/>
        </p:nvSpPr>
        <p:spPr>
          <a:xfrm>
            <a:off x="188578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6" name="object 146"/>
          <p:cNvSpPr/>
          <p:nvPr/>
        </p:nvSpPr>
        <p:spPr>
          <a:xfrm>
            <a:off x="193068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7" name="object 147"/>
          <p:cNvSpPr/>
          <p:nvPr/>
        </p:nvSpPr>
        <p:spPr>
          <a:xfrm>
            <a:off x="197557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8" name="object 148"/>
          <p:cNvSpPr/>
          <p:nvPr/>
        </p:nvSpPr>
        <p:spPr>
          <a:xfrm>
            <a:off x="202048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9" name="object 149"/>
          <p:cNvSpPr/>
          <p:nvPr/>
        </p:nvSpPr>
        <p:spPr>
          <a:xfrm>
            <a:off x="206538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0" name="object 150"/>
          <p:cNvSpPr/>
          <p:nvPr/>
        </p:nvSpPr>
        <p:spPr>
          <a:xfrm>
            <a:off x="21102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1" name="object 151"/>
          <p:cNvSpPr/>
          <p:nvPr/>
        </p:nvSpPr>
        <p:spPr>
          <a:xfrm>
            <a:off x="21551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2" name="object 152"/>
          <p:cNvSpPr/>
          <p:nvPr/>
        </p:nvSpPr>
        <p:spPr>
          <a:xfrm>
            <a:off x="22000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3" name="object 153"/>
          <p:cNvSpPr/>
          <p:nvPr/>
        </p:nvSpPr>
        <p:spPr>
          <a:xfrm>
            <a:off x="224498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4" name="object 154"/>
          <p:cNvSpPr/>
          <p:nvPr/>
        </p:nvSpPr>
        <p:spPr>
          <a:xfrm>
            <a:off x="22898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5" name="object 155"/>
          <p:cNvSpPr/>
          <p:nvPr/>
        </p:nvSpPr>
        <p:spPr>
          <a:xfrm>
            <a:off x="23347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6" name="object 156"/>
          <p:cNvSpPr/>
          <p:nvPr/>
        </p:nvSpPr>
        <p:spPr>
          <a:xfrm>
            <a:off x="23796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7" name="object 157"/>
          <p:cNvSpPr/>
          <p:nvPr/>
        </p:nvSpPr>
        <p:spPr>
          <a:xfrm>
            <a:off x="242458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8" name="object 158"/>
          <p:cNvSpPr/>
          <p:nvPr/>
        </p:nvSpPr>
        <p:spPr>
          <a:xfrm>
            <a:off x="246948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9" name="object 159"/>
          <p:cNvSpPr/>
          <p:nvPr/>
        </p:nvSpPr>
        <p:spPr>
          <a:xfrm>
            <a:off x="251437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0" name="object 160"/>
          <p:cNvSpPr/>
          <p:nvPr/>
        </p:nvSpPr>
        <p:spPr>
          <a:xfrm>
            <a:off x="255928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1" name="object 161"/>
          <p:cNvSpPr/>
          <p:nvPr/>
        </p:nvSpPr>
        <p:spPr>
          <a:xfrm>
            <a:off x="260418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2" name="object 162"/>
          <p:cNvSpPr/>
          <p:nvPr/>
        </p:nvSpPr>
        <p:spPr>
          <a:xfrm>
            <a:off x="26490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3" name="object 163"/>
          <p:cNvSpPr/>
          <p:nvPr/>
        </p:nvSpPr>
        <p:spPr>
          <a:xfrm>
            <a:off x="26939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4" name="object 164"/>
          <p:cNvSpPr/>
          <p:nvPr/>
        </p:nvSpPr>
        <p:spPr>
          <a:xfrm>
            <a:off x="273887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5" name="object 165"/>
          <p:cNvSpPr/>
          <p:nvPr/>
        </p:nvSpPr>
        <p:spPr>
          <a:xfrm>
            <a:off x="278377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6" name="object 166"/>
          <p:cNvSpPr/>
          <p:nvPr/>
        </p:nvSpPr>
        <p:spPr>
          <a:xfrm>
            <a:off x="282867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7" name="object 167"/>
          <p:cNvSpPr/>
          <p:nvPr/>
        </p:nvSpPr>
        <p:spPr>
          <a:xfrm>
            <a:off x="287358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8" name="object 168"/>
          <p:cNvSpPr/>
          <p:nvPr/>
        </p:nvSpPr>
        <p:spPr>
          <a:xfrm>
            <a:off x="291848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9" name="object 169"/>
          <p:cNvSpPr/>
          <p:nvPr/>
        </p:nvSpPr>
        <p:spPr>
          <a:xfrm>
            <a:off x="296337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0" name="object 170"/>
          <p:cNvSpPr/>
          <p:nvPr/>
        </p:nvSpPr>
        <p:spPr>
          <a:xfrm>
            <a:off x="300827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1" name="object 171"/>
          <p:cNvSpPr/>
          <p:nvPr/>
        </p:nvSpPr>
        <p:spPr>
          <a:xfrm>
            <a:off x="305317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2" name="object 172"/>
          <p:cNvSpPr/>
          <p:nvPr/>
        </p:nvSpPr>
        <p:spPr>
          <a:xfrm>
            <a:off x="309807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3" name="object 173"/>
          <p:cNvSpPr/>
          <p:nvPr/>
        </p:nvSpPr>
        <p:spPr>
          <a:xfrm>
            <a:off x="314297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4" name="object 174"/>
          <p:cNvSpPr/>
          <p:nvPr/>
        </p:nvSpPr>
        <p:spPr>
          <a:xfrm>
            <a:off x="318787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5" name="object 175"/>
          <p:cNvSpPr/>
          <p:nvPr/>
        </p:nvSpPr>
        <p:spPr>
          <a:xfrm>
            <a:off x="323277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6" name="object 176"/>
          <p:cNvSpPr/>
          <p:nvPr/>
        </p:nvSpPr>
        <p:spPr>
          <a:xfrm>
            <a:off x="327767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7" name="object 177"/>
          <p:cNvSpPr/>
          <p:nvPr/>
        </p:nvSpPr>
        <p:spPr>
          <a:xfrm>
            <a:off x="332257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8" name="object 178"/>
          <p:cNvSpPr/>
          <p:nvPr/>
        </p:nvSpPr>
        <p:spPr>
          <a:xfrm>
            <a:off x="336747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9" name="object 179"/>
          <p:cNvSpPr/>
          <p:nvPr/>
        </p:nvSpPr>
        <p:spPr>
          <a:xfrm>
            <a:off x="341237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0" name="object 180"/>
          <p:cNvSpPr/>
          <p:nvPr/>
        </p:nvSpPr>
        <p:spPr>
          <a:xfrm>
            <a:off x="345727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1" name="object 181"/>
          <p:cNvSpPr/>
          <p:nvPr/>
        </p:nvSpPr>
        <p:spPr>
          <a:xfrm>
            <a:off x="350217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2" name="object 182"/>
          <p:cNvSpPr/>
          <p:nvPr/>
        </p:nvSpPr>
        <p:spPr>
          <a:xfrm>
            <a:off x="354707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3" name="object 183"/>
          <p:cNvSpPr/>
          <p:nvPr/>
        </p:nvSpPr>
        <p:spPr>
          <a:xfrm>
            <a:off x="359197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4" name="object 184"/>
          <p:cNvSpPr/>
          <p:nvPr/>
        </p:nvSpPr>
        <p:spPr>
          <a:xfrm>
            <a:off x="363686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5" name="object 185"/>
          <p:cNvSpPr/>
          <p:nvPr/>
        </p:nvSpPr>
        <p:spPr>
          <a:xfrm>
            <a:off x="368177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6" name="object 186"/>
          <p:cNvSpPr/>
          <p:nvPr/>
        </p:nvSpPr>
        <p:spPr>
          <a:xfrm>
            <a:off x="372667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7" name="object 187"/>
          <p:cNvSpPr/>
          <p:nvPr/>
        </p:nvSpPr>
        <p:spPr>
          <a:xfrm>
            <a:off x="377157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8" name="object 188"/>
          <p:cNvSpPr/>
          <p:nvPr/>
        </p:nvSpPr>
        <p:spPr>
          <a:xfrm>
            <a:off x="381647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9" name="object 189"/>
          <p:cNvSpPr/>
          <p:nvPr/>
        </p:nvSpPr>
        <p:spPr>
          <a:xfrm>
            <a:off x="386136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0" name="object 190"/>
          <p:cNvSpPr/>
          <p:nvPr/>
        </p:nvSpPr>
        <p:spPr>
          <a:xfrm>
            <a:off x="390627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1" name="object 191"/>
          <p:cNvSpPr/>
          <p:nvPr/>
        </p:nvSpPr>
        <p:spPr>
          <a:xfrm>
            <a:off x="395116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2" name="object 192"/>
          <p:cNvSpPr/>
          <p:nvPr/>
        </p:nvSpPr>
        <p:spPr>
          <a:xfrm>
            <a:off x="399606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3" name="object 193"/>
          <p:cNvSpPr/>
          <p:nvPr/>
        </p:nvSpPr>
        <p:spPr>
          <a:xfrm>
            <a:off x="404097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4" name="object 194"/>
          <p:cNvSpPr/>
          <p:nvPr/>
        </p:nvSpPr>
        <p:spPr>
          <a:xfrm>
            <a:off x="408586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5" name="object 195"/>
          <p:cNvSpPr/>
          <p:nvPr/>
        </p:nvSpPr>
        <p:spPr>
          <a:xfrm>
            <a:off x="413077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6" name="object 196"/>
          <p:cNvSpPr/>
          <p:nvPr/>
        </p:nvSpPr>
        <p:spPr>
          <a:xfrm>
            <a:off x="417566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7" name="object 197"/>
          <p:cNvSpPr/>
          <p:nvPr/>
        </p:nvSpPr>
        <p:spPr>
          <a:xfrm>
            <a:off x="422056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8" name="object 198"/>
          <p:cNvSpPr/>
          <p:nvPr/>
        </p:nvSpPr>
        <p:spPr>
          <a:xfrm>
            <a:off x="426546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9" name="object 199"/>
          <p:cNvSpPr/>
          <p:nvPr/>
        </p:nvSpPr>
        <p:spPr>
          <a:xfrm>
            <a:off x="431036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0" name="object 200"/>
          <p:cNvSpPr/>
          <p:nvPr/>
        </p:nvSpPr>
        <p:spPr>
          <a:xfrm>
            <a:off x="435527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1" name="object 201"/>
          <p:cNvSpPr/>
          <p:nvPr/>
        </p:nvSpPr>
        <p:spPr>
          <a:xfrm>
            <a:off x="440016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2" name="object 202"/>
          <p:cNvSpPr/>
          <p:nvPr/>
        </p:nvSpPr>
        <p:spPr>
          <a:xfrm>
            <a:off x="444506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3" name="object 203"/>
          <p:cNvSpPr/>
          <p:nvPr/>
        </p:nvSpPr>
        <p:spPr>
          <a:xfrm>
            <a:off x="448996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4" name="object 204"/>
          <p:cNvSpPr/>
          <p:nvPr/>
        </p:nvSpPr>
        <p:spPr>
          <a:xfrm>
            <a:off x="453486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5" name="object 205"/>
          <p:cNvSpPr/>
          <p:nvPr/>
        </p:nvSpPr>
        <p:spPr>
          <a:xfrm>
            <a:off x="457976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6" name="object 206"/>
          <p:cNvSpPr/>
          <p:nvPr/>
        </p:nvSpPr>
        <p:spPr>
          <a:xfrm>
            <a:off x="462466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7" name="object 207"/>
          <p:cNvSpPr/>
          <p:nvPr/>
        </p:nvSpPr>
        <p:spPr>
          <a:xfrm>
            <a:off x="466956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8" name="object 208"/>
          <p:cNvSpPr/>
          <p:nvPr/>
        </p:nvSpPr>
        <p:spPr>
          <a:xfrm>
            <a:off x="471446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9" name="object 209"/>
          <p:cNvSpPr/>
          <p:nvPr/>
        </p:nvSpPr>
        <p:spPr>
          <a:xfrm>
            <a:off x="475936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0" name="object 210"/>
          <p:cNvSpPr/>
          <p:nvPr/>
        </p:nvSpPr>
        <p:spPr>
          <a:xfrm>
            <a:off x="480426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1" name="object 211"/>
          <p:cNvSpPr/>
          <p:nvPr/>
        </p:nvSpPr>
        <p:spPr>
          <a:xfrm>
            <a:off x="484916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2" name="object 212"/>
          <p:cNvSpPr/>
          <p:nvPr/>
        </p:nvSpPr>
        <p:spPr>
          <a:xfrm>
            <a:off x="489406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3" name="object 213"/>
          <p:cNvSpPr/>
          <p:nvPr/>
        </p:nvSpPr>
        <p:spPr>
          <a:xfrm>
            <a:off x="493896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4" name="object 214"/>
          <p:cNvSpPr/>
          <p:nvPr/>
        </p:nvSpPr>
        <p:spPr>
          <a:xfrm>
            <a:off x="498386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5" name="object 215"/>
          <p:cNvSpPr/>
          <p:nvPr/>
        </p:nvSpPr>
        <p:spPr>
          <a:xfrm>
            <a:off x="502876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6" name="object 216"/>
          <p:cNvSpPr/>
          <p:nvPr/>
        </p:nvSpPr>
        <p:spPr>
          <a:xfrm>
            <a:off x="507365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7" name="object 217"/>
          <p:cNvSpPr/>
          <p:nvPr/>
        </p:nvSpPr>
        <p:spPr>
          <a:xfrm>
            <a:off x="511856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8" name="object 218"/>
          <p:cNvSpPr/>
          <p:nvPr/>
        </p:nvSpPr>
        <p:spPr>
          <a:xfrm>
            <a:off x="516346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9" name="object 219"/>
          <p:cNvSpPr/>
          <p:nvPr/>
        </p:nvSpPr>
        <p:spPr>
          <a:xfrm>
            <a:off x="520836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0" name="object 220"/>
          <p:cNvSpPr/>
          <p:nvPr/>
        </p:nvSpPr>
        <p:spPr>
          <a:xfrm>
            <a:off x="525326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1" name="object 221"/>
          <p:cNvSpPr/>
          <p:nvPr/>
        </p:nvSpPr>
        <p:spPr>
          <a:xfrm>
            <a:off x="529815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2" name="object 222"/>
          <p:cNvSpPr/>
          <p:nvPr/>
        </p:nvSpPr>
        <p:spPr>
          <a:xfrm>
            <a:off x="8437295" y="435254"/>
            <a:ext cx="501611" cy="10008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3" name="object 223"/>
          <p:cNvSpPr/>
          <p:nvPr/>
        </p:nvSpPr>
        <p:spPr>
          <a:xfrm>
            <a:off x="8126082" y="360006"/>
            <a:ext cx="249923" cy="24249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6" name="object 226"/>
          <p:cNvSpPr/>
          <p:nvPr/>
        </p:nvSpPr>
        <p:spPr>
          <a:xfrm>
            <a:off x="3567942" y="0"/>
            <a:ext cx="3556635" cy="1080135"/>
          </a:xfrm>
          <a:custGeom>
            <a:avLst/>
            <a:gdLst/>
            <a:ahLst/>
            <a:cxnLst/>
            <a:rect l="l" t="t" r="r" b="b"/>
            <a:pathLst>
              <a:path w="3556634" h="1080135">
                <a:moveTo>
                  <a:pt x="3556128" y="0"/>
                </a:moveTo>
                <a:lnTo>
                  <a:pt x="0" y="0"/>
                </a:lnTo>
                <a:lnTo>
                  <a:pt x="15653" y="29729"/>
                </a:lnTo>
                <a:lnTo>
                  <a:pt x="38721" y="71129"/>
                </a:lnTo>
                <a:lnTo>
                  <a:pt x="62733" y="111919"/>
                </a:lnTo>
                <a:lnTo>
                  <a:pt x="87673" y="152086"/>
                </a:lnTo>
                <a:lnTo>
                  <a:pt x="113526" y="191613"/>
                </a:lnTo>
                <a:lnTo>
                  <a:pt x="140278" y="230487"/>
                </a:lnTo>
                <a:lnTo>
                  <a:pt x="167915" y="268692"/>
                </a:lnTo>
                <a:lnTo>
                  <a:pt x="196421" y="306214"/>
                </a:lnTo>
                <a:lnTo>
                  <a:pt x="225781" y="343038"/>
                </a:lnTo>
                <a:lnTo>
                  <a:pt x="255982" y="379150"/>
                </a:lnTo>
                <a:lnTo>
                  <a:pt x="287007" y="414533"/>
                </a:lnTo>
                <a:lnTo>
                  <a:pt x="318843" y="449175"/>
                </a:lnTo>
                <a:lnTo>
                  <a:pt x="351474" y="483059"/>
                </a:lnTo>
                <a:lnTo>
                  <a:pt x="384886" y="516172"/>
                </a:lnTo>
                <a:lnTo>
                  <a:pt x="419064" y="548498"/>
                </a:lnTo>
                <a:lnTo>
                  <a:pt x="453994" y="580023"/>
                </a:lnTo>
                <a:lnTo>
                  <a:pt x="489660" y="610732"/>
                </a:lnTo>
                <a:lnTo>
                  <a:pt x="526047" y="640610"/>
                </a:lnTo>
                <a:lnTo>
                  <a:pt x="563142" y="669643"/>
                </a:lnTo>
                <a:lnTo>
                  <a:pt x="600929" y="697815"/>
                </a:lnTo>
                <a:lnTo>
                  <a:pt x="639394" y="725112"/>
                </a:lnTo>
                <a:lnTo>
                  <a:pt x="678522" y="751520"/>
                </a:lnTo>
                <a:lnTo>
                  <a:pt x="718297" y="777023"/>
                </a:lnTo>
                <a:lnTo>
                  <a:pt x="758706" y="801606"/>
                </a:lnTo>
                <a:lnTo>
                  <a:pt x="799733" y="825256"/>
                </a:lnTo>
                <a:lnTo>
                  <a:pt x="841364" y="847957"/>
                </a:lnTo>
                <a:lnTo>
                  <a:pt x="883585" y="869694"/>
                </a:lnTo>
                <a:lnTo>
                  <a:pt x="926379" y="890453"/>
                </a:lnTo>
                <a:lnTo>
                  <a:pt x="969733" y="910219"/>
                </a:lnTo>
                <a:lnTo>
                  <a:pt x="1013632" y="928977"/>
                </a:lnTo>
                <a:lnTo>
                  <a:pt x="1058060" y="946713"/>
                </a:lnTo>
                <a:lnTo>
                  <a:pt x="1103004" y="963411"/>
                </a:lnTo>
                <a:lnTo>
                  <a:pt x="1148449" y="979057"/>
                </a:lnTo>
                <a:lnTo>
                  <a:pt x="1194379" y="993637"/>
                </a:lnTo>
                <a:lnTo>
                  <a:pt x="1240780" y="1007134"/>
                </a:lnTo>
                <a:lnTo>
                  <a:pt x="1287638" y="1019536"/>
                </a:lnTo>
                <a:lnTo>
                  <a:pt x="1334937" y="1030826"/>
                </a:lnTo>
                <a:lnTo>
                  <a:pt x="1382662" y="1040991"/>
                </a:lnTo>
                <a:lnTo>
                  <a:pt x="1430800" y="1050015"/>
                </a:lnTo>
                <a:lnTo>
                  <a:pt x="1479335" y="1057884"/>
                </a:lnTo>
                <a:lnTo>
                  <a:pt x="1528252" y="1064582"/>
                </a:lnTo>
                <a:lnTo>
                  <a:pt x="1577537" y="1070096"/>
                </a:lnTo>
                <a:lnTo>
                  <a:pt x="1627175" y="1074410"/>
                </a:lnTo>
                <a:lnTo>
                  <a:pt x="1677152" y="1077510"/>
                </a:lnTo>
                <a:lnTo>
                  <a:pt x="1727452" y="1079380"/>
                </a:lnTo>
                <a:lnTo>
                  <a:pt x="1778059" y="1080007"/>
                </a:lnTo>
                <a:lnTo>
                  <a:pt x="1828669" y="1079380"/>
                </a:lnTo>
                <a:lnTo>
                  <a:pt x="1878970" y="1077510"/>
                </a:lnTo>
                <a:lnTo>
                  <a:pt x="1928949" y="1074410"/>
                </a:lnTo>
                <a:lnTo>
                  <a:pt x="1978589" y="1070095"/>
                </a:lnTo>
                <a:lnTo>
                  <a:pt x="2027875" y="1064581"/>
                </a:lnTo>
                <a:lnTo>
                  <a:pt x="2076795" y="1057882"/>
                </a:lnTo>
                <a:lnTo>
                  <a:pt x="2125331" y="1050013"/>
                </a:lnTo>
                <a:lnTo>
                  <a:pt x="2173471" y="1040988"/>
                </a:lnTo>
                <a:lnTo>
                  <a:pt x="2221198" y="1030823"/>
                </a:lnTo>
                <a:lnTo>
                  <a:pt x="2268499" y="1019532"/>
                </a:lnTo>
                <a:lnTo>
                  <a:pt x="2315358" y="1007130"/>
                </a:lnTo>
                <a:lnTo>
                  <a:pt x="2361761" y="993631"/>
                </a:lnTo>
                <a:lnTo>
                  <a:pt x="2407692" y="979051"/>
                </a:lnTo>
                <a:lnTo>
                  <a:pt x="2453138" y="963403"/>
                </a:lnTo>
                <a:lnTo>
                  <a:pt x="2498084" y="946704"/>
                </a:lnTo>
                <a:lnTo>
                  <a:pt x="2542514" y="928968"/>
                </a:lnTo>
                <a:lnTo>
                  <a:pt x="2586414" y="910208"/>
                </a:lnTo>
                <a:lnTo>
                  <a:pt x="2629769" y="890441"/>
                </a:lnTo>
                <a:lnTo>
                  <a:pt x="2672564" y="869681"/>
                </a:lnTo>
                <a:lnTo>
                  <a:pt x="2714786" y="847942"/>
                </a:lnTo>
                <a:lnTo>
                  <a:pt x="2756418" y="825240"/>
                </a:lnTo>
                <a:lnTo>
                  <a:pt x="2797446" y="801589"/>
                </a:lnTo>
                <a:lnTo>
                  <a:pt x="2837856" y="777004"/>
                </a:lnTo>
                <a:lnTo>
                  <a:pt x="2877632" y="751500"/>
                </a:lnTo>
                <a:lnTo>
                  <a:pt x="2916760" y="725091"/>
                </a:lnTo>
                <a:lnTo>
                  <a:pt x="2955226" y="697792"/>
                </a:lnTo>
                <a:lnTo>
                  <a:pt x="2993014" y="669618"/>
                </a:lnTo>
                <a:lnTo>
                  <a:pt x="3030109" y="640584"/>
                </a:lnTo>
                <a:lnTo>
                  <a:pt x="3066498" y="610704"/>
                </a:lnTo>
                <a:lnTo>
                  <a:pt x="3102164" y="579994"/>
                </a:lnTo>
                <a:lnTo>
                  <a:pt x="3137094" y="548467"/>
                </a:lnTo>
                <a:lnTo>
                  <a:pt x="3171272" y="516139"/>
                </a:lnTo>
                <a:lnTo>
                  <a:pt x="3204685" y="483025"/>
                </a:lnTo>
                <a:lnTo>
                  <a:pt x="3237316" y="449139"/>
                </a:lnTo>
                <a:lnTo>
                  <a:pt x="3269152" y="414496"/>
                </a:lnTo>
                <a:lnTo>
                  <a:pt x="3300177" y="379110"/>
                </a:lnTo>
                <a:lnTo>
                  <a:pt x="3330377" y="342998"/>
                </a:lnTo>
                <a:lnTo>
                  <a:pt x="3359738" y="306172"/>
                </a:lnTo>
                <a:lnTo>
                  <a:pt x="3388244" y="268648"/>
                </a:lnTo>
                <a:lnTo>
                  <a:pt x="3415880" y="230441"/>
                </a:lnTo>
                <a:lnTo>
                  <a:pt x="3442632" y="191566"/>
                </a:lnTo>
                <a:lnTo>
                  <a:pt x="3468485" y="152037"/>
                </a:lnTo>
                <a:lnTo>
                  <a:pt x="3493425" y="111869"/>
                </a:lnTo>
                <a:lnTo>
                  <a:pt x="3517436" y="71076"/>
                </a:lnTo>
                <a:lnTo>
                  <a:pt x="3540504" y="29675"/>
                </a:lnTo>
                <a:lnTo>
                  <a:pt x="3556128" y="0"/>
                </a:lnTo>
                <a:close/>
              </a:path>
            </a:pathLst>
          </a:custGeom>
          <a:solidFill>
            <a:srgbClr val="007D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7" name="object 22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pc="125" dirty="0"/>
              <a:t>5</a:t>
            </a:r>
          </a:p>
        </p:txBody>
      </p:sp>
      <p:sp>
        <p:nvSpPr>
          <p:cNvPr id="228" name="object 228"/>
          <p:cNvSpPr/>
          <p:nvPr/>
        </p:nvSpPr>
        <p:spPr>
          <a:xfrm>
            <a:off x="565401" y="2185403"/>
            <a:ext cx="4989195" cy="1353820"/>
          </a:xfrm>
          <a:custGeom>
            <a:avLst/>
            <a:gdLst/>
            <a:ahLst/>
            <a:cxnLst/>
            <a:rect l="l" t="t" r="r" b="b"/>
            <a:pathLst>
              <a:path w="4989195" h="1353820">
                <a:moveTo>
                  <a:pt x="154597" y="0"/>
                </a:moveTo>
                <a:lnTo>
                  <a:pt x="107511" y="6942"/>
                </a:lnTo>
                <a:lnTo>
                  <a:pt x="71388" y="21339"/>
                </a:lnTo>
                <a:lnTo>
                  <a:pt x="36578" y="48171"/>
                </a:lnTo>
                <a:lnTo>
                  <a:pt x="10357" y="91303"/>
                </a:lnTo>
                <a:lnTo>
                  <a:pt x="0" y="154597"/>
                </a:lnTo>
                <a:lnTo>
                  <a:pt x="0" y="1198600"/>
                </a:lnTo>
                <a:lnTo>
                  <a:pt x="6942" y="1245680"/>
                </a:lnTo>
                <a:lnTo>
                  <a:pt x="21339" y="1281804"/>
                </a:lnTo>
                <a:lnTo>
                  <a:pt x="48171" y="1316616"/>
                </a:lnTo>
                <a:lnTo>
                  <a:pt x="91303" y="1342839"/>
                </a:lnTo>
                <a:lnTo>
                  <a:pt x="154597" y="1353197"/>
                </a:lnTo>
                <a:lnTo>
                  <a:pt x="4834597" y="1353197"/>
                </a:lnTo>
                <a:lnTo>
                  <a:pt x="4881683" y="1346258"/>
                </a:lnTo>
                <a:lnTo>
                  <a:pt x="4917806" y="1331863"/>
                </a:lnTo>
                <a:lnTo>
                  <a:pt x="4952616" y="1305031"/>
                </a:lnTo>
                <a:lnTo>
                  <a:pt x="4978837" y="1261899"/>
                </a:lnTo>
                <a:lnTo>
                  <a:pt x="4989195" y="1198600"/>
                </a:lnTo>
                <a:lnTo>
                  <a:pt x="4989195" y="154597"/>
                </a:lnTo>
                <a:lnTo>
                  <a:pt x="4982261" y="107517"/>
                </a:lnTo>
                <a:lnTo>
                  <a:pt x="4967865" y="71393"/>
                </a:lnTo>
                <a:lnTo>
                  <a:pt x="4941031" y="36581"/>
                </a:lnTo>
                <a:lnTo>
                  <a:pt x="4897897" y="10358"/>
                </a:lnTo>
                <a:lnTo>
                  <a:pt x="4834597" y="0"/>
                </a:lnTo>
                <a:lnTo>
                  <a:pt x="154597" y="0"/>
                </a:lnTo>
                <a:close/>
              </a:path>
            </a:pathLst>
          </a:custGeom>
          <a:ln w="50800">
            <a:solidFill>
              <a:srgbClr val="BCBEC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9" name="object 229"/>
          <p:cNvSpPr/>
          <p:nvPr/>
        </p:nvSpPr>
        <p:spPr>
          <a:xfrm>
            <a:off x="565401" y="4582693"/>
            <a:ext cx="4989195" cy="1641475"/>
          </a:xfrm>
          <a:custGeom>
            <a:avLst/>
            <a:gdLst/>
            <a:ahLst/>
            <a:cxnLst/>
            <a:rect l="l" t="t" r="r" b="b"/>
            <a:pathLst>
              <a:path w="4989195" h="1641475">
                <a:moveTo>
                  <a:pt x="154597" y="0"/>
                </a:moveTo>
                <a:lnTo>
                  <a:pt x="107511" y="6942"/>
                </a:lnTo>
                <a:lnTo>
                  <a:pt x="71388" y="21339"/>
                </a:lnTo>
                <a:lnTo>
                  <a:pt x="36578" y="48171"/>
                </a:lnTo>
                <a:lnTo>
                  <a:pt x="10357" y="91303"/>
                </a:lnTo>
                <a:lnTo>
                  <a:pt x="0" y="154597"/>
                </a:lnTo>
                <a:lnTo>
                  <a:pt x="0" y="1486598"/>
                </a:lnTo>
                <a:lnTo>
                  <a:pt x="6942" y="1533683"/>
                </a:lnTo>
                <a:lnTo>
                  <a:pt x="21339" y="1569807"/>
                </a:lnTo>
                <a:lnTo>
                  <a:pt x="48171" y="1604617"/>
                </a:lnTo>
                <a:lnTo>
                  <a:pt x="91303" y="1630838"/>
                </a:lnTo>
                <a:lnTo>
                  <a:pt x="154597" y="1641195"/>
                </a:lnTo>
                <a:lnTo>
                  <a:pt x="4834597" y="1641195"/>
                </a:lnTo>
                <a:lnTo>
                  <a:pt x="4881683" y="1634261"/>
                </a:lnTo>
                <a:lnTo>
                  <a:pt x="4917806" y="1619865"/>
                </a:lnTo>
                <a:lnTo>
                  <a:pt x="4952616" y="1593032"/>
                </a:lnTo>
                <a:lnTo>
                  <a:pt x="4978837" y="1549897"/>
                </a:lnTo>
                <a:lnTo>
                  <a:pt x="4989195" y="1486598"/>
                </a:lnTo>
                <a:lnTo>
                  <a:pt x="4989195" y="154597"/>
                </a:lnTo>
                <a:lnTo>
                  <a:pt x="4982261" y="107517"/>
                </a:lnTo>
                <a:lnTo>
                  <a:pt x="4967865" y="71393"/>
                </a:lnTo>
                <a:lnTo>
                  <a:pt x="4941031" y="36581"/>
                </a:lnTo>
                <a:lnTo>
                  <a:pt x="4897897" y="10358"/>
                </a:lnTo>
                <a:lnTo>
                  <a:pt x="4834597" y="0"/>
                </a:lnTo>
                <a:lnTo>
                  <a:pt x="154597" y="0"/>
                </a:lnTo>
                <a:close/>
              </a:path>
            </a:pathLst>
          </a:custGeom>
          <a:ln w="50800">
            <a:solidFill>
              <a:srgbClr val="BCBEC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0" name="object 230"/>
          <p:cNvSpPr txBox="1"/>
          <p:nvPr/>
        </p:nvSpPr>
        <p:spPr>
          <a:xfrm>
            <a:off x="683996" y="2340013"/>
            <a:ext cx="4752340" cy="360045"/>
          </a:xfrm>
          <a:prstGeom prst="rect">
            <a:avLst/>
          </a:prstGeom>
          <a:solidFill>
            <a:srgbClr val="189CB1"/>
          </a:solidFill>
        </p:spPr>
        <p:txBody>
          <a:bodyPr vert="horz" wrap="square" lIns="0" tIns="55244" rIns="0" bIns="0" rtlCol="0">
            <a:spAutoFit/>
          </a:bodyPr>
          <a:lstStyle/>
          <a:p>
            <a:pPr marR="635" algn="ctr">
              <a:lnSpc>
                <a:spcPct val="100000"/>
              </a:lnSpc>
              <a:spcBef>
                <a:spcPts val="434"/>
              </a:spcBef>
            </a:pPr>
            <a:r>
              <a:rPr sz="1400" b="1" spc="-155" dirty="0">
                <a:solidFill>
                  <a:srgbClr val="FFFFFF"/>
                </a:solidFill>
                <a:latin typeface="Malgun Gothic"/>
                <a:cs typeface="Malgun Gothic"/>
              </a:rPr>
              <a:t>정서학대</a:t>
            </a:r>
            <a:endParaRPr sz="1400">
              <a:latin typeface="Malgun Gothic"/>
              <a:cs typeface="Malgun Gothic"/>
            </a:endParaRPr>
          </a:p>
        </p:txBody>
      </p:sp>
      <p:sp>
        <p:nvSpPr>
          <p:cNvPr id="231" name="object 231"/>
          <p:cNvSpPr txBox="1"/>
          <p:nvPr/>
        </p:nvSpPr>
        <p:spPr>
          <a:xfrm>
            <a:off x="683996" y="4737290"/>
            <a:ext cx="4752340" cy="360045"/>
          </a:xfrm>
          <a:prstGeom prst="rect">
            <a:avLst/>
          </a:prstGeom>
          <a:solidFill>
            <a:srgbClr val="F6B319"/>
          </a:solidFill>
        </p:spPr>
        <p:txBody>
          <a:bodyPr vert="horz" wrap="square" lIns="0" tIns="55244" rIns="0" bIns="0" rtlCol="0">
            <a:spAutoFit/>
          </a:bodyPr>
          <a:lstStyle/>
          <a:p>
            <a:pPr marR="635" algn="ctr">
              <a:lnSpc>
                <a:spcPct val="100000"/>
              </a:lnSpc>
              <a:spcBef>
                <a:spcPts val="434"/>
              </a:spcBef>
            </a:pPr>
            <a:r>
              <a:rPr sz="1400" b="1" spc="-155" dirty="0">
                <a:solidFill>
                  <a:srgbClr val="FFFFFF"/>
                </a:solidFill>
                <a:latin typeface="Malgun Gothic"/>
                <a:cs typeface="Malgun Gothic"/>
              </a:rPr>
              <a:t>방임</a:t>
            </a:r>
            <a:endParaRPr sz="1400">
              <a:latin typeface="Malgun Gothic"/>
              <a:cs typeface="Malgun Gothic"/>
            </a:endParaRPr>
          </a:p>
        </p:txBody>
      </p:sp>
      <p:sp>
        <p:nvSpPr>
          <p:cNvPr id="232" name="object 232"/>
          <p:cNvSpPr txBox="1"/>
          <p:nvPr/>
        </p:nvSpPr>
        <p:spPr>
          <a:xfrm>
            <a:off x="671361" y="5104612"/>
            <a:ext cx="5960110" cy="1703672"/>
          </a:xfrm>
          <a:prstGeom prst="rect">
            <a:avLst/>
          </a:prstGeom>
        </p:spPr>
        <p:txBody>
          <a:bodyPr vert="horz" wrap="square" lIns="0" tIns="10985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865"/>
              </a:spcBef>
            </a:pPr>
            <a:r>
              <a:rPr sz="1400" spc="25" dirty="0" smtClean="0">
                <a:solidFill>
                  <a:srgbClr val="231F20"/>
                </a:solidFill>
                <a:latin typeface="Gulim"/>
                <a:cs typeface="Gulim"/>
              </a:rPr>
              <a:t>•</a:t>
            </a:r>
            <a:r>
              <a:rPr lang="en-US" sz="1400" spc="25" dirty="0" smtClean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lang="ko-KR" altLang="en-US" sz="1400" spc="25" dirty="0" smtClean="0">
                <a:solidFill>
                  <a:srgbClr val="231F20"/>
                </a:solidFill>
                <a:latin typeface="Gulim"/>
                <a:cs typeface="Gulim"/>
              </a:rPr>
              <a:t>위생상태 불량</a:t>
            </a:r>
            <a:r>
              <a:rPr lang="en-US" altLang="ko-KR" sz="1400" spc="25" dirty="0" smtClean="0">
                <a:solidFill>
                  <a:srgbClr val="231F20"/>
                </a:solidFill>
                <a:latin typeface="Gulim"/>
                <a:cs typeface="Gulim"/>
              </a:rPr>
              <a:t>, </a:t>
            </a:r>
            <a:r>
              <a:rPr lang="ko-KR" altLang="en-US" sz="1400" spc="25" dirty="0" smtClean="0">
                <a:solidFill>
                  <a:srgbClr val="231F20"/>
                </a:solidFill>
                <a:latin typeface="Gulim"/>
                <a:cs typeface="Gulim"/>
              </a:rPr>
              <a:t>계절에 맞지 않는 옷</a:t>
            </a:r>
            <a:r>
              <a:rPr lang="en-US" altLang="ko-KR" sz="1400" spc="25" dirty="0" smtClean="0">
                <a:solidFill>
                  <a:srgbClr val="231F20"/>
                </a:solidFill>
                <a:latin typeface="Gulim"/>
                <a:cs typeface="Gulim"/>
              </a:rPr>
              <a:t>, </a:t>
            </a:r>
            <a:r>
              <a:rPr lang="ko-KR" altLang="en-US" sz="1400" spc="25" dirty="0" smtClean="0">
                <a:solidFill>
                  <a:srgbClr val="231F20"/>
                </a:solidFill>
                <a:latin typeface="Gulim"/>
                <a:cs typeface="Gulim"/>
              </a:rPr>
              <a:t>영양실조</a:t>
            </a:r>
            <a:endParaRPr lang="en-US" altLang="ko-KR" sz="1400" spc="25" dirty="0" smtClean="0">
              <a:solidFill>
                <a:srgbClr val="231F20"/>
              </a:solidFill>
              <a:latin typeface="Gulim"/>
              <a:cs typeface="Gulim"/>
            </a:endParaRPr>
          </a:p>
          <a:p>
            <a:pPr marL="12700">
              <a:lnSpc>
                <a:spcPct val="100000"/>
              </a:lnSpc>
              <a:spcBef>
                <a:spcPts val="865"/>
              </a:spcBef>
            </a:pPr>
            <a:r>
              <a:rPr sz="1400" spc="155" dirty="0" smtClean="0">
                <a:solidFill>
                  <a:srgbClr val="231F20"/>
                </a:solidFill>
                <a:latin typeface="Gulim"/>
                <a:cs typeface="Gulim"/>
              </a:rPr>
              <a:t>•</a:t>
            </a:r>
            <a:r>
              <a:rPr lang="en-US" sz="1400" spc="155" dirty="0" smtClean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lang="ko-KR" altLang="en-US" sz="1400" spc="155" dirty="0" smtClean="0">
                <a:solidFill>
                  <a:srgbClr val="231F20"/>
                </a:solidFill>
                <a:latin typeface="Gulim"/>
                <a:cs typeface="Gulim"/>
              </a:rPr>
              <a:t>몸에 머릿니</a:t>
            </a:r>
            <a:r>
              <a:rPr lang="en-US" altLang="ko-KR" sz="1400" spc="155" dirty="0" smtClean="0">
                <a:solidFill>
                  <a:srgbClr val="231F20"/>
                </a:solidFill>
                <a:latin typeface="Gulim"/>
                <a:cs typeface="Gulim"/>
              </a:rPr>
              <a:t>, </a:t>
            </a:r>
            <a:r>
              <a:rPr lang="ko-KR" altLang="en-US" sz="1400" spc="155" dirty="0" smtClean="0">
                <a:solidFill>
                  <a:srgbClr val="231F20"/>
                </a:solidFill>
                <a:latin typeface="Gulim"/>
                <a:cs typeface="Gulim"/>
              </a:rPr>
              <a:t>빈대 등이 있는 경우</a:t>
            </a:r>
            <a:endParaRPr lang="en-US" altLang="ko-KR" sz="1400" spc="155" dirty="0" smtClean="0">
              <a:solidFill>
                <a:srgbClr val="231F20"/>
              </a:solidFill>
              <a:latin typeface="Gulim"/>
              <a:cs typeface="Gulim"/>
            </a:endParaRPr>
          </a:p>
          <a:p>
            <a:pPr marL="12700">
              <a:lnSpc>
                <a:spcPct val="100000"/>
              </a:lnSpc>
              <a:spcBef>
                <a:spcPts val="865"/>
              </a:spcBef>
            </a:pPr>
            <a:r>
              <a:rPr sz="1400" spc="75" dirty="0" smtClean="0">
                <a:solidFill>
                  <a:srgbClr val="231F20"/>
                </a:solidFill>
                <a:latin typeface="Gulim"/>
                <a:cs typeface="Gulim"/>
              </a:rPr>
              <a:t>•</a:t>
            </a:r>
            <a:r>
              <a:rPr lang="en-US" sz="1400" spc="75" dirty="0" smtClean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lang="ko-KR" altLang="en-US" sz="1400" spc="75" dirty="0" smtClean="0">
                <a:solidFill>
                  <a:srgbClr val="231F20"/>
                </a:solidFill>
                <a:latin typeface="Gulim"/>
                <a:cs typeface="Gulim"/>
              </a:rPr>
              <a:t>학교나 병원을 보내지 않는 경우</a:t>
            </a:r>
            <a:endParaRPr lang="en-US" altLang="ko-KR" sz="1400" spc="75" dirty="0" smtClean="0">
              <a:solidFill>
                <a:srgbClr val="231F20"/>
              </a:solidFill>
              <a:latin typeface="Gulim"/>
              <a:cs typeface="Gulim"/>
            </a:endParaRPr>
          </a:p>
          <a:p>
            <a:pPr marL="12700">
              <a:lnSpc>
                <a:spcPct val="100000"/>
              </a:lnSpc>
              <a:spcBef>
                <a:spcPts val="865"/>
              </a:spcBef>
            </a:pPr>
            <a:r>
              <a:rPr lang="en-US" sz="800" spc="75" dirty="0">
                <a:solidFill>
                  <a:srgbClr val="231F20"/>
                </a:solidFill>
                <a:latin typeface="Gulim"/>
                <a:cs typeface="Times New Roman"/>
              </a:rPr>
              <a:t> </a:t>
            </a:r>
            <a:endParaRPr sz="8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300" dirty="0">
              <a:latin typeface="Times New Roman"/>
              <a:cs typeface="Times New Roman"/>
            </a:endParaRPr>
          </a:p>
          <a:p>
            <a:pPr marL="351155">
              <a:lnSpc>
                <a:spcPct val="100000"/>
              </a:lnSpc>
              <a:spcBef>
                <a:spcPts val="5"/>
              </a:spcBef>
            </a:pPr>
            <a:r>
              <a:rPr lang="ko-KR" altLang="en-US" sz="1800" b="1" spc="-220" dirty="0" smtClean="0">
                <a:solidFill>
                  <a:srgbClr val="231F20"/>
                </a:solidFill>
                <a:latin typeface="Gulim"/>
                <a:cs typeface="Gulim"/>
              </a:rPr>
              <a:t>    아동의 위생상태나 의복</a:t>
            </a:r>
            <a:r>
              <a:rPr lang="en-US" altLang="ko-KR" sz="1800" b="1" spc="-220" dirty="0" smtClean="0">
                <a:solidFill>
                  <a:srgbClr val="231F20"/>
                </a:solidFill>
                <a:latin typeface="Gulim"/>
                <a:cs typeface="Gulim"/>
              </a:rPr>
              <a:t>, </a:t>
            </a:r>
            <a:r>
              <a:rPr lang="ko-KR" altLang="en-US" sz="1800" b="1" spc="-220" dirty="0" smtClean="0">
                <a:solidFill>
                  <a:srgbClr val="231F20"/>
                </a:solidFill>
                <a:latin typeface="Gulim"/>
                <a:cs typeface="Gulim"/>
              </a:rPr>
              <a:t>냄새 등으로 </a:t>
            </a:r>
            <a:r>
              <a:rPr sz="1800" b="1" spc="-220" dirty="0" err="1" smtClean="0">
                <a:solidFill>
                  <a:srgbClr val="ED1A3A"/>
                </a:solidFill>
                <a:latin typeface="Malgun Gothic"/>
                <a:cs typeface="Malgun Gothic"/>
              </a:rPr>
              <a:t>확인</a:t>
            </a:r>
            <a:r>
              <a:rPr lang="ko-KR" altLang="en-US" b="1" spc="-220" dirty="0" smtClean="0">
                <a:solidFill>
                  <a:srgbClr val="231F20"/>
                </a:solidFill>
                <a:latin typeface="Gulim"/>
                <a:cs typeface="Malgun Gothic"/>
              </a:rPr>
              <a:t>이 가능함</a:t>
            </a:r>
            <a:endParaRPr sz="1800" b="1" dirty="0">
              <a:latin typeface="Gulim"/>
              <a:cs typeface="Gulim"/>
            </a:endParaRPr>
          </a:p>
        </p:txBody>
      </p:sp>
      <p:sp>
        <p:nvSpPr>
          <p:cNvPr id="233" name="object 233"/>
          <p:cNvSpPr/>
          <p:nvPr/>
        </p:nvSpPr>
        <p:spPr>
          <a:xfrm>
            <a:off x="540006" y="6327892"/>
            <a:ext cx="413461" cy="62122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4" name="object 234"/>
          <p:cNvSpPr txBox="1"/>
          <p:nvPr/>
        </p:nvSpPr>
        <p:spPr>
          <a:xfrm>
            <a:off x="563284" y="2707335"/>
            <a:ext cx="5023044" cy="1429237"/>
          </a:xfrm>
          <a:prstGeom prst="rect">
            <a:avLst/>
          </a:prstGeom>
        </p:spPr>
        <p:txBody>
          <a:bodyPr vert="horz" wrap="square" lIns="0" tIns="10985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865"/>
              </a:spcBef>
            </a:pPr>
            <a:r>
              <a:rPr sz="1400" spc="155" dirty="0" smtClean="0">
                <a:solidFill>
                  <a:srgbClr val="231F20"/>
                </a:solidFill>
                <a:ea typeface="+mj-ea"/>
                <a:cs typeface="Gulim"/>
              </a:rPr>
              <a:t>•</a:t>
            </a:r>
            <a:r>
              <a:rPr lang="en-US" sz="1400" spc="155" dirty="0" smtClean="0">
                <a:solidFill>
                  <a:srgbClr val="231F20"/>
                </a:solidFill>
                <a:ea typeface="+mj-ea"/>
                <a:cs typeface="Gulim"/>
              </a:rPr>
              <a:t> </a:t>
            </a:r>
            <a:r>
              <a:rPr lang="ko-KR" altLang="en-US" sz="1400" spc="155" dirty="0" smtClean="0">
                <a:solidFill>
                  <a:srgbClr val="231F20"/>
                </a:solidFill>
                <a:ea typeface="+mj-ea"/>
                <a:cs typeface="Gulim"/>
              </a:rPr>
              <a:t>귀가</a:t>
            </a:r>
            <a:r>
              <a:rPr lang="en-US" altLang="ko-KR" sz="1400" spc="155" dirty="0" smtClean="0">
                <a:solidFill>
                  <a:srgbClr val="231F20"/>
                </a:solidFill>
                <a:ea typeface="+mj-ea"/>
                <a:cs typeface="Gulim"/>
              </a:rPr>
              <a:t>, </a:t>
            </a:r>
            <a:r>
              <a:rPr lang="ko-KR" altLang="en-US" sz="1400" spc="155" dirty="0" smtClean="0">
                <a:solidFill>
                  <a:srgbClr val="231F20"/>
                </a:solidFill>
                <a:ea typeface="+mj-ea"/>
                <a:cs typeface="Gulim"/>
              </a:rPr>
              <a:t>거부</a:t>
            </a:r>
            <a:r>
              <a:rPr lang="en-US" altLang="ko-KR" sz="1400" spc="155" dirty="0" smtClean="0">
                <a:solidFill>
                  <a:srgbClr val="231F20"/>
                </a:solidFill>
                <a:ea typeface="+mj-ea"/>
                <a:cs typeface="Gulim"/>
              </a:rPr>
              <a:t>, </a:t>
            </a:r>
            <a:r>
              <a:rPr lang="ko-KR" altLang="en-US" sz="1400" spc="155" dirty="0" smtClean="0">
                <a:solidFill>
                  <a:srgbClr val="231F20"/>
                </a:solidFill>
                <a:ea typeface="+mj-ea"/>
                <a:cs typeface="Gulim"/>
              </a:rPr>
              <a:t>우울</a:t>
            </a:r>
            <a:r>
              <a:rPr lang="en-US" altLang="ko-KR" sz="1400" spc="155" dirty="0" smtClean="0">
                <a:solidFill>
                  <a:srgbClr val="231F20"/>
                </a:solidFill>
                <a:ea typeface="+mj-ea"/>
                <a:cs typeface="Gulim"/>
              </a:rPr>
              <a:t>, </a:t>
            </a:r>
            <a:r>
              <a:rPr lang="ko-KR" altLang="en-US" sz="1400" spc="155" dirty="0" err="1" smtClean="0">
                <a:solidFill>
                  <a:srgbClr val="231F20"/>
                </a:solidFill>
                <a:ea typeface="+mj-ea"/>
                <a:cs typeface="Gulim"/>
              </a:rPr>
              <a:t>좋지못한</a:t>
            </a:r>
            <a:r>
              <a:rPr lang="ko-KR" altLang="en-US" sz="1400" spc="155" dirty="0" smtClean="0">
                <a:solidFill>
                  <a:srgbClr val="231F20"/>
                </a:solidFill>
                <a:ea typeface="+mj-ea"/>
                <a:cs typeface="Gulim"/>
              </a:rPr>
              <a:t> 언행 사용 등</a:t>
            </a:r>
            <a:endParaRPr lang="en-US" altLang="ko-KR" sz="1400" spc="155" dirty="0" smtClean="0">
              <a:solidFill>
                <a:srgbClr val="231F20"/>
              </a:solidFill>
              <a:ea typeface="+mj-ea"/>
              <a:cs typeface="Gulim"/>
            </a:endParaRPr>
          </a:p>
          <a:p>
            <a:pPr marL="12700">
              <a:lnSpc>
                <a:spcPct val="100000"/>
              </a:lnSpc>
              <a:spcBef>
                <a:spcPts val="770"/>
              </a:spcBef>
            </a:pPr>
            <a:r>
              <a:rPr sz="1400" spc="85" dirty="0" smtClean="0">
                <a:solidFill>
                  <a:srgbClr val="231F20"/>
                </a:solidFill>
                <a:ea typeface="+mj-ea"/>
                <a:cs typeface="Gulim"/>
              </a:rPr>
              <a:t>•</a:t>
            </a:r>
            <a:r>
              <a:rPr lang="en-US" sz="1400" spc="85" dirty="0" smtClean="0">
                <a:solidFill>
                  <a:srgbClr val="231F20"/>
                </a:solidFill>
                <a:ea typeface="+mj-ea"/>
                <a:cs typeface="Gulim"/>
              </a:rPr>
              <a:t> </a:t>
            </a:r>
            <a:r>
              <a:rPr lang="ko-KR" altLang="en-US" sz="1400" spc="85" dirty="0" smtClean="0">
                <a:solidFill>
                  <a:srgbClr val="231F20"/>
                </a:solidFill>
                <a:ea typeface="+mj-ea"/>
                <a:cs typeface="Gulim"/>
              </a:rPr>
              <a:t>폭언</a:t>
            </a:r>
            <a:r>
              <a:rPr lang="en-US" altLang="ko-KR" sz="1400" spc="85" dirty="0" smtClean="0">
                <a:solidFill>
                  <a:srgbClr val="231F20"/>
                </a:solidFill>
                <a:ea typeface="+mj-ea"/>
                <a:cs typeface="Gulim"/>
              </a:rPr>
              <a:t>, </a:t>
            </a:r>
            <a:r>
              <a:rPr lang="ko-KR" altLang="en-US" sz="1400" spc="85" dirty="0" smtClean="0">
                <a:solidFill>
                  <a:srgbClr val="231F20"/>
                </a:solidFill>
                <a:ea typeface="+mj-ea"/>
                <a:cs typeface="Gulim"/>
              </a:rPr>
              <a:t>모욕</a:t>
            </a:r>
            <a:r>
              <a:rPr lang="en-US" altLang="ko-KR" sz="1400" spc="85" dirty="0" smtClean="0">
                <a:solidFill>
                  <a:srgbClr val="231F20"/>
                </a:solidFill>
                <a:ea typeface="+mj-ea"/>
                <a:cs typeface="Gulim"/>
              </a:rPr>
              <a:t>, </a:t>
            </a:r>
            <a:r>
              <a:rPr lang="ko-KR" altLang="en-US" sz="1400" spc="85" dirty="0" smtClean="0">
                <a:solidFill>
                  <a:srgbClr val="231F20"/>
                </a:solidFill>
                <a:ea typeface="+mj-ea"/>
                <a:cs typeface="Gulim"/>
              </a:rPr>
              <a:t>감금</a:t>
            </a:r>
            <a:r>
              <a:rPr lang="en-US" altLang="ko-KR" sz="1400" spc="85" dirty="0" smtClean="0">
                <a:solidFill>
                  <a:srgbClr val="231F20"/>
                </a:solidFill>
                <a:ea typeface="+mj-ea"/>
                <a:cs typeface="Gulim"/>
              </a:rPr>
              <a:t>, </a:t>
            </a:r>
            <a:r>
              <a:rPr lang="ko-KR" altLang="en-US" sz="1400" spc="85" dirty="0" smtClean="0">
                <a:solidFill>
                  <a:srgbClr val="231F20"/>
                </a:solidFill>
                <a:ea typeface="+mj-ea"/>
                <a:cs typeface="Gulim"/>
              </a:rPr>
              <a:t>심각한 비교 등을 하는 경우 모두 해당</a:t>
            </a:r>
            <a:endParaRPr sz="1450" dirty="0">
              <a:cs typeface="Times New Roman"/>
            </a:endParaRPr>
          </a:p>
          <a:p>
            <a:pPr algn="ctr">
              <a:lnSpc>
                <a:spcPct val="100000"/>
              </a:lnSpc>
            </a:pPr>
            <a:endParaRPr lang="en-US" sz="1800" spc="-220" dirty="0" smtClean="0">
              <a:solidFill>
                <a:srgbClr val="231F20"/>
              </a:solidFill>
              <a:cs typeface="Gulim"/>
            </a:endParaRPr>
          </a:p>
          <a:p>
            <a:pPr algn="ctr">
              <a:lnSpc>
                <a:spcPct val="100000"/>
              </a:lnSpc>
            </a:pPr>
            <a:endParaRPr lang="en-US" sz="1000" spc="-220" dirty="0">
              <a:solidFill>
                <a:srgbClr val="231F20"/>
              </a:solidFill>
              <a:cs typeface="Gulim"/>
            </a:endParaRPr>
          </a:p>
          <a:p>
            <a:pPr algn="ctr">
              <a:lnSpc>
                <a:spcPct val="100000"/>
              </a:lnSpc>
            </a:pPr>
            <a:r>
              <a:rPr lang="en-US" sz="500" spc="-220" dirty="0" smtClean="0">
                <a:solidFill>
                  <a:srgbClr val="231F20"/>
                </a:solidFill>
                <a:cs typeface="Gulim"/>
              </a:rPr>
              <a:t> </a:t>
            </a:r>
          </a:p>
          <a:p>
            <a:pPr algn="ctr">
              <a:lnSpc>
                <a:spcPct val="100000"/>
              </a:lnSpc>
            </a:pPr>
            <a:r>
              <a:rPr lang="ko-KR" altLang="en-US" sz="1800" b="1" spc="-220" dirty="0" smtClean="0">
                <a:solidFill>
                  <a:srgbClr val="231F20"/>
                </a:solidFill>
                <a:cs typeface="Gulim"/>
              </a:rPr>
              <a:t>발견이 어려워 아동을 유심히 관찰해야 함</a:t>
            </a:r>
            <a:endParaRPr sz="1800" b="1" dirty="0">
              <a:cs typeface="Gulim"/>
            </a:endParaRPr>
          </a:p>
        </p:txBody>
      </p:sp>
      <p:sp>
        <p:nvSpPr>
          <p:cNvPr id="235" name="object 235"/>
          <p:cNvSpPr/>
          <p:nvPr/>
        </p:nvSpPr>
        <p:spPr>
          <a:xfrm>
            <a:off x="540006" y="3654787"/>
            <a:ext cx="413461" cy="62122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6" name="object 236"/>
          <p:cNvSpPr/>
          <p:nvPr/>
        </p:nvSpPr>
        <p:spPr>
          <a:xfrm>
            <a:off x="6840186" y="2360736"/>
            <a:ext cx="3243943" cy="3938863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37" name="그림 23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80500" y="352425"/>
            <a:ext cx="1145310" cy="30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23327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62584" y="4259148"/>
            <a:ext cx="9578340" cy="1915795"/>
          </a:xfrm>
          <a:custGeom>
            <a:avLst/>
            <a:gdLst/>
            <a:ahLst/>
            <a:cxnLst/>
            <a:rect l="l" t="t" r="r" b="b"/>
            <a:pathLst>
              <a:path w="9578340" h="1915795">
                <a:moveTo>
                  <a:pt x="0" y="0"/>
                </a:moveTo>
                <a:lnTo>
                  <a:pt x="9578340" y="0"/>
                </a:lnTo>
                <a:lnTo>
                  <a:pt x="9578340" y="1915668"/>
                </a:lnTo>
                <a:lnTo>
                  <a:pt x="0" y="1915668"/>
                </a:lnTo>
                <a:lnTo>
                  <a:pt x="0" y="0"/>
                </a:lnTo>
                <a:close/>
              </a:path>
            </a:pathLst>
          </a:custGeom>
          <a:solidFill>
            <a:srgbClr val="231F20">
              <a:alpha val="34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651446" y="4248010"/>
            <a:ext cx="9500870" cy="1836420"/>
          </a:xfrm>
          <a:custGeom>
            <a:avLst/>
            <a:gdLst/>
            <a:ahLst/>
            <a:cxnLst/>
            <a:rect l="l" t="t" r="r" b="b"/>
            <a:pathLst>
              <a:path w="9500870" h="1836420">
                <a:moveTo>
                  <a:pt x="0" y="1836000"/>
                </a:moveTo>
                <a:lnTo>
                  <a:pt x="9500552" y="1836000"/>
                </a:lnTo>
                <a:lnTo>
                  <a:pt x="9500552" y="0"/>
                </a:lnTo>
                <a:lnTo>
                  <a:pt x="0" y="0"/>
                </a:lnTo>
                <a:lnTo>
                  <a:pt x="0" y="1836000"/>
                </a:lnTo>
                <a:close/>
              </a:path>
            </a:pathLst>
          </a:custGeom>
          <a:solidFill>
            <a:srgbClr val="EBEBE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40004" y="7380008"/>
            <a:ext cx="9612630" cy="180340"/>
          </a:xfrm>
          <a:custGeom>
            <a:avLst/>
            <a:gdLst/>
            <a:ahLst/>
            <a:cxnLst/>
            <a:rect l="l" t="t" r="r" b="b"/>
            <a:pathLst>
              <a:path w="9612630" h="180340">
                <a:moveTo>
                  <a:pt x="0" y="179997"/>
                </a:moveTo>
                <a:lnTo>
                  <a:pt x="9612007" y="179997"/>
                </a:lnTo>
                <a:lnTo>
                  <a:pt x="9612007" y="0"/>
                </a:lnTo>
                <a:lnTo>
                  <a:pt x="0" y="0"/>
                </a:lnTo>
                <a:lnTo>
                  <a:pt x="0" y="179997"/>
                </a:lnTo>
                <a:close/>
              </a:path>
            </a:pathLst>
          </a:custGeom>
          <a:solidFill>
            <a:srgbClr val="007D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4373194" y="1270597"/>
            <a:ext cx="1938020" cy="601345"/>
          </a:xfrm>
          <a:prstGeom prst="rect">
            <a:avLst/>
          </a:prstGeom>
        </p:spPr>
        <p:txBody>
          <a:bodyPr vert="horz" wrap="square" lIns="0" tIns="4635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365"/>
              </a:spcBef>
            </a:pPr>
            <a:r>
              <a:rPr sz="2000" b="1" spc="-165" dirty="0">
                <a:solidFill>
                  <a:srgbClr val="007DC4"/>
                </a:solidFill>
                <a:latin typeface="Malgun Gothic"/>
                <a:cs typeface="Malgun Gothic"/>
              </a:rPr>
              <a:t>아동학대</a:t>
            </a:r>
            <a:r>
              <a:rPr sz="2000" b="1" spc="-350" dirty="0">
                <a:solidFill>
                  <a:srgbClr val="007DC4"/>
                </a:solidFill>
                <a:latin typeface="Malgun Gothic"/>
                <a:cs typeface="Malgun Gothic"/>
              </a:rPr>
              <a:t> </a:t>
            </a:r>
            <a:r>
              <a:rPr sz="2000" b="1" spc="-180" dirty="0">
                <a:solidFill>
                  <a:srgbClr val="007DC4"/>
                </a:solidFill>
                <a:latin typeface="Malgun Gothic"/>
                <a:cs typeface="Malgun Gothic"/>
              </a:rPr>
              <a:t>발견하기</a:t>
            </a:r>
            <a:endParaRPr sz="2000">
              <a:latin typeface="Malgun Gothic"/>
              <a:cs typeface="Malgun Gothic"/>
            </a:endParaRPr>
          </a:p>
          <a:p>
            <a:pPr algn="ctr">
              <a:lnSpc>
                <a:spcPct val="100000"/>
              </a:lnSpc>
              <a:spcBef>
                <a:spcPts val="185"/>
              </a:spcBef>
            </a:pPr>
            <a:r>
              <a:rPr sz="1400" b="1" spc="-155" dirty="0">
                <a:solidFill>
                  <a:srgbClr val="6D6E71"/>
                </a:solidFill>
                <a:latin typeface="Malgun Gothic"/>
                <a:cs typeface="Malgun Gothic"/>
              </a:rPr>
              <a:t>성학대</a:t>
            </a:r>
            <a:endParaRPr sz="1400">
              <a:latin typeface="Malgun Gothic"/>
              <a:cs typeface="Malgun Gothic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6780333" y="12"/>
            <a:ext cx="3372086" cy="180163"/>
          </a:xfrm>
          <a:custGeom>
            <a:avLst/>
            <a:gdLst/>
            <a:ahLst/>
            <a:cxnLst/>
            <a:rect l="l" t="t" r="r" b="b"/>
            <a:pathLst>
              <a:path w="2858134" h="180340">
                <a:moveTo>
                  <a:pt x="0" y="179997"/>
                </a:moveTo>
                <a:lnTo>
                  <a:pt x="2857728" y="179997"/>
                </a:lnTo>
                <a:lnTo>
                  <a:pt x="2857728" y="0"/>
                </a:lnTo>
                <a:lnTo>
                  <a:pt x="0" y="0"/>
                </a:lnTo>
                <a:lnTo>
                  <a:pt x="0" y="179997"/>
                </a:lnTo>
                <a:close/>
              </a:path>
            </a:pathLst>
          </a:custGeom>
          <a:solidFill>
            <a:srgbClr val="007D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540004" y="11"/>
            <a:ext cx="3366270" cy="180417"/>
          </a:xfrm>
          <a:custGeom>
            <a:avLst/>
            <a:gdLst/>
            <a:ahLst/>
            <a:cxnLst/>
            <a:rect l="l" t="t" r="r" b="b"/>
            <a:pathLst>
              <a:path w="2854960" h="180340">
                <a:moveTo>
                  <a:pt x="0" y="179997"/>
                </a:moveTo>
                <a:lnTo>
                  <a:pt x="2854363" y="179997"/>
                </a:lnTo>
                <a:lnTo>
                  <a:pt x="2854363" y="0"/>
                </a:lnTo>
                <a:lnTo>
                  <a:pt x="0" y="0"/>
                </a:lnTo>
                <a:lnTo>
                  <a:pt x="0" y="179997"/>
                </a:lnTo>
                <a:close/>
              </a:path>
            </a:pathLst>
          </a:custGeom>
          <a:solidFill>
            <a:srgbClr val="007D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534354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538844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543334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547824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552314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556804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561294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565784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570274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574764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579253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583744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588234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592724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597214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601703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606194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610683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615173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619664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624153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628644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633133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637623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642113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646603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651094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655583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660073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664563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669053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673543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678033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682523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687013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691503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695993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700483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704973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709463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713953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718443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722932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727423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731912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736403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740893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74538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749873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754362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758852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763343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767833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772323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776812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78130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785792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790282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794772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799262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803752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80824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81273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817222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821712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826202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830692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835182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839672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844161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84865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853142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857632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862122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866611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871102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875591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880082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884572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889061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893552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" name="object 89"/>
          <p:cNvSpPr/>
          <p:nvPr/>
        </p:nvSpPr>
        <p:spPr>
          <a:xfrm>
            <a:off x="898041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" name="object 90"/>
          <p:cNvSpPr/>
          <p:nvPr/>
        </p:nvSpPr>
        <p:spPr>
          <a:xfrm>
            <a:off x="902531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" name="object 91"/>
          <p:cNvSpPr/>
          <p:nvPr/>
        </p:nvSpPr>
        <p:spPr>
          <a:xfrm>
            <a:off x="907021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" name="object 92"/>
          <p:cNvSpPr/>
          <p:nvPr/>
        </p:nvSpPr>
        <p:spPr>
          <a:xfrm>
            <a:off x="911511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" name="object 93"/>
          <p:cNvSpPr/>
          <p:nvPr/>
        </p:nvSpPr>
        <p:spPr>
          <a:xfrm>
            <a:off x="916002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" name="object 94"/>
          <p:cNvSpPr/>
          <p:nvPr/>
        </p:nvSpPr>
        <p:spPr>
          <a:xfrm>
            <a:off x="920491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" name="object 95"/>
          <p:cNvSpPr/>
          <p:nvPr/>
        </p:nvSpPr>
        <p:spPr>
          <a:xfrm>
            <a:off x="924981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" name="object 96"/>
          <p:cNvSpPr/>
          <p:nvPr/>
        </p:nvSpPr>
        <p:spPr>
          <a:xfrm>
            <a:off x="929471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" name="object 97"/>
          <p:cNvSpPr/>
          <p:nvPr/>
        </p:nvSpPr>
        <p:spPr>
          <a:xfrm>
            <a:off x="933961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" name="object 98"/>
          <p:cNvSpPr/>
          <p:nvPr/>
        </p:nvSpPr>
        <p:spPr>
          <a:xfrm>
            <a:off x="938451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" name="object 99"/>
          <p:cNvSpPr/>
          <p:nvPr/>
        </p:nvSpPr>
        <p:spPr>
          <a:xfrm>
            <a:off x="942941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" name="object 100"/>
          <p:cNvSpPr/>
          <p:nvPr/>
        </p:nvSpPr>
        <p:spPr>
          <a:xfrm>
            <a:off x="947431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" name="object 101"/>
          <p:cNvSpPr/>
          <p:nvPr/>
        </p:nvSpPr>
        <p:spPr>
          <a:xfrm>
            <a:off x="951921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" name="object 102"/>
          <p:cNvSpPr/>
          <p:nvPr/>
        </p:nvSpPr>
        <p:spPr>
          <a:xfrm>
            <a:off x="956411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" name="object 103"/>
          <p:cNvSpPr/>
          <p:nvPr/>
        </p:nvSpPr>
        <p:spPr>
          <a:xfrm>
            <a:off x="960901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" name="object 104"/>
          <p:cNvSpPr/>
          <p:nvPr/>
        </p:nvSpPr>
        <p:spPr>
          <a:xfrm>
            <a:off x="965391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" name="object 105"/>
          <p:cNvSpPr/>
          <p:nvPr/>
        </p:nvSpPr>
        <p:spPr>
          <a:xfrm>
            <a:off x="969881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" name="object 106"/>
          <p:cNvSpPr/>
          <p:nvPr/>
        </p:nvSpPr>
        <p:spPr>
          <a:xfrm>
            <a:off x="974371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" name="object 107"/>
          <p:cNvSpPr/>
          <p:nvPr/>
        </p:nvSpPr>
        <p:spPr>
          <a:xfrm>
            <a:off x="978861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" name="object 108"/>
          <p:cNvSpPr/>
          <p:nvPr/>
        </p:nvSpPr>
        <p:spPr>
          <a:xfrm>
            <a:off x="983351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" name="object 109"/>
          <p:cNvSpPr/>
          <p:nvPr/>
        </p:nvSpPr>
        <p:spPr>
          <a:xfrm>
            <a:off x="987840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" name="object 110"/>
          <p:cNvSpPr/>
          <p:nvPr/>
        </p:nvSpPr>
        <p:spPr>
          <a:xfrm>
            <a:off x="992331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" name="object 111"/>
          <p:cNvSpPr/>
          <p:nvPr/>
        </p:nvSpPr>
        <p:spPr>
          <a:xfrm>
            <a:off x="996821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" name="object 112"/>
          <p:cNvSpPr/>
          <p:nvPr/>
        </p:nvSpPr>
        <p:spPr>
          <a:xfrm>
            <a:off x="1001311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" name="object 113"/>
          <p:cNvSpPr/>
          <p:nvPr/>
        </p:nvSpPr>
        <p:spPr>
          <a:xfrm>
            <a:off x="10058012" y="12"/>
            <a:ext cx="94615" cy="134620"/>
          </a:xfrm>
          <a:custGeom>
            <a:avLst/>
            <a:gdLst/>
            <a:ahLst/>
            <a:cxnLst/>
            <a:rect l="l" t="t" r="r" b="b"/>
            <a:pathLst>
              <a:path w="94615" h="134620">
                <a:moveTo>
                  <a:pt x="0" y="0"/>
                </a:moveTo>
                <a:lnTo>
                  <a:pt x="93999" y="134541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" name="object 114"/>
          <p:cNvSpPr/>
          <p:nvPr/>
        </p:nvSpPr>
        <p:spPr>
          <a:xfrm>
            <a:off x="10102906" y="12"/>
            <a:ext cx="49530" cy="70485"/>
          </a:xfrm>
          <a:custGeom>
            <a:avLst/>
            <a:gdLst/>
            <a:ahLst/>
            <a:cxnLst/>
            <a:rect l="l" t="t" r="r" b="b"/>
            <a:pathLst>
              <a:path w="49529" h="70485">
                <a:moveTo>
                  <a:pt x="0" y="0"/>
                </a:moveTo>
                <a:lnTo>
                  <a:pt x="49105" y="70284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" name="object 115"/>
          <p:cNvSpPr/>
          <p:nvPr/>
        </p:nvSpPr>
        <p:spPr>
          <a:xfrm>
            <a:off x="540004" y="130264"/>
            <a:ext cx="34925" cy="50165"/>
          </a:xfrm>
          <a:custGeom>
            <a:avLst/>
            <a:gdLst/>
            <a:ahLst/>
            <a:cxnLst/>
            <a:rect l="l" t="t" r="r" b="b"/>
            <a:pathLst>
              <a:path w="34925" h="50164">
                <a:moveTo>
                  <a:pt x="0" y="0"/>
                </a:moveTo>
                <a:lnTo>
                  <a:pt x="34755" y="49745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" name="object 116"/>
          <p:cNvSpPr/>
          <p:nvPr/>
        </p:nvSpPr>
        <p:spPr>
          <a:xfrm>
            <a:off x="540004" y="66006"/>
            <a:ext cx="80010" cy="114300"/>
          </a:xfrm>
          <a:custGeom>
            <a:avLst/>
            <a:gdLst/>
            <a:ahLst/>
            <a:cxnLst/>
            <a:rect l="l" t="t" r="r" b="b"/>
            <a:pathLst>
              <a:path w="80009" h="114300">
                <a:moveTo>
                  <a:pt x="0" y="0"/>
                </a:moveTo>
                <a:lnTo>
                  <a:pt x="79649" y="114002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" name="object 117"/>
          <p:cNvSpPr/>
          <p:nvPr/>
        </p:nvSpPr>
        <p:spPr>
          <a:xfrm>
            <a:off x="540004" y="1740"/>
            <a:ext cx="125095" cy="178435"/>
          </a:xfrm>
          <a:custGeom>
            <a:avLst/>
            <a:gdLst/>
            <a:ahLst/>
            <a:cxnLst/>
            <a:rect l="l" t="t" r="r" b="b"/>
            <a:pathLst>
              <a:path w="125095" h="178435">
                <a:moveTo>
                  <a:pt x="0" y="0"/>
                </a:moveTo>
                <a:lnTo>
                  <a:pt x="124551" y="178269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" name="object 118"/>
          <p:cNvSpPr/>
          <p:nvPr/>
        </p:nvSpPr>
        <p:spPr>
          <a:xfrm>
            <a:off x="58369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" name="object 119"/>
          <p:cNvSpPr/>
          <p:nvPr/>
        </p:nvSpPr>
        <p:spPr>
          <a:xfrm>
            <a:off x="62859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" name="object 120"/>
          <p:cNvSpPr/>
          <p:nvPr/>
        </p:nvSpPr>
        <p:spPr>
          <a:xfrm>
            <a:off x="67349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" name="object 121"/>
          <p:cNvSpPr/>
          <p:nvPr/>
        </p:nvSpPr>
        <p:spPr>
          <a:xfrm>
            <a:off x="71839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" name="object 122"/>
          <p:cNvSpPr/>
          <p:nvPr/>
        </p:nvSpPr>
        <p:spPr>
          <a:xfrm>
            <a:off x="76329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" name="object 123"/>
          <p:cNvSpPr/>
          <p:nvPr/>
        </p:nvSpPr>
        <p:spPr>
          <a:xfrm>
            <a:off x="80819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" name="object 124"/>
          <p:cNvSpPr/>
          <p:nvPr/>
        </p:nvSpPr>
        <p:spPr>
          <a:xfrm>
            <a:off x="85309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" name="object 125"/>
          <p:cNvSpPr/>
          <p:nvPr/>
        </p:nvSpPr>
        <p:spPr>
          <a:xfrm>
            <a:off x="89799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" name="object 126"/>
          <p:cNvSpPr/>
          <p:nvPr/>
        </p:nvSpPr>
        <p:spPr>
          <a:xfrm>
            <a:off x="94289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" name="object 127"/>
          <p:cNvSpPr/>
          <p:nvPr/>
        </p:nvSpPr>
        <p:spPr>
          <a:xfrm>
            <a:off x="98779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" name="object 128"/>
          <p:cNvSpPr/>
          <p:nvPr/>
        </p:nvSpPr>
        <p:spPr>
          <a:xfrm>
            <a:off x="103269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" name="object 129"/>
          <p:cNvSpPr/>
          <p:nvPr/>
        </p:nvSpPr>
        <p:spPr>
          <a:xfrm>
            <a:off x="107758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" name="object 130"/>
          <p:cNvSpPr/>
          <p:nvPr/>
        </p:nvSpPr>
        <p:spPr>
          <a:xfrm>
            <a:off x="112249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" name="object 131"/>
          <p:cNvSpPr/>
          <p:nvPr/>
        </p:nvSpPr>
        <p:spPr>
          <a:xfrm>
            <a:off x="116738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" name="object 132"/>
          <p:cNvSpPr/>
          <p:nvPr/>
        </p:nvSpPr>
        <p:spPr>
          <a:xfrm>
            <a:off x="121229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" name="object 133"/>
          <p:cNvSpPr/>
          <p:nvPr/>
        </p:nvSpPr>
        <p:spPr>
          <a:xfrm>
            <a:off x="125719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" name="object 134"/>
          <p:cNvSpPr/>
          <p:nvPr/>
        </p:nvSpPr>
        <p:spPr>
          <a:xfrm>
            <a:off x="130208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5" name="object 135"/>
          <p:cNvSpPr/>
          <p:nvPr/>
        </p:nvSpPr>
        <p:spPr>
          <a:xfrm>
            <a:off x="134699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6" name="object 136"/>
          <p:cNvSpPr/>
          <p:nvPr/>
        </p:nvSpPr>
        <p:spPr>
          <a:xfrm>
            <a:off x="139188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7" name="object 137"/>
          <p:cNvSpPr/>
          <p:nvPr/>
        </p:nvSpPr>
        <p:spPr>
          <a:xfrm>
            <a:off x="143678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8" name="object 138"/>
          <p:cNvSpPr/>
          <p:nvPr/>
        </p:nvSpPr>
        <p:spPr>
          <a:xfrm>
            <a:off x="148168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9" name="object 139"/>
          <p:cNvSpPr/>
          <p:nvPr/>
        </p:nvSpPr>
        <p:spPr>
          <a:xfrm>
            <a:off x="152658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0" name="object 140"/>
          <p:cNvSpPr/>
          <p:nvPr/>
        </p:nvSpPr>
        <p:spPr>
          <a:xfrm>
            <a:off x="157149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1" name="object 141"/>
          <p:cNvSpPr/>
          <p:nvPr/>
        </p:nvSpPr>
        <p:spPr>
          <a:xfrm>
            <a:off x="161638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2" name="object 142"/>
          <p:cNvSpPr/>
          <p:nvPr/>
        </p:nvSpPr>
        <p:spPr>
          <a:xfrm>
            <a:off x="166128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3" name="object 143"/>
          <p:cNvSpPr/>
          <p:nvPr/>
        </p:nvSpPr>
        <p:spPr>
          <a:xfrm>
            <a:off x="170618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4" name="object 144"/>
          <p:cNvSpPr/>
          <p:nvPr/>
        </p:nvSpPr>
        <p:spPr>
          <a:xfrm>
            <a:off x="17510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5" name="object 145"/>
          <p:cNvSpPr/>
          <p:nvPr/>
        </p:nvSpPr>
        <p:spPr>
          <a:xfrm>
            <a:off x="179598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6" name="object 146"/>
          <p:cNvSpPr/>
          <p:nvPr/>
        </p:nvSpPr>
        <p:spPr>
          <a:xfrm>
            <a:off x="18408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7" name="object 147"/>
          <p:cNvSpPr/>
          <p:nvPr/>
        </p:nvSpPr>
        <p:spPr>
          <a:xfrm>
            <a:off x="188578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8" name="object 148"/>
          <p:cNvSpPr/>
          <p:nvPr/>
        </p:nvSpPr>
        <p:spPr>
          <a:xfrm>
            <a:off x="193068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9" name="object 149"/>
          <p:cNvSpPr/>
          <p:nvPr/>
        </p:nvSpPr>
        <p:spPr>
          <a:xfrm>
            <a:off x="197557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0" name="object 150"/>
          <p:cNvSpPr/>
          <p:nvPr/>
        </p:nvSpPr>
        <p:spPr>
          <a:xfrm>
            <a:off x="202048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1" name="object 151"/>
          <p:cNvSpPr/>
          <p:nvPr/>
        </p:nvSpPr>
        <p:spPr>
          <a:xfrm>
            <a:off x="206538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2" name="object 152"/>
          <p:cNvSpPr/>
          <p:nvPr/>
        </p:nvSpPr>
        <p:spPr>
          <a:xfrm>
            <a:off x="21102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3" name="object 153"/>
          <p:cNvSpPr/>
          <p:nvPr/>
        </p:nvSpPr>
        <p:spPr>
          <a:xfrm>
            <a:off x="21551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4" name="object 154"/>
          <p:cNvSpPr/>
          <p:nvPr/>
        </p:nvSpPr>
        <p:spPr>
          <a:xfrm>
            <a:off x="22000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5" name="object 155"/>
          <p:cNvSpPr/>
          <p:nvPr/>
        </p:nvSpPr>
        <p:spPr>
          <a:xfrm>
            <a:off x="224498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6" name="object 156"/>
          <p:cNvSpPr/>
          <p:nvPr/>
        </p:nvSpPr>
        <p:spPr>
          <a:xfrm>
            <a:off x="22898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7" name="object 157"/>
          <p:cNvSpPr/>
          <p:nvPr/>
        </p:nvSpPr>
        <p:spPr>
          <a:xfrm>
            <a:off x="23347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8" name="object 158"/>
          <p:cNvSpPr/>
          <p:nvPr/>
        </p:nvSpPr>
        <p:spPr>
          <a:xfrm>
            <a:off x="23796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9" name="object 159"/>
          <p:cNvSpPr/>
          <p:nvPr/>
        </p:nvSpPr>
        <p:spPr>
          <a:xfrm>
            <a:off x="242458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0" name="object 160"/>
          <p:cNvSpPr/>
          <p:nvPr/>
        </p:nvSpPr>
        <p:spPr>
          <a:xfrm>
            <a:off x="246948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1" name="object 161"/>
          <p:cNvSpPr/>
          <p:nvPr/>
        </p:nvSpPr>
        <p:spPr>
          <a:xfrm>
            <a:off x="251437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2" name="object 162"/>
          <p:cNvSpPr/>
          <p:nvPr/>
        </p:nvSpPr>
        <p:spPr>
          <a:xfrm>
            <a:off x="255928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3" name="object 163"/>
          <p:cNvSpPr/>
          <p:nvPr/>
        </p:nvSpPr>
        <p:spPr>
          <a:xfrm>
            <a:off x="260418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4" name="object 164"/>
          <p:cNvSpPr/>
          <p:nvPr/>
        </p:nvSpPr>
        <p:spPr>
          <a:xfrm>
            <a:off x="26490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5" name="object 165"/>
          <p:cNvSpPr/>
          <p:nvPr/>
        </p:nvSpPr>
        <p:spPr>
          <a:xfrm>
            <a:off x="26939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6" name="object 166"/>
          <p:cNvSpPr/>
          <p:nvPr/>
        </p:nvSpPr>
        <p:spPr>
          <a:xfrm>
            <a:off x="273887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7" name="object 167"/>
          <p:cNvSpPr/>
          <p:nvPr/>
        </p:nvSpPr>
        <p:spPr>
          <a:xfrm>
            <a:off x="278377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8" name="object 168"/>
          <p:cNvSpPr/>
          <p:nvPr/>
        </p:nvSpPr>
        <p:spPr>
          <a:xfrm>
            <a:off x="282867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9" name="object 169"/>
          <p:cNvSpPr/>
          <p:nvPr/>
        </p:nvSpPr>
        <p:spPr>
          <a:xfrm>
            <a:off x="287358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0" name="object 170"/>
          <p:cNvSpPr/>
          <p:nvPr/>
        </p:nvSpPr>
        <p:spPr>
          <a:xfrm>
            <a:off x="291848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1" name="object 171"/>
          <p:cNvSpPr/>
          <p:nvPr/>
        </p:nvSpPr>
        <p:spPr>
          <a:xfrm>
            <a:off x="296337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2" name="object 172"/>
          <p:cNvSpPr/>
          <p:nvPr/>
        </p:nvSpPr>
        <p:spPr>
          <a:xfrm>
            <a:off x="300827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3" name="object 173"/>
          <p:cNvSpPr/>
          <p:nvPr/>
        </p:nvSpPr>
        <p:spPr>
          <a:xfrm>
            <a:off x="305317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4" name="object 174"/>
          <p:cNvSpPr/>
          <p:nvPr/>
        </p:nvSpPr>
        <p:spPr>
          <a:xfrm>
            <a:off x="309807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5" name="object 175"/>
          <p:cNvSpPr/>
          <p:nvPr/>
        </p:nvSpPr>
        <p:spPr>
          <a:xfrm>
            <a:off x="314297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6" name="object 176"/>
          <p:cNvSpPr/>
          <p:nvPr/>
        </p:nvSpPr>
        <p:spPr>
          <a:xfrm>
            <a:off x="318787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7" name="object 177"/>
          <p:cNvSpPr/>
          <p:nvPr/>
        </p:nvSpPr>
        <p:spPr>
          <a:xfrm>
            <a:off x="323277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8" name="object 178"/>
          <p:cNvSpPr/>
          <p:nvPr/>
        </p:nvSpPr>
        <p:spPr>
          <a:xfrm>
            <a:off x="327767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9" name="object 179"/>
          <p:cNvSpPr/>
          <p:nvPr/>
        </p:nvSpPr>
        <p:spPr>
          <a:xfrm>
            <a:off x="332257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0" name="object 180"/>
          <p:cNvSpPr/>
          <p:nvPr/>
        </p:nvSpPr>
        <p:spPr>
          <a:xfrm>
            <a:off x="336747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1" name="object 181"/>
          <p:cNvSpPr/>
          <p:nvPr/>
        </p:nvSpPr>
        <p:spPr>
          <a:xfrm>
            <a:off x="341237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2" name="object 182"/>
          <p:cNvSpPr/>
          <p:nvPr/>
        </p:nvSpPr>
        <p:spPr>
          <a:xfrm>
            <a:off x="345727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3" name="object 183"/>
          <p:cNvSpPr/>
          <p:nvPr/>
        </p:nvSpPr>
        <p:spPr>
          <a:xfrm>
            <a:off x="350217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4" name="object 184"/>
          <p:cNvSpPr/>
          <p:nvPr/>
        </p:nvSpPr>
        <p:spPr>
          <a:xfrm>
            <a:off x="354707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5" name="object 185"/>
          <p:cNvSpPr/>
          <p:nvPr/>
        </p:nvSpPr>
        <p:spPr>
          <a:xfrm>
            <a:off x="359197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6" name="object 186"/>
          <p:cNvSpPr/>
          <p:nvPr/>
        </p:nvSpPr>
        <p:spPr>
          <a:xfrm>
            <a:off x="363686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7" name="object 187"/>
          <p:cNvSpPr/>
          <p:nvPr/>
        </p:nvSpPr>
        <p:spPr>
          <a:xfrm>
            <a:off x="368177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8" name="object 188"/>
          <p:cNvSpPr/>
          <p:nvPr/>
        </p:nvSpPr>
        <p:spPr>
          <a:xfrm>
            <a:off x="372667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9" name="object 189"/>
          <p:cNvSpPr/>
          <p:nvPr/>
        </p:nvSpPr>
        <p:spPr>
          <a:xfrm>
            <a:off x="377157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0" name="object 190"/>
          <p:cNvSpPr/>
          <p:nvPr/>
        </p:nvSpPr>
        <p:spPr>
          <a:xfrm>
            <a:off x="381647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1" name="object 191"/>
          <p:cNvSpPr/>
          <p:nvPr/>
        </p:nvSpPr>
        <p:spPr>
          <a:xfrm>
            <a:off x="386136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2" name="object 192"/>
          <p:cNvSpPr/>
          <p:nvPr/>
        </p:nvSpPr>
        <p:spPr>
          <a:xfrm>
            <a:off x="390627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3" name="object 193"/>
          <p:cNvSpPr/>
          <p:nvPr/>
        </p:nvSpPr>
        <p:spPr>
          <a:xfrm>
            <a:off x="395116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4" name="object 194"/>
          <p:cNvSpPr/>
          <p:nvPr/>
        </p:nvSpPr>
        <p:spPr>
          <a:xfrm>
            <a:off x="399606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5" name="object 195"/>
          <p:cNvSpPr/>
          <p:nvPr/>
        </p:nvSpPr>
        <p:spPr>
          <a:xfrm>
            <a:off x="404097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6" name="object 196"/>
          <p:cNvSpPr/>
          <p:nvPr/>
        </p:nvSpPr>
        <p:spPr>
          <a:xfrm>
            <a:off x="408586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7" name="object 197"/>
          <p:cNvSpPr/>
          <p:nvPr/>
        </p:nvSpPr>
        <p:spPr>
          <a:xfrm>
            <a:off x="413077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8" name="object 198"/>
          <p:cNvSpPr/>
          <p:nvPr/>
        </p:nvSpPr>
        <p:spPr>
          <a:xfrm>
            <a:off x="417566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9" name="object 199"/>
          <p:cNvSpPr/>
          <p:nvPr/>
        </p:nvSpPr>
        <p:spPr>
          <a:xfrm>
            <a:off x="422056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0" name="object 200"/>
          <p:cNvSpPr/>
          <p:nvPr/>
        </p:nvSpPr>
        <p:spPr>
          <a:xfrm>
            <a:off x="426546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1" name="object 201"/>
          <p:cNvSpPr/>
          <p:nvPr/>
        </p:nvSpPr>
        <p:spPr>
          <a:xfrm>
            <a:off x="431036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2" name="object 202"/>
          <p:cNvSpPr/>
          <p:nvPr/>
        </p:nvSpPr>
        <p:spPr>
          <a:xfrm>
            <a:off x="435527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3" name="object 203"/>
          <p:cNvSpPr/>
          <p:nvPr/>
        </p:nvSpPr>
        <p:spPr>
          <a:xfrm>
            <a:off x="440016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4" name="object 204"/>
          <p:cNvSpPr/>
          <p:nvPr/>
        </p:nvSpPr>
        <p:spPr>
          <a:xfrm>
            <a:off x="444506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5" name="object 205"/>
          <p:cNvSpPr/>
          <p:nvPr/>
        </p:nvSpPr>
        <p:spPr>
          <a:xfrm>
            <a:off x="448996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6" name="object 206"/>
          <p:cNvSpPr/>
          <p:nvPr/>
        </p:nvSpPr>
        <p:spPr>
          <a:xfrm>
            <a:off x="453486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7" name="object 207"/>
          <p:cNvSpPr/>
          <p:nvPr/>
        </p:nvSpPr>
        <p:spPr>
          <a:xfrm>
            <a:off x="457976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8" name="object 208"/>
          <p:cNvSpPr/>
          <p:nvPr/>
        </p:nvSpPr>
        <p:spPr>
          <a:xfrm>
            <a:off x="462466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9" name="object 209"/>
          <p:cNvSpPr/>
          <p:nvPr/>
        </p:nvSpPr>
        <p:spPr>
          <a:xfrm>
            <a:off x="466956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0" name="object 210"/>
          <p:cNvSpPr/>
          <p:nvPr/>
        </p:nvSpPr>
        <p:spPr>
          <a:xfrm>
            <a:off x="471446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1" name="object 211"/>
          <p:cNvSpPr/>
          <p:nvPr/>
        </p:nvSpPr>
        <p:spPr>
          <a:xfrm>
            <a:off x="475936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2" name="object 212"/>
          <p:cNvSpPr/>
          <p:nvPr/>
        </p:nvSpPr>
        <p:spPr>
          <a:xfrm>
            <a:off x="480426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3" name="object 213"/>
          <p:cNvSpPr/>
          <p:nvPr/>
        </p:nvSpPr>
        <p:spPr>
          <a:xfrm>
            <a:off x="484916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4" name="object 214"/>
          <p:cNvSpPr/>
          <p:nvPr/>
        </p:nvSpPr>
        <p:spPr>
          <a:xfrm>
            <a:off x="489406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5" name="object 215"/>
          <p:cNvSpPr/>
          <p:nvPr/>
        </p:nvSpPr>
        <p:spPr>
          <a:xfrm>
            <a:off x="493896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6" name="object 216"/>
          <p:cNvSpPr/>
          <p:nvPr/>
        </p:nvSpPr>
        <p:spPr>
          <a:xfrm>
            <a:off x="498386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7" name="object 217"/>
          <p:cNvSpPr/>
          <p:nvPr/>
        </p:nvSpPr>
        <p:spPr>
          <a:xfrm>
            <a:off x="502876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8" name="object 218"/>
          <p:cNvSpPr/>
          <p:nvPr/>
        </p:nvSpPr>
        <p:spPr>
          <a:xfrm>
            <a:off x="507365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9" name="object 219"/>
          <p:cNvSpPr/>
          <p:nvPr/>
        </p:nvSpPr>
        <p:spPr>
          <a:xfrm>
            <a:off x="511856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0" name="object 220"/>
          <p:cNvSpPr/>
          <p:nvPr/>
        </p:nvSpPr>
        <p:spPr>
          <a:xfrm>
            <a:off x="516346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1" name="object 221"/>
          <p:cNvSpPr/>
          <p:nvPr/>
        </p:nvSpPr>
        <p:spPr>
          <a:xfrm>
            <a:off x="520836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2" name="object 222"/>
          <p:cNvSpPr/>
          <p:nvPr/>
        </p:nvSpPr>
        <p:spPr>
          <a:xfrm>
            <a:off x="525326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3" name="object 223"/>
          <p:cNvSpPr/>
          <p:nvPr/>
        </p:nvSpPr>
        <p:spPr>
          <a:xfrm>
            <a:off x="529815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4" name="object 224"/>
          <p:cNvSpPr/>
          <p:nvPr/>
        </p:nvSpPr>
        <p:spPr>
          <a:xfrm>
            <a:off x="8437295" y="435254"/>
            <a:ext cx="501611" cy="10008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5" name="object 225"/>
          <p:cNvSpPr/>
          <p:nvPr/>
        </p:nvSpPr>
        <p:spPr>
          <a:xfrm>
            <a:off x="8126082" y="360006"/>
            <a:ext cx="249923" cy="24249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8" name="object 228"/>
          <p:cNvSpPr/>
          <p:nvPr/>
        </p:nvSpPr>
        <p:spPr>
          <a:xfrm>
            <a:off x="3567942" y="0"/>
            <a:ext cx="3556635" cy="1080135"/>
          </a:xfrm>
          <a:custGeom>
            <a:avLst/>
            <a:gdLst/>
            <a:ahLst/>
            <a:cxnLst/>
            <a:rect l="l" t="t" r="r" b="b"/>
            <a:pathLst>
              <a:path w="3556634" h="1080135">
                <a:moveTo>
                  <a:pt x="3556128" y="0"/>
                </a:moveTo>
                <a:lnTo>
                  <a:pt x="0" y="0"/>
                </a:lnTo>
                <a:lnTo>
                  <a:pt x="15653" y="29729"/>
                </a:lnTo>
                <a:lnTo>
                  <a:pt x="38721" y="71129"/>
                </a:lnTo>
                <a:lnTo>
                  <a:pt x="62733" y="111919"/>
                </a:lnTo>
                <a:lnTo>
                  <a:pt x="87673" y="152086"/>
                </a:lnTo>
                <a:lnTo>
                  <a:pt x="113526" y="191613"/>
                </a:lnTo>
                <a:lnTo>
                  <a:pt x="140278" y="230487"/>
                </a:lnTo>
                <a:lnTo>
                  <a:pt x="167915" y="268692"/>
                </a:lnTo>
                <a:lnTo>
                  <a:pt x="196421" y="306214"/>
                </a:lnTo>
                <a:lnTo>
                  <a:pt x="225781" y="343038"/>
                </a:lnTo>
                <a:lnTo>
                  <a:pt x="255982" y="379150"/>
                </a:lnTo>
                <a:lnTo>
                  <a:pt x="287007" y="414533"/>
                </a:lnTo>
                <a:lnTo>
                  <a:pt x="318843" y="449175"/>
                </a:lnTo>
                <a:lnTo>
                  <a:pt x="351474" y="483059"/>
                </a:lnTo>
                <a:lnTo>
                  <a:pt x="384886" y="516172"/>
                </a:lnTo>
                <a:lnTo>
                  <a:pt x="419064" y="548498"/>
                </a:lnTo>
                <a:lnTo>
                  <a:pt x="453994" y="580023"/>
                </a:lnTo>
                <a:lnTo>
                  <a:pt x="489660" y="610732"/>
                </a:lnTo>
                <a:lnTo>
                  <a:pt x="526047" y="640610"/>
                </a:lnTo>
                <a:lnTo>
                  <a:pt x="563142" y="669643"/>
                </a:lnTo>
                <a:lnTo>
                  <a:pt x="600929" y="697815"/>
                </a:lnTo>
                <a:lnTo>
                  <a:pt x="639394" y="725112"/>
                </a:lnTo>
                <a:lnTo>
                  <a:pt x="678522" y="751520"/>
                </a:lnTo>
                <a:lnTo>
                  <a:pt x="718297" y="777023"/>
                </a:lnTo>
                <a:lnTo>
                  <a:pt x="758706" y="801606"/>
                </a:lnTo>
                <a:lnTo>
                  <a:pt x="799733" y="825256"/>
                </a:lnTo>
                <a:lnTo>
                  <a:pt x="841364" y="847957"/>
                </a:lnTo>
                <a:lnTo>
                  <a:pt x="883585" y="869694"/>
                </a:lnTo>
                <a:lnTo>
                  <a:pt x="926379" y="890453"/>
                </a:lnTo>
                <a:lnTo>
                  <a:pt x="969733" y="910219"/>
                </a:lnTo>
                <a:lnTo>
                  <a:pt x="1013632" y="928977"/>
                </a:lnTo>
                <a:lnTo>
                  <a:pt x="1058060" y="946713"/>
                </a:lnTo>
                <a:lnTo>
                  <a:pt x="1103004" y="963411"/>
                </a:lnTo>
                <a:lnTo>
                  <a:pt x="1148449" y="979057"/>
                </a:lnTo>
                <a:lnTo>
                  <a:pt x="1194379" y="993637"/>
                </a:lnTo>
                <a:lnTo>
                  <a:pt x="1240780" y="1007134"/>
                </a:lnTo>
                <a:lnTo>
                  <a:pt x="1287638" y="1019536"/>
                </a:lnTo>
                <a:lnTo>
                  <a:pt x="1334937" y="1030826"/>
                </a:lnTo>
                <a:lnTo>
                  <a:pt x="1382662" y="1040991"/>
                </a:lnTo>
                <a:lnTo>
                  <a:pt x="1430800" y="1050015"/>
                </a:lnTo>
                <a:lnTo>
                  <a:pt x="1479335" y="1057884"/>
                </a:lnTo>
                <a:lnTo>
                  <a:pt x="1528252" y="1064582"/>
                </a:lnTo>
                <a:lnTo>
                  <a:pt x="1577537" y="1070096"/>
                </a:lnTo>
                <a:lnTo>
                  <a:pt x="1627175" y="1074410"/>
                </a:lnTo>
                <a:lnTo>
                  <a:pt x="1677152" y="1077510"/>
                </a:lnTo>
                <a:lnTo>
                  <a:pt x="1727452" y="1079380"/>
                </a:lnTo>
                <a:lnTo>
                  <a:pt x="1778059" y="1080007"/>
                </a:lnTo>
                <a:lnTo>
                  <a:pt x="1828669" y="1079380"/>
                </a:lnTo>
                <a:lnTo>
                  <a:pt x="1878970" y="1077510"/>
                </a:lnTo>
                <a:lnTo>
                  <a:pt x="1928949" y="1074410"/>
                </a:lnTo>
                <a:lnTo>
                  <a:pt x="1978589" y="1070095"/>
                </a:lnTo>
                <a:lnTo>
                  <a:pt x="2027875" y="1064581"/>
                </a:lnTo>
                <a:lnTo>
                  <a:pt x="2076795" y="1057882"/>
                </a:lnTo>
                <a:lnTo>
                  <a:pt x="2125331" y="1050013"/>
                </a:lnTo>
                <a:lnTo>
                  <a:pt x="2173471" y="1040988"/>
                </a:lnTo>
                <a:lnTo>
                  <a:pt x="2221198" y="1030823"/>
                </a:lnTo>
                <a:lnTo>
                  <a:pt x="2268499" y="1019532"/>
                </a:lnTo>
                <a:lnTo>
                  <a:pt x="2315358" y="1007130"/>
                </a:lnTo>
                <a:lnTo>
                  <a:pt x="2361761" y="993631"/>
                </a:lnTo>
                <a:lnTo>
                  <a:pt x="2407692" y="979051"/>
                </a:lnTo>
                <a:lnTo>
                  <a:pt x="2453138" y="963403"/>
                </a:lnTo>
                <a:lnTo>
                  <a:pt x="2498084" y="946704"/>
                </a:lnTo>
                <a:lnTo>
                  <a:pt x="2542514" y="928968"/>
                </a:lnTo>
                <a:lnTo>
                  <a:pt x="2586414" y="910208"/>
                </a:lnTo>
                <a:lnTo>
                  <a:pt x="2629769" y="890441"/>
                </a:lnTo>
                <a:lnTo>
                  <a:pt x="2672564" y="869681"/>
                </a:lnTo>
                <a:lnTo>
                  <a:pt x="2714786" y="847942"/>
                </a:lnTo>
                <a:lnTo>
                  <a:pt x="2756418" y="825240"/>
                </a:lnTo>
                <a:lnTo>
                  <a:pt x="2797446" y="801589"/>
                </a:lnTo>
                <a:lnTo>
                  <a:pt x="2837856" y="777004"/>
                </a:lnTo>
                <a:lnTo>
                  <a:pt x="2877632" y="751500"/>
                </a:lnTo>
                <a:lnTo>
                  <a:pt x="2916760" y="725091"/>
                </a:lnTo>
                <a:lnTo>
                  <a:pt x="2955226" y="697792"/>
                </a:lnTo>
                <a:lnTo>
                  <a:pt x="2993014" y="669618"/>
                </a:lnTo>
                <a:lnTo>
                  <a:pt x="3030109" y="640584"/>
                </a:lnTo>
                <a:lnTo>
                  <a:pt x="3066498" y="610704"/>
                </a:lnTo>
                <a:lnTo>
                  <a:pt x="3102164" y="579994"/>
                </a:lnTo>
                <a:lnTo>
                  <a:pt x="3137094" y="548467"/>
                </a:lnTo>
                <a:lnTo>
                  <a:pt x="3171272" y="516139"/>
                </a:lnTo>
                <a:lnTo>
                  <a:pt x="3204685" y="483025"/>
                </a:lnTo>
                <a:lnTo>
                  <a:pt x="3237316" y="449139"/>
                </a:lnTo>
                <a:lnTo>
                  <a:pt x="3269152" y="414496"/>
                </a:lnTo>
                <a:lnTo>
                  <a:pt x="3300177" y="379110"/>
                </a:lnTo>
                <a:lnTo>
                  <a:pt x="3330377" y="342998"/>
                </a:lnTo>
                <a:lnTo>
                  <a:pt x="3359738" y="306172"/>
                </a:lnTo>
                <a:lnTo>
                  <a:pt x="3388244" y="268648"/>
                </a:lnTo>
                <a:lnTo>
                  <a:pt x="3415880" y="230441"/>
                </a:lnTo>
                <a:lnTo>
                  <a:pt x="3442632" y="191566"/>
                </a:lnTo>
                <a:lnTo>
                  <a:pt x="3468485" y="152037"/>
                </a:lnTo>
                <a:lnTo>
                  <a:pt x="3493425" y="111869"/>
                </a:lnTo>
                <a:lnTo>
                  <a:pt x="3517436" y="71076"/>
                </a:lnTo>
                <a:lnTo>
                  <a:pt x="3540504" y="29675"/>
                </a:lnTo>
                <a:lnTo>
                  <a:pt x="3556128" y="0"/>
                </a:lnTo>
                <a:close/>
              </a:path>
            </a:pathLst>
          </a:custGeom>
          <a:solidFill>
            <a:srgbClr val="007D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9" name="object 22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pc="125" dirty="0"/>
              <a:t>5</a:t>
            </a:r>
          </a:p>
        </p:txBody>
      </p:sp>
      <p:sp>
        <p:nvSpPr>
          <p:cNvPr id="230" name="object 230"/>
          <p:cNvSpPr/>
          <p:nvPr/>
        </p:nvSpPr>
        <p:spPr>
          <a:xfrm>
            <a:off x="565402" y="2185403"/>
            <a:ext cx="9561195" cy="1785620"/>
          </a:xfrm>
          <a:custGeom>
            <a:avLst/>
            <a:gdLst/>
            <a:ahLst/>
            <a:cxnLst/>
            <a:rect l="l" t="t" r="r" b="b"/>
            <a:pathLst>
              <a:path w="9561195" h="1785620">
                <a:moveTo>
                  <a:pt x="154597" y="0"/>
                </a:moveTo>
                <a:lnTo>
                  <a:pt x="107517" y="6942"/>
                </a:lnTo>
                <a:lnTo>
                  <a:pt x="71393" y="21339"/>
                </a:lnTo>
                <a:lnTo>
                  <a:pt x="36581" y="48171"/>
                </a:lnTo>
                <a:lnTo>
                  <a:pt x="10358" y="91303"/>
                </a:lnTo>
                <a:lnTo>
                  <a:pt x="0" y="154597"/>
                </a:lnTo>
                <a:lnTo>
                  <a:pt x="0" y="1630591"/>
                </a:lnTo>
                <a:lnTo>
                  <a:pt x="6942" y="1677679"/>
                </a:lnTo>
                <a:lnTo>
                  <a:pt x="21339" y="1713806"/>
                </a:lnTo>
                <a:lnTo>
                  <a:pt x="48171" y="1748619"/>
                </a:lnTo>
                <a:lnTo>
                  <a:pt x="91303" y="1774842"/>
                </a:lnTo>
                <a:lnTo>
                  <a:pt x="154597" y="1785200"/>
                </a:lnTo>
                <a:lnTo>
                  <a:pt x="9406597" y="1785200"/>
                </a:lnTo>
                <a:lnTo>
                  <a:pt x="9453683" y="1778258"/>
                </a:lnTo>
                <a:lnTo>
                  <a:pt x="9489806" y="1763860"/>
                </a:lnTo>
                <a:lnTo>
                  <a:pt x="9524616" y="1737025"/>
                </a:lnTo>
                <a:lnTo>
                  <a:pt x="9550837" y="1693890"/>
                </a:lnTo>
                <a:lnTo>
                  <a:pt x="9561195" y="1630591"/>
                </a:lnTo>
                <a:lnTo>
                  <a:pt x="9561195" y="154597"/>
                </a:lnTo>
                <a:lnTo>
                  <a:pt x="9554261" y="107517"/>
                </a:lnTo>
                <a:lnTo>
                  <a:pt x="9539865" y="71393"/>
                </a:lnTo>
                <a:lnTo>
                  <a:pt x="9513031" y="36581"/>
                </a:lnTo>
                <a:lnTo>
                  <a:pt x="9469897" y="10358"/>
                </a:lnTo>
                <a:lnTo>
                  <a:pt x="9406597" y="0"/>
                </a:lnTo>
                <a:lnTo>
                  <a:pt x="154597" y="0"/>
                </a:lnTo>
                <a:close/>
              </a:path>
            </a:pathLst>
          </a:custGeom>
          <a:ln w="50800">
            <a:solidFill>
              <a:srgbClr val="BCBEC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1" name="object 231"/>
          <p:cNvSpPr txBox="1"/>
          <p:nvPr/>
        </p:nvSpPr>
        <p:spPr>
          <a:xfrm>
            <a:off x="683996" y="2340013"/>
            <a:ext cx="9324340" cy="360045"/>
          </a:xfrm>
          <a:prstGeom prst="rect">
            <a:avLst/>
          </a:prstGeom>
          <a:solidFill>
            <a:srgbClr val="8DC63F"/>
          </a:solidFill>
        </p:spPr>
        <p:txBody>
          <a:bodyPr vert="horz" wrap="square" lIns="0" tIns="55244" rIns="0" bIns="0" rtlCol="0">
            <a:spAutoFit/>
          </a:bodyPr>
          <a:lstStyle/>
          <a:p>
            <a:pPr marR="635" algn="ctr">
              <a:lnSpc>
                <a:spcPct val="100000"/>
              </a:lnSpc>
              <a:spcBef>
                <a:spcPts val="434"/>
              </a:spcBef>
            </a:pPr>
            <a:r>
              <a:rPr sz="1400" b="1" spc="-155" dirty="0">
                <a:solidFill>
                  <a:srgbClr val="FFFFFF"/>
                </a:solidFill>
                <a:latin typeface="Malgun Gothic"/>
                <a:cs typeface="Malgun Gothic"/>
              </a:rPr>
              <a:t>성학대</a:t>
            </a:r>
            <a:endParaRPr sz="1400">
              <a:latin typeface="Malgun Gothic"/>
              <a:cs typeface="Malgun Gothic"/>
            </a:endParaRPr>
          </a:p>
        </p:txBody>
      </p:sp>
      <p:sp>
        <p:nvSpPr>
          <p:cNvPr id="232" name="object 232"/>
          <p:cNvSpPr txBox="1"/>
          <p:nvPr/>
        </p:nvSpPr>
        <p:spPr>
          <a:xfrm>
            <a:off x="671387" y="2806369"/>
            <a:ext cx="4447177" cy="962443"/>
          </a:xfrm>
          <a:prstGeom prst="rect">
            <a:avLst/>
          </a:prstGeom>
        </p:spPr>
        <p:txBody>
          <a:bodyPr vert="horz" wrap="square" lIns="0" tIns="10985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865"/>
              </a:spcBef>
            </a:pPr>
            <a:r>
              <a:rPr sz="1400" b="1" spc="25" dirty="0" smtClean="0">
                <a:solidFill>
                  <a:srgbClr val="231F20"/>
                </a:solidFill>
                <a:latin typeface="+mj-ea"/>
                <a:ea typeface="+mj-ea"/>
                <a:cs typeface="Gulim"/>
              </a:rPr>
              <a:t>•</a:t>
            </a:r>
            <a:r>
              <a:rPr lang="en-US" sz="1400" b="1" spc="25" dirty="0" smtClean="0">
                <a:solidFill>
                  <a:srgbClr val="231F20"/>
                </a:solidFill>
                <a:latin typeface="+mj-ea"/>
                <a:ea typeface="+mj-ea"/>
                <a:cs typeface="Gulim"/>
              </a:rPr>
              <a:t> </a:t>
            </a:r>
            <a:r>
              <a:rPr lang="ko-KR" altLang="en-US" sz="1400" b="1" spc="25" dirty="0" smtClean="0">
                <a:solidFill>
                  <a:srgbClr val="231F20"/>
                </a:solidFill>
                <a:latin typeface="+mj-ea"/>
                <a:ea typeface="+mj-ea"/>
                <a:cs typeface="Gulim"/>
              </a:rPr>
              <a:t>연령대에 맞지 않는 </a:t>
            </a:r>
            <a:r>
              <a:rPr lang="ko-KR" altLang="en-US" sz="1400" b="1" spc="25" dirty="0" err="1" smtClean="0">
                <a:solidFill>
                  <a:srgbClr val="231F20"/>
                </a:solidFill>
                <a:latin typeface="+mj-ea"/>
                <a:ea typeface="+mj-ea"/>
                <a:cs typeface="Gulim"/>
              </a:rPr>
              <a:t>성지식과</a:t>
            </a:r>
            <a:r>
              <a:rPr lang="ko-KR" altLang="en-US" sz="1400" b="1" spc="25" dirty="0" smtClean="0">
                <a:solidFill>
                  <a:srgbClr val="231F20"/>
                </a:solidFill>
                <a:latin typeface="+mj-ea"/>
                <a:ea typeface="+mj-ea"/>
                <a:cs typeface="Gulim"/>
              </a:rPr>
              <a:t> 행동</a:t>
            </a:r>
            <a:r>
              <a:rPr lang="en-US" altLang="ko-KR" sz="1400" b="1" spc="25" dirty="0" smtClean="0">
                <a:solidFill>
                  <a:srgbClr val="231F20"/>
                </a:solidFill>
                <a:latin typeface="+mj-ea"/>
                <a:ea typeface="+mj-ea"/>
                <a:cs typeface="Gulim"/>
              </a:rPr>
              <a:t>(</a:t>
            </a:r>
            <a:r>
              <a:rPr lang="ko-KR" altLang="en-US" sz="1400" b="1" spc="25" dirty="0" err="1" smtClean="0">
                <a:solidFill>
                  <a:srgbClr val="231F20"/>
                </a:solidFill>
                <a:latin typeface="+mj-ea"/>
                <a:ea typeface="+mj-ea"/>
                <a:cs typeface="Gulim"/>
              </a:rPr>
              <a:t>성놀이</a:t>
            </a:r>
            <a:r>
              <a:rPr lang="en-US" altLang="ko-KR" sz="1400" b="1" spc="25" dirty="0" smtClean="0">
                <a:solidFill>
                  <a:srgbClr val="231F20"/>
                </a:solidFill>
                <a:latin typeface="+mj-ea"/>
                <a:ea typeface="+mj-ea"/>
                <a:cs typeface="Gulim"/>
              </a:rPr>
              <a:t>)</a:t>
            </a:r>
            <a:r>
              <a:rPr lang="ko-KR" altLang="en-US" sz="1400" b="1" spc="25" dirty="0" smtClean="0">
                <a:solidFill>
                  <a:srgbClr val="231F20"/>
                </a:solidFill>
                <a:latin typeface="+mj-ea"/>
                <a:ea typeface="+mj-ea"/>
                <a:cs typeface="Gulim"/>
              </a:rPr>
              <a:t>을 보임</a:t>
            </a:r>
            <a:endParaRPr sz="1400" b="1" dirty="0">
              <a:latin typeface="+mj-ea"/>
              <a:ea typeface="+mj-ea"/>
              <a:cs typeface="Gulim"/>
            </a:endParaRPr>
          </a:p>
          <a:p>
            <a:pPr marL="12700">
              <a:lnSpc>
                <a:spcPct val="100000"/>
              </a:lnSpc>
              <a:spcBef>
                <a:spcPts val="770"/>
              </a:spcBef>
            </a:pPr>
            <a:r>
              <a:rPr sz="1400" b="1" spc="25" dirty="0" smtClean="0">
                <a:solidFill>
                  <a:srgbClr val="231F20"/>
                </a:solidFill>
                <a:latin typeface="+mj-ea"/>
                <a:ea typeface="+mj-ea"/>
                <a:cs typeface="Gulim"/>
              </a:rPr>
              <a:t>•</a:t>
            </a:r>
            <a:r>
              <a:rPr lang="en-US" sz="1400" b="1" spc="25" dirty="0" smtClean="0">
                <a:solidFill>
                  <a:srgbClr val="231F20"/>
                </a:solidFill>
                <a:latin typeface="+mj-ea"/>
                <a:ea typeface="+mj-ea"/>
                <a:cs typeface="Gulim"/>
              </a:rPr>
              <a:t> </a:t>
            </a:r>
            <a:r>
              <a:rPr lang="ko-KR" altLang="en-US" sz="1400" b="1" spc="25" dirty="0" smtClean="0">
                <a:solidFill>
                  <a:srgbClr val="231F20"/>
                </a:solidFill>
                <a:latin typeface="+mj-ea"/>
                <a:ea typeface="+mj-ea"/>
                <a:cs typeface="Gulim"/>
              </a:rPr>
              <a:t>죄의식에 사로잡힌 자책 행동을 보임</a:t>
            </a:r>
            <a:endParaRPr sz="1400" b="1" dirty="0">
              <a:latin typeface="+mj-ea"/>
              <a:ea typeface="+mj-ea"/>
              <a:cs typeface="Gulim"/>
            </a:endParaRPr>
          </a:p>
          <a:p>
            <a:pPr marL="12700">
              <a:lnSpc>
                <a:spcPct val="100000"/>
              </a:lnSpc>
              <a:spcBef>
                <a:spcPts val="765"/>
              </a:spcBef>
            </a:pPr>
            <a:r>
              <a:rPr sz="1400" b="1" spc="15" dirty="0" smtClean="0">
                <a:solidFill>
                  <a:srgbClr val="231F20"/>
                </a:solidFill>
                <a:latin typeface="+mj-ea"/>
                <a:ea typeface="+mj-ea"/>
                <a:cs typeface="Gulim"/>
              </a:rPr>
              <a:t>•</a:t>
            </a:r>
            <a:r>
              <a:rPr lang="en-US" sz="1400" b="1" spc="15" dirty="0" smtClean="0">
                <a:solidFill>
                  <a:srgbClr val="231F20"/>
                </a:solidFill>
                <a:latin typeface="+mj-ea"/>
                <a:ea typeface="+mj-ea"/>
                <a:cs typeface="Gulim"/>
              </a:rPr>
              <a:t> </a:t>
            </a:r>
            <a:r>
              <a:rPr lang="ko-KR" altLang="en-US" sz="1400" b="1" spc="15" dirty="0" smtClean="0">
                <a:solidFill>
                  <a:srgbClr val="231F20"/>
                </a:solidFill>
                <a:latin typeface="+mj-ea"/>
                <a:ea typeface="+mj-ea"/>
                <a:cs typeface="Gulim"/>
              </a:rPr>
              <a:t>섭식장애</a:t>
            </a:r>
            <a:endParaRPr sz="1400" b="1" dirty="0">
              <a:latin typeface="+mj-ea"/>
              <a:ea typeface="+mj-ea"/>
              <a:cs typeface="Gulim"/>
            </a:endParaRPr>
          </a:p>
        </p:txBody>
      </p:sp>
      <p:sp>
        <p:nvSpPr>
          <p:cNvPr id="233" name="object 233"/>
          <p:cNvSpPr txBox="1"/>
          <p:nvPr/>
        </p:nvSpPr>
        <p:spPr>
          <a:xfrm>
            <a:off x="5903860" y="2806369"/>
            <a:ext cx="4190713" cy="962443"/>
          </a:xfrm>
          <a:prstGeom prst="rect">
            <a:avLst/>
          </a:prstGeom>
        </p:spPr>
        <p:txBody>
          <a:bodyPr vert="horz" wrap="square" lIns="0" tIns="10985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865"/>
              </a:spcBef>
            </a:pPr>
            <a:r>
              <a:rPr sz="1400" b="1" spc="75" dirty="0" smtClean="0">
                <a:solidFill>
                  <a:srgbClr val="231F20"/>
                </a:solidFill>
                <a:latin typeface="Gulim"/>
                <a:cs typeface="Gulim"/>
              </a:rPr>
              <a:t>•</a:t>
            </a:r>
            <a:r>
              <a:rPr lang="en-US" sz="1400" b="1" spc="75" dirty="0" smtClean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lang="ko-KR" altLang="en-US" sz="1400" b="1" spc="75" dirty="0" smtClean="0">
                <a:solidFill>
                  <a:srgbClr val="231F20"/>
                </a:solidFill>
                <a:latin typeface="Gulim"/>
                <a:cs typeface="Gulim"/>
              </a:rPr>
              <a:t>평소와 다른 행동</a:t>
            </a:r>
            <a:r>
              <a:rPr lang="en-US" altLang="ko-KR" sz="1400" b="1" spc="75" dirty="0" smtClean="0">
                <a:solidFill>
                  <a:srgbClr val="231F20"/>
                </a:solidFill>
                <a:latin typeface="Gulim"/>
                <a:cs typeface="Gulim"/>
              </a:rPr>
              <a:t>, </a:t>
            </a:r>
            <a:r>
              <a:rPr lang="ko-KR" altLang="en-US" sz="1400" b="1" spc="75" dirty="0" smtClean="0">
                <a:solidFill>
                  <a:srgbClr val="231F20"/>
                </a:solidFill>
                <a:latin typeface="Gulim"/>
                <a:cs typeface="Gulim"/>
              </a:rPr>
              <a:t>좋아하던 것에 관심이 없음</a:t>
            </a:r>
            <a:endParaRPr sz="1400" b="1" dirty="0">
              <a:latin typeface="Gulim"/>
              <a:cs typeface="Gulim"/>
            </a:endParaRPr>
          </a:p>
          <a:p>
            <a:pPr marL="12700">
              <a:lnSpc>
                <a:spcPct val="100000"/>
              </a:lnSpc>
              <a:spcBef>
                <a:spcPts val="770"/>
              </a:spcBef>
            </a:pPr>
            <a:r>
              <a:rPr sz="1400" b="1" spc="75" dirty="0" smtClean="0">
                <a:solidFill>
                  <a:srgbClr val="231F20"/>
                </a:solidFill>
                <a:latin typeface="Gulim"/>
                <a:cs typeface="Gulim"/>
              </a:rPr>
              <a:t>•</a:t>
            </a:r>
            <a:r>
              <a:rPr lang="en-US" sz="1400" b="1" spc="75" dirty="0" smtClean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lang="ko-KR" altLang="en-US" sz="1400" b="1" spc="75" dirty="0" smtClean="0">
                <a:solidFill>
                  <a:srgbClr val="231F20"/>
                </a:solidFill>
                <a:latin typeface="Gulim"/>
                <a:cs typeface="Gulim"/>
              </a:rPr>
              <a:t>어른에 대한 갑작스런 거부</a:t>
            </a:r>
            <a:endParaRPr lang="en-US" altLang="ko-KR" sz="1400" b="1" spc="75" dirty="0" smtClean="0">
              <a:solidFill>
                <a:srgbClr val="231F20"/>
              </a:solidFill>
              <a:latin typeface="Gulim"/>
              <a:cs typeface="Gulim"/>
            </a:endParaRPr>
          </a:p>
          <a:p>
            <a:pPr marL="12700">
              <a:lnSpc>
                <a:spcPct val="100000"/>
              </a:lnSpc>
              <a:spcBef>
                <a:spcPts val="770"/>
              </a:spcBef>
            </a:pPr>
            <a:r>
              <a:rPr sz="1400" b="1" spc="155" dirty="0" smtClean="0">
                <a:solidFill>
                  <a:srgbClr val="231F20"/>
                </a:solidFill>
                <a:latin typeface="Gulim"/>
                <a:cs typeface="Gulim"/>
              </a:rPr>
              <a:t>•</a:t>
            </a:r>
            <a:r>
              <a:rPr lang="en-US" sz="1400" b="1" spc="15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lang="ko-KR" altLang="en-US" sz="1400" b="1" spc="155" dirty="0" smtClean="0">
                <a:solidFill>
                  <a:srgbClr val="231F20"/>
                </a:solidFill>
                <a:latin typeface="Gulim"/>
                <a:cs typeface="Gulim"/>
              </a:rPr>
              <a:t>악몽 등 수면장애</a:t>
            </a:r>
            <a:endParaRPr sz="1400" b="1" dirty="0">
              <a:latin typeface="Gulim"/>
              <a:cs typeface="Gulim"/>
            </a:endParaRPr>
          </a:p>
        </p:txBody>
      </p:sp>
      <p:sp>
        <p:nvSpPr>
          <p:cNvPr id="234" name="object 234"/>
          <p:cNvSpPr/>
          <p:nvPr/>
        </p:nvSpPr>
        <p:spPr>
          <a:xfrm>
            <a:off x="2404046" y="4552492"/>
            <a:ext cx="160400" cy="18051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5" name="object 235"/>
          <p:cNvSpPr/>
          <p:nvPr/>
        </p:nvSpPr>
        <p:spPr>
          <a:xfrm>
            <a:off x="2404046" y="4895392"/>
            <a:ext cx="160400" cy="18051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6" name="object 236"/>
          <p:cNvSpPr/>
          <p:nvPr/>
        </p:nvSpPr>
        <p:spPr>
          <a:xfrm>
            <a:off x="2404046" y="5238292"/>
            <a:ext cx="160400" cy="18051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7" name="object 237"/>
          <p:cNvSpPr/>
          <p:nvPr/>
        </p:nvSpPr>
        <p:spPr>
          <a:xfrm>
            <a:off x="2404046" y="5581192"/>
            <a:ext cx="160400" cy="18051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8" name="object 238"/>
          <p:cNvSpPr txBox="1"/>
          <p:nvPr/>
        </p:nvSpPr>
        <p:spPr>
          <a:xfrm>
            <a:off x="2688590" y="4422925"/>
            <a:ext cx="4410710" cy="14159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>
              <a:lnSpc>
                <a:spcPct val="140600"/>
              </a:lnSpc>
              <a:spcBef>
                <a:spcPts val="100"/>
              </a:spcBef>
            </a:pPr>
            <a:r>
              <a:rPr sz="1600" b="1" spc="-185" dirty="0">
                <a:solidFill>
                  <a:srgbClr val="231F20"/>
                </a:solidFill>
                <a:latin typeface="+mn-ea"/>
                <a:cs typeface="Gulim"/>
              </a:rPr>
              <a:t>아동 진술 오염 </a:t>
            </a:r>
            <a:r>
              <a:rPr sz="1600" b="1" spc="-195" dirty="0">
                <a:solidFill>
                  <a:srgbClr val="231F20"/>
                </a:solidFill>
                <a:latin typeface="+mn-ea"/>
                <a:cs typeface="Gulim"/>
              </a:rPr>
              <a:t>방지를 </a:t>
            </a:r>
            <a:r>
              <a:rPr sz="1600" b="1" spc="-185" dirty="0">
                <a:solidFill>
                  <a:srgbClr val="231F20"/>
                </a:solidFill>
                <a:latin typeface="+mn-ea"/>
                <a:cs typeface="Gulim"/>
              </a:rPr>
              <a:t>위해 </a:t>
            </a:r>
            <a:r>
              <a:rPr sz="1600" b="1" spc="-204" dirty="0">
                <a:solidFill>
                  <a:srgbClr val="231F20"/>
                </a:solidFill>
                <a:latin typeface="+mn-ea"/>
                <a:cs typeface="Gulim"/>
              </a:rPr>
              <a:t>상담하지 </a:t>
            </a:r>
            <a:r>
              <a:rPr sz="1600" b="1" spc="-185" dirty="0">
                <a:solidFill>
                  <a:srgbClr val="231F20"/>
                </a:solidFill>
                <a:latin typeface="+mn-ea"/>
                <a:cs typeface="Gulim"/>
              </a:rPr>
              <a:t>말고 </a:t>
            </a:r>
            <a:r>
              <a:rPr sz="1600" b="1" spc="-185" dirty="0" err="1">
                <a:solidFill>
                  <a:srgbClr val="231F20"/>
                </a:solidFill>
                <a:latin typeface="+mn-ea"/>
                <a:cs typeface="Gulim"/>
              </a:rPr>
              <a:t>바로</a:t>
            </a:r>
            <a:r>
              <a:rPr sz="1600" b="1" spc="-185" dirty="0">
                <a:solidFill>
                  <a:srgbClr val="231F20"/>
                </a:solidFill>
                <a:latin typeface="+mn-ea"/>
                <a:cs typeface="Gulim"/>
              </a:rPr>
              <a:t> </a:t>
            </a:r>
            <a:r>
              <a:rPr lang="en-US" sz="1600" b="1" spc="-185" dirty="0" smtClean="0">
                <a:solidFill>
                  <a:srgbClr val="231F20"/>
                </a:solidFill>
                <a:latin typeface="+mn-ea"/>
                <a:cs typeface="Gulim"/>
              </a:rPr>
              <a:t> 112 </a:t>
            </a:r>
            <a:r>
              <a:rPr sz="1600" b="1" spc="-225" dirty="0" err="1" smtClean="0">
                <a:solidFill>
                  <a:srgbClr val="231F20"/>
                </a:solidFill>
                <a:latin typeface="+mn-ea"/>
                <a:cs typeface="Gulim"/>
              </a:rPr>
              <a:t>신고</a:t>
            </a:r>
            <a:r>
              <a:rPr sz="1600" b="1" spc="-225" dirty="0" smtClean="0">
                <a:solidFill>
                  <a:srgbClr val="231F20"/>
                </a:solidFill>
                <a:latin typeface="+mn-ea"/>
                <a:cs typeface="Gulim"/>
              </a:rPr>
              <a:t>  </a:t>
            </a:r>
            <a:endParaRPr lang="en-US" sz="1600" b="1" spc="-225" dirty="0" smtClean="0">
              <a:solidFill>
                <a:srgbClr val="231F20"/>
              </a:solidFill>
              <a:latin typeface="+mn-ea"/>
              <a:cs typeface="Gulim"/>
            </a:endParaRPr>
          </a:p>
          <a:p>
            <a:pPr marR="5080">
              <a:lnSpc>
                <a:spcPct val="140600"/>
              </a:lnSpc>
              <a:spcBef>
                <a:spcPts val="100"/>
              </a:spcBef>
            </a:pPr>
            <a:r>
              <a:rPr sz="1600" b="1" spc="-185" dirty="0" err="1" smtClean="0">
                <a:solidFill>
                  <a:srgbClr val="231F20"/>
                </a:solidFill>
                <a:latin typeface="+mn-ea"/>
                <a:cs typeface="Gulim"/>
              </a:rPr>
              <a:t>발견</a:t>
            </a:r>
            <a:r>
              <a:rPr sz="1600" b="1" spc="-260" dirty="0" smtClean="0">
                <a:solidFill>
                  <a:srgbClr val="231F20"/>
                </a:solidFill>
                <a:latin typeface="+mn-ea"/>
                <a:cs typeface="Gulim"/>
              </a:rPr>
              <a:t> </a:t>
            </a:r>
            <a:r>
              <a:rPr sz="1600" b="1" spc="-185" dirty="0">
                <a:solidFill>
                  <a:srgbClr val="231F20"/>
                </a:solidFill>
                <a:latin typeface="+mn-ea"/>
                <a:cs typeface="Gulim"/>
              </a:rPr>
              <a:t>상태</a:t>
            </a:r>
            <a:r>
              <a:rPr sz="1600" b="1" spc="-260" dirty="0">
                <a:solidFill>
                  <a:srgbClr val="231F20"/>
                </a:solidFill>
                <a:latin typeface="+mn-ea"/>
                <a:cs typeface="Gulim"/>
              </a:rPr>
              <a:t> </a:t>
            </a:r>
            <a:r>
              <a:rPr sz="1600" b="1" spc="-195" dirty="0">
                <a:solidFill>
                  <a:srgbClr val="231F20"/>
                </a:solidFill>
                <a:latin typeface="+mn-ea"/>
                <a:cs typeface="Gulim"/>
              </a:rPr>
              <a:t>유지를</a:t>
            </a:r>
            <a:r>
              <a:rPr sz="1600" b="1" spc="-260" dirty="0">
                <a:solidFill>
                  <a:srgbClr val="231F20"/>
                </a:solidFill>
                <a:latin typeface="+mn-ea"/>
                <a:cs typeface="Gulim"/>
              </a:rPr>
              <a:t> </a:t>
            </a:r>
            <a:r>
              <a:rPr sz="1600" b="1" spc="-185" dirty="0">
                <a:solidFill>
                  <a:srgbClr val="231F20"/>
                </a:solidFill>
                <a:latin typeface="+mn-ea"/>
                <a:cs typeface="Gulim"/>
              </a:rPr>
              <a:t>위해</a:t>
            </a:r>
            <a:r>
              <a:rPr sz="1600" b="1" spc="-260" dirty="0">
                <a:solidFill>
                  <a:srgbClr val="231F20"/>
                </a:solidFill>
                <a:latin typeface="+mn-ea"/>
                <a:cs typeface="Gulim"/>
              </a:rPr>
              <a:t> </a:t>
            </a:r>
            <a:r>
              <a:rPr sz="1600" b="1" spc="-185" dirty="0">
                <a:solidFill>
                  <a:srgbClr val="231F20"/>
                </a:solidFill>
                <a:latin typeface="+mn-ea"/>
                <a:cs typeface="Gulim"/>
              </a:rPr>
              <a:t>옷을</a:t>
            </a:r>
            <a:r>
              <a:rPr sz="1600" b="1" spc="-260" dirty="0">
                <a:solidFill>
                  <a:srgbClr val="231F20"/>
                </a:solidFill>
                <a:latin typeface="+mn-ea"/>
                <a:cs typeface="Gulim"/>
              </a:rPr>
              <a:t> </a:t>
            </a:r>
            <a:r>
              <a:rPr sz="1600" b="1" spc="-210" dirty="0">
                <a:solidFill>
                  <a:srgbClr val="231F20"/>
                </a:solidFill>
                <a:latin typeface="+mn-ea"/>
                <a:cs typeface="Gulim"/>
              </a:rPr>
              <a:t>갈아입히지</a:t>
            </a:r>
            <a:r>
              <a:rPr sz="1600" b="1" spc="-260" dirty="0">
                <a:solidFill>
                  <a:srgbClr val="231F20"/>
                </a:solidFill>
                <a:latin typeface="+mn-ea"/>
                <a:cs typeface="Gulim"/>
              </a:rPr>
              <a:t> </a:t>
            </a:r>
            <a:r>
              <a:rPr sz="1600" b="1" spc="-185" dirty="0">
                <a:solidFill>
                  <a:srgbClr val="231F20"/>
                </a:solidFill>
                <a:latin typeface="+mn-ea"/>
                <a:cs typeface="Gulim"/>
              </a:rPr>
              <a:t>않고</a:t>
            </a:r>
            <a:r>
              <a:rPr sz="1600" b="1" spc="-260" dirty="0">
                <a:solidFill>
                  <a:srgbClr val="231F20"/>
                </a:solidFill>
                <a:latin typeface="+mn-ea"/>
                <a:cs typeface="Gulim"/>
              </a:rPr>
              <a:t> </a:t>
            </a:r>
            <a:r>
              <a:rPr sz="1600" b="1" spc="-195" dirty="0">
                <a:solidFill>
                  <a:srgbClr val="231F20"/>
                </a:solidFill>
                <a:latin typeface="+mn-ea"/>
                <a:cs typeface="Gulim"/>
              </a:rPr>
              <a:t>씻기지</a:t>
            </a:r>
            <a:r>
              <a:rPr sz="1600" b="1" spc="-260" dirty="0">
                <a:solidFill>
                  <a:srgbClr val="231F20"/>
                </a:solidFill>
                <a:latin typeface="+mn-ea"/>
                <a:cs typeface="Gulim"/>
              </a:rPr>
              <a:t> </a:t>
            </a:r>
            <a:r>
              <a:rPr sz="1600" b="1" spc="-225" dirty="0">
                <a:solidFill>
                  <a:srgbClr val="231F20"/>
                </a:solidFill>
                <a:latin typeface="+mn-ea"/>
                <a:cs typeface="Gulim"/>
              </a:rPr>
              <a:t>않기  </a:t>
            </a:r>
            <a:r>
              <a:rPr sz="1600" b="1" spc="-195" dirty="0">
                <a:solidFill>
                  <a:srgbClr val="231F20"/>
                </a:solidFill>
                <a:latin typeface="+mn-ea"/>
                <a:cs typeface="Gulim"/>
              </a:rPr>
              <a:t>아동의 잘못이 아님을</a:t>
            </a:r>
            <a:r>
              <a:rPr sz="1600" b="1" spc="-380" dirty="0">
                <a:solidFill>
                  <a:srgbClr val="231F20"/>
                </a:solidFill>
                <a:latin typeface="+mn-ea"/>
                <a:cs typeface="Gulim"/>
              </a:rPr>
              <a:t> </a:t>
            </a:r>
            <a:r>
              <a:rPr sz="1600" b="1" spc="-225" dirty="0">
                <a:solidFill>
                  <a:srgbClr val="231F20"/>
                </a:solidFill>
                <a:latin typeface="+mn-ea"/>
                <a:cs typeface="Gulim"/>
              </a:rPr>
              <a:t>말해주기</a:t>
            </a:r>
            <a:endParaRPr sz="1600" b="1" dirty="0">
              <a:latin typeface="+mn-ea"/>
              <a:cs typeface="Gulim"/>
            </a:endParaRPr>
          </a:p>
          <a:p>
            <a:pPr>
              <a:lnSpc>
                <a:spcPct val="100000"/>
              </a:lnSpc>
              <a:spcBef>
                <a:spcPts val="780"/>
              </a:spcBef>
            </a:pPr>
            <a:r>
              <a:rPr sz="1600" b="1" spc="-195" dirty="0">
                <a:solidFill>
                  <a:srgbClr val="231F20"/>
                </a:solidFill>
                <a:latin typeface="+mn-ea"/>
                <a:cs typeface="Gulim"/>
              </a:rPr>
              <a:t>캐묻지</a:t>
            </a:r>
            <a:r>
              <a:rPr sz="1600" b="1" spc="-260" dirty="0">
                <a:solidFill>
                  <a:srgbClr val="231F20"/>
                </a:solidFill>
                <a:latin typeface="+mn-ea"/>
                <a:cs typeface="Gulim"/>
              </a:rPr>
              <a:t> </a:t>
            </a:r>
            <a:r>
              <a:rPr sz="1600" b="1" spc="-185" dirty="0">
                <a:solidFill>
                  <a:srgbClr val="231F20"/>
                </a:solidFill>
                <a:latin typeface="+mn-ea"/>
                <a:cs typeface="Gulim"/>
              </a:rPr>
              <a:t>않고</a:t>
            </a:r>
            <a:r>
              <a:rPr sz="1600" b="1" spc="-260" dirty="0">
                <a:solidFill>
                  <a:srgbClr val="231F20"/>
                </a:solidFill>
                <a:latin typeface="+mn-ea"/>
                <a:cs typeface="Gulim"/>
              </a:rPr>
              <a:t> </a:t>
            </a:r>
            <a:r>
              <a:rPr sz="1600" b="1" spc="-204" dirty="0">
                <a:solidFill>
                  <a:srgbClr val="231F20"/>
                </a:solidFill>
                <a:latin typeface="+mn-ea"/>
                <a:cs typeface="Gulim"/>
              </a:rPr>
              <a:t>아무렇지</a:t>
            </a:r>
            <a:r>
              <a:rPr sz="1600" b="1" spc="-260" dirty="0">
                <a:solidFill>
                  <a:srgbClr val="231F20"/>
                </a:solidFill>
                <a:latin typeface="+mn-ea"/>
                <a:cs typeface="Gulim"/>
              </a:rPr>
              <a:t> </a:t>
            </a:r>
            <a:r>
              <a:rPr sz="1600" b="1" spc="-185" dirty="0">
                <a:solidFill>
                  <a:srgbClr val="231F20"/>
                </a:solidFill>
                <a:latin typeface="+mn-ea"/>
                <a:cs typeface="Gulim"/>
              </a:rPr>
              <a:t>않은</a:t>
            </a:r>
            <a:r>
              <a:rPr sz="1600" b="1" spc="-260" dirty="0">
                <a:solidFill>
                  <a:srgbClr val="231F20"/>
                </a:solidFill>
                <a:latin typeface="+mn-ea"/>
                <a:cs typeface="Gulim"/>
              </a:rPr>
              <a:t> </a:t>
            </a:r>
            <a:r>
              <a:rPr sz="1600" b="1" spc="-145" dirty="0">
                <a:solidFill>
                  <a:srgbClr val="231F20"/>
                </a:solidFill>
                <a:latin typeface="+mn-ea"/>
                <a:cs typeface="Gulim"/>
              </a:rPr>
              <a:t>것</a:t>
            </a:r>
            <a:r>
              <a:rPr sz="1600" b="1" spc="-260" dirty="0">
                <a:solidFill>
                  <a:srgbClr val="231F20"/>
                </a:solidFill>
                <a:latin typeface="+mn-ea"/>
                <a:cs typeface="Gulim"/>
              </a:rPr>
              <a:t> </a:t>
            </a:r>
            <a:r>
              <a:rPr sz="1600" b="1" spc="-185" dirty="0">
                <a:solidFill>
                  <a:srgbClr val="231F20"/>
                </a:solidFill>
                <a:latin typeface="+mn-ea"/>
                <a:cs typeface="Gulim"/>
              </a:rPr>
              <a:t>처럼</a:t>
            </a:r>
            <a:r>
              <a:rPr sz="1600" b="1" spc="-260" dirty="0">
                <a:solidFill>
                  <a:srgbClr val="231F20"/>
                </a:solidFill>
                <a:latin typeface="+mn-ea"/>
                <a:cs typeface="Gulim"/>
              </a:rPr>
              <a:t> </a:t>
            </a:r>
            <a:r>
              <a:rPr sz="1600" b="1" spc="-225" dirty="0">
                <a:solidFill>
                  <a:srgbClr val="231F20"/>
                </a:solidFill>
                <a:latin typeface="+mn-ea"/>
                <a:cs typeface="Gulim"/>
              </a:rPr>
              <a:t>대하기</a:t>
            </a:r>
            <a:endParaRPr sz="1600" b="1" dirty="0">
              <a:latin typeface="+mn-ea"/>
              <a:cs typeface="Gulim"/>
            </a:endParaRPr>
          </a:p>
        </p:txBody>
      </p:sp>
      <p:sp>
        <p:nvSpPr>
          <p:cNvPr id="239" name="object 239"/>
          <p:cNvSpPr txBox="1"/>
          <p:nvPr/>
        </p:nvSpPr>
        <p:spPr>
          <a:xfrm>
            <a:off x="939553" y="4580864"/>
            <a:ext cx="721995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600" b="1" spc="-210" dirty="0">
                <a:latin typeface="Malgun Gothic"/>
                <a:cs typeface="Malgun Gothic"/>
              </a:rPr>
              <a:t>대처요령</a:t>
            </a:r>
            <a:endParaRPr sz="1600" dirty="0">
              <a:latin typeface="Malgun Gothic"/>
              <a:cs typeface="Malgun Gothic"/>
            </a:endParaRPr>
          </a:p>
        </p:txBody>
      </p:sp>
      <p:sp>
        <p:nvSpPr>
          <p:cNvPr id="240" name="object 240"/>
          <p:cNvSpPr/>
          <p:nvPr/>
        </p:nvSpPr>
        <p:spPr>
          <a:xfrm>
            <a:off x="7093109" y="5013705"/>
            <a:ext cx="3598893" cy="254629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41" name="그림 24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80500" y="352425"/>
            <a:ext cx="1145310" cy="30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19740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88683" y="2208695"/>
            <a:ext cx="4601210" cy="1564640"/>
          </a:xfrm>
          <a:custGeom>
            <a:avLst/>
            <a:gdLst/>
            <a:ahLst/>
            <a:cxnLst/>
            <a:rect l="l" t="t" r="r" b="b"/>
            <a:pathLst>
              <a:path w="4601210" h="1564639">
                <a:moveTo>
                  <a:pt x="4393768" y="0"/>
                </a:moveTo>
                <a:lnTo>
                  <a:pt x="206857" y="0"/>
                </a:lnTo>
                <a:lnTo>
                  <a:pt x="152036" y="5208"/>
                </a:lnTo>
                <a:lnTo>
                  <a:pt x="102670" y="19894"/>
                </a:lnTo>
                <a:lnTo>
                  <a:pt x="60771" y="42645"/>
                </a:lnTo>
                <a:lnTo>
                  <a:pt x="28351" y="72049"/>
                </a:lnTo>
                <a:lnTo>
                  <a:pt x="7423" y="106696"/>
                </a:lnTo>
                <a:lnTo>
                  <a:pt x="0" y="145173"/>
                </a:lnTo>
                <a:lnTo>
                  <a:pt x="0" y="1419047"/>
                </a:lnTo>
                <a:lnTo>
                  <a:pt x="7423" y="1457524"/>
                </a:lnTo>
                <a:lnTo>
                  <a:pt x="28351" y="1492171"/>
                </a:lnTo>
                <a:lnTo>
                  <a:pt x="60771" y="1521575"/>
                </a:lnTo>
                <a:lnTo>
                  <a:pt x="102670" y="1544326"/>
                </a:lnTo>
                <a:lnTo>
                  <a:pt x="152036" y="1559012"/>
                </a:lnTo>
                <a:lnTo>
                  <a:pt x="206857" y="1564220"/>
                </a:lnTo>
                <a:lnTo>
                  <a:pt x="4393768" y="1564220"/>
                </a:lnTo>
                <a:lnTo>
                  <a:pt x="4448587" y="1559012"/>
                </a:lnTo>
                <a:lnTo>
                  <a:pt x="4497951" y="1544326"/>
                </a:lnTo>
                <a:lnTo>
                  <a:pt x="4539848" y="1521575"/>
                </a:lnTo>
                <a:lnTo>
                  <a:pt x="4572265" y="1492171"/>
                </a:lnTo>
                <a:lnTo>
                  <a:pt x="4593190" y="1457524"/>
                </a:lnTo>
                <a:lnTo>
                  <a:pt x="4600613" y="1419047"/>
                </a:lnTo>
                <a:lnTo>
                  <a:pt x="4600613" y="145173"/>
                </a:lnTo>
                <a:lnTo>
                  <a:pt x="4593190" y="106696"/>
                </a:lnTo>
                <a:lnTo>
                  <a:pt x="4572265" y="72049"/>
                </a:lnTo>
                <a:lnTo>
                  <a:pt x="4539848" y="42645"/>
                </a:lnTo>
                <a:lnTo>
                  <a:pt x="4497951" y="19894"/>
                </a:lnTo>
                <a:lnTo>
                  <a:pt x="4448587" y="5208"/>
                </a:lnTo>
                <a:lnTo>
                  <a:pt x="4393768" y="0"/>
                </a:lnTo>
                <a:close/>
              </a:path>
            </a:pathLst>
          </a:custGeom>
          <a:solidFill>
            <a:srgbClr val="F6A64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601383" y="2221395"/>
            <a:ext cx="4601210" cy="1581150"/>
          </a:xfrm>
          <a:custGeom>
            <a:avLst/>
            <a:gdLst/>
            <a:ahLst/>
            <a:cxnLst/>
            <a:rect l="l" t="t" r="r" b="b"/>
            <a:pathLst>
              <a:path w="4601210" h="1581150">
                <a:moveTo>
                  <a:pt x="4393768" y="0"/>
                </a:moveTo>
                <a:lnTo>
                  <a:pt x="206857" y="0"/>
                </a:lnTo>
                <a:lnTo>
                  <a:pt x="152036" y="5264"/>
                </a:lnTo>
                <a:lnTo>
                  <a:pt x="102670" y="20107"/>
                </a:lnTo>
                <a:lnTo>
                  <a:pt x="60771" y="43103"/>
                </a:lnTo>
                <a:lnTo>
                  <a:pt x="28351" y="72826"/>
                </a:lnTo>
                <a:lnTo>
                  <a:pt x="7423" y="107850"/>
                </a:lnTo>
                <a:lnTo>
                  <a:pt x="0" y="146748"/>
                </a:lnTo>
                <a:lnTo>
                  <a:pt x="0" y="1434401"/>
                </a:lnTo>
                <a:lnTo>
                  <a:pt x="7423" y="1473299"/>
                </a:lnTo>
                <a:lnTo>
                  <a:pt x="28351" y="1508323"/>
                </a:lnTo>
                <a:lnTo>
                  <a:pt x="60771" y="1538046"/>
                </a:lnTo>
                <a:lnTo>
                  <a:pt x="102670" y="1561042"/>
                </a:lnTo>
                <a:lnTo>
                  <a:pt x="152036" y="1575885"/>
                </a:lnTo>
                <a:lnTo>
                  <a:pt x="206857" y="1581150"/>
                </a:lnTo>
                <a:lnTo>
                  <a:pt x="4393768" y="1581150"/>
                </a:lnTo>
                <a:lnTo>
                  <a:pt x="4448587" y="1575885"/>
                </a:lnTo>
                <a:lnTo>
                  <a:pt x="4497951" y="1561042"/>
                </a:lnTo>
                <a:lnTo>
                  <a:pt x="4539848" y="1538046"/>
                </a:lnTo>
                <a:lnTo>
                  <a:pt x="4572265" y="1508323"/>
                </a:lnTo>
                <a:lnTo>
                  <a:pt x="4593190" y="1473299"/>
                </a:lnTo>
                <a:lnTo>
                  <a:pt x="4600613" y="1434401"/>
                </a:lnTo>
                <a:lnTo>
                  <a:pt x="4600613" y="146748"/>
                </a:lnTo>
                <a:lnTo>
                  <a:pt x="4593190" y="107850"/>
                </a:lnTo>
                <a:lnTo>
                  <a:pt x="4572265" y="72826"/>
                </a:lnTo>
                <a:lnTo>
                  <a:pt x="4539848" y="43103"/>
                </a:lnTo>
                <a:lnTo>
                  <a:pt x="4497951" y="20107"/>
                </a:lnTo>
                <a:lnTo>
                  <a:pt x="4448587" y="5264"/>
                </a:lnTo>
                <a:lnTo>
                  <a:pt x="4393768" y="0"/>
                </a:lnTo>
                <a:close/>
              </a:path>
            </a:pathLst>
          </a:custGeom>
          <a:solidFill>
            <a:srgbClr val="F7943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539991" y="2159999"/>
            <a:ext cx="4698365" cy="4810760"/>
          </a:xfrm>
          <a:custGeom>
            <a:avLst/>
            <a:gdLst/>
            <a:ahLst/>
            <a:cxnLst/>
            <a:rect l="l" t="t" r="r" b="b"/>
            <a:pathLst>
              <a:path w="4698365" h="4810759">
                <a:moveTo>
                  <a:pt x="4482096" y="0"/>
                </a:moveTo>
                <a:lnTo>
                  <a:pt x="1736305" y="0"/>
                </a:lnTo>
                <a:lnTo>
                  <a:pt x="1701039" y="6980"/>
                </a:lnTo>
                <a:lnTo>
                  <a:pt x="1670408" y="25908"/>
                </a:lnTo>
                <a:lnTo>
                  <a:pt x="1646726" y="53760"/>
                </a:lnTo>
                <a:lnTo>
                  <a:pt x="1632305" y="87515"/>
                </a:lnTo>
                <a:lnTo>
                  <a:pt x="1618380" y="134168"/>
                </a:lnTo>
                <a:lnTo>
                  <a:pt x="1600742" y="179130"/>
                </a:lnTo>
                <a:lnTo>
                  <a:pt x="1579575" y="222220"/>
                </a:lnTo>
                <a:lnTo>
                  <a:pt x="1555059" y="263255"/>
                </a:lnTo>
                <a:lnTo>
                  <a:pt x="1527376" y="302054"/>
                </a:lnTo>
                <a:lnTo>
                  <a:pt x="1496709" y="338434"/>
                </a:lnTo>
                <a:lnTo>
                  <a:pt x="1463239" y="372213"/>
                </a:lnTo>
                <a:lnTo>
                  <a:pt x="1427148" y="403210"/>
                </a:lnTo>
                <a:lnTo>
                  <a:pt x="1388617" y="431242"/>
                </a:lnTo>
                <a:lnTo>
                  <a:pt x="1347830" y="456127"/>
                </a:lnTo>
                <a:lnTo>
                  <a:pt x="1304967" y="477684"/>
                </a:lnTo>
                <a:lnTo>
                  <a:pt x="1260210" y="495729"/>
                </a:lnTo>
                <a:lnTo>
                  <a:pt x="1213742" y="510081"/>
                </a:lnTo>
                <a:lnTo>
                  <a:pt x="1165744" y="520558"/>
                </a:lnTo>
                <a:lnTo>
                  <a:pt x="1116398" y="526977"/>
                </a:lnTo>
                <a:lnTo>
                  <a:pt x="1065885" y="529158"/>
                </a:lnTo>
                <a:lnTo>
                  <a:pt x="88900" y="529158"/>
                </a:lnTo>
                <a:lnTo>
                  <a:pt x="54290" y="536146"/>
                </a:lnTo>
                <a:lnTo>
                  <a:pt x="26033" y="555201"/>
                </a:lnTo>
                <a:lnTo>
                  <a:pt x="6984" y="583459"/>
                </a:lnTo>
                <a:lnTo>
                  <a:pt x="0" y="618058"/>
                </a:lnTo>
                <a:lnTo>
                  <a:pt x="0" y="4594339"/>
                </a:lnTo>
                <a:lnTo>
                  <a:pt x="5728" y="4643687"/>
                </a:lnTo>
                <a:lnTo>
                  <a:pt x="22032" y="4689070"/>
                </a:lnTo>
                <a:lnTo>
                  <a:pt x="47590" y="4729166"/>
                </a:lnTo>
                <a:lnTo>
                  <a:pt x="81077" y="4762653"/>
                </a:lnTo>
                <a:lnTo>
                  <a:pt x="121173" y="4788208"/>
                </a:lnTo>
                <a:lnTo>
                  <a:pt x="166555" y="4804511"/>
                </a:lnTo>
                <a:lnTo>
                  <a:pt x="215900" y="4810239"/>
                </a:lnTo>
                <a:lnTo>
                  <a:pt x="4609096" y="4810239"/>
                </a:lnTo>
                <a:lnTo>
                  <a:pt x="4643705" y="4803251"/>
                </a:lnTo>
                <a:lnTo>
                  <a:pt x="4671963" y="4784196"/>
                </a:lnTo>
                <a:lnTo>
                  <a:pt x="4691012" y="4755937"/>
                </a:lnTo>
                <a:lnTo>
                  <a:pt x="4697996" y="4721339"/>
                </a:lnTo>
                <a:lnTo>
                  <a:pt x="4697996" y="215900"/>
                </a:lnTo>
                <a:lnTo>
                  <a:pt x="4692268" y="166555"/>
                </a:lnTo>
                <a:lnTo>
                  <a:pt x="4675966" y="121173"/>
                </a:lnTo>
                <a:lnTo>
                  <a:pt x="4650410" y="81077"/>
                </a:lnTo>
                <a:lnTo>
                  <a:pt x="4616924" y="47590"/>
                </a:lnTo>
                <a:lnTo>
                  <a:pt x="4576828" y="22032"/>
                </a:lnTo>
                <a:lnTo>
                  <a:pt x="4531445" y="5728"/>
                </a:lnTo>
                <a:lnTo>
                  <a:pt x="448209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5435993" y="2159999"/>
            <a:ext cx="4698365" cy="4810760"/>
          </a:xfrm>
          <a:custGeom>
            <a:avLst/>
            <a:gdLst/>
            <a:ahLst/>
            <a:cxnLst/>
            <a:rect l="l" t="t" r="r" b="b"/>
            <a:pathLst>
              <a:path w="4698365" h="4810759">
                <a:moveTo>
                  <a:pt x="4482096" y="0"/>
                </a:moveTo>
                <a:lnTo>
                  <a:pt x="1736305" y="0"/>
                </a:lnTo>
                <a:lnTo>
                  <a:pt x="1701039" y="6980"/>
                </a:lnTo>
                <a:lnTo>
                  <a:pt x="1670408" y="25908"/>
                </a:lnTo>
                <a:lnTo>
                  <a:pt x="1646726" y="53760"/>
                </a:lnTo>
                <a:lnTo>
                  <a:pt x="1632305" y="87515"/>
                </a:lnTo>
                <a:lnTo>
                  <a:pt x="1618380" y="134168"/>
                </a:lnTo>
                <a:lnTo>
                  <a:pt x="1600742" y="179130"/>
                </a:lnTo>
                <a:lnTo>
                  <a:pt x="1579575" y="222220"/>
                </a:lnTo>
                <a:lnTo>
                  <a:pt x="1555059" y="263255"/>
                </a:lnTo>
                <a:lnTo>
                  <a:pt x="1527376" y="302054"/>
                </a:lnTo>
                <a:lnTo>
                  <a:pt x="1496709" y="338434"/>
                </a:lnTo>
                <a:lnTo>
                  <a:pt x="1463239" y="372213"/>
                </a:lnTo>
                <a:lnTo>
                  <a:pt x="1427148" y="403210"/>
                </a:lnTo>
                <a:lnTo>
                  <a:pt x="1388617" y="431242"/>
                </a:lnTo>
                <a:lnTo>
                  <a:pt x="1347830" y="456127"/>
                </a:lnTo>
                <a:lnTo>
                  <a:pt x="1304967" y="477684"/>
                </a:lnTo>
                <a:lnTo>
                  <a:pt x="1260210" y="495729"/>
                </a:lnTo>
                <a:lnTo>
                  <a:pt x="1213742" y="510081"/>
                </a:lnTo>
                <a:lnTo>
                  <a:pt x="1165744" y="520558"/>
                </a:lnTo>
                <a:lnTo>
                  <a:pt x="1116398" y="526977"/>
                </a:lnTo>
                <a:lnTo>
                  <a:pt x="1065885" y="529158"/>
                </a:lnTo>
                <a:lnTo>
                  <a:pt x="88900" y="529158"/>
                </a:lnTo>
                <a:lnTo>
                  <a:pt x="54290" y="536146"/>
                </a:lnTo>
                <a:lnTo>
                  <a:pt x="26033" y="555201"/>
                </a:lnTo>
                <a:lnTo>
                  <a:pt x="6984" y="583459"/>
                </a:lnTo>
                <a:lnTo>
                  <a:pt x="0" y="618058"/>
                </a:lnTo>
                <a:lnTo>
                  <a:pt x="0" y="4594339"/>
                </a:lnTo>
                <a:lnTo>
                  <a:pt x="5728" y="4643687"/>
                </a:lnTo>
                <a:lnTo>
                  <a:pt x="22032" y="4689070"/>
                </a:lnTo>
                <a:lnTo>
                  <a:pt x="47590" y="4729166"/>
                </a:lnTo>
                <a:lnTo>
                  <a:pt x="81077" y="4762653"/>
                </a:lnTo>
                <a:lnTo>
                  <a:pt x="121173" y="4788208"/>
                </a:lnTo>
                <a:lnTo>
                  <a:pt x="166555" y="4804511"/>
                </a:lnTo>
                <a:lnTo>
                  <a:pt x="215900" y="4810239"/>
                </a:lnTo>
                <a:lnTo>
                  <a:pt x="4609096" y="4810239"/>
                </a:lnTo>
                <a:lnTo>
                  <a:pt x="4643705" y="4803251"/>
                </a:lnTo>
                <a:lnTo>
                  <a:pt x="4671963" y="4784196"/>
                </a:lnTo>
                <a:lnTo>
                  <a:pt x="4691012" y="4755937"/>
                </a:lnTo>
                <a:lnTo>
                  <a:pt x="4697996" y="4721339"/>
                </a:lnTo>
                <a:lnTo>
                  <a:pt x="4697996" y="215900"/>
                </a:lnTo>
                <a:lnTo>
                  <a:pt x="4692268" y="166555"/>
                </a:lnTo>
                <a:lnTo>
                  <a:pt x="4675966" y="121173"/>
                </a:lnTo>
                <a:lnTo>
                  <a:pt x="4650410" y="81077"/>
                </a:lnTo>
                <a:lnTo>
                  <a:pt x="4616924" y="47590"/>
                </a:lnTo>
                <a:lnTo>
                  <a:pt x="4576828" y="22032"/>
                </a:lnTo>
                <a:lnTo>
                  <a:pt x="4531445" y="5728"/>
                </a:lnTo>
                <a:lnTo>
                  <a:pt x="448209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552704" y="2172703"/>
            <a:ext cx="8913277" cy="4810760"/>
          </a:xfrm>
          <a:custGeom>
            <a:avLst/>
            <a:gdLst/>
            <a:ahLst/>
            <a:cxnLst/>
            <a:rect l="l" t="t" r="r" b="b"/>
            <a:pathLst>
              <a:path w="4698365" h="4810759">
                <a:moveTo>
                  <a:pt x="4482083" y="0"/>
                </a:moveTo>
                <a:lnTo>
                  <a:pt x="1736305" y="0"/>
                </a:lnTo>
                <a:lnTo>
                  <a:pt x="1701031" y="6980"/>
                </a:lnTo>
                <a:lnTo>
                  <a:pt x="1670397" y="25908"/>
                </a:lnTo>
                <a:lnTo>
                  <a:pt x="1646714" y="53760"/>
                </a:lnTo>
                <a:lnTo>
                  <a:pt x="1632292" y="87515"/>
                </a:lnTo>
                <a:lnTo>
                  <a:pt x="1618367" y="134168"/>
                </a:lnTo>
                <a:lnTo>
                  <a:pt x="1600730" y="179130"/>
                </a:lnTo>
                <a:lnTo>
                  <a:pt x="1579562" y="222220"/>
                </a:lnTo>
                <a:lnTo>
                  <a:pt x="1555046" y="263255"/>
                </a:lnTo>
                <a:lnTo>
                  <a:pt x="1527363" y="302054"/>
                </a:lnTo>
                <a:lnTo>
                  <a:pt x="1496696" y="338434"/>
                </a:lnTo>
                <a:lnTo>
                  <a:pt x="1463226" y="372213"/>
                </a:lnTo>
                <a:lnTo>
                  <a:pt x="1427135" y="403210"/>
                </a:lnTo>
                <a:lnTo>
                  <a:pt x="1388605" y="431242"/>
                </a:lnTo>
                <a:lnTo>
                  <a:pt x="1347817" y="456127"/>
                </a:lnTo>
                <a:lnTo>
                  <a:pt x="1304954" y="477684"/>
                </a:lnTo>
                <a:lnTo>
                  <a:pt x="1260198" y="495729"/>
                </a:lnTo>
                <a:lnTo>
                  <a:pt x="1213729" y="510081"/>
                </a:lnTo>
                <a:lnTo>
                  <a:pt x="1165731" y="520558"/>
                </a:lnTo>
                <a:lnTo>
                  <a:pt x="1116385" y="526977"/>
                </a:lnTo>
                <a:lnTo>
                  <a:pt x="1065872" y="529158"/>
                </a:lnTo>
                <a:lnTo>
                  <a:pt x="88900" y="529158"/>
                </a:lnTo>
                <a:lnTo>
                  <a:pt x="54285" y="536146"/>
                </a:lnTo>
                <a:lnTo>
                  <a:pt x="26028" y="555202"/>
                </a:lnTo>
                <a:lnTo>
                  <a:pt x="6982" y="583464"/>
                </a:lnTo>
                <a:lnTo>
                  <a:pt x="0" y="618070"/>
                </a:lnTo>
                <a:lnTo>
                  <a:pt x="0" y="4594339"/>
                </a:lnTo>
                <a:lnTo>
                  <a:pt x="5727" y="4643687"/>
                </a:lnTo>
                <a:lnTo>
                  <a:pt x="22030" y="4689070"/>
                </a:lnTo>
                <a:lnTo>
                  <a:pt x="47586" y="4729166"/>
                </a:lnTo>
                <a:lnTo>
                  <a:pt x="81072" y="4762653"/>
                </a:lnTo>
                <a:lnTo>
                  <a:pt x="121168" y="4788208"/>
                </a:lnTo>
                <a:lnTo>
                  <a:pt x="166551" y="4804511"/>
                </a:lnTo>
                <a:lnTo>
                  <a:pt x="215900" y="4810239"/>
                </a:lnTo>
                <a:lnTo>
                  <a:pt x="4609084" y="4810239"/>
                </a:lnTo>
                <a:lnTo>
                  <a:pt x="4643693" y="4803251"/>
                </a:lnTo>
                <a:lnTo>
                  <a:pt x="4671950" y="4784194"/>
                </a:lnTo>
                <a:lnTo>
                  <a:pt x="4690999" y="4755932"/>
                </a:lnTo>
                <a:lnTo>
                  <a:pt x="4697984" y="4721326"/>
                </a:lnTo>
                <a:lnTo>
                  <a:pt x="4697984" y="215900"/>
                </a:lnTo>
                <a:lnTo>
                  <a:pt x="4692256" y="166555"/>
                </a:lnTo>
                <a:lnTo>
                  <a:pt x="4675953" y="121173"/>
                </a:lnTo>
                <a:lnTo>
                  <a:pt x="4650397" y="81077"/>
                </a:lnTo>
                <a:lnTo>
                  <a:pt x="4616911" y="47590"/>
                </a:lnTo>
                <a:lnTo>
                  <a:pt x="4576815" y="22032"/>
                </a:lnTo>
                <a:lnTo>
                  <a:pt x="4531432" y="5728"/>
                </a:lnTo>
                <a:lnTo>
                  <a:pt x="4482083" y="0"/>
                </a:lnTo>
                <a:close/>
              </a:path>
            </a:pathLst>
          </a:custGeom>
          <a:solidFill>
            <a:srgbClr val="F1F2F2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798696" y="2297468"/>
            <a:ext cx="920750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spc="-225" dirty="0">
                <a:solidFill>
                  <a:srgbClr val="FFFFFF"/>
                </a:solidFill>
                <a:latin typeface="Malgun Gothic"/>
                <a:cs typeface="Malgun Gothic"/>
              </a:rPr>
              <a:t>신체적</a:t>
            </a:r>
            <a:r>
              <a:rPr sz="1600" b="1" spc="-415" dirty="0">
                <a:solidFill>
                  <a:srgbClr val="FFFFFF"/>
                </a:solidFill>
                <a:latin typeface="Malgun Gothic"/>
                <a:cs typeface="Malgun Gothic"/>
              </a:rPr>
              <a:t> </a:t>
            </a:r>
            <a:r>
              <a:rPr sz="1600" b="1" spc="-265" dirty="0">
                <a:solidFill>
                  <a:srgbClr val="FFFFFF"/>
                </a:solidFill>
                <a:latin typeface="Malgun Gothic"/>
                <a:cs typeface="Malgun Gothic"/>
              </a:rPr>
              <a:t>징후</a:t>
            </a:r>
            <a:endParaRPr sz="1600">
              <a:latin typeface="Malgun Gothic"/>
              <a:cs typeface="Malgun Gothic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540004" y="7380008"/>
            <a:ext cx="9612630" cy="180340"/>
          </a:xfrm>
          <a:custGeom>
            <a:avLst/>
            <a:gdLst/>
            <a:ahLst/>
            <a:cxnLst/>
            <a:rect l="l" t="t" r="r" b="b"/>
            <a:pathLst>
              <a:path w="9612630" h="180340">
                <a:moveTo>
                  <a:pt x="0" y="179997"/>
                </a:moveTo>
                <a:lnTo>
                  <a:pt x="9612007" y="179997"/>
                </a:lnTo>
                <a:lnTo>
                  <a:pt x="9612007" y="0"/>
                </a:lnTo>
                <a:lnTo>
                  <a:pt x="0" y="0"/>
                </a:lnTo>
                <a:lnTo>
                  <a:pt x="0" y="179997"/>
                </a:lnTo>
                <a:close/>
              </a:path>
            </a:pathLst>
          </a:custGeom>
          <a:solidFill>
            <a:srgbClr val="007D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 txBox="1">
            <a:spLocks noGrp="1"/>
          </p:cNvSpPr>
          <p:nvPr>
            <p:ph type="title"/>
          </p:nvPr>
        </p:nvSpPr>
        <p:spPr>
          <a:xfrm>
            <a:off x="4373194" y="1304506"/>
            <a:ext cx="193802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-165" dirty="0">
                <a:solidFill>
                  <a:srgbClr val="007DC4"/>
                </a:solidFill>
              </a:rPr>
              <a:t>아동학대</a:t>
            </a:r>
            <a:r>
              <a:rPr sz="2000" spc="-350" dirty="0">
                <a:solidFill>
                  <a:srgbClr val="007DC4"/>
                </a:solidFill>
              </a:rPr>
              <a:t> </a:t>
            </a:r>
            <a:r>
              <a:rPr sz="2000" spc="-180" dirty="0">
                <a:solidFill>
                  <a:srgbClr val="007DC4"/>
                </a:solidFill>
              </a:rPr>
              <a:t>발견하기</a:t>
            </a:r>
            <a:endParaRPr sz="2000"/>
          </a:p>
        </p:txBody>
      </p:sp>
      <p:sp>
        <p:nvSpPr>
          <p:cNvPr id="24" name="object 24"/>
          <p:cNvSpPr/>
          <p:nvPr/>
        </p:nvSpPr>
        <p:spPr>
          <a:xfrm>
            <a:off x="6780333" y="11"/>
            <a:ext cx="3372086" cy="180417"/>
          </a:xfrm>
          <a:custGeom>
            <a:avLst/>
            <a:gdLst/>
            <a:ahLst/>
            <a:cxnLst/>
            <a:rect l="l" t="t" r="r" b="b"/>
            <a:pathLst>
              <a:path w="2858134" h="180340">
                <a:moveTo>
                  <a:pt x="0" y="179997"/>
                </a:moveTo>
                <a:lnTo>
                  <a:pt x="2857728" y="179997"/>
                </a:lnTo>
                <a:lnTo>
                  <a:pt x="2857728" y="0"/>
                </a:lnTo>
                <a:lnTo>
                  <a:pt x="0" y="0"/>
                </a:lnTo>
                <a:lnTo>
                  <a:pt x="0" y="179997"/>
                </a:lnTo>
                <a:close/>
              </a:path>
            </a:pathLst>
          </a:custGeom>
          <a:solidFill>
            <a:srgbClr val="007D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540003" y="11"/>
            <a:ext cx="3223229" cy="180417"/>
          </a:xfrm>
          <a:custGeom>
            <a:avLst/>
            <a:gdLst/>
            <a:ahLst/>
            <a:cxnLst/>
            <a:rect l="l" t="t" r="r" b="b"/>
            <a:pathLst>
              <a:path w="2854960" h="180340">
                <a:moveTo>
                  <a:pt x="0" y="179997"/>
                </a:moveTo>
                <a:lnTo>
                  <a:pt x="2854363" y="179997"/>
                </a:lnTo>
                <a:lnTo>
                  <a:pt x="2854363" y="0"/>
                </a:lnTo>
                <a:lnTo>
                  <a:pt x="0" y="0"/>
                </a:lnTo>
                <a:lnTo>
                  <a:pt x="0" y="179997"/>
                </a:lnTo>
                <a:close/>
              </a:path>
            </a:pathLst>
          </a:custGeom>
          <a:solidFill>
            <a:srgbClr val="007D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534354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538844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543334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547824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552314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556804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561294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565784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570274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574764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579253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583744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588234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592724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597214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601703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606194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610683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615173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619664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624153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628644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633133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637623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642113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646603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651094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655583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660073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664563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669053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673543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678033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682523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687013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691503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695993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700483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704973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709463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713953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718443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722932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727423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731912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736403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740893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74538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749873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754362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758852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763343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767833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772323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776812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78130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785792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790282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794772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799262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803752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80824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81273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" name="object 89"/>
          <p:cNvSpPr/>
          <p:nvPr/>
        </p:nvSpPr>
        <p:spPr>
          <a:xfrm>
            <a:off x="817222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" name="object 90"/>
          <p:cNvSpPr/>
          <p:nvPr/>
        </p:nvSpPr>
        <p:spPr>
          <a:xfrm>
            <a:off x="821712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" name="object 91"/>
          <p:cNvSpPr/>
          <p:nvPr/>
        </p:nvSpPr>
        <p:spPr>
          <a:xfrm>
            <a:off x="826202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" name="object 92"/>
          <p:cNvSpPr/>
          <p:nvPr/>
        </p:nvSpPr>
        <p:spPr>
          <a:xfrm>
            <a:off x="830692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" name="object 93"/>
          <p:cNvSpPr/>
          <p:nvPr/>
        </p:nvSpPr>
        <p:spPr>
          <a:xfrm>
            <a:off x="835182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" name="object 94"/>
          <p:cNvSpPr/>
          <p:nvPr/>
        </p:nvSpPr>
        <p:spPr>
          <a:xfrm>
            <a:off x="839672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" name="object 95"/>
          <p:cNvSpPr/>
          <p:nvPr/>
        </p:nvSpPr>
        <p:spPr>
          <a:xfrm>
            <a:off x="844161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" name="object 96"/>
          <p:cNvSpPr/>
          <p:nvPr/>
        </p:nvSpPr>
        <p:spPr>
          <a:xfrm>
            <a:off x="84865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" name="object 97"/>
          <p:cNvSpPr/>
          <p:nvPr/>
        </p:nvSpPr>
        <p:spPr>
          <a:xfrm>
            <a:off x="853142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" name="object 98"/>
          <p:cNvSpPr/>
          <p:nvPr/>
        </p:nvSpPr>
        <p:spPr>
          <a:xfrm>
            <a:off x="857632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" name="object 99"/>
          <p:cNvSpPr/>
          <p:nvPr/>
        </p:nvSpPr>
        <p:spPr>
          <a:xfrm>
            <a:off x="862122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" name="object 100"/>
          <p:cNvSpPr/>
          <p:nvPr/>
        </p:nvSpPr>
        <p:spPr>
          <a:xfrm>
            <a:off x="866611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" name="object 101"/>
          <p:cNvSpPr/>
          <p:nvPr/>
        </p:nvSpPr>
        <p:spPr>
          <a:xfrm>
            <a:off x="871102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" name="object 102"/>
          <p:cNvSpPr/>
          <p:nvPr/>
        </p:nvSpPr>
        <p:spPr>
          <a:xfrm>
            <a:off x="875591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" name="object 103"/>
          <p:cNvSpPr/>
          <p:nvPr/>
        </p:nvSpPr>
        <p:spPr>
          <a:xfrm>
            <a:off x="880082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" name="object 104"/>
          <p:cNvSpPr/>
          <p:nvPr/>
        </p:nvSpPr>
        <p:spPr>
          <a:xfrm>
            <a:off x="884572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" name="object 105"/>
          <p:cNvSpPr/>
          <p:nvPr/>
        </p:nvSpPr>
        <p:spPr>
          <a:xfrm>
            <a:off x="889061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" name="object 106"/>
          <p:cNvSpPr/>
          <p:nvPr/>
        </p:nvSpPr>
        <p:spPr>
          <a:xfrm>
            <a:off x="893552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" name="object 107"/>
          <p:cNvSpPr/>
          <p:nvPr/>
        </p:nvSpPr>
        <p:spPr>
          <a:xfrm>
            <a:off x="898041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" name="object 108"/>
          <p:cNvSpPr/>
          <p:nvPr/>
        </p:nvSpPr>
        <p:spPr>
          <a:xfrm>
            <a:off x="902531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" name="object 109"/>
          <p:cNvSpPr/>
          <p:nvPr/>
        </p:nvSpPr>
        <p:spPr>
          <a:xfrm>
            <a:off x="907021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" name="object 110"/>
          <p:cNvSpPr/>
          <p:nvPr/>
        </p:nvSpPr>
        <p:spPr>
          <a:xfrm>
            <a:off x="911511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" name="object 111"/>
          <p:cNvSpPr/>
          <p:nvPr/>
        </p:nvSpPr>
        <p:spPr>
          <a:xfrm>
            <a:off x="916002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" name="object 112"/>
          <p:cNvSpPr/>
          <p:nvPr/>
        </p:nvSpPr>
        <p:spPr>
          <a:xfrm>
            <a:off x="920491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" name="object 113"/>
          <p:cNvSpPr/>
          <p:nvPr/>
        </p:nvSpPr>
        <p:spPr>
          <a:xfrm>
            <a:off x="924981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" name="object 114"/>
          <p:cNvSpPr/>
          <p:nvPr/>
        </p:nvSpPr>
        <p:spPr>
          <a:xfrm>
            <a:off x="929471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" name="object 115"/>
          <p:cNvSpPr/>
          <p:nvPr/>
        </p:nvSpPr>
        <p:spPr>
          <a:xfrm>
            <a:off x="933961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" name="object 116"/>
          <p:cNvSpPr/>
          <p:nvPr/>
        </p:nvSpPr>
        <p:spPr>
          <a:xfrm>
            <a:off x="938451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" name="object 117"/>
          <p:cNvSpPr/>
          <p:nvPr/>
        </p:nvSpPr>
        <p:spPr>
          <a:xfrm>
            <a:off x="942941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" name="object 118"/>
          <p:cNvSpPr/>
          <p:nvPr/>
        </p:nvSpPr>
        <p:spPr>
          <a:xfrm>
            <a:off x="947431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" name="object 119"/>
          <p:cNvSpPr/>
          <p:nvPr/>
        </p:nvSpPr>
        <p:spPr>
          <a:xfrm>
            <a:off x="951921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" name="object 120"/>
          <p:cNvSpPr/>
          <p:nvPr/>
        </p:nvSpPr>
        <p:spPr>
          <a:xfrm>
            <a:off x="956411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" name="object 121"/>
          <p:cNvSpPr/>
          <p:nvPr/>
        </p:nvSpPr>
        <p:spPr>
          <a:xfrm>
            <a:off x="960901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" name="object 122"/>
          <p:cNvSpPr/>
          <p:nvPr/>
        </p:nvSpPr>
        <p:spPr>
          <a:xfrm>
            <a:off x="965391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" name="object 123"/>
          <p:cNvSpPr/>
          <p:nvPr/>
        </p:nvSpPr>
        <p:spPr>
          <a:xfrm>
            <a:off x="969881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" name="object 124"/>
          <p:cNvSpPr/>
          <p:nvPr/>
        </p:nvSpPr>
        <p:spPr>
          <a:xfrm>
            <a:off x="974371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" name="object 125"/>
          <p:cNvSpPr/>
          <p:nvPr/>
        </p:nvSpPr>
        <p:spPr>
          <a:xfrm>
            <a:off x="978861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" name="object 126"/>
          <p:cNvSpPr/>
          <p:nvPr/>
        </p:nvSpPr>
        <p:spPr>
          <a:xfrm>
            <a:off x="983351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" name="object 127"/>
          <p:cNvSpPr/>
          <p:nvPr/>
        </p:nvSpPr>
        <p:spPr>
          <a:xfrm>
            <a:off x="987840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" name="object 128"/>
          <p:cNvSpPr/>
          <p:nvPr/>
        </p:nvSpPr>
        <p:spPr>
          <a:xfrm>
            <a:off x="992331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" name="object 129"/>
          <p:cNvSpPr/>
          <p:nvPr/>
        </p:nvSpPr>
        <p:spPr>
          <a:xfrm>
            <a:off x="996821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" name="object 130"/>
          <p:cNvSpPr/>
          <p:nvPr/>
        </p:nvSpPr>
        <p:spPr>
          <a:xfrm>
            <a:off x="1001311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" name="object 131"/>
          <p:cNvSpPr/>
          <p:nvPr/>
        </p:nvSpPr>
        <p:spPr>
          <a:xfrm>
            <a:off x="10058012" y="12"/>
            <a:ext cx="94615" cy="134620"/>
          </a:xfrm>
          <a:custGeom>
            <a:avLst/>
            <a:gdLst/>
            <a:ahLst/>
            <a:cxnLst/>
            <a:rect l="l" t="t" r="r" b="b"/>
            <a:pathLst>
              <a:path w="94615" h="134620">
                <a:moveTo>
                  <a:pt x="0" y="0"/>
                </a:moveTo>
                <a:lnTo>
                  <a:pt x="93999" y="134541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" name="object 132"/>
          <p:cNvSpPr/>
          <p:nvPr/>
        </p:nvSpPr>
        <p:spPr>
          <a:xfrm>
            <a:off x="10102906" y="12"/>
            <a:ext cx="49530" cy="70485"/>
          </a:xfrm>
          <a:custGeom>
            <a:avLst/>
            <a:gdLst/>
            <a:ahLst/>
            <a:cxnLst/>
            <a:rect l="l" t="t" r="r" b="b"/>
            <a:pathLst>
              <a:path w="49529" h="70485">
                <a:moveTo>
                  <a:pt x="0" y="0"/>
                </a:moveTo>
                <a:lnTo>
                  <a:pt x="49105" y="70284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" name="object 133"/>
          <p:cNvSpPr/>
          <p:nvPr/>
        </p:nvSpPr>
        <p:spPr>
          <a:xfrm>
            <a:off x="540004" y="130264"/>
            <a:ext cx="34925" cy="50165"/>
          </a:xfrm>
          <a:custGeom>
            <a:avLst/>
            <a:gdLst/>
            <a:ahLst/>
            <a:cxnLst/>
            <a:rect l="l" t="t" r="r" b="b"/>
            <a:pathLst>
              <a:path w="34925" h="50164">
                <a:moveTo>
                  <a:pt x="0" y="0"/>
                </a:moveTo>
                <a:lnTo>
                  <a:pt x="34755" y="49745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" name="object 134"/>
          <p:cNvSpPr/>
          <p:nvPr/>
        </p:nvSpPr>
        <p:spPr>
          <a:xfrm>
            <a:off x="540004" y="66006"/>
            <a:ext cx="80010" cy="114300"/>
          </a:xfrm>
          <a:custGeom>
            <a:avLst/>
            <a:gdLst/>
            <a:ahLst/>
            <a:cxnLst/>
            <a:rect l="l" t="t" r="r" b="b"/>
            <a:pathLst>
              <a:path w="80009" h="114300">
                <a:moveTo>
                  <a:pt x="0" y="0"/>
                </a:moveTo>
                <a:lnTo>
                  <a:pt x="79649" y="114002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5" name="object 135"/>
          <p:cNvSpPr/>
          <p:nvPr/>
        </p:nvSpPr>
        <p:spPr>
          <a:xfrm>
            <a:off x="540004" y="1740"/>
            <a:ext cx="125095" cy="178435"/>
          </a:xfrm>
          <a:custGeom>
            <a:avLst/>
            <a:gdLst/>
            <a:ahLst/>
            <a:cxnLst/>
            <a:rect l="l" t="t" r="r" b="b"/>
            <a:pathLst>
              <a:path w="125095" h="178435">
                <a:moveTo>
                  <a:pt x="0" y="0"/>
                </a:moveTo>
                <a:lnTo>
                  <a:pt x="124551" y="178269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6" name="object 136"/>
          <p:cNvSpPr/>
          <p:nvPr/>
        </p:nvSpPr>
        <p:spPr>
          <a:xfrm>
            <a:off x="58369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7" name="object 137"/>
          <p:cNvSpPr/>
          <p:nvPr/>
        </p:nvSpPr>
        <p:spPr>
          <a:xfrm>
            <a:off x="62859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8" name="object 138"/>
          <p:cNvSpPr/>
          <p:nvPr/>
        </p:nvSpPr>
        <p:spPr>
          <a:xfrm>
            <a:off x="67349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9" name="object 139"/>
          <p:cNvSpPr/>
          <p:nvPr/>
        </p:nvSpPr>
        <p:spPr>
          <a:xfrm>
            <a:off x="71839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0" name="object 140"/>
          <p:cNvSpPr/>
          <p:nvPr/>
        </p:nvSpPr>
        <p:spPr>
          <a:xfrm>
            <a:off x="76329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1" name="object 141"/>
          <p:cNvSpPr/>
          <p:nvPr/>
        </p:nvSpPr>
        <p:spPr>
          <a:xfrm>
            <a:off x="80819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2" name="object 142"/>
          <p:cNvSpPr/>
          <p:nvPr/>
        </p:nvSpPr>
        <p:spPr>
          <a:xfrm>
            <a:off x="85309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3" name="object 143"/>
          <p:cNvSpPr/>
          <p:nvPr/>
        </p:nvSpPr>
        <p:spPr>
          <a:xfrm>
            <a:off x="89799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4" name="object 144"/>
          <p:cNvSpPr/>
          <p:nvPr/>
        </p:nvSpPr>
        <p:spPr>
          <a:xfrm>
            <a:off x="94289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5" name="object 145"/>
          <p:cNvSpPr/>
          <p:nvPr/>
        </p:nvSpPr>
        <p:spPr>
          <a:xfrm>
            <a:off x="98779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6" name="object 146"/>
          <p:cNvSpPr/>
          <p:nvPr/>
        </p:nvSpPr>
        <p:spPr>
          <a:xfrm>
            <a:off x="103269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7" name="object 147"/>
          <p:cNvSpPr/>
          <p:nvPr/>
        </p:nvSpPr>
        <p:spPr>
          <a:xfrm>
            <a:off x="107758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8" name="object 148"/>
          <p:cNvSpPr/>
          <p:nvPr/>
        </p:nvSpPr>
        <p:spPr>
          <a:xfrm>
            <a:off x="112249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9" name="object 149"/>
          <p:cNvSpPr/>
          <p:nvPr/>
        </p:nvSpPr>
        <p:spPr>
          <a:xfrm>
            <a:off x="116738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0" name="object 150"/>
          <p:cNvSpPr/>
          <p:nvPr/>
        </p:nvSpPr>
        <p:spPr>
          <a:xfrm>
            <a:off x="121229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1" name="object 151"/>
          <p:cNvSpPr/>
          <p:nvPr/>
        </p:nvSpPr>
        <p:spPr>
          <a:xfrm>
            <a:off x="125719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2" name="object 152"/>
          <p:cNvSpPr/>
          <p:nvPr/>
        </p:nvSpPr>
        <p:spPr>
          <a:xfrm>
            <a:off x="130208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3" name="object 153"/>
          <p:cNvSpPr/>
          <p:nvPr/>
        </p:nvSpPr>
        <p:spPr>
          <a:xfrm>
            <a:off x="134699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4" name="object 154"/>
          <p:cNvSpPr/>
          <p:nvPr/>
        </p:nvSpPr>
        <p:spPr>
          <a:xfrm>
            <a:off x="139188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5" name="object 155"/>
          <p:cNvSpPr/>
          <p:nvPr/>
        </p:nvSpPr>
        <p:spPr>
          <a:xfrm>
            <a:off x="143678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6" name="object 156"/>
          <p:cNvSpPr/>
          <p:nvPr/>
        </p:nvSpPr>
        <p:spPr>
          <a:xfrm>
            <a:off x="148168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7" name="object 157"/>
          <p:cNvSpPr/>
          <p:nvPr/>
        </p:nvSpPr>
        <p:spPr>
          <a:xfrm>
            <a:off x="152658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8" name="object 158"/>
          <p:cNvSpPr/>
          <p:nvPr/>
        </p:nvSpPr>
        <p:spPr>
          <a:xfrm>
            <a:off x="157149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9" name="object 159"/>
          <p:cNvSpPr/>
          <p:nvPr/>
        </p:nvSpPr>
        <p:spPr>
          <a:xfrm>
            <a:off x="161638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0" name="object 160"/>
          <p:cNvSpPr/>
          <p:nvPr/>
        </p:nvSpPr>
        <p:spPr>
          <a:xfrm>
            <a:off x="166128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1" name="object 161"/>
          <p:cNvSpPr/>
          <p:nvPr/>
        </p:nvSpPr>
        <p:spPr>
          <a:xfrm>
            <a:off x="170618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2" name="object 162"/>
          <p:cNvSpPr/>
          <p:nvPr/>
        </p:nvSpPr>
        <p:spPr>
          <a:xfrm>
            <a:off x="17510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3" name="object 163"/>
          <p:cNvSpPr/>
          <p:nvPr/>
        </p:nvSpPr>
        <p:spPr>
          <a:xfrm>
            <a:off x="179598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4" name="object 164"/>
          <p:cNvSpPr/>
          <p:nvPr/>
        </p:nvSpPr>
        <p:spPr>
          <a:xfrm>
            <a:off x="18408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5" name="object 165"/>
          <p:cNvSpPr/>
          <p:nvPr/>
        </p:nvSpPr>
        <p:spPr>
          <a:xfrm>
            <a:off x="188578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6" name="object 166"/>
          <p:cNvSpPr/>
          <p:nvPr/>
        </p:nvSpPr>
        <p:spPr>
          <a:xfrm>
            <a:off x="193068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7" name="object 167"/>
          <p:cNvSpPr/>
          <p:nvPr/>
        </p:nvSpPr>
        <p:spPr>
          <a:xfrm>
            <a:off x="197557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8" name="object 168"/>
          <p:cNvSpPr/>
          <p:nvPr/>
        </p:nvSpPr>
        <p:spPr>
          <a:xfrm>
            <a:off x="202048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9" name="object 169"/>
          <p:cNvSpPr/>
          <p:nvPr/>
        </p:nvSpPr>
        <p:spPr>
          <a:xfrm>
            <a:off x="206538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0" name="object 170"/>
          <p:cNvSpPr/>
          <p:nvPr/>
        </p:nvSpPr>
        <p:spPr>
          <a:xfrm>
            <a:off x="21102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1" name="object 171"/>
          <p:cNvSpPr/>
          <p:nvPr/>
        </p:nvSpPr>
        <p:spPr>
          <a:xfrm>
            <a:off x="21551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2" name="object 172"/>
          <p:cNvSpPr/>
          <p:nvPr/>
        </p:nvSpPr>
        <p:spPr>
          <a:xfrm>
            <a:off x="22000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3" name="object 173"/>
          <p:cNvSpPr/>
          <p:nvPr/>
        </p:nvSpPr>
        <p:spPr>
          <a:xfrm>
            <a:off x="224498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4" name="object 174"/>
          <p:cNvSpPr/>
          <p:nvPr/>
        </p:nvSpPr>
        <p:spPr>
          <a:xfrm>
            <a:off x="22898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5" name="object 175"/>
          <p:cNvSpPr/>
          <p:nvPr/>
        </p:nvSpPr>
        <p:spPr>
          <a:xfrm>
            <a:off x="23347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6" name="object 176"/>
          <p:cNvSpPr/>
          <p:nvPr/>
        </p:nvSpPr>
        <p:spPr>
          <a:xfrm>
            <a:off x="23796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7" name="object 177"/>
          <p:cNvSpPr/>
          <p:nvPr/>
        </p:nvSpPr>
        <p:spPr>
          <a:xfrm>
            <a:off x="242458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8" name="object 178"/>
          <p:cNvSpPr/>
          <p:nvPr/>
        </p:nvSpPr>
        <p:spPr>
          <a:xfrm>
            <a:off x="246948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9" name="object 179"/>
          <p:cNvSpPr/>
          <p:nvPr/>
        </p:nvSpPr>
        <p:spPr>
          <a:xfrm>
            <a:off x="251437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0" name="object 180"/>
          <p:cNvSpPr/>
          <p:nvPr/>
        </p:nvSpPr>
        <p:spPr>
          <a:xfrm>
            <a:off x="255928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1" name="object 181"/>
          <p:cNvSpPr/>
          <p:nvPr/>
        </p:nvSpPr>
        <p:spPr>
          <a:xfrm>
            <a:off x="260418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2" name="object 182"/>
          <p:cNvSpPr/>
          <p:nvPr/>
        </p:nvSpPr>
        <p:spPr>
          <a:xfrm>
            <a:off x="26490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3" name="object 183"/>
          <p:cNvSpPr/>
          <p:nvPr/>
        </p:nvSpPr>
        <p:spPr>
          <a:xfrm>
            <a:off x="26939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4" name="object 184"/>
          <p:cNvSpPr/>
          <p:nvPr/>
        </p:nvSpPr>
        <p:spPr>
          <a:xfrm>
            <a:off x="273887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5" name="object 185"/>
          <p:cNvSpPr/>
          <p:nvPr/>
        </p:nvSpPr>
        <p:spPr>
          <a:xfrm>
            <a:off x="278377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6" name="object 186"/>
          <p:cNvSpPr/>
          <p:nvPr/>
        </p:nvSpPr>
        <p:spPr>
          <a:xfrm>
            <a:off x="282867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7" name="object 187"/>
          <p:cNvSpPr/>
          <p:nvPr/>
        </p:nvSpPr>
        <p:spPr>
          <a:xfrm>
            <a:off x="287358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8" name="object 188"/>
          <p:cNvSpPr/>
          <p:nvPr/>
        </p:nvSpPr>
        <p:spPr>
          <a:xfrm>
            <a:off x="291848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9" name="object 189"/>
          <p:cNvSpPr/>
          <p:nvPr/>
        </p:nvSpPr>
        <p:spPr>
          <a:xfrm>
            <a:off x="296337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0" name="object 190"/>
          <p:cNvSpPr/>
          <p:nvPr/>
        </p:nvSpPr>
        <p:spPr>
          <a:xfrm>
            <a:off x="300827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1" name="object 191"/>
          <p:cNvSpPr/>
          <p:nvPr/>
        </p:nvSpPr>
        <p:spPr>
          <a:xfrm>
            <a:off x="305317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2" name="object 192"/>
          <p:cNvSpPr/>
          <p:nvPr/>
        </p:nvSpPr>
        <p:spPr>
          <a:xfrm>
            <a:off x="309807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3" name="object 193"/>
          <p:cNvSpPr/>
          <p:nvPr/>
        </p:nvSpPr>
        <p:spPr>
          <a:xfrm>
            <a:off x="314297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4" name="object 194"/>
          <p:cNvSpPr/>
          <p:nvPr/>
        </p:nvSpPr>
        <p:spPr>
          <a:xfrm>
            <a:off x="318787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5" name="object 195"/>
          <p:cNvSpPr/>
          <p:nvPr/>
        </p:nvSpPr>
        <p:spPr>
          <a:xfrm>
            <a:off x="323277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6" name="object 196"/>
          <p:cNvSpPr/>
          <p:nvPr/>
        </p:nvSpPr>
        <p:spPr>
          <a:xfrm>
            <a:off x="327767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7" name="object 197"/>
          <p:cNvSpPr/>
          <p:nvPr/>
        </p:nvSpPr>
        <p:spPr>
          <a:xfrm>
            <a:off x="332257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8" name="object 198"/>
          <p:cNvSpPr/>
          <p:nvPr/>
        </p:nvSpPr>
        <p:spPr>
          <a:xfrm>
            <a:off x="336747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9" name="object 199"/>
          <p:cNvSpPr/>
          <p:nvPr/>
        </p:nvSpPr>
        <p:spPr>
          <a:xfrm>
            <a:off x="341237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0" name="object 200"/>
          <p:cNvSpPr/>
          <p:nvPr/>
        </p:nvSpPr>
        <p:spPr>
          <a:xfrm>
            <a:off x="345727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1" name="object 201"/>
          <p:cNvSpPr/>
          <p:nvPr/>
        </p:nvSpPr>
        <p:spPr>
          <a:xfrm>
            <a:off x="350217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2" name="object 202"/>
          <p:cNvSpPr/>
          <p:nvPr/>
        </p:nvSpPr>
        <p:spPr>
          <a:xfrm>
            <a:off x="354707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3" name="object 203"/>
          <p:cNvSpPr/>
          <p:nvPr/>
        </p:nvSpPr>
        <p:spPr>
          <a:xfrm>
            <a:off x="359197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4" name="object 204"/>
          <p:cNvSpPr/>
          <p:nvPr/>
        </p:nvSpPr>
        <p:spPr>
          <a:xfrm>
            <a:off x="363686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5" name="object 205"/>
          <p:cNvSpPr/>
          <p:nvPr/>
        </p:nvSpPr>
        <p:spPr>
          <a:xfrm>
            <a:off x="368177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6" name="object 206"/>
          <p:cNvSpPr/>
          <p:nvPr/>
        </p:nvSpPr>
        <p:spPr>
          <a:xfrm>
            <a:off x="372667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7" name="object 207"/>
          <p:cNvSpPr/>
          <p:nvPr/>
        </p:nvSpPr>
        <p:spPr>
          <a:xfrm>
            <a:off x="377157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8" name="object 208"/>
          <p:cNvSpPr/>
          <p:nvPr/>
        </p:nvSpPr>
        <p:spPr>
          <a:xfrm>
            <a:off x="381647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9" name="object 209"/>
          <p:cNvSpPr/>
          <p:nvPr/>
        </p:nvSpPr>
        <p:spPr>
          <a:xfrm>
            <a:off x="386136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0" name="object 210"/>
          <p:cNvSpPr/>
          <p:nvPr/>
        </p:nvSpPr>
        <p:spPr>
          <a:xfrm>
            <a:off x="390627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1" name="object 211"/>
          <p:cNvSpPr/>
          <p:nvPr/>
        </p:nvSpPr>
        <p:spPr>
          <a:xfrm>
            <a:off x="395116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2" name="object 212"/>
          <p:cNvSpPr/>
          <p:nvPr/>
        </p:nvSpPr>
        <p:spPr>
          <a:xfrm>
            <a:off x="399606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3" name="object 213"/>
          <p:cNvSpPr/>
          <p:nvPr/>
        </p:nvSpPr>
        <p:spPr>
          <a:xfrm>
            <a:off x="404097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4" name="object 214"/>
          <p:cNvSpPr/>
          <p:nvPr/>
        </p:nvSpPr>
        <p:spPr>
          <a:xfrm>
            <a:off x="408586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5" name="object 215"/>
          <p:cNvSpPr/>
          <p:nvPr/>
        </p:nvSpPr>
        <p:spPr>
          <a:xfrm>
            <a:off x="413077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6" name="object 216"/>
          <p:cNvSpPr/>
          <p:nvPr/>
        </p:nvSpPr>
        <p:spPr>
          <a:xfrm>
            <a:off x="417566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7" name="object 217"/>
          <p:cNvSpPr/>
          <p:nvPr/>
        </p:nvSpPr>
        <p:spPr>
          <a:xfrm>
            <a:off x="422056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8" name="object 218"/>
          <p:cNvSpPr/>
          <p:nvPr/>
        </p:nvSpPr>
        <p:spPr>
          <a:xfrm>
            <a:off x="426546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9" name="object 219"/>
          <p:cNvSpPr/>
          <p:nvPr/>
        </p:nvSpPr>
        <p:spPr>
          <a:xfrm>
            <a:off x="431036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0" name="object 220"/>
          <p:cNvSpPr/>
          <p:nvPr/>
        </p:nvSpPr>
        <p:spPr>
          <a:xfrm>
            <a:off x="435527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1" name="object 221"/>
          <p:cNvSpPr/>
          <p:nvPr/>
        </p:nvSpPr>
        <p:spPr>
          <a:xfrm>
            <a:off x="440016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2" name="object 222"/>
          <p:cNvSpPr/>
          <p:nvPr/>
        </p:nvSpPr>
        <p:spPr>
          <a:xfrm>
            <a:off x="444506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3" name="object 223"/>
          <p:cNvSpPr/>
          <p:nvPr/>
        </p:nvSpPr>
        <p:spPr>
          <a:xfrm>
            <a:off x="448996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4" name="object 224"/>
          <p:cNvSpPr/>
          <p:nvPr/>
        </p:nvSpPr>
        <p:spPr>
          <a:xfrm>
            <a:off x="453486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5" name="object 225"/>
          <p:cNvSpPr/>
          <p:nvPr/>
        </p:nvSpPr>
        <p:spPr>
          <a:xfrm>
            <a:off x="457976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6" name="object 226"/>
          <p:cNvSpPr/>
          <p:nvPr/>
        </p:nvSpPr>
        <p:spPr>
          <a:xfrm>
            <a:off x="462466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7" name="object 227"/>
          <p:cNvSpPr/>
          <p:nvPr/>
        </p:nvSpPr>
        <p:spPr>
          <a:xfrm>
            <a:off x="466956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8" name="object 228"/>
          <p:cNvSpPr/>
          <p:nvPr/>
        </p:nvSpPr>
        <p:spPr>
          <a:xfrm>
            <a:off x="471446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9" name="object 229"/>
          <p:cNvSpPr/>
          <p:nvPr/>
        </p:nvSpPr>
        <p:spPr>
          <a:xfrm>
            <a:off x="475936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0" name="object 230"/>
          <p:cNvSpPr/>
          <p:nvPr/>
        </p:nvSpPr>
        <p:spPr>
          <a:xfrm>
            <a:off x="480426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1" name="object 231"/>
          <p:cNvSpPr/>
          <p:nvPr/>
        </p:nvSpPr>
        <p:spPr>
          <a:xfrm>
            <a:off x="484916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2" name="object 232"/>
          <p:cNvSpPr/>
          <p:nvPr/>
        </p:nvSpPr>
        <p:spPr>
          <a:xfrm>
            <a:off x="489406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3" name="object 233"/>
          <p:cNvSpPr/>
          <p:nvPr/>
        </p:nvSpPr>
        <p:spPr>
          <a:xfrm>
            <a:off x="493896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4" name="object 234"/>
          <p:cNvSpPr/>
          <p:nvPr/>
        </p:nvSpPr>
        <p:spPr>
          <a:xfrm>
            <a:off x="498386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5" name="object 235"/>
          <p:cNvSpPr/>
          <p:nvPr/>
        </p:nvSpPr>
        <p:spPr>
          <a:xfrm>
            <a:off x="502876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6" name="object 236"/>
          <p:cNvSpPr/>
          <p:nvPr/>
        </p:nvSpPr>
        <p:spPr>
          <a:xfrm>
            <a:off x="507365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7" name="object 237"/>
          <p:cNvSpPr/>
          <p:nvPr/>
        </p:nvSpPr>
        <p:spPr>
          <a:xfrm>
            <a:off x="511856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8" name="object 238"/>
          <p:cNvSpPr/>
          <p:nvPr/>
        </p:nvSpPr>
        <p:spPr>
          <a:xfrm>
            <a:off x="516346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9" name="object 239"/>
          <p:cNvSpPr/>
          <p:nvPr/>
        </p:nvSpPr>
        <p:spPr>
          <a:xfrm>
            <a:off x="520836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0" name="object 240"/>
          <p:cNvSpPr/>
          <p:nvPr/>
        </p:nvSpPr>
        <p:spPr>
          <a:xfrm>
            <a:off x="525326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1" name="object 241"/>
          <p:cNvSpPr/>
          <p:nvPr/>
        </p:nvSpPr>
        <p:spPr>
          <a:xfrm>
            <a:off x="529815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2" name="object 242"/>
          <p:cNvSpPr/>
          <p:nvPr/>
        </p:nvSpPr>
        <p:spPr>
          <a:xfrm>
            <a:off x="8437295" y="435254"/>
            <a:ext cx="501611" cy="10008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3" name="object 243"/>
          <p:cNvSpPr/>
          <p:nvPr/>
        </p:nvSpPr>
        <p:spPr>
          <a:xfrm>
            <a:off x="8126082" y="360006"/>
            <a:ext cx="249923" cy="24249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6" name="object 246"/>
          <p:cNvSpPr/>
          <p:nvPr/>
        </p:nvSpPr>
        <p:spPr>
          <a:xfrm>
            <a:off x="3567942" y="0"/>
            <a:ext cx="3556635" cy="1080135"/>
          </a:xfrm>
          <a:custGeom>
            <a:avLst/>
            <a:gdLst/>
            <a:ahLst/>
            <a:cxnLst/>
            <a:rect l="l" t="t" r="r" b="b"/>
            <a:pathLst>
              <a:path w="3556634" h="1080135">
                <a:moveTo>
                  <a:pt x="3556128" y="0"/>
                </a:moveTo>
                <a:lnTo>
                  <a:pt x="0" y="0"/>
                </a:lnTo>
                <a:lnTo>
                  <a:pt x="15653" y="29729"/>
                </a:lnTo>
                <a:lnTo>
                  <a:pt x="38721" y="71129"/>
                </a:lnTo>
                <a:lnTo>
                  <a:pt x="62733" y="111919"/>
                </a:lnTo>
                <a:lnTo>
                  <a:pt x="87673" y="152086"/>
                </a:lnTo>
                <a:lnTo>
                  <a:pt x="113526" y="191613"/>
                </a:lnTo>
                <a:lnTo>
                  <a:pt x="140278" y="230487"/>
                </a:lnTo>
                <a:lnTo>
                  <a:pt x="167915" y="268692"/>
                </a:lnTo>
                <a:lnTo>
                  <a:pt x="196421" y="306214"/>
                </a:lnTo>
                <a:lnTo>
                  <a:pt x="225781" y="343038"/>
                </a:lnTo>
                <a:lnTo>
                  <a:pt x="255982" y="379150"/>
                </a:lnTo>
                <a:lnTo>
                  <a:pt x="287007" y="414533"/>
                </a:lnTo>
                <a:lnTo>
                  <a:pt x="318843" y="449175"/>
                </a:lnTo>
                <a:lnTo>
                  <a:pt x="351474" y="483059"/>
                </a:lnTo>
                <a:lnTo>
                  <a:pt x="384886" y="516172"/>
                </a:lnTo>
                <a:lnTo>
                  <a:pt x="419064" y="548498"/>
                </a:lnTo>
                <a:lnTo>
                  <a:pt x="453994" y="580023"/>
                </a:lnTo>
                <a:lnTo>
                  <a:pt x="489660" y="610732"/>
                </a:lnTo>
                <a:lnTo>
                  <a:pt x="526047" y="640610"/>
                </a:lnTo>
                <a:lnTo>
                  <a:pt x="563142" y="669643"/>
                </a:lnTo>
                <a:lnTo>
                  <a:pt x="600929" y="697815"/>
                </a:lnTo>
                <a:lnTo>
                  <a:pt x="639394" y="725112"/>
                </a:lnTo>
                <a:lnTo>
                  <a:pt x="678522" y="751520"/>
                </a:lnTo>
                <a:lnTo>
                  <a:pt x="718297" y="777023"/>
                </a:lnTo>
                <a:lnTo>
                  <a:pt x="758706" y="801606"/>
                </a:lnTo>
                <a:lnTo>
                  <a:pt x="799733" y="825256"/>
                </a:lnTo>
                <a:lnTo>
                  <a:pt x="841364" y="847957"/>
                </a:lnTo>
                <a:lnTo>
                  <a:pt x="883585" y="869694"/>
                </a:lnTo>
                <a:lnTo>
                  <a:pt x="926379" y="890453"/>
                </a:lnTo>
                <a:lnTo>
                  <a:pt x="969733" y="910219"/>
                </a:lnTo>
                <a:lnTo>
                  <a:pt x="1013632" y="928977"/>
                </a:lnTo>
                <a:lnTo>
                  <a:pt x="1058060" y="946713"/>
                </a:lnTo>
                <a:lnTo>
                  <a:pt x="1103004" y="963411"/>
                </a:lnTo>
                <a:lnTo>
                  <a:pt x="1148449" y="979057"/>
                </a:lnTo>
                <a:lnTo>
                  <a:pt x="1194379" y="993637"/>
                </a:lnTo>
                <a:lnTo>
                  <a:pt x="1240780" y="1007134"/>
                </a:lnTo>
                <a:lnTo>
                  <a:pt x="1287638" y="1019536"/>
                </a:lnTo>
                <a:lnTo>
                  <a:pt x="1334937" y="1030826"/>
                </a:lnTo>
                <a:lnTo>
                  <a:pt x="1382662" y="1040991"/>
                </a:lnTo>
                <a:lnTo>
                  <a:pt x="1430800" y="1050015"/>
                </a:lnTo>
                <a:lnTo>
                  <a:pt x="1479335" y="1057884"/>
                </a:lnTo>
                <a:lnTo>
                  <a:pt x="1528252" y="1064582"/>
                </a:lnTo>
                <a:lnTo>
                  <a:pt x="1577537" y="1070096"/>
                </a:lnTo>
                <a:lnTo>
                  <a:pt x="1627175" y="1074410"/>
                </a:lnTo>
                <a:lnTo>
                  <a:pt x="1677152" y="1077510"/>
                </a:lnTo>
                <a:lnTo>
                  <a:pt x="1727452" y="1079380"/>
                </a:lnTo>
                <a:lnTo>
                  <a:pt x="1778059" y="1080007"/>
                </a:lnTo>
                <a:lnTo>
                  <a:pt x="1828669" y="1079380"/>
                </a:lnTo>
                <a:lnTo>
                  <a:pt x="1878970" y="1077510"/>
                </a:lnTo>
                <a:lnTo>
                  <a:pt x="1928949" y="1074410"/>
                </a:lnTo>
                <a:lnTo>
                  <a:pt x="1978589" y="1070095"/>
                </a:lnTo>
                <a:lnTo>
                  <a:pt x="2027875" y="1064581"/>
                </a:lnTo>
                <a:lnTo>
                  <a:pt x="2076795" y="1057882"/>
                </a:lnTo>
                <a:lnTo>
                  <a:pt x="2125331" y="1050013"/>
                </a:lnTo>
                <a:lnTo>
                  <a:pt x="2173471" y="1040988"/>
                </a:lnTo>
                <a:lnTo>
                  <a:pt x="2221198" y="1030823"/>
                </a:lnTo>
                <a:lnTo>
                  <a:pt x="2268499" y="1019532"/>
                </a:lnTo>
                <a:lnTo>
                  <a:pt x="2315358" y="1007130"/>
                </a:lnTo>
                <a:lnTo>
                  <a:pt x="2361761" y="993631"/>
                </a:lnTo>
                <a:lnTo>
                  <a:pt x="2407692" y="979051"/>
                </a:lnTo>
                <a:lnTo>
                  <a:pt x="2453138" y="963403"/>
                </a:lnTo>
                <a:lnTo>
                  <a:pt x="2498084" y="946704"/>
                </a:lnTo>
                <a:lnTo>
                  <a:pt x="2542514" y="928968"/>
                </a:lnTo>
                <a:lnTo>
                  <a:pt x="2586414" y="910208"/>
                </a:lnTo>
                <a:lnTo>
                  <a:pt x="2629769" y="890441"/>
                </a:lnTo>
                <a:lnTo>
                  <a:pt x="2672564" y="869681"/>
                </a:lnTo>
                <a:lnTo>
                  <a:pt x="2714786" y="847942"/>
                </a:lnTo>
                <a:lnTo>
                  <a:pt x="2756418" y="825240"/>
                </a:lnTo>
                <a:lnTo>
                  <a:pt x="2797446" y="801589"/>
                </a:lnTo>
                <a:lnTo>
                  <a:pt x="2837856" y="777004"/>
                </a:lnTo>
                <a:lnTo>
                  <a:pt x="2877632" y="751500"/>
                </a:lnTo>
                <a:lnTo>
                  <a:pt x="2916760" y="725091"/>
                </a:lnTo>
                <a:lnTo>
                  <a:pt x="2955226" y="697792"/>
                </a:lnTo>
                <a:lnTo>
                  <a:pt x="2993014" y="669618"/>
                </a:lnTo>
                <a:lnTo>
                  <a:pt x="3030109" y="640584"/>
                </a:lnTo>
                <a:lnTo>
                  <a:pt x="3066498" y="610704"/>
                </a:lnTo>
                <a:lnTo>
                  <a:pt x="3102164" y="579994"/>
                </a:lnTo>
                <a:lnTo>
                  <a:pt x="3137094" y="548467"/>
                </a:lnTo>
                <a:lnTo>
                  <a:pt x="3171272" y="516139"/>
                </a:lnTo>
                <a:lnTo>
                  <a:pt x="3204685" y="483025"/>
                </a:lnTo>
                <a:lnTo>
                  <a:pt x="3237316" y="449139"/>
                </a:lnTo>
                <a:lnTo>
                  <a:pt x="3269152" y="414496"/>
                </a:lnTo>
                <a:lnTo>
                  <a:pt x="3300177" y="379110"/>
                </a:lnTo>
                <a:lnTo>
                  <a:pt x="3330377" y="342998"/>
                </a:lnTo>
                <a:lnTo>
                  <a:pt x="3359738" y="306172"/>
                </a:lnTo>
                <a:lnTo>
                  <a:pt x="3388244" y="268648"/>
                </a:lnTo>
                <a:lnTo>
                  <a:pt x="3415880" y="230441"/>
                </a:lnTo>
                <a:lnTo>
                  <a:pt x="3442632" y="191566"/>
                </a:lnTo>
                <a:lnTo>
                  <a:pt x="3468485" y="152037"/>
                </a:lnTo>
                <a:lnTo>
                  <a:pt x="3493425" y="111869"/>
                </a:lnTo>
                <a:lnTo>
                  <a:pt x="3517436" y="71076"/>
                </a:lnTo>
                <a:lnTo>
                  <a:pt x="3540504" y="29675"/>
                </a:lnTo>
                <a:lnTo>
                  <a:pt x="3556128" y="0"/>
                </a:lnTo>
                <a:close/>
              </a:path>
            </a:pathLst>
          </a:custGeom>
          <a:solidFill>
            <a:srgbClr val="007D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7" name="object 247"/>
          <p:cNvSpPr txBox="1"/>
          <p:nvPr/>
        </p:nvSpPr>
        <p:spPr>
          <a:xfrm>
            <a:off x="3394367" y="148310"/>
            <a:ext cx="3900170" cy="787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175" algn="ctr">
              <a:lnSpc>
                <a:spcPct val="100000"/>
              </a:lnSpc>
              <a:spcBef>
                <a:spcPts val="100"/>
              </a:spcBef>
            </a:pPr>
            <a:r>
              <a:rPr sz="5000" b="1" spc="125" dirty="0">
                <a:solidFill>
                  <a:srgbClr val="FFFFFF"/>
                </a:solidFill>
                <a:latin typeface="Malgun Gothic"/>
                <a:cs typeface="Malgun Gothic"/>
              </a:rPr>
              <a:t>5</a:t>
            </a:r>
            <a:endParaRPr sz="5000">
              <a:latin typeface="Malgun Gothic"/>
              <a:cs typeface="Malgun Gothic"/>
            </a:endParaRPr>
          </a:p>
        </p:txBody>
      </p:sp>
      <p:sp>
        <p:nvSpPr>
          <p:cNvPr id="249" name="object 249"/>
          <p:cNvSpPr/>
          <p:nvPr/>
        </p:nvSpPr>
        <p:spPr>
          <a:xfrm>
            <a:off x="8726805" y="870699"/>
            <a:ext cx="1510926" cy="197092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0" name="object 237"/>
          <p:cNvSpPr txBox="1"/>
          <p:nvPr/>
        </p:nvSpPr>
        <p:spPr>
          <a:xfrm>
            <a:off x="7023099" y="7134225"/>
            <a:ext cx="3104571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125" dirty="0">
                <a:solidFill>
                  <a:srgbClr val="231F20"/>
                </a:solidFill>
                <a:latin typeface="굴림" panose="020B0600000101010101" pitchFamily="50" charset="-127"/>
                <a:ea typeface="굴림" panose="020B0600000101010101" pitchFamily="50" charset="-127"/>
                <a:cs typeface="Gulim"/>
              </a:rPr>
              <a:t>*</a:t>
            </a:r>
            <a:r>
              <a:rPr sz="1100" spc="-260" dirty="0">
                <a:solidFill>
                  <a:srgbClr val="231F20"/>
                </a:solidFill>
                <a:latin typeface="굴림" panose="020B0600000101010101" pitchFamily="50" charset="-127"/>
                <a:ea typeface="굴림" panose="020B0600000101010101" pitchFamily="50" charset="-127"/>
                <a:cs typeface="Gulim"/>
              </a:rPr>
              <a:t> </a:t>
            </a:r>
            <a:r>
              <a:rPr sz="1100" spc="-105" dirty="0">
                <a:solidFill>
                  <a:srgbClr val="231F20"/>
                </a:solidFill>
                <a:latin typeface="굴림" panose="020B0600000101010101" pitchFamily="50" charset="-127"/>
                <a:ea typeface="굴림" panose="020B0600000101010101" pitchFamily="50" charset="-127"/>
                <a:cs typeface="Gulim"/>
              </a:rPr>
              <a:t>출처 </a:t>
            </a:r>
            <a:r>
              <a:rPr sz="1100" spc="-40" dirty="0">
                <a:solidFill>
                  <a:srgbClr val="231F20"/>
                </a:solidFill>
                <a:latin typeface="굴림" panose="020B0600000101010101" pitchFamily="50" charset="-127"/>
                <a:ea typeface="굴림" panose="020B0600000101010101" pitchFamily="50" charset="-127"/>
                <a:cs typeface="Gulim"/>
              </a:rPr>
              <a:t>: </a:t>
            </a:r>
            <a:r>
              <a:rPr lang="ko-KR" altLang="en-US" sz="1100" spc="-40" dirty="0" smtClean="0">
                <a:solidFill>
                  <a:srgbClr val="231F20"/>
                </a:solidFill>
                <a:latin typeface="굴림" panose="020B0600000101010101" pitchFamily="50" charset="-127"/>
                <a:ea typeface="굴림" panose="020B0600000101010101" pitchFamily="50" charset="-127"/>
                <a:cs typeface="Gulim"/>
              </a:rPr>
              <a:t>아동학대예방 및 치료지침서</a:t>
            </a:r>
            <a:r>
              <a:rPr lang="en-US" altLang="ko-KR" sz="1100" spc="-40" dirty="0" smtClean="0">
                <a:solidFill>
                  <a:srgbClr val="231F20"/>
                </a:solidFill>
                <a:latin typeface="굴림" panose="020B0600000101010101" pitchFamily="50" charset="-127"/>
                <a:ea typeface="굴림" panose="020B0600000101010101" pitchFamily="50" charset="-127"/>
                <a:cs typeface="Gulim"/>
              </a:rPr>
              <a:t>/</a:t>
            </a:r>
            <a:r>
              <a:rPr lang="ko-KR" altLang="en-US" sz="1100" spc="-40" dirty="0" smtClean="0">
                <a:solidFill>
                  <a:srgbClr val="231F20"/>
                </a:solidFill>
                <a:latin typeface="굴림" panose="020B0600000101010101" pitchFamily="50" charset="-127"/>
                <a:ea typeface="굴림" panose="020B0600000101010101" pitchFamily="50" charset="-127"/>
                <a:cs typeface="Gulim"/>
              </a:rPr>
              <a:t>대한의사협회</a:t>
            </a:r>
            <a:endParaRPr sz="1100" dirty="0">
              <a:latin typeface="굴림" panose="020B0600000101010101" pitchFamily="50" charset="-127"/>
              <a:ea typeface="굴림" panose="020B0600000101010101" pitchFamily="50" charset="-127"/>
              <a:cs typeface="Gulim"/>
            </a:endParaRPr>
          </a:p>
        </p:txBody>
      </p:sp>
      <p:pic>
        <p:nvPicPr>
          <p:cNvPr id="251" name="그림 25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80500" y="352425"/>
            <a:ext cx="1145310" cy="304800"/>
          </a:xfrm>
          <a:prstGeom prst="rect">
            <a:avLst/>
          </a:prstGeom>
        </p:spPr>
      </p:pic>
      <p:sp>
        <p:nvSpPr>
          <p:cNvPr id="3" name="직사각형 2"/>
          <p:cNvSpPr/>
          <p:nvPr/>
        </p:nvSpPr>
        <p:spPr>
          <a:xfrm>
            <a:off x="714230" y="2832802"/>
            <a:ext cx="2865242" cy="3996623"/>
          </a:xfrm>
          <a:prstGeom prst="rect">
            <a:avLst/>
          </a:prstGeom>
          <a:ln w="127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1000" b="1" dirty="0" smtClean="0">
                <a:latin typeface="+mj-ea"/>
                <a:ea typeface="+mj-ea"/>
              </a:rPr>
              <a:t>신체학대</a:t>
            </a:r>
            <a:endParaRPr lang="en-US" altLang="ko-KR" sz="1000" b="1" dirty="0" smtClean="0">
              <a:latin typeface="+mj-ea"/>
              <a:ea typeface="+mj-ea"/>
            </a:endParaRPr>
          </a:p>
          <a:p>
            <a:r>
              <a:rPr lang="ko-KR" altLang="en-US" sz="900" dirty="0">
                <a:latin typeface="+mj-ea"/>
                <a:ea typeface="+mj-ea"/>
              </a:rPr>
              <a:t>설명하기 어려운 신체적 </a:t>
            </a:r>
            <a:r>
              <a:rPr lang="ko-KR" altLang="en-US" sz="900" dirty="0" smtClean="0">
                <a:latin typeface="+mj-ea"/>
                <a:ea typeface="+mj-ea"/>
              </a:rPr>
              <a:t>상흔</a:t>
            </a:r>
            <a:r>
              <a:rPr lang="en-US" altLang="ko-KR" sz="900" dirty="0" smtClean="0">
                <a:latin typeface="+mj-ea"/>
                <a:ea typeface="+mj-ea"/>
              </a:rPr>
              <a:t>,</a:t>
            </a:r>
            <a:endParaRPr lang="ko-KR" altLang="en-US" sz="900" dirty="0">
              <a:latin typeface="+mj-ea"/>
              <a:ea typeface="+mj-ea"/>
            </a:endParaRPr>
          </a:p>
          <a:p>
            <a:r>
              <a:rPr lang="ko-KR" altLang="en-US" sz="900" dirty="0">
                <a:latin typeface="+mj-ea"/>
                <a:ea typeface="+mj-ea"/>
              </a:rPr>
              <a:t>발생 및 회복에 시간차가 있는 </a:t>
            </a:r>
            <a:r>
              <a:rPr lang="ko-KR" altLang="en-US" sz="900" dirty="0" smtClean="0">
                <a:latin typeface="+mj-ea"/>
                <a:ea typeface="+mj-ea"/>
              </a:rPr>
              <a:t>상처</a:t>
            </a:r>
            <a:r>
              <a:rPr lang="en-US" altLang="ko-KR" sz="900" dirty="0" smtClean="0">
                <a:latin typeface="+mj-ea"/>
                <a:ea typeface="+mj-ea"/>
              </a:rPr>
              <a:t>,</a:t>
            </a:r>
            <a:endParaRPr lang="ko-KR" altLang="en-US" sz="900" dirty="0">
              <a:latin typeface="+mj-ea"/>
              <a:ea typeface="+mj-ea"/>
            </a:endParaRPr>
          </a:p>
          <a:p>
            <a:r>
              <a:rPr lang="ko-KR" altLang="en-US" sz="900" dirty="0">
                <a:latin typeface="+mj-ea"/>
                <a:ea typeface="+mj-ea"/>
              </a:rPr>
              <a:t>비슷한 크기의 반복적으로 긁힌 </a:t>
            </a:r>
            <a:r>
              <a:rPr lang="ko-KR" altLang="en-US" sz="900" dirty="0" smtClean="0">
                <a:latin typeface="+mj-ea"/>
                <a:ea typeface="+mj-ea"/>
              </a:rPr>
              <a:t>상처</a:t>
            </a:r>
            <a:r>
              <a:rPr lang="en-US" altLang="ko-KR" sz="900" dirty="0" smtClean="0">
                <a:latin typeface="+mj-ea"/>
                <a:ea typeface="+mj-ea"/>
              </a:rPr>
              <a:t>,</a:t>
            </a:r>
            <a:endParaRPr lang="ko-KR" altLang="en-US" sz="900" dirty="0">
              <a:latin typeface="+mj-ea"/>
              <a:ea typeface="+mj-ea"/>
            </a:endParaRPr>
          </a:p>
          <a:p>
            <a:r>
              <a:rPr lang="ko-KR" altLang="en-US" sz="900" dirty="0">
                <a:latin typeface="+mj-ea"/>
                <a:ea typeface="+mj-ea"/>
              </a:rPr>
              <a:t>사용된 도구의 모양이 그대로 나타나는 </a:t>
            </a:r>
            <a:r>
              <a:rPr lang="ko-KR" altLang="en-US" sz="900" dirty="0" smtClean="0">
                <a:latin typeface="+mj-ea"/>
                <a:ea typeface="+mj-ea"/>
              </a:rPr>
              <a:t>상처</a:t>
            </a:r>
            <a:r>
              <a:rPr lang="en-US" altLang="ko-KR" sz="900" dirty="0" smtClean="0">
                <a:latin typeface="+mj-ea"/>
                <a:ea typeface="+mj-ea"/>
              </a:rPr>
              <a:t>,</a:t>
            </a:r>
            <a:endParaRPr lang="ko-KR" altLang="en-US" sz="900" dirty="0">
              <a:latin typeface="+mj-ea"/>
              <a:ea typeface="+mj-ea"/>
            </a:endParaRPr>
          </a:p>
          <a:p>
            <a:r>
              <a:rPr lang="ko-KR" altLang="en-US" sz="900" dirty="0">
                <a:latin typeface="+mj-ea"/>
                <a:ea typeface="+mj-ea"/>
              </a:rPr>
              <a:t>담배 불 자국</a:t>
            </a:r>
            <a:r>
              <a:rPr lang="en-US" altLang="ko-KR" sz="900" dirty="0">
                <a:latin typeface="+mj-ea"/>
                <a:ea typeface="+mj-ea"/>
              </a:rPr>
              <a:t>, </a:t>
            </a:r>
            <a:r>
              <a:rPr lang="ko-KR" altLang="en-US" sz="900" dirty="0">
                <a:latin typeface="+mj-ea"/>
                <a:ea typeface="+mj-ea"/>
              </a:rPr>
              <a:t>뜨거운 물에 잠겨 생긴 화상자국</a:t>
            </a:r>
            <a:r>
              <a:rPr lang="en-US" altLang="ko-KR" sz="900" dirty="0" smtClean="0">
                <a:latin typeface="+mj-ea"/>
                <a:ea typeface="+mj-ea"/>
              </a:rPr>
              <a:t>, </a:t>
            </a:r>
          </a:p>
          <a:p>
            <a:r>
              <a:rPr lang="ko-KR" altLang="en-US" sz="900" dirty="0" err="1" smtClean="0">
                <a:latin typeface="+mj-ea"/>
                <a:ea typeface="+mj-ea"/>
              </a:rPr>
              <a:t>회음부에</a:t>
            </a:r>
            <a:r>
              <a:rPr lang="ko-KR" altLang="en-US" sz="900" dirty="0" smtClean="0">
                <a:latin typeface="+mj-ea"/>
                <a:ea typeface="+mj-ea"/>
              </a:rPr>
              <a:t> </a:t>
            </a:r>
            <a:r>
              <a:rPr lang="ko-KR" altLang="en-US" sz="900" dirty="0">
                <a:latin typeface="+mj-ea"/>
                <a:ea typeface="+mj-ea"/>
              </a:rPr>
              <a:t>있는 화상자국</a:t>
            </a:r>
            <a:r>
              <a:rPr lang="en-US" altLang="ko-KR" sz="900" dirty="0">
                <a:latin typeface="+mj-ea"/>
                <a:ea typeface="+mj-ea"/>
              </a:rPr>
              <a:t>, </a:t>
            </a:r>
            <a:endParaRPr lang="en-US" altLang="ko-KR" sz="900" dirty="0" smtClean="0">
              <a:latin typeface="+mj-ea"/>
              <a:ea typeface="+mj-ea"/>
            </a:endParaRPr>
          </a:p>
          <a:p>
            <a:r>
              <a:rPr lang="ko-KR" altLang="en-US" sz="900" dirty="0" smtClean="0">
                <a:latin typeface="+mj-ea"/>
                <a:ea typeface="+mj-ea"/>
              </a:rPr>
              <a:t>알고 </a:t>
            </a:r>
            <a:r>
              <a:rPr lang="ko-KR" altLang="en-US" sz="900" dirty="0">
                <a:latin typeface="+mj-ea"/>
                <a:ea typeface="+mj-ea"/>
              </a:rPr>
              <a:t>있는 물체모양</a:t>
            </a:r>
            <a:r>
              <a:rPr lang="en-US" altLang="ko-KR" sz="900" dirty="0">
                <a:latin typeface="+mj-ea"/>
                <a:ea typeface="+mj-ea"/>
              </a:rPr>
              <a:t>(</a:t>
            </a:r>
            <a:r>
              <a:rPr lang="ko-KR" altLang="en-US" sz="900" dirty="0">
                <a:latin typeface="+mj-ea"/>
                <a:ea typeface="+mj-ea"/>
              </a:rPr>
              <a:t>다리미 등</a:t>
            </a:r>
            <a:r>
              <a:rPr lang="en-US" altLang="ko-KR" sz="900" dirty="0">
                <a:latin typeface="+mj-ea"/>
                <a:ea typeface="+mj-ea"/>
              </a:rPr>
              <a:t>)</a:t>
            </a:r>
            <a:r>
              <a:rPr lang="ko-KR" altLang="en-US" sz="900" dirty="0">
                <a:latin typeface="+mj-ea"/>
                <a:ea typeface="+mj-ea"/>
              </a:rPr>
              <a:t>의 화상자국</a:t>
            </a:r>
            <a:r>
              <a:rPr lang="en-US" altLang="ko-KR" sz="900" dirty="0">
                <a:latin typeface="+mj-ea"/>
                <a:ea typeface="+mj-ea"/>
              </a:rPr>
              <a:t>, </a:t>
            </a:r>
            <a:endParaRPr lang="en-US" altLang="ko-KR" sz="900" dirty="0" smtClean="0">
              <a:latin typeface="+mj-ea"/>
              <a:ea typeface="+mj-ea"/>
            </a:endParaRPr>
          </a:p>
          <a:p>
            <a:r>
              <a:rPr lang="ko-KR" altLang="en-US" sz="900" dirty="0" smtClean="0">
                <a:latin typeface="+mj-ea"/>
                <a:ea typeface="+mj-ea"/>
              </a:rPr>
              <a:t>회복속도가 </a:t>
            </a:r>
            <a:r>
              <a:rPr lang="ko-KR" altLang="en-US" sz="900" dirty="0">
                <a:latin typeface="+mj-ea"/>
                <a:ea typeface="+mj-ea"/>
              </a:rPr>
              <a:t>다양한 </a:t>
            </a:r>
            <a:r>
              <a:rPr lang="ko-KR" altLang="en-US" sz="900" dirty="0" smtClean="0">
                <a:latin typeface="+mj-ea"/>
                <a:ea typeface="+mj-ea"/>
              </a:rPr>
              <a:t>화상자국</a:t>
            </a:r>
            <a:r>
              <a:rPr lang="en-US" altLang="ko-KR" sz="900" dirty="0" smtClean="0">
                <a:latin typeface="+mj-ea"/>
                <a:ea typeface="+mj-ea"/>
              </a:rPr>
              <a:t>,</a:t>
            </a:r>
            <a:endParaRPr lang="ko-KR" altLang="en-US" sz="900" dirty="0">
              <a:latin typeface="+mj-ea"/>
              <a:ea typeface="+mj-ea"/>
            </a:endParaRPr>
          </a:p>
          <a:p>
            <a:r>
              <a:rPr lang="ko-KR" altLang="en-US" sz="900" dirty="0" smtClean="0">
                <a:latin typeface="+mj-ea"/>
                <a:ea typeface="+mj-ea"/>
              </a:rPr>
              <a:t>입</a:t>
            </a:r>
            <a:r>
              <a:rPr lang="en-US" altLang="ko-KR" sz="900" dirty="0" smtClean="0">
                <a:latin typeface="+mj-ea"/>
                <a:ea typeface="+mj-ea"/>
              </a:rPr>
              <a:t>(</a:t>
            </a:r>
            <a:r>
              <a:rPr lang="ko-KR" altLang="en-US" sz="900" dirty="0" smtClean="0">
                <a:latin typeface="+mj-ea"/>
                <a:ea typeface="+mj-ea"/>
              </a:rPr>
              <a:t>술</a:t>
            </a:r>
            <a:r>
              <a:rPr lang="en-US" altLang="ko-KR" sz="900" dirty="0" smtClean="0">
                <a:latin typeface="+mj-ea"/>
                <a:ea typeface="+mj-ea"/>
              </a:rPr>
              <a:t>)/</a:t>
            </a:r>
            <a:r>
              <a:rPr lang="ko-KR" altLang="en-US" sz="900" dirty="0" smtClean="0">
                <a:latin typeface="+mj-ea"/>
                <a:ea typeface="+mj-ea"/>
              </a:rPr>
              <a:t>눈</a:t>
            </a:r>
            <a:r>
              <a:rPr lang="en-US" altLang="ko-KR" sz="900" dirty="0">
                <a:latin typeface="+mj-ea"/>
                <a:ea typeface="+mj-ea"/>
              </a:rPr>
              <a:t>/</a:t>
            </a:r>
            <a:r>
              <a:rPr lang="ko-KR" altLang="en-US" sz="900" dirty="0" smtClean="0">
                <a:latin typeface="+mj-ea"/>
                <a:ea typeface="+mj-ea"/>
              </a:rPr>
              <a:t>외음부 상처</a:t>
            </a:r>
            <a:r>
              <a:rPr lang="en-US" altLang="ko-KR" sz="900" dirty="0" smtClean="0">
                <a:latin typeface="+mj-ea"/>
                <a:ea typeface="+mj-ea"/>
              </a:rPr>
              <a:t>, </a:t>
            </a:r>
            <a:r>
              <a:rPr lang="ko-KR" altLang="en-US" sz="900" dirty="0" smtClean="0">
                <a:latin typeface="+mj-ea"/>
                <a:ea typeface="+mj-ea"/>
              </a:rPr>
              <a:t>긁히거나 물린 상처</a:t>
            </a:r>
            <a:r>
              <a:rPr lang="en-US" altLang="ko-KR" sz="900" dirty="0" smtClean="0">
                <a:latin typeface="+mj-ea"/>
                <a:ea typeface="+mj-ea"/>
              </a:rPr>
              <a:t>,</a:t>
            </a:r>
            <a:r>
              <a:rPr lang="ko-KR" altLang="en-US" sz="900" dirty="0" smtClean="0">
                <a:latin typeface="+mj-ea"/>
                <a:ea typeface="+mj-ea"/>
              </a:rPr>
              <a:t> </a:t>
            </a:r>
            <a:endParaRPr lang="ko-KR" altLang="en-US" sz="900" dirty="0">
              <a:latin typeface="+mj-ea"/>
              <a:ea typeface="+mj-ea"/>
            </a:endParaRPr>
          </a:p>
          <a:p>
            <a:r>
              <a:rPr lang="ko-KR" altLang="en-US" sz="900" dirty="0" smtClean="0">
                <a:latin typeface="+mj-ea"/>
                <a:ea typeface="+mj-ea"/>
              </a:rPr>
              <a:t>손목</a:t>
            </a:r>
            <a:r>
              <a:rPr lang="en-US" altLang="ko-KR" sz="900" dirty="0" smtClean="0">
                <a:latin typeface="+mj-ea"/>
                <a:ea typeface="+mj-ea"/>
              </a:rPr>
              <a:t>/</a:t>
            </a:r>
            <a:r>
              <a:rPr lang="ko-KR" altLang="en-US" sz="900" dirty="0" smtClean="0">
                <a:latin typeface="+mj-ea"/>
                <a:ea typeface="+mj-ea"/>
              </a:rPr>
              <a:t>발목 </a:t>
            </a:r>
            <a:r>
              <a:rPr lang="ko-KR" altLang="en-US" sz="900" dirty="0">
                <a:latin typeface="+mj-ea"/>
                <a:ea typeface="+mj-ea"/>
              </a:rPr>
              <a:t>긁힌 상처</a:t>
            </a:r>
            <a:r>
              <a:rPr lang="en-US" altLang="ko-KR" sz="900" dirty="0">
                <a:latin typeface="+mj-ea"/>
                <a:ea typeface="+mj-ea"/>
              </a:rPr>
              <a:t>, </a:t>
            </a:r>
            <a:r>
              <a:rPr lang="ko-KR" altLang="en-US" sz="900" dirty="0" err="1">
                <a:latin typeface="+mj-ea"/>
                <a:ea typeface="+mj-ea"/>
              </a:rPr>
              <a:t>영유아에게</a:t>
            </a:r>
            <a:r>
              <a:rPr lang="ko-KR" altLang="en-US" sz="900" dirty="0">
                <a:latin typeface="+mj-ea"/>
                <a:ea typeface="+mj-ea"/>
              </a:rPr>
              <a:t> </a:t>
            </a:r>
            <a:r>
              <a:rPr lang="ko-KR" altLang="en-US" sz="900" dirty="0" smtClean="0">
                <a:latin typeface="+mj-ea"/>
                <a:ea typeface="+mj-ea"/>
              </a:rPr>
              <a:t>발견된 긁힌 상처</a:t>
            </a:r>
            <a:r>
              <a:rPr lang="en-US" altLang="ko-KR" sz="900" dirty="0" smtClean="0">
                <a:latin typeface="+mj-ea"/>
                <a:ea typeface="+mj-ea"/>
              </a:rPr>
              <a:t>,</a:t>
            </a:r>
            <a:endParaRPr lang="ko-KR" altLang="en-US" sz="900" dirty="0">
              <a:latin typeface="+mj-ea"/>
              <a:ea typeface="+mj-ea"/>
            </a:endParaRPr>
          </a:p>
          <a:p>
            <a:r>
              <a:rPr lang="ko-KR" altLang="en-US" sz="900" dirty="0" smtClean="0">
                <a:latin typeface="+mj-ea"/>
                <a:ea typeface="+mj-ea"/>
              </a:rPr>
              <a:t>겨드랑이</a:t>
            </a:r>
            <a:r>
              <a:rPr lang="en-US" altLang="ko-KR" sz="900" dirty="0">
                <a:latin typeface="+mj-ea"/>
                <a:ea typeface="+mj-ea"/>
              </a:rPr>
              <a:t>/</a:t>
            </a:r>
            <a:r>
              <a:rPr lang="ko-KR" altLang="en-US" sz="900" dirty="0" smtClean="0">
                <a:latin typeface="+mj-ea"/>
                <a:ea typeface="+mj-ea"/>
              </a:rPr>
              <a:t>팔뚝 안쪽</a:t>
            </a:r>
            <a:r>
              <a:rPr lang="en-US" altLang="ko-KR" sz="900" dirty="0">
                <a:latin typeface="+mj-ea"/>
                <a:ea typeface="+mj-ea"/>
              </a:rPr>
              <a:t>/</a:t>
            </a:r>
            <a:r>
              <a:rPr lang="ko-KR" altLang="en-US" sz="900" dirty="0" smtClean="0">
                <a:latin typeface="+mj-ea"/>
                <a:ea typeface="+mj-ea"/>
              </a:rPr>
              <a:t>허벅지 </a:t>
            </a:r>
            <a:r>
              <a:rPr lang="ko-KR" altLang="en-US" sz="900" dirty="0">
                <a:latin typeface="+mj-ea"/>
                <a:ea typeface="+mj-ea"/>
              </a:rPr>
              <a:t>안쪽 등 다치기 어려운 부위의 </a:t>
            </a:r>
            <a:r>
              <a:rPr lang="ko-KR" altLang="en-US" sz="900" dirty="0" smtClean="0">
                <a:latin typeface="+mj-ea"/>
                <a:ea typeface="+mj-ea"/>
              </a:rPr>
              <a:t>상처</a:t>
            </a:r>
            <a:r>
              <a:rPr lang="en-US" altLang="ko-KR" sz="900" dirty="0" smtClean="0">
                <a:latin typeface="+mj-ea"/>
                <a:ea typeface="+mj-ea"/>
              </a:rPr>
              <a:t>,</a:t>
            </a:r>
            <a:endParaRPr lang="ko-KR" altLang="en-US" sz="900" dirty="0">
              <a:latin typeface="+mj-ea"/>
              <a:ea typeface="+mj-ea"/>
            </a:endParaRPr>
          </a:p>
          <a:p>
            <a:r>
              <a:rPr lang="ko-KR" altLang="en-US" sz="900" dirty="0">
                <a:latin typeface="+mj-ea"/>
                <a:ea typeface="+mj-ea"/>
              </a:rPr>
              <a:t>대뇌 </a:t>
            </a:r>
            <a:r>
              <a:rPr lang="ko-KR" altLang="en-US" sz="900" dirty="0" smtClean="0">
                <a:latin typeface="+mj-ea"/>
                <a:ea typeface="+mj-ea"/>
              </a:rPr>
              <a:t>출혈</a:t>
            </a:r>
            <a:r>
              <a:rPr lang="en-US" altLang="ko-KR" sz="900" dirty="0">
                <a:latin typeface="+mj-ea"/>
                <a:ea typeface="+mj-ea"/>
              </a:rPr>
              <a:t>/</a:t>
            </a:r>
            <a:r>
              <a:rPr lang="ko-KR" altLang="en-US" sz="900" dirty="0" smtClean="0">
                <a:latin typeface="+mj-ea"/>
                <a:ea typeface="+mj-ea"/>
              </a:rPr>
              <a:t>망막출혈</a:t>
            </a:r>
            <a:r>
              <a:rPr lang="en-US" altLang="ko-KR" sz="900" dirty="0">
                <a:latin typeface="+mj-ea"/>
                <a:ea typeface="+mj-ea"/>
              </a:rPr>
              <a:t>/</a:t>
            </a:r>
            <a:r>
              <a:rPr lang="ko-KR" altLang="en-US" sz="900" dirty="0" smtClean="0">
                <a:latin typeface="+mj-ea"/>
                <a:ea typeface="+mj-ea"/>
              </a:rPr>
              <a:t>양쪽 </a:t>
            </a:r>
            <a:r>
              <a:rPr lang="ko-KR" altLang="en-US" sz="900" dirty="0">
                <a:latin typeface="+mj-ea"/>
                <a:ea typeface="+mj-ea"/>
              </a:rPr>
              <a:t>안구 </a:t>
            </a:r>
            <a:r>
              <a:rPr lang="ko-KR" altLang="en-US" sz="900" dirty="0" smtClean="0">
                <a:latin typeface="+mj-ea"/>
                <a:ea typeface="+mj-ea"/>
              </a:rPr>
              <a:t>손상</a:t>
            </a:r>
            <a:r>
              <a:rPr lang="en-US" altLang="ko-KR" sz="900" dirty="0">
                <a:latin typeface="+mj-ea"/>
                <a:ea typeface="+mj-ea"/>
              </a:rPr>
              <a:t>/</a:t>
            </a:r>
            <a:r>
              <a:rPr lang="ko-KR" altLang="en-US" sz="900" dirty="0" smtClean="0">
                <a:latin typeface="+mj-ea"/>
                <a:ea typeface="+mj-ea"/>
              </a:rPr>
              <a:t>머리카락이 </a:t>
            </a:r>
            <a:endParaRPr lang="en-US" altLang="ko-KR" sz="900" dirty="0" smtClean="0">
              <a:latin typeface="+mj-ea"/>
              <a:ea typeface="+mj-ea"/>
            </a:endParaRPr>
          </a:p>
          <a:p>
            <a:r>
              <a:rPr lang="ko-KR" altLang="en-US" sz="900" dirty="0" smtClean="0">
                <a:latin typeface="+mj-ea"/>
                <a:ea typeface="+mj-ea"/>
              </a:rPr>
              <a:t>뜯겨나간 </a:t>
            </a:r>
            <a:r>
              <a:rPr lang="ko-KR" altLang="en-US" sz="900" dirty="0">
                <a:latin typeface="+mj-ea"/>
                <a:ea typeface="+mj-ea"/>
              </a:rPr>
              <a:t>두피 혈종 등을 동반한 복잡한 두부 </a:t>
            </a:r>
            <a:r>
              <a:rPr lang="ko-KR" altLang="en-US" sz="900" dirty="0" smtClean="0">
                <a:latin typeface="+mj-ea"/>
                <a:ea typeface="+mj-ea"/>
              </a:rPr>
              <a:t>손상</a:t>
            </a:r>
            <a:r>
              <a:rPr lang="en-US" altLang="ko-KR" sz="900" dirty="0" smtClean="0">
                <a:latin typeface="+mj-ea"/>
                <a:ea typeface="+mj-ea"/>
              </a:rPr>
              <a:t>,</a:t>
            </a:r>
            <a:endParaRPr lang="ko-KR" altLang="en-US" sz="900" dirty="0">
              <a:latin typeface="+mj-ea"/>
              <a:ea typeface="+mj-ea"/>
            </a:endParaRPr>
          </a:p>
          <a:p>
            <a:r>
              <a:rPr lang="ko-KR" altLang="en-US" sz="900" dirty="0">
                <a:latin typeface="+mj-ea"/>
                <a:ea typeface="+mj-ea"/>
              </a:rPr>
              <a:t>고막 천공이나 귓불이 찢겨진 상처와 같은 귀 </a:t>
            </a:r>
            <a:r>
              <a:rPr lang="ko-KR" altLang="en-US" sz="900" dirty="0" smtClean="0">
                <a:latin typeface="+mj-ea"/>
                <a:ea typeface="+mj-ea"/>
              </a:rPr>
              <a:t>손상</a:t>
            </a:r>
            <a:r>
              <a:rPr lang="en-US" altLang="ko-KR" sz="900" dirty="0" smtClean="0">
                <a:latin typeface="+mj-ea"/>
                <a:ea typeface="+mj-ea"/>
              </a:rPr>
              <a:t>,</a:t>
            </a:r>
            <a:endParaRPr lang="ko-KR" altLang="en-US" sz="900" dirty="0">
              <a:latin typeface="+mj-ea"/>
              <a:ea typeface="+mj-ea"/>
            </a:endParaRPr>
          </a:p>
          <a:p>
            <a:r>
              <a:rPr lang="ko-KR" altLang="en-US" sz="900" dirty="0" err="1">
                <a:latin typeface="+mj-ea"/>
                <a:ea typeface="+mj-ea"/>
              </a:rPr>
              <a:t>골격계</a:t>
            </a:r>
            <a:r>
              <a:rPr lang="ko-KR" altLang="en-US" sz="900" dirty="0">
                <a:latin typeface="+mj-ea"/>
                <a:ea typeface="+mj-ea"/>
              </a:rPr>
              <a:t> 손상</a:t>
            </a:r>
            <a:r>
              <a:rPr lang="en-US" altLang="ko-KR" sz="900" dirty="0">
                <a:latin typeface="+mj-ea"/>
                <a:ea typeface="+mj-ea"/>
              </a:rPr>
              <a:t>, </a:t>
            </a:r>
            <a:r>
              <a:rPr lang="ko-KR" altLang="en-US" sz="900" dirty="0">
                <a:latin typeface="+mj-ea"/>
                <a:ea typeface="+mj-ea"/>
              </a:rPr>
              <a:t>시간차가 있는 골절</a:t>
            </a:r>
            <a:r>
              <a:rPr lang="en-US" altLang="ko-KR" sz="900" dirty="0">
                <a:latin typeface="+mj-ea"/>
                <a:ea typeface="+mj-ea"/>
              </a:rPr>
              <a:t>, </a:t>
            </a:r>
            <a:r>
              <a:rPr lang="ko-KR" altLang="en-US" sz="900" dirty="0">
                <a:latin typeface="+mj-ea"/>
                <a:ea typeface="+mj-ea"/>
              </a:rPr>
              <a:t>치유 단계가 다른 여러 부위의 골절</a:t>
            </a:r>
            <a:r>
              <a:rPr lang="en-US" altLang="ko-KR" sz="900" dirty="0">
                <a:latin typeface="+mj-ea"/>
                <a:ea typeface="+mj-ea"/>
              </a:rPr>
              <a:t>, </a:t>
            </a:r>
            <a:r>
              <a:rPr lang="ko-KR" altLang="en-US" sz="900" dirty="0">
                <a:latin typeface="+mj-ea"/>
                <a:ea typeface="+mj-ea"/>
              </a:rPr>
              <a:t>복합 및 나선형 골절</a:t>
            </a:r>
            <a:r>
              <a:rPr lang="en-US" altLang="ko-KR" sz="900" dirty="0">
                <a:latin typeface="+mj-ea"/>
                <a:ea typeface="+mj-ea"/>
              </a:rPr>
              <a:t>, </a:t>
            </a:r>
            <a:r>
              <a:rPr lang="ko-KR" altLang="en-US" sz="900" dirty="0">
                <a:latin typeface="+mj-ea"/>
                <a:ea typeface="+mj-ea"/>
              </a:rPr>
              <a:t>척추 손상</a:t>
            </a:r>
            <a:r>
              <a:rPr lang="en-US" altLang="ko-KR" sz="900" dirty="0">
                <a:latin typeface="+mj-ea"/>
                <a:ea typeface="+mj-ea"/>
              </a:rPr>
              <a:t>(</a:t>
            </a:r>
            <a:r>
              <a:rPr lang="ko-KR" altLang="en-US" sz="900" dirty="0">
                <a:latin typeface="+mj-ea"/>
                <a:ea typeface="+mj-ea"/>
              </a:rPr>
              <a:t>특히</a:t>
            </a:r>
            <a:r>
              <a:rPr lang="en-US" altLang="ko-KR" sz="900" dirty="0">
                <a:latin typeface="+mj-ea"/>
                <a:ea typeface="+mj-ea"/>
              </a:rPr>
              <a:t>, </a:t>
            </a:r>
            <a:r>
              <a:rPr lang="ko-KR" altLang="en-US" sz="900" dirty="0">
                <a:latin typeface="+mj-ea"/>
                <a:ea typeface="+mj-ea"/>
              </a:rPr>
              <a:t>여러 군데의 골절</a:t>
            </a:r>
            <a:r>
              <a:rPr lang="en-US" altLang="ko-KR" sz="900" dirty="0">
                <a:latin typeface="+mj-ea"/>
                <a:ea typeface="+mj-ea"/>
              </a:rPr>
              <a:t>), </a:t>
            </a:r>
            <a:r>
              <a:rPr lang="ko-KR" altLang="en-US" sz="900" dirty="0">
                <a:latin typeface="+mj-ea"/>
                <a:ea typeface="+mj-ea"/>
              </a:rPr>
              <a:t>영・유아의 긴 뼈에서 </a:t>
            </a:r>
            <a:endParaRPr lang="en-US" altLang="ko-KR" sz="900" dirty="0" smtClean="0">
              <a:latin typeface="+mj-ea"/>
              <a:ea typeface="+mj-ea"/>
            </a:endParaRPr>
          </a:p>
          <a:p>
            <a:r>
              <a:rPr lang="ko-KR" altLang="en-US" sz="900" dirty="0" smtClean="0">
                <a:latin typeface="+mj-ea"/>
                <a:ea typeface="+mj-ea"/>
              </a:rPr>
              <a:t>나타나는 </a:t>
            </a:r>
            <a:r>
              <a:rPr lang="ko-KR" altLang="en-US" sz="900" dirty="0">
                <a:latin typeface="+mj-ea"/>
                <a:ea typeface="+mj-ea"/>
              </a:rPr>
              <a:t>간단 골절</a:t>
            </a:r>
            <a:r>
              <a:rPr lang="en-US" altLang="ko-KR" sz="900" dirty="0">
                <a:latin typeface="+mj-ea"/>
                <a:ea typeface="+mj-ea"/>
              </a:rPr>
              <a:t>, </a:t>
            </a:r>
            <a:r>
              <a:rPr lang="ko-KR" altLang="en-US" sz="900" dirty="0">
                <a:latin typeface="+mj-ea"/>
                <a:ea typeface="+mj-ea"/>
              </a:rPr>
              <a:t>회전상 골절</a:t>
            </a:r>
            <a:r>
              <a:rPr lang="en-US" altLang="ko-KR" sz="900" dirty="0">
                <a:latin typeface="+mj-ea"/>
                <a:ea typeface="+mj-ea"/>
              </a:rPr>
              <a:t>, </a:t>
            </a:r>
            <a:r>
              <a:rPr lang="ko-KR" altLang="en-US" sz="900" dirty="0">
                <a:latin typeface="+mj-ea"/>
                <a:ea typeface="+mj-ea"/>
              </a:rPr>
              <a:t>걷지 못하는 아이에게서 나타나는 대퇴골절</a:t>
            </a:r>
            <a:r>
              <a:rPr lang="en-US" altLang="ko-KR" sz="900" dirty="0">
                <a:latin typeface="+mj-ea"/>
                <a:ea typeface="+mj-ea"/>
              </a:rPr>
              <a:t>, </a:t>
            </a:r>
            <a:r>
              <a:rPr lang="ko-KR" altLang="en-US" sz="900" dirty="0" err="1" smtClean="0">
                <a:latin typeface="+mj-ea"/>
                <a:ea typeface="+mj-ea"/>
              </a:rPr>
              <a:t>골막하출혈</a:t>
            </a:r>
            <a:r>
              <a:rPr lang="ko-KR" altLang="en-US" sz="900" dirty="0" smtClean="0">
                <a:latin typeface="+mj-ea"/>
                <a:ea typeface="+mj-ea"/>
              </a:rPr>
              <a:t> </a:t>
            </a:r>
            <a:r>
              <a:rPr lang="ko-KR" altLang="en-US" sz="900" dirty="0">
                <a:latin typeface="+mj-ea"/>
                <a:ea typeface="+mj-ea"/>
              </a:rPr>
              <a:t>방사선 사진</a:t>
            </a:r>
            <a:r>
              <a:rPr lang="en-US" altLang="ko-KR" sz="900" dirty="0">
                <a:latin typeface="+mj-ea"/>
                <a:ea typeface="+mj-ea"/>
              </a:rPr>
              <a:t>, </a:t>
            </a:r>
            <a:r>
              <a:rPr lang="ko-KR" altLang="en-US" sz="900" dirty="0" err="1">
                <a:latin typeface="+mj-ea"/>
                <a:ea typeface="+mj-ea"/>
              </a:rPr>
              <a:t>골단</a:t>
            </a:r>
            <a:r>
              <a:rPr lang="ko-KR" altLang="en-US" sz="900" dirty="0">
                <a:latin typeface="+mj-ea"/>
                <a:ea typeface="+mj-ea"/>
              </a:rPr>
              <a:t> 분리</a:t>
            </a:r>
            <a:r>
              <a:rPr lang="en-US" altLang="ko-KR" sz="900" dirty="0">
                <a:latin typeface="+mj-ea"/>
                <a:ea typeface="+mj-ea"/>
              </a:rPr>
              <a:t>, </a:t>
            </a:r>
            <a:r>
              <a:rPr lang="ko-KR" altLang="en-US" sz="900" dirty="0" err="1">
                <a:latin typeface="+mj-ea"/>
                <a:ea typeface="+mj-ea"/>
              </a:rPr>
              <a:t>골막</a:t>
            </a:r>
            <a:r>
              <a:rPr lang="ko-KR" altLang="en-US" sz="900" dirty="0">
                <a:latin typeface="+mj-ea"/>
                <a:ea typeface="+mj-ea"/>
              </a:rPr>
              <a:t> 변형</a:t>
            </a:r>
            <a:r>
              <a:rPr lang="en-US" altLang="ko-KR" sz="900" dirty="0">
                <a:latin typeface="+mj-ea"/>
                <a:ea typeface="+mj-ea"/>
              </a:rPr>
              <a:t>, </a:t>
            </a:r>
            <a:r>
              <a:rPr lang="ko-KR" altLang="en-US" sz="900" dirty="0" err="1">
                <a:latin typeface="+mj-ea"/>
                <a:ea typeface="+mj-ea"/>
              </a:rPr>
              <a:t>골막</a:t>
            </a:r>
            <a:r>
              <a:rPr lang="ko-KR" altLang="en-US" sz="900" dirty="0">
                <a:latin typeface="+mj-ea"/>
                <a:ea typeface="+mj-ea"/>
              </a:rPr>
              <a:t> </a:t>
            </a:r>
            <a:r>
              <a:rPr lang="ko-KR" altLang="en-US" sz="900" dirty="0" smtClean="0">
                <a:latin typeface="+mj-ea"/>
                <a:ea typeface="+mj-ea"/>
              </a:rPr>
              <a:t>석회화</a:t>
            </a:r>
            <a:r>
              <a:rPr lang="en-US" altLang="ko-KR" sz="900" dirty="0" smtClean="0">
                <a:latin typeface="+mj-ea"/>
                <a:ea typeface="+mj-ea"/>
              </a:rPr>
              <a:t>,</a:t>
            </a:r>
            <a:endParaRPr lang="en-US" altLang="ko-KR" sz="900" dirty="0">
              <a:latin typeface="+mj-ea"/>
              <a:ea typeface="+mj-ea"/>
            </a:endParaRPr>
          </a:p>
          <a:p>
            <a:r>
              <a:rPr lang="ko-KR" altLang="en-US" sz="900" dirty="0" err="1" smtClean="0">
                <a:latin typeface="+mj-ea"/>
                <a:ea typeface="+mj-ea"/>
              </a:rPr>
              <a:t>간혈종</a:t>
            </a:r>
            <a:r>
              <a:rPr lang="en-US" altLang="ko-KR" sz="900" dirty="0">
                <a:latin typeface="+mj-ea"/>
                <a:ea typeface="+mj-ea"/>
              </a:rPr>
              <a:t>/</a:t>
            </a:r>
            <a:r>
              <a:rPr lang="ko-KR" altLang="en-US" sz="900" dirty="0" err="1" smtClean="0">
                <a:latin typeface="+mj-ea"/>
                <a:ea typeface="+mj-ea"/>
              </a:rPr>
              <a:t>간열상</a:t>
            </a:r>
            <a:r>
              <a:rPr lang="en-US" altLang="ko-KR" sz="900" dirty="0">
                <a:latin typeface="+mj-ea"/>
                <a:ea typeface="+mj-ea"/>
              </a:rPr>
              <a:t>/</a:t>
            </a:r>
            <a:r>
              <a:rPr lang="ko-KR" altLang="en-US" sz="900" dirty="0" smtClean="0">
                <a:latin typeface="+mj-ea"/>
                <a:ea typeface="+mj-ea"/>
              </a:rPr>
              <a:t>십이지장 천공</a:t>
            </a:r>
            <a:r>
              <a:rPr lang="en-US" altLang="ko-KR" sz="900" dirty="0">
                <a:latin typeface="+mj-ea"/>
                <a:ea typeface="+mj-ea"/>
              </a:rPr>
              <a:t>/</a:t>
            </a:r>
            <a:r>
              <a:rPr lang="ko-KR" altLang="en-US" sz="900" dirty="0" smtClean="0">
                <a:latin typeface="+mj-ea"/>
                <a:ea typeface="+mj-ea"/>
              </a:rPr>
              <a:t>궤양 </a:t>
            </a:r>
            <a:r>
              <a:rPr lang="ko-KR" altLang="en-US" sz="900" dirty="0">
                <a:latin typeface="+mj-ea"/>
                <a:ea typeface="+mj-ea"/>
              </a:rPr>
              <a:t>등과 같은 </a:t>
            </a:r>
            <a:r>
              <a:rPr lang="ko-KR" altLang="en-US" sz="900" dirty="0" smtClean="0">
                <a:latin typeface="+mj-ea"/>
                <a:ea typeface="+mj-ea"/>
              </a:rPr>
              <a:t>복부손상</a:t>
            </a:r>
            <a:r>
              <a:rPr lang="en-US" altLang="ko-KR" sz="900" dirty="0" smtClean="0">
                <a:latin typeface="+mj-ea"/>
                <a:ea typeface="+mj-ea"/>
              </a:rPr>
              <a:t>, </a:t>
            </a:r>
            <a:r>
              <a:rPr lang="ko-KR" altLang="en-US" sz="900" dirty="0" smtClean="0">
                <a:latin typeface="+mj-ea"/>
                <a:ea typeface="+mj-ea"/>
              </a:rPr>
              <a:t>폐 좌상</a:t>
            </a:r>
            <a:r>
              <a:rPr lang="en-US" altLang="ko-KR" sz="900" dirty="0">
                <a:latin typeface="+mj-ea"/>
                <a:ea typeface="+mj-ea"/>
              </a:rPr>
              <a:t>/</a:t>
            </a:r>
            <a:r>
              <a:rPr lang="ko-KR" altLang="en-US" sz="900" dirty="0" err="1" smtClean="0">
                <a:latin typeface="+mj-ea"/>
                <a:ea typeface="+mj-ea"/>
              </a:rPr>
              <a:t>기흉</a:t>
            </a:r>
            <a:r>
              <a:rPr lang="en-US" altLang="ko-KR" sz="900" dirty="0">
                <a:latin typeface="+mj-ea"/>
                <a:ea typeface="+mj-ea"/>
              </a:rPr>
              <a:t>/</a:t>
            </a:r>
            <a:r>
              <a:rPr lang="ko-KR" altLang="en-US" sz="900" dirty="0" smtClean="0">
                <a:latin typeface="+mj-ea"/>
                <a:ea typeface="+mj-ea"/>
              </a:rPr>
              <a:t>흉막삼출과 </a:t>
            </a:r>
            <a:r>
              <a:rPr lang="ko-KR" altLang="en-US" sz="900" dirty="0">
                <a:latin typeface="+mj-ea"/>
                <a:ea typeface="+mj-ea"/>
              </a:rPr>
              <a:t>같은 </a:t>
            </a:r>
            <a:r>
              <a:rPr lang="ko-KR" altLang="en-US" sz="900" dirty="0" smtClean="0">
                <a:latin typeface="+mj-ea"/>
                <a:ea typeface="+mj-ea"/>
              </a:rPr>
              <a:t>흉부손상</a:t>
            </a:r>
            <a:endParaRPr lang="ko-KR" altLang="en-US" sz="900" dirty="0">
              <a:latin typeface="+mj-ea"/>
              <a:ea typeface="+mj-ea"/>
            </a:endParaRPr>
          </a:p>
        </p:txBody>
      </p:sp>
      <p:sp>
        <p:nvSpPr>
          <p:cNvPr id="244" name="직사각형 243"/>
          <p:cNvSpPr/>
          <p:nvPr/>
        </p:nvSpPr>
        <p:spPr>
          <a:xfrm>
            <a:off x="3654935" y="2826568"/>
            <a:ext cx="2757871" cy="3996623"/>
          </a:xfrm>
          <a:prstGeom prst="rect">
            <a:avLst/>
          </a:prstGeom>
          <a:ln w="127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1000" b="1" dirty="0" err="1"/>
              <a:t>성학대</a:t>
            </a:r>
            <a:endParaRPr lang="en-US" altLang="ko-KR" sz="1000" dirty="0"/>
          </a:p>
          <a:p>
            <a:r>
              <a:rPr lang="en-US" altLang="ko-KR" sz="1000" dirty="0" smtClean="0"/>
              <a:t>(</a:t>
            </a:r>
            <a:r>
              <a:rPr lang="ko-KR" altLang="en-US" sz="1000" dirty="0"/>
              <a:t>신체적 지표</a:t>
            </a:r>
            <a:r>
              <a:rPr lang="en-US" altLang="ko-KR" sz="1000" dirty="0"/>
              <a:t>)</a:t>
            </a:r>
          </a:p>
          <a:p>
            <a:r>
              <a:rPr lang="ko-KR" altLang="en-US" sz="1000" dirty="0"/>
              <a:t>학령 전 아동의 성병감염</a:t>
            </a:r>
            <a:r>
              <a:rPr lang="en-US" altLang="ko-KR" sz="1000" dirty="0"/>
              <a:t>, </a:t>
            </a:r>
            <a:r>
              <a:rPr lang="ko-KR" altLang="en-US" sz="1000" dirty="0"/>
              <a:t>임신</a:t>
            </a:r>
            <a:endParaRPr lang="en-US" altLang="ko-KR" sz="1000" dirty="0"/>
          </a:p>
          <a:p>
            <a:endParaRPr lang="ko-KR" altLang="en-US" sz="1000" dirty="0"/>
          </a:p>
          <a:p>
            <a:r>
              <a:rPr lang="en-US" altLang="ko-KR" sz="1000" dirty="0"/>
              <a:t>(</a:t>
            </a:r>
            <a:r>
              <a:rPr lang="ko-KR" altLang="en-US" sz="1000" dirty="0"/>
              <a:t>생식기의 증거</a:t>
            </a:r>
            <a:r>
              <a:rPr lang="en-US" altLang="ko-KR" sz="1000" dirty="0"/>
              <a:t>)</a:t>
            </a:r>
          </a:p>
          <a:p>
            <a:r>
              <a:rPr lang="ko-KR" altLang="en-US" sz="1000" dirty="0"/>
              <a:t>아동의 질에 있는 정액</a:t>
            </a:r>
            <a:r>
              <a:rPr lang="en-US" altLang="ko-KR" sz="1000" dirty="0"/>
              <a:t>,</a:t>
            </a:r>
            <a:r>
              <a:rPr lang="ko-KR" altLang="en-US" sz="1000" dirty="0"/>
              <a:t> </a:t>
            </a:r>
            <a:endParaRPr lang="en-US" altLang="ko-KR" sz="1000" dirty="0" smtClean="0"/>
          </a:p>
          <a:p>
            <a:r>
              <a:rPr lang="ko-KR" altLang="en-US" sz="1000" dirty="0" smtClean="0"/>
              <a:t>찢기거나 </a:t>
            </a:r>
            <a:r>
              <a:rPr lang="ko-KR" altLang="en-US" sz="1000" dirty="0"/>
              <a:t>손실된 처녀막</a:t>
            </a:r>
            <a:r>
              <a:rPr lang="en-US" altLang="ko-KR" sz="1000" dirty="0"/>
              <a:t>,</a:t>
            </a:r>
          </a:p>
          <a:p>
            <a:r>
              <a:rPr lang="ko-KR" altLang="en-US" sz="1000" dirty="0"/>
              <a:t>질에 생긴 상처나 긁힌 자국</a:t>
            </a:r>
            <a:r>
              <a:rPr lang="en-US" altLang="ko-KR" sz="1000" dirty="0"/>
              <a:t>,</a:t>
            </a:r>
            <a:r>
              <a:rPr lang="ko-KR" altLang="en-US" sz="1000" dirty="0"/>
              <a:t> 질의 홍진</a:t>
            </a:r>
            <a:r>
              <a:rPr lang="en-US" altLang="ko-KR" sz="1000" dirty="0"/>
              <a:t>, </a:t>
            </a:r>
            <a:endParaRPr lang="en-US" altLang="ko-KR" sz="1000" dirty="0" smtClean="0"/>
          </a:p>
          <a:p>
            <a:r>
              <a:rPr lang="ko-KR" altLang="en-US" sz="1000" dirty="0" smtClean="0"/>
              <a:t>배뇨곤란</a:t>
            </a:r>
            <a:r>
              <a:rPr lang="en-US" altLang="ko-KR" sz="1000" dirty="0"/>
              <a:t>, </a:t>
            </a:r>
          </a:p>
          <a:p>
            <a:r>
              <a:rPr lang="ko-KR" altLang="en-US" sz="1000" dirty="0"/>
              <a:t>요도염</a:t>
            </a:r>
            <a:r>
              <a:rPr lang="en-US" altLang="ko-KR" sz="1000" dirty="0"/>
              <a:t>, </a:t>
            </a:r>
            <a:r>
              <a:rPr lang="ko-KR" altLang="en-US" sz="1000" dirty="0"/>
              <a:t>생식기의 대상포진 </a:t>
            </a:r>
            <a:endParaRPr lang="en-US" altLang="ko-KR" sz="1000" dirty="0"/>
          </a:p>
          <a:p>
            <a:endParaRPr lang="ko-KR" altLang="en-US" sz="1000" dirty="0"/>
          </a:p>
          <a:p>
            <a:r>
              <a:rPr lang="en-US" altLang="ko-KR" sz="1000" dirty="0"/>
              <a:t>(</a:t>
            </a:r>
            <a:r>
              <a:rPr lang="ko-KR" altLang="en-US" sz="1000" dirty="0"/>
              <a:t>항문증후</a:t>
            </a:r>
            <a:r>
              <a:rPr lang="en-US" altLang="ko-KR" sz="1000" dirty="0"/>
              <a:t>)</a:t>
            </a:r>
          </a:p>
          <a:p>
            <a:r>
              <a:rPr lang="ko-KR" altLang="en-US" sz="1000" dirty="0"/>
              <a:t>항문 </a:t>
            </a:r>
            <a:r>
              <a:rPr lang="ko-KR" altLang="en-US" sz="1000" dirty="0" err="1"/>
              <a:t>괄약근의</a:t>
            </a:r>
            <a:r>
              <a:rPr lang="ko-KR" altLang="en-US" sz="1000" dirty="0"/>
              <a:t> 손상</a:t>
            </a:r>
            <a:r>
              <a:rPr lang="en-US" altLang="ko-KR" sz="1000" dirty="0"/>
              <a:t>,</a:t>
            </a:r>
            <a:r>
              <a:rPr lang="ko-KR" altLang="en-US" sz="1000" dirty="0"/>
              <a:t> 항문주변의 </a:t>
            </a:r>
            <a:r>
              <a:rPr lang="ko-KR" altLang="en-US" sz="1000" dirty="0" smtClean="0"/>
              <a:t>멍</a:t>
            </a:r>
            <a:r>
              <a:rPr lang="en-US" altLang="ko-KR" sz="1000" dirty="0"/>
              <a:t>/</a:t>
            </a:r>
            <a:r>
              <a:rPr lang="ko-KR" altLang="en-US" sz="1000" dirty="0" smtClean="0"/>
              <a:t>찰과상</a:t>
            </a:r>
            <a:r>
              <a:rPr lang="en-US" altLang="ko-KR" sz="1000" dirty="0"/>
              <a:t>,</a:t>
            </a:r>
          </a:p>
          <a:p>
            <a:r>
              <a:rPr lang="ko-KR" altLang="en-US" sz="1000" dirty="0"/>
              <a:t>항문 내장이 짧아지거나 뒤집힘</a:t>
            </a:r>
            <a:r>
              <a:rPr lang="en-US" altLang="ko-KR" sz="1000" dirty="0"/>
              <a:t>,</a:t>
            </a:r>
            <a:r>
              <a:rPr lang="ko-KR" altLang="en-US" sz="1000" dirty="0"/>
              <a:t> </a:t>
            </a:r>
            <a:endParaRPr lang="en-US" altLang="ko-KR" sz="1000" dirty="0"/>
          </a:p>
          <a:p>
            <a:r>
              <a:rPr lang="ko-KR" altLang="en-US" sz="1000" dirty="0"/>
              <a:t>항문 입구에 생긴 열창</a:t>
            </a:r>
            <a:r>
              <a:rPr lang="en-US" altLang="ko-KR" sz="1000" dirty="0"/>
              <a:t>,</a:t>
            </a:r>
            <a:r>
              <a:rPr lang="ko-KR" altLang="en-US" sz="1000" dirty="0"/>
              <a:t> 항문이 좁아짐</a:t>
            </a:r>
            <a:r>
              <a:rPr lang="en-US" altLang="ko-KR" sz="1000" dirty="0"/>
              <a:t>,</a:t>
            </a:r>
          </a:p>
          <a:p>
            <a:r>
              <a:rPr lang="ko-KR" altLang="en-US" sz="1000" dirty="0"/>
              <a:t>회음부의 동통과 가려움</a:t>
            </a:r>
            <a:r>
              <a:rPr lang="en-US" altLang="ko-KR" sz="1000" dirty="0"/>
              <a:t>, </a:t>
            </a:r>
            <a:endParaRPr lang="en-US" altLang="ko-KR" sz="1000" dirty="0" smtClean="0"/>
          </a:p>
          <a:p>
            <a:r>
              <a:rPr lang="ko-KR" altLang="en-US" sz="1000" dirty="0" smtClean="0"/>
              <a:t>변비</a:t>
            </a:r>
            <a:r>
              <a:rPr lang="en-US" altLang="ko-KR" sz="1000" dirty="0"/>
              <a:t>, </a:t>
            </a:r>
            <a:r>
              <a:rPr lang="ko-KR" altLang="en-US" sz="1000" dirty="0"/>
              <a:t>대변에 혈액이 나옴</a:t>
            </a:r>
            <a:endParaRPr lang="en-US" altLang="ko-KR" sz="1000" dirty="0"/>
          </a:p>
          <a:p>
            <a:endParaRPr lang="ko-KR" altLang="en-US" sz="1000" dirty="0"/>
          </a:p>
          <a:p>
            <a:r>
              <a:rPr lang="en-US" altLang="ko-KR" sz="1000" dirty="0"/>
              <a:t>(</a:t>
            </a:r>
            <a:r>
              <a:rPr lang="ko-KR" altLang="en-US" sz="1000" dirty="0"/>
              <a:t>구강증후</a:t>
            </a:r>
            <a:r>
              <a:rPr lang="en-US" altLang="ko-KR" sz="1000" dirty="0"/>
              <a:t>)</a:t>
            </a:r>
          </a:p>
          <a:p>
            <a:r>
              <a:rPr lang="ko-KR" altLang="en-US" sz="1000" dirty="0"/>
              <a:t>입천장의 손상</a:t>
            </a:r>
            <a:r>
              <a:rPr lang="en-US" altLang="ko-KR" sz="1000" dirty="0"/>
              <a:t>, </a:t>
            </a:r>
            <a:r>
              <a:rPr lang="ko-KR" altLang="en-US" sz="1000" dirty="0"/>
              <a:t>인두 임질</a:t>
            </a:r>
            <a:r>
              <a:rPr lang="en-US" altLang="ko-KR" sz="1000" dirty="0"/>
              <a:t>(pharyngeal gonorrhea) </a:t>
            </a:r>
          </a:p>
        </p:txBody>
      </p:sp>
      <p:sp>
        <p:nvSpPr>
          <p:cNvPr id="245" name="직사각형 244"/>
          <p:cNvSpPr/>
          <p:nvPr/>
        </p:nvSpPr>
        <p:spPr>
          <a:xfrm>
            <a:off x="6510938" y="2832801"/>
            <a:ext cx="2865242" cy="3996623"/>
          </a:xfrm>
          <a:prstGeom prst="rect">
            <a:avLst/>
          </a:prstGeom>
          <a:ln w="127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1000" b="1" dirty="0" smtClean="0"/>
              <a:t>정서학대</a:t>
            </a:r>
            <a:endParaRPr lang="en-US" altLang="ko-KR" sz="1000" b="1" dirty="0"/>
          </a:p>
          <a:p>
            <a:r>
              <a:rPr lang="ko-KR" altLang="en-US" sz="1000" dirty="0"/>
              <a:t>발달지연 및 </a:t>
            </a:r>
            <a:r>
              <a:rPr lang="ko-KR" altLang="en-US" sz="1000" dirty="0" smtClean="0"/>
              <a:t>성장장애</a:t>
            </a:r>
            <a:r>
              <a:rPr lang="en-US" altLang="ko-KR" sz="1000" dirty="0" smtClean="0"/>
              <a:t>,</a:t>
            </a:r>
            <a:endParaRPr lang="ko-KR" altLang="en-US" sz="1000" dirty="0"/>
          </a:p>
          <a:p>
            <a:r>
              <a:rPr lang="ko-KR" altLang="en-US" sz="1000" dirty="0"/>
              <a:t>신체발달저하</a:t>
            </a:r>
          </a:p>
          <a:p>
            <a:endParaRPr lang="en-US" altLang="ko-KR" sz="1000" dirty="0"/>
          </a:p>
          <a:p>
            <a:r>
              <a:rPr lang="ko-KR" altLang="en-US" sz="1000" b="1" dirty="0"/>
              <a:t>방임</a:t>
            </a:r>
            <a:endParaRPr lang="en-US" altLang="ko-KR" sz="1000" b="1" dirty="0"/>
          </a:p>
          <a:p>
            <a:r>
              <a:rPr lang="ko-KR" altLang="en-US" sz="1000" dirty="0"/>
              <a:t>발달지연 및 </a:t>
            </a:r>
            <a:r>
              <a:rPr lang="ko-KR" altLang="en-US" sz="1000" dirty="0" smtClean="0"/>
              <a:t>성장장애</a:t>
            </a:r>
            <a:r>
              <a:rPr lang="en-US" altLang="ko-KR" sz="1000" dirty="0" smtClean="0"/>
              <a:t>,</a:t>
            </a:r>
            <a:endParaRPr lang="ko-KR" altLang="en-US" sz="1000" dirty="0"/>
          </a:p>
          <a:p>
            <a:r>
              <a:rPr lang="ko-KR" altLang="en-US" sz="1000" dirty="0"/>
              <a:t>비위생적인 </a:t>
            </a:r>
            <a:r>
              <a:rPr lang="ko-KR" altLang="en-US" sz="1000" dirty="0" smtClean="0"/>
              <a:t>신체상태</a:t>
            </a:r>
            <a:r>
              <a:rPr lang="en-US" altLang="ko-KR" sz="1000" dirty="0" smtClean="0"/>
              <a:t>,</a:t>
            </a:r>
            <a:endParaRPr lang="ko-KR" altLang="en-US" sz="1000" dirty="0"/>
          </a:p>
          <a:p>
            <a:r>
              <a:rPr lang="ko-KR" altLang="en-US" sz="1000" dirty="0"/>
              <a:t>예방접종과 의학적 치료 불이행으로 인한 </a:t>
            </a:r>
            <a:endParaRPr lang="en-US" altLang="ko-KR" sz="1000" dirty="0" smtClean="0"/>
          </a:p>
          <a:p>
            <a:r>
              <a:rPr lang="ko-KR" altLang="en-US" sz="1000" dirty="0" smtClean="0"/>
              <a:t>건강상태 불량</a:t>
            </a:r>
            <a:r>
              <a:rPr lang="en-US" altLang="ko-KR" sz="1000" dirty="0" smtClean="0"/>
              <a:t>,</a:t>
            </a:r>
            <a:endParaRPr lang="ko-KR" altLang="en-US" sz="1000" dirty="0"/>
          </a:p>
          <a:p>
            <a:r>
              <a:rPr lang="ko-KR" altLang="en-US" sz="1000" dirty="0"/>
              <a:t>아동에게 악취가 지속적으로 나는 경우</a:t>
            </a:r>
            <a:endParaRPr lang="en-US" altLang="ko-KR" sz="1000" dirty="0"/>
          </a:p>
          <a:p>
            <a:endParaRPr lang="ko-KR" altLang="en-US" sz="1000" dirty="0"/>
          </a:p>
        </p:txBody>
      </p:sp>
    </p:spTree>
    <p:extLst>
      <p:ext uri="{BB962C8B-B14F-4D97-AF65-F5344CB8AC3E}">
        <p14:creationId xmlns:p14="http://schemas.microsoft.com/office/powerpoint/2010/main" val="15006557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637405" y="2172940"/>
            <a:ext cx="4601210" cy="1564640"/>
          </a:xfrm>
          <a:custGeom>
            <a:avLst/>
            <a:gdLst/>
            <a:ahLst/>
            <a:cxnLst/>
            <a:rect l="l" t="t" r="r" b="b"/>
            <a:pathLst>
              <a:path w="4601209" h="1564639">
                <a:moveTo>
                  <a:pt x="4393768" y="0"/>
                </a:moveTo>
                <a:lnTo>
                  <a:pt x="206857" y="0"/>
                </a:lnTo>
                <a:lnTo>
                  <a:pt x="152036" y="5208"/>
                </a:lnTo>
                <a:lnTo>
                  <a:pt x="102670" y="19894"/>
                </a:lnTo>
                <a:lnTo>
                  <a:pt x="60771" y="42645"/>
                </a:lnTo>
                <a:lnTo>
                  <a:pt x="28351" y="72049"/>
                </a:lnTo>
                <a:lnTo>
                  <a:pt x="7423" y="106696"/>
                </a:lnTo>
                <a:lnTo>
                  <a:pt x="0" y="145173"/>
                </a:lnTo>
                <a:lnTo>
                  <a:pt x="0" y="1419047"/>
                </a:lnTo>
                <a:lnTo>
                  <a:pt x="7423" y="1457524"/>
                </a:lnTo>
                <a:lnTo>
                  <a:pt x="28351" y="1492171"/>
                </a:lnTo>
                <a:lnTo>
                  <a:pt x="60771" y="1521575"/>
                </a:lnTo>
                <a:lnTo>
                  <a:pt x="102670" y="1544326"/>
                </a:lnTo>
                <a:lnTo>
                  <a:pt x="152036" y="1559012"/>
                </a:lnTo>
                <a:lnTo>
                  <a:pt x="206857" y="1564220"/>
                </a:lnTo>
                <a:lnTo>
                  <a:pt x="4393768" y="1564220"/>
                </a:lnTo>
                <a:lnTo>
                  <a:pt x="4448587" y="1559012"/>
                </a:lnTo>
                <a:lnTo>
                  <a:pt x="4497951" y="1544326"/>
                </a:lnTo>
                <a:lnTo>
                  <a:pt x="4539848" y="1521575"/>
                </a:lnTo>
                <a:lnTo>
                  <a:pt x="4572265" y="1492171"/>
                </a:lnTo>
                <a:lnTo>
                  <a:pt x="4593190" y="1457524"/>
                </a:lnTo>
                <a:lnTo>
                  <a:pt x="4600613" y="1419047"/>
                </a:lnTo>
                <a:lnTo>
                  <a:pt x="4600613" y="145173"/>
                </a:lnTo>
                <a:lnTo>
                  <a:pt x="4593190" y="106696"/>
                </a:lnTo>
                <a:lnTo>
                  <a:pt x="4572265" y="72049"/>
                </a:lnTo>
                <a:lnTo>
                  <a:pt x="4539848" y="42645"/>
                </a:lnTo>
                <a:lnTo>
                  <a:pt x="4497951" y="19894"/>
                </a:lnTo>
                <a:lnTo>
                  <a:pt x="4448587" y="5208"/>
                </a:lnTo>
                <a:lnTo>
                  <a:pt x="4393768" y="0"/>
                </a:lnTo>
                <a:close/>
              </a:path>
            </a:pathLst>
          </a:custGeom>
          <a:solidFill>
            <a:srgbClr val="007D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650105" y="2185640"/>
            <a:ext cx="4601210" cy="1581150"/>
          </a:xfrm>
          <a:custGeom>
            <a:avLst/>
            <a:gdLst/>
            <a:ahLst/>
            <a:cxnLst/>
            <a:rect l="l" t="t" r="r" b="b"/>
            <a:pathLst>
              <a:path w="4601209" h="1581150">
                <a:moveTo>
                  <a:pt x="4393768" y="0"/>
                </a:moveTo>
                <a:lnTo>
                  <a:pt x="206857" y="0"/>
                </a:lnTo>
                <a:lnTo>
                  <a:pt x="152036" y="5264"/>
                </a:lnTo>
                <a:lnTo>
                  <a:pt x="102670" y="20107"/>
                </a:lnTo>
                <a:lnTo>
                  <a:pt x="60771" y="43103"/>
                </a:lnTo>
                <a:lnTo>
                  <a:pt x="28351" y="72826"/>
                </a:lnTo>
                <a:lnTo>
                  <a:pt x="7423" y="107850"/>
                </a:lnTo>
                <a:lnTo>
                  <a:pt x="0" y="146748"/>
                </a:lnTo>
                <a:lnTo>
                  <a:pt x="0" y="1434401"/>
                </a:lnTo>
                <a:lnTo>
                  <a:pt x="7423" y="1473299"/>
                </a:lnTo>
                <a:lnTo>
                  <a:pt x="28351" y="1508323"/>
                </a:lnTo>
                <a:lnTo>
                  <a:pt x="60771" y="1538046"/>
                </a:lnTo>
                <a:lnTo>
                  <a:pt x="102670" y="1561042"/>
                </a:lnTo>
                <a:lnTo>
                  <a:pt x="152036" y="1575885"/>
                </a:lnTo>
                <a:lnTo>
                  <a:pt x="206857" y="1581150"/>
                </a:lnTo>
                <a:lnTo>
                  <a:pt x="4393768" y="1581150"/>
                </a:lnTo>
                <a:lnTo>
                  <a:pt x="4448587" y="1575885"/>
                </a:lnTo>
                <a:lnTo>
                  <a:pt x="4497951" y="1561042"/>
                </a:lnTo>
                <a:lnTo>
                  <a:pt x="4539848" y="1538046"/>
                </a:lnTo>
                <a:lnTo>
                  <a:pt x="4572265" y="1508323"/>
                </a:lnTo>
                <a:lnTo>
                  <a:pt x="4593190" y="1473299"/>
                </a:lnTo>
                <a:lnTo>
                  <a:pt x="4600613" y="1434401"/>
                </a:lnTo>
                <a:lnTo>
                  <a:pt x="4600613" y="146748"/>
                </a:lnTo>
                <a:lnTo>
                  <a:pt x="4593190" y="107850"/>
                </a:lnTo>
                <a:lnTo>
                  <a:pt x="4572265" y="72826"/>
                </a:lnTo>
                <a:lnTo>
                  <a:pt x="4539848" y="43103"/>
                </a:lnTo>
                <a:lnTo>
                  <a:pt x="4497951" y="20107"/>
                </a:lnTo>
                <a:lnTo>
                  <a:pt x="4448587" y="5264"/>
                </a:lnTo>
                <a:lnTo>
                  <a:pt x="4393768" y="0"/>
                </a:lnTo>
                <a:close/>
              </a:path>
            </a:pathLst>
          </a:custGeom>
          <a:solidFill>
            <a:srgbClr val="205BA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588713" y="2124244"/>
            <a:ext cx="4698365" cy="4810760"/>
          </a:xfrm>
          <a:custGeom>
            <a:avLst/>
            <a:gdLst/>
            <a:ahLst/>
            <a:cxnLst/>
            <a:rect l="l" t="t" r="r" b="b"/>
            <a:pathLst>
              <a:path w="4698365" h="4810759">
                <a:moveTo>
                  <a:pt x="4482096" y="0"/>
                </a:moveTo>
                <a:lnTo>
                  <a:pt x="1736305" y="0"/>
                </a:lnTo>
                <a:lnTo>
                  <a:pt x="1701039" y="6980"/>
                </a:lnTo>
                <a:lnTo>
                  <a:pt x="1670408" y="25908"/>
                </a:lnTo>
                <a:lnTo>
                  <a:pt x="1646726" y="53760"/>
                </a:lnTo>
                <a:lnTo>
                  <a:pt x="1632305" y="87515"/>
                </a:lnTo>
                <a:lnTo>
                  <a:pt x="1618380" y="134168"/>
                </a:lnTo>
                <a:lnTo>
                  <a:pt x="1600742" y="179130"/>
                </a:lnTo>
                <a:lnTo>
                  <a:pt x="1579575" y="222220"/>
                </a:lnTo>
                <a:lnTo>
                  <a:pt x="1555059" y="263255"/>
                </a:lnTo>
                <a:lnTo>
                  <a:pt x="1527376" y="302054"/>
                </a:lnTo>
                <a:lnTo>
                  <a:pt x="1496709" y="338434"/>
                </a:lnTo>
                <a:lnTo>
                  <a:pt x="1463239" y="372213"/>
                </a:lnTo>
                <a:lnTo>
                  <a:pt x="1427148" y="403210"/>
                </a:lnTo>
                <a:lnTo>
                  <a:pt x="1388617" y="431242"/>
                </a:lnTo>
                <a:lnTo>
                  <a:pt x="1347830" y="456127"/>
                </a:lnTo>
                <a:lnTo>
                  <a:pt x="1304967" y="477684"/>
                </a:lnTo>
                <a:lnTo>
                  <a:pt x="1260210" y="495729"/>
                </a:lnTo>
                <a:lnTo>
                  <a:pt x="1213742" y="510081"/>
                </a:lnTo>
                <a:lnTo>
                  <a:pt x="1165744" y="520558"/>
                </a:lnTo>
                <a:lnTo>
                  <a:pt x="1116398" y="526977"/>
                </a:lnTo>
                <a:lnTo>
                  <a:pt x="1065885" y="529158"/>
                </a:lnTo>
                <a:lnTo>
                  <a:pt x="88900" y="529158"/>
                </a:lnTo>
                <a:lnTo>
                  <a:pt x="54290" y="536146"/>
                </a:lnTo>
                <a:lnTo>
                  <a:pt x="26033" y="555201"/>
                </a:lnTo>
                <a:lnTo>
                  <a:pt x="6984" y="583459"/>
                </a:lnTo>
                <a:lnTo>
                  <a:pt x="0" y="618058"/>
                </a:lnTo>
                <a:lnTo>
                  <a:pt x="0" y="4594339"/>
                </a:lnTo>
                <a:lnTo>
                  <a:pt x="5728" y="4643687"/>
                </a:lnTo>
                <a:lnTo>
                  <a:pt x="22032" y="4689070"/>
                </a:lnTo>
                <a:lnTo>
                  <a:pt x="47590" y="4729166"/>
                </a:lnTo>
                <a:lnTo>
                  <a:pt x="81077" y="4762653"/>
                </a:lnTo>
                <a:lnTo>
                  <a:pt x="121173" y="4788208"/>
                </a:lnTo>
                <a:lnTo>
                  <a:pt x="166555" y="4804511"/>
                </a:lnTo>
                <a:lnTo>
                  <a:pt x="215900" y="4810239"/>
                </a:lnTo>
                <a:lnTo>
                  <a:pt x="4609096" y="4810239"/>
                </a:lnTo>
                <a:lnTo>
                  <a:pt x="4643705" y="4803251"/>
                </a:lnTo>
                <a:lnTo>
                  <a:pt x="4671963" y="4784196"/>
                </a:lnTo>
                <a:lnTo>
                  <a:pt x="4691012" y="4755937"/>
                </a:lnTo>
                <a:lnTo>
                  <a:pt x="4697996" y="4721339"/>
                </a:lnTo>
                <a:lnTo>
                  <a:pt x="4697996" y="215900"/>
                </a:lnTo>
                <a:lnTo>
                  <a:pt x="4692268" y="166555"/>
                </a:lnTo>
                <a:lnTo>
                  <a:pt x="4675966" y="121173"/>
                </a:lnTo>
                <a:lnTo>
                  <a:pt x="4650410" y="81077"/>
                </a:lnTo>
                <a:lnTo>
                  <a:pt x="4616924" y="47590"/>
                </a:lnTo>
                <a:lnTo>
                  <a:pt x="4576828" y="22032"/>
                </a:lnTo>
                <a:lnTo>
                  <a:pt x="4531445" y="5728"/>
                </a:lnTo>
                <a:lnTo>
                  <a:pt x="448209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601426" y="2136948"/>
            <a:ext cx="8869134" cy="4810760"/>
          </a:xfrm>
          <a:custGeom>
            <a:avLst/>
            <a:gdLst/>
            <a:ahLst/>
            <a:cxnLst/>
            <a:rect l="l" t="t" r="r" b="b"/>
            <a:pathLst>
              <a:path w="4698365" h="4810759">
                <a:moveTo>
                  <a:pt x="4482084" y="0"/>
                </a:moveTo>
                <a:lnTo>
                  <a:pt x="1736293" y="0"/>
                </a:lnTo>
                <a:lnTo>
                  <a:pt x="1701026" y="6980"/>
                </a:lnTo>
                <a:lnTo>
                  <a:pt x="1670396" y="25908"/>
                </a:lnTo>
                <a:lnTo>
                  <a:pt x="1646714" y="53760"/>
                </a:lnTo>
                <a:lnTo>
                  <a:pt x="1632292" y="87515"/>
                </a:lnTo>
                <a:lnTo>
                  <a:pt x="1618367" y="134168"/>
                </a:lnTo>
                <a:lnTo>
                  <a:pt x="1600730" y="179130"/>
                </a:lnTo>
                <a:lnTo>
                  <a:pt x="1579562" y="222220"/>
                </a:lnTo>
                <a:lnTo>
                  <a:pt x="1555046" y="263255"/>
                </a:lnTo>
                <a:lnTo>
                  <a:pt x="1527363" y="302054"/>
                </a:lnTo>
                <a:lnTo>
                  <a:pt x="1496696" y="338434"/>
                </a:lnTo>
                <a:lnTo>
                  <a:pt x="1463226" y="372213"/>
                </a:lnTo>
                <a:lnTo>
                  <a:pt x="1427135" y="403210"/>
                </a:lnTo>
                <a:lnTo>
                  <a:pt x="1388605" y="431242"/>
                </a:lnTo>
                <a:lnTo>
                  <a:pt x="1347817" y="456127"/>
                </a:lnTo>
                <a:lnTo>
                  <a:pt x="1304954" y="477684"/>
                </a:lnTo>
                <a:lnTo>
                  <a:pt x="1260198" y="495729"/>
                </a:lnTo>
                <a:lnTo>
                  <a:pt x="1213729" y="510081"/>
                </a:lnTo>
                <a:lnTo>
                  <a:pt x="1165731" y="520558"/>
                </a:lnTo>
                <a:lnTo>
                  <a:pt x="1116385" y="526977"/>
                </a:lnTo>
                <a:lnTo>
                  <a:pt x="1065872" y="529158"/>
                </a:lnTo>
                <a:lnTo>
                  <a:pt x="88887" y="529158"/>
                </a:lnTo>
                <a:lnTo>
                  <a:pt x="54285" y="536146"/>
                </a:lnTo>
                <a:lnTo>
                  <a:pt x="26031" y="555202"/>
                </a:lnTo>
                <a:lnTo>
                  <a:pt x="6984" y="583464"/>
                </a:lnTo>
                <a:lnTo>
                  <a:pt x="0" y="618070"/>
                </a:lnTo>
                <a:lnTo>
                  <a:pt x="0" y="4594339"/>
                </a:lnTo>
                <a:lnTo>
                  <a:pt x="5727" y="4643687"/>
                </a:lnTo>
                <a:lnTo>
                  <a:pt x="22030" y="4689070"/>
                </a:lnTo>
                <a:lnTo>
                  <a:pt x="47586" y="4729166"/>
                </a:lnTo>
                <a:lnTo>
                  <a:pt x="81072" y="4762653"/>
                </a:lnTo>
                <a:lnTo>
                  <a:pt x="121168" y="4788208"/>
                </a:lnTo>
                <a:lnTo>
                  <a:pt x="166551" y="4804511"/>
                </a:lnTo>
                <a:lnTo>
                  <a:pt x="215900" y="4810239"/>
                </a:lnTo>
                <a:lnTo>
                  <a:pt x="4609084" y="4810239"/>
                </a:lnTo>
                <a:lnTo>
                  <a:pt x="4643700" y="4803251"/>
                </a:lnTo>
                <a:lnTo>
                  <a:pt x="4671961" y="4784194"/>
                </a:lnTo>
                <a:lnTo>
                  <a:pt x="4691012" y="4755932"/>
                </a:lnTo>
                <a:lnTo>
                  <a:pt x="4697996" y="4721326"/>
                </a:lnTo>
                <a:lnTo>
                  <a:pt x="4697996" y="215900"/>
                </a:lnTo>
                <a:lnTo>
                  <a:pt x="4692268" y="166555"/>
                </a:lnTo>
                <a:lnTo>
                  <a:pt x="4675963" y="121173"/>
                </a:lnTo>
                <a:lnTo>
                  <a:pt x="4650405" y="81077"/>
                </a:lnTo>
                <a:lnTo>
                  <a:pt x="4616916" y="47590"/>
                </a:lnTo>
                <a:lnTo>
                  <a:pt x="4576818" y="22032"/>
                </a:lnTo>
                <a:lnTo>
                  <a:pt x="4531433" y="5728"/>
                </a:lnTo>
                <a:lnTo>
                  <a:pt x="4482084" y="0"/>
                </a:lnTo>
                <a:close/>
              </a:path>
            </a:pathLst>
          </a:custGeom>
          <a:solidFill>
            <a:srgbClr val="F1F2F2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847476" y="2261713"/>
            <a:ext cx="920750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spc="-225" dirty="0">
                <a:solidFill>
                  <a:srgbClr val="FFFFFF"/>
                </a:solidFill>
                <a:latin typeface="Malgun Gothic"/>
                <a:cs typeface="Malgun Gothic"/>
              </a:rPr>
              <a:t>행동적</a:t>
            </a:r>
            <a:r>
              <a:rPr sz="1600" b="1" spc="-415" dirty="0">
                <a:solidFill>
                  <a:srgbClr val="FFFFFF"/>
                </a:solidFill>
                <a:latin typeface="Malgun Gothic"/>
                <a:cs typeface="Malgun Gothic"/>
              </a:rPr>
              <a:t> </a:t>
            </a:r>
            <a:r>
              <a:rPr sz="1600" b="1" spc="-265" dirty="0">
                <a:solidFill>
                  <a:srgbClr val="FFFFFF"/>
                </a:solidFill>
                <a:latin typeface="Malgun Gothic"/>
                <a:cs typeface="Malgun Gothic"/>
              </a:rPr>
              <a:t>징후</a:t>
            </a:r>
            <a:endParaRPr sz="1600" dirty="0">
              <a:latin typeface="Malgun Gothic"/>
              <a:cs typeface="Malgun Gothic"/>
            </a:endParaRPr>
          </a:p>
        </p:txBody>
      </p:sp>
      <p:sp>
        <p:nvSpPr>
          <p:cNvPr id="23" name="object 23"/>
          <p:cNvSpPr txBox="1">
            <a:spLocks noGrp="1"/>
          </p:cNvSpPr>
          <p:nvPr>
            <p:ph type="title"/>
          </p:nvPr>
        </p:nvSpPr>
        <p:spPr>
          <a:xfrm>
            <a:off x="4373194" y="1304506"/>
            <a:ext cx="193802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-165" dirty="0">
                <a:solidFill>
                  <a:srgbClr val="007DC4"/>
                </a:solidFill>
              </a:rPr>
              <a:t>아동학대</a:t>
            </a:r>
            <a:r>
              <a:rPr sz="2000" spc="-350" dirty="0">
                <a:solidFill>
                  <a:srgbClr val="007DC4"/>
                </a:solidFill>
              </a:rPr>
              <a:t> </a:t>
            </a:r>
            <a:r>
              <a:rPr sz="2000" spc="-180" dirty="0">
                <a:solidFill>
                  <a:srgbClr val="007DC4"/>
                </a:solidFill>
              </a:rPr>
              <a:t>발견하기</a:t>
            </a:r>
            <a:endParaRPr sz="2000"/>
          </a:p>
        </p:txBody>
      </p:sp>
      <p:sp>
        <p:nvSpPr>
          <p:cNvPr id="24" name="object 24"/>
          <p:cNvSpPr/>
          <p:nvPr/>
        </p:nvSpPr>
        <p:spPr>
          <a:xfrm>
            <a:off x="6780333" y="11"/>
            <a:ext cx="3372086" cy="180417"/>
          </a:xfrm>
          <a:custGeom>
            <a:avLst/>
            <a:gdLst/>
            <a:ahLst/>
            <a:cxnLst/>
            <a:rect l="l" t="t" r="r" b="b"/>
            <a:pathLst>
              <a:path w="2858134" h="180340">
                <a:moveTo>
                  <a:pt x="0" y="179997"/>
                </a:moveTo>
                <a:lnTo>
                  <a:pt x="2857728" y="179997"/>
                </a:lnTo>
                <a:lnTo>
                  <a:pt x="2857728" y="0"/>
                </a:lnTo>
                <a:lnTo>
                  <a:pt x="0" y="0"/>
                </a:lnTo>
                <a:lnTo>
                  <a:pt x="0" y="179997"/>
                </a:lnTo>
                <a:close/>
              </a:path>
            </a:pathLst>
          </a:custGeom>
          <a:solidFill>
            <a:srgbClr val="007D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540003" y="11"/>
            <a:ext cx="3223229" cy="180417"/>
          </a:xfrm>
          <a:custGeom>
            <a:avLst/>
            <a:gdLst/>
            <a:ahLst/>
            <a:cxnLst/>
            <a:rect l="l" t="t" r="r" b="b"/>
            <a:pathLst>
              <a:path w="2854960" h="180340">
                <a:moveTo>
                  <a:pt x="0" y="179997"/>
                </a:moveTo>
                <a:lnTo>
                  <a:pt x="2854363" y="179997"/>
                </a:lnTo>
                <a:lnTo>
                  <a:pt x="2854363" y="0"/>
                </a:lnTo>
                <a:lnTo>
                  <a:pt x="0" y="0"/>
                </a:lnTo>
                <a:lnTo>
                  <a:pt x="0" y="179997"/>
                </a:lnTo>
                <a:close/>
              </a:path>
            </a:pathLst>
          </a:custGeom>
          <a:solidFill>
            <a:srgbClr val="007D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534354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538844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543334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547824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552314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556804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561294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565784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570274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574764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579253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583744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588234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592724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597214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601703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606194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610683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615173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619664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624153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628644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633133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637623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642113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646603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651094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655583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660073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664563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669053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673543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678033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682523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687013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691503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695993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700483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704973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709463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713953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718443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722932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727423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731912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736403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740893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74538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749873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754362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758852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763343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767833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772323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776812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78130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785792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790282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794772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799262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803752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80824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81273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" name="object 89"/>
          <p:cNvSpPr/>
          <p:nvPr/>
        </p:nvSpPr>
        <p:spPr>
          <a:xfrm>
            <a:off x="817222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" name="object 90"/>
          <p:cNvSpPr/>
          <p:nvPr/>
        </p:nvSpPr>
        <p:spPr>
          <a:xfrm>
            <a:off x="821712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" name="object 91"/>
          <p:cNvSpPr/>
          <p:nvPr/>
        </p:nvSpPr>
        <p:spPr>
          <a:xfrm>
            <a:off x="826202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" name="object 92"/>
          <p:cNvSpPr/>
          <p:nvPr/>
        </p:nvSpPr>
        <p:spPr>
          <a:xfrm>
            <a:off x="830692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" name="object 93"/>
          <p:cNvSpPr/>
          <p:nvPr/>
        </p:nvSpPr>
        <p:spPr>
          <a:xfrm>
            <a:off x="835182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" name="object 94"/>
          <p:cNvSpPr/>
          <p:nvPr/>
        </p:nvSpPr>
        <p:spPr>
          <a:xfrm>
            <a:off x="839672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" name="object 95"/>
          <p:cNvSpPr/>
          <p:nvPr/>
        </p:nvSpPr>
        <p:spPr>
          <a:xfrm>
            <a:off x="844161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" name="object 96"/>
          <p:cNvSpPr/>
          <p:nvPr/>
        </p:nvSpPr>
        <p:spPr>
          <a:xfrm>
            <a:off x="84865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" name="object 97"/>
          <p:cNvSpPr/>
          <p:nvPr/>
        </p:nvSpPr>
        <p:spPr>
          <a:xfrm>
            <a:off x="853142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" name="object 98"/>
          <p:cNvSpPr/>
          <p:nvPr/>
        </p:nvSpPr>
        <p:spPr>
          <a:xfrm>
            <a:off x="857632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" name="object 99"/>
          <p:cNvSpPr/>
          <p:nvPr/>
        </p:nvSpPr>
        <p:spPr>
          <a:xfrm>
            <a:off x="862122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" name="object 100"/>
          <p:cNvSpPr/>
          <p:nvPr/>
        </p:nvSpPr>
        <p:spPr>
          <a:xfrm>
            <a:off x="866611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" name="object 101"/>
          <p:cNvSpPr/>
          <p:nvPr/>
        </p:nvSpPr>
        <p:spPr>
          <a:xfrm>
            <a:off x="871102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" name="object 102"/>
          <p:cNvSpPr/>
          <p:nvPr/>
        </p:nvSpPr>
        <p:spPr>
          <a:xfrm>
            <a:off x="875591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" name="object 103"/>
          <p:cNvSpPr/>
          <p:nvPr/>
        </p:nvSpPr>
        <p:spPr>
          <a:xfrm>
            <a:off x="880082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" name="object 104"/>
          <p:cNvSpPr/>
          <p:nvPr/>
        </p:nvSpPr>
        <p:spPr>
          <a:xfrm>
            <a:off x="884572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" name="object 105"/>
          <p:cNvSpPr/>
          <p:nvPr/>
        </p:nvSpPr>
        <p:spPr>
          <a:xfrm>
            <a:off x="889061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" name="object 106"/>
          <p:cNvSpPr/>
          <p:nvPr/>
        </p:nvSpPr>
        <p:spPr>
          <a:xfrm>
            <a:off x="893552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" name="object 107"/>
          <p:cNvSpPr/>
          <p:nvPr/>
        </p:nvSpPr>
        <p:spPr>
          <a:xfrm>
            <a:off x="898041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" name="object 108"/>
          <p:cNvSpPr/>
          <p:nvPr/>
        </p:nvSpPr>
        <p:spPr>
          <a:xfrm>
            <a:off x="902531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" name="object 109"/>
          <p:cNvSpPr/>
          <p:nvPr/>
        </p:nvSpPr>
        <p:spPr>
          <a:xfrm>
            <a:off x="907021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" name="object 110"/>
          <p:cNvSpPr/>
          <p:nvPr/>
        </p:nvSpPr>
        <p:spPr>
          <a:xfrm>
            <a:off x="911511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" name="object 111"/>
          <p:cNvSpPr/>
          <p:nvPr/>
        </p:nvSpPr>
        <p:spPr>
          <a:xfrm>
            <a:off x="916002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" name="object 112"/>
          <p:cNvSpPr/>
          <p:nvPr/>
        </p:nvSpPr>
        <p:spPr>
          <a:xfrm>
            <a:off x="920491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" name="object 113"/>
          <p:cNvSpPr/>
          <p:nvPr/>
        </p:nvSpPr>
        <p:spPr>
          <a:xfrm>
            <a:off x="924981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" name="object 114"/>
          <p:cNvSpPr/>
          <p:nvPr/>
        </p:nvSpPr>
        <p:spPr>
          <a:xfrm>
            <a:off x="929471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" name="object 115"/>
          <p:cNvSpPr/>
          <p:nvPr/>
        </p:nvSpPr>
        <p:spPr>
          <a:xfrm>
            <a:off x="933961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" name="object 116"/>
          <p:cNvSpPr/>
          <p:nvPr/>
        </p:nvSpPr>
        <p:spPr>
          <a:xfrm>
            <a:off x="938451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" name="object 117"/>
          <p:cNvSpPr/>
          <p:nvPr/>
        </p:nvSpPr>
        <p:spPr>
          <a:xfrm>
            <a:off x="942941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" name="object 118"/>
          <p:cNvSpPr/>
          <p:nvPr/>
        </p:nvSpPr>
        <p:spPr>
          <a:xfrm>
            <a:off x="947431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" name="object 119"/>
          <p:cNvSpPr/>
          <p:nvPr/>
        </p:nvSpPr>
        <p:spPr>
          <a:xfrm>
            <a:off x="951921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" name="object 120"/>
          <p:cNvSpPr/>
          <p:nvPr/>
        </p:nvSpPr>
        <p:spPr>
          <a:xfrm>
            <a:off x="956411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" name="object 121"/>
          <p:cNvSpPr/>
          <p:nvPr/>
        </p:nvSpPr>
        <p:spPr>
          <a:xfrm>
            <a:off x="960901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" name="object 122"/>
          <p:cNvSpPr/>
          <p:nvPr/>
        </p:nvSpPr>
        <p:spPr>
          <a:xfrm>
            <a:off x="965391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" name="object 123"/>
          <p:cNvSpPr/>
          <p:nvPr/>
        </p:nvSpPr>
        <p:spPr>
          <a:xfrm>
            <a:off x="969881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" name="object 124"/>
          <p:cNvSpPr/>
          <p:nvPr/>
        </p:nvSpPr>
        <p:spPr>
          <a:xfrm>
            <a:off x="974371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" name="object 125"/>
          <p:cNvSpPr/>
          <p:nvPr/>
        </p:nvSpPr>
        <p:spPr>
          <a:xfrm>
            <a:off x="978861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" name="object 126"/>
          <p:cNvSpPr/>
          <p:nvPr/>
        </p:nvSpPr>
        <p:spPr>
          <a:xfrm>
            <a:off x="983351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" name="object 127"/>
          <p:cNvSpPr/>
          <p:nvPr/>
        </p:nvSpPr>
        <p:spPr>
          <a:xfrm>
            <a:off x="987840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" name="object 128"/>
          <p:cNvSpPr/>
          <p:nvPr/>
        </p:nvSpPr>
        <p:spPr>
          <a:xfrm>
            <a:off x="992331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" name="object 129"/>
          <p:cNvSpPr/>
          <p:nvPr/>
        </p:nvSpPr>
        <p:spPr>
          <a:xfrm>
            <a:off x="996821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" name="object 130"/>
          <p:cNvSpPr/>
          <p:nvPr/>
        </p:nvSpPr>
        <p:spPr>
          <a:xfrm>
            <a:off x="1001311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" name="object 131"/>
          <p:cNvSpPr/>
          <p:nvPr/>
        </p:nvSpPr>
        <p:spPr>
          <a:xfrm>
            <a:off x="10058012" y="12"/>
            <a:ext cx="94615" cy="134620"/>
          </a:xfrm>
          <a:custGeom>
            <a:avLst/>
            <a:gdLst/>
            <a:ahLst/>
            <a:cxnLst/>
            <a:rect l="l" t="t" r="r" b="b"/>
            <a:pathLst>
              <a:path w="94615" h="134620">
                <a:moveTo>
                  <a:pt x="0" y="0"/>
                </a:moveTo>
                <a:lnTo>
                  <a:pt x="93999" y="134541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" name="object 132"/>
          <p:cNvSpPr/>
          <p:nvPr/>
        </p:nvSpPr>
        <p:spPr>
          <a:xfrm>
            <a:off x="10102906" y="12"/>
            <a:ext cx="49530" cy="70485"/>
          </a:xfrm>
          <a:custGeom>
            <a:avLst/>
            <a:gdLst/>
            <a:ahLst/>
            <a:cxnLst/>
            <a:rect l="l" t="t" r="r" b="b"/>
            <a:pathLst>
              <a:path w="49529" h="70485">
                <a:moveTo>
                  <a:pt x="0" y="0"/>
                </a:moveTo>
                <a:lnTo>
                  <a:pt x="49105" y="70284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" name="object 133"/>
          <p:cNvSpPr/>
          <p:nvPr/>
        </p:nvSpPr>
        <p:spPr>
          <a:xfrm>
            <a:off x="540004" y="130264"/>
            <a:ext cx="34925" cy="50165"/>
          </a:xfrm>
          <a:custGeom>
            <a:avLst/>
            <a:gdLst/>
            <a:ahLst/>
            <a:cxnLst/>
            <a:rect l="l" t="t" r="r" b="b"/>
            <a:pathLst>
              <a:path w="34925" h="50164">
                <a:moveTo>
                  <a:pt x="0" y="0"/>
                </a:moveTo>
                <a:lnTo>
                  <a:pt x="34755" y="49745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" name="object 134"/>
          <p:cNvSpPr/>
          <p:nvPr/>
        </p:nvSpPr>
        <p:spPr>
          <a:xfrm>
            <a:off x="540004" y="66006"/>
            <a:ext cx="80010" cy="114300"/>
          </a:xfrm>
          <a:custGeom>
            <a:avLst/>
            <a:gdLst/>
            <a:ahLst/>
            <a:cxnLst/>
            <a:rect l="l" t="t" r="r" b="b"/>
            <a:pathLst>
              <a:path w="80009" h="114300">
                <a:moveTo>
                  <a:pt x="0" y="0"/>
                </a:moveTo>
                <a:lnTo>
                  <a:pt x="79649" y="114002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5" name="object 135"/>
          <p:cNvSpPr/>
          <p:nvPr/>
        </p:nvSpPr>
        <p:spPr>
          <a:xfrm>
            <a:off x="540004" y="1740"/>
            <a:ext cx="125095" cy="178435"/>
          </a:xfrm>
          <a:custGeom>
            <a:avLst/>
            <a:gdLst/>
            <a:ahLst/>
            <a:cxnLst/>
            <a:rect l="l" t="t" r="r" b="b"/>
            <a:pathLst>
              <a:path w="125095" h="178435">
                <a:moveTo>
                  <a:pt x="0" y="0"/>
                </a:moveTo>
                <a:lnTo>
                  <a:pt x="124551" y="178269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6" name="object 136"/>
          <p:cNvSpPr/>
          <p:nvPr/>
        </p:nvSpPr>
        <p:spPr>
          <a:xfrm>
            <a:off x="58369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7" name="object 137"/>
          <p:cNvSpPr/>
          <p:nvPr/>
        </p:nvSpPr>
        <p:spPr>
          <a:xfrm>
            <a:off x="62859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8" name="object 138"/>
          <p:cNvSpPr/>
          <p:nvPr/>
        </p:nvSpPr>
        <p:spPr>
          <a:xfrm>
            <a:off x="67349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9" name="object 139"/>
          <p:cNvSpPr/>
          <p:nvPr/>
        </p:nvSpPr>
        <p:spPr>
          <a:xfrm>
            <a:off x="71839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0" name="object 140"/>
          <p:cNvSpPr/>
          <p:nvPr/>
        </p:nvSpPr>
        <p:spPr>
          <a:xfrm>
            <a:off x="76329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1" name="object 141"/>
          <p:cNvSpPr/>
          <p:nvPr/>
        </p:nvSpPr>
        <p:spPr>
          <a:xfrm>
            <a:off x="80819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2" name="object 142"/>
          <p:cNvSpPr/>
          <p:nvPr/>
        </p:nvSpPr>
        <p:spPr>
          <a:xfrm>
            <a:off x="85309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3" name="object 143"/>
          <p:cNvSpPr/>
          <p:nvPr/>
        </p:nvSpPr>
        <p:spPr>
          <a:xfrm>
            <a:off x="89799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4" name="object 144"/>
          <p:cNvSpPr/>
          <p:nvPr/>
        </p:nvSpPr>
        <p:spPr>
          <a:xfrm>
            <a:off x="94289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5" name="object 145"/>
          <p:cNvSpPr/>
          <p:nvPr/>
        </p:nvSpPr>
        <p:spPr>
          <a:xfrm>
            <a:off x="98779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6" name="object 146"/>
          <p:cNvSpPr/>
          <p:nvPr/>
        </p:nvSpPr>
        <p:spPr>
          <a:xfrm>
            <a:off x="103269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7" name="object 147"/>
          <p:cNvSpPr/>
          <p:nvPr/>
        </p:nvSpPr>
        <p:spPr>
          <a:xfrm>
            <a:off x="107758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8" name="object 148"/>
          <p:cNvSpPr/>
          <p:nvPr/>
        </p:nvSpPr>
        <p:spPr>
          <a:xfrm>
            <a:off x="112249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9" name="object 149"/>
          <p:cNvSpPr/>
          <p:nvPr/>
        </p:nvSpPr>
        <p:spPr>
          <a:xfrm>
            <a:off x="116738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0" name="object 150"/>
          <p:cNvSpPr/>
          <p:nvPr/>
        </p:nvSpPr>
        <p:spPr>
          <a:xfrm>
            <a:off x="121229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1" name="object 151"/>
          <p:cNvSpPr/>
          <p:nvPr/>
        </p:nvSpPr>
        <p:spPr>
          <a:xfrm>
            <a:off x="125719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2" name="object 152"/>
          <p:cNvSpPr/>
          <p:nvPr/>
        </p:nvSpPr>
        <p:spPr>
          <a:xfrm>
            <a:off x="130208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3" name="object 153"/>
          <p:cNvSpPr/>
          <p:nvPr/>
        </p:nvSpPr>
        <p:spPr>
          <a:xfrm>
            <a:off x="134699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4" name="object 154"/>
          <p:cNvSpPr/>
          <p:nvPr/>
        </p:nvSpPr>
        <p:spPr>
          <a:xfrm>
            <a:off x="139188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5" name="object 155"/>
          <p:cNvSpPr/>
          <p:nvPr/>
        </p:nvSpPr>
        <p:spPr>
          <a:xfrm>
            <a:off x="143678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6" name="object 156"/>
          <p:cNvSpPr/>
          <p:nvPr/>
        </p:nvSpPr>
        <p:spPr>
          <a:xfrm>
            <a:off x="148168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7" name="object 157"/>
          <p:cNvSpPr/>
          <p:nvPr/>
        </p:nvSpPr>
        <p:spPr>
          <a:xfrm>
            <a:off x="152658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8" name="object 158"/>
          <p:cNvSpPr/>
          <p:nvPr/>
        </p:nvSpPr>
        <p:spPr>
          <a:xfrm>
            <a:off x="157149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9" name="object 159"/>
          <p:cNvSpPr/>
          <p:nvPr/>
        </p:nvSpPr>
        <p:spPr>
          <a:xfrm>
            <a:off x="161638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0" name="object 160"/>
          <p:cNvSpPr/>
          <p:nvPr/>
        </p:nvSpPr>
        <p:spPr>
          <a:xfrm>
            <a:off x="166128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1" name="object 161"/>
          <p:cNvSpPr/>
          <p:nvPr/>
        </p:nvSpPr>
        <p:spPr>
          <a:xfrm>
            <a:off x="170618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2" name="object 162"/>
          <p:cNvSpPr/>
          <p:nvPr/>
        </p:nvSpPr>
        <p:spPr>
          <a:xfrm>
            <a:off x="17510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3" name="object 163"/>
          <p:cNvSpPr/>
          <p:nvPr/>
        </p:nvSpPr>
        <p:spPr>
          <a:xfrm>
            <a:off x="179598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4" name="object 164"/>
          <p:cNvSpPr/>
          <p:nvPr/>
        </p:nvSpPr>
        <p:spPr>
          <a:xfrm>
            <a:off x="18408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5" name="object 165"/>
          <p:cNvSpPr/>
          <p:nvPr/>
        </p:nvSpPr>
        <p:spPr>
          <a:xfrm>
            <a:off x="188578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6" name="object 166"/>
          <p:cNvSpPr/>
          <p:nvPr/>
        </p:nvSpPr>
        <p:spPr>
          <a:xfrm>
            <a:off x="193068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7" name="object 167"/>
          <p:cNvSpPr/>
          <p:nvPr/>
        </p:nvSpPr>
        <p:spPr>
          <a:xfrm>
            <a:off x="197557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8" name="object 168"/>
          <p:cNvSpPr/>
          <p:nvPr/>
        </p:nvSpPr>
        <p:spPr>
          <a:xfrm>
            <a:off x="202048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9" name="object 169"/>
          <p:cNvSpPr/>
          <p:nvPr/>
        </p:nvSpPr>
        <p:spPr>
          <a:xfrm>
            <a:off x="206538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0" name="object 170"/>
          <p:cNvSpPr/>
          <p:nvPr/>
        </p:nvSpPr>
        <p:spPr>
          <a:xfrm>
            <a:off x="21102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1" name="object 171"/>
          <p:cNvSpPr/>
          <p:nvPr/>
        </p:nvSpPr>
        <p:spPr>
          <a:xfrm>
            <a:off x="21551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2" name="object 172"/>
          <p:cNvSpPr/>
          <p:nvPr/>
        </p:nvSpPr>
        <p:spPr>
          <a:xfrm>
            <a:off x="22000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3" name="object 173"/>
          <p:cNvSpPr/>
          <p:nvPr/>
        </p:nvSpPr>
        <p:spPr>
          <a:xfrm>
            <a:off x="224498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4" name="object 174"/>
          <p:cNvSpPr/>
          <p:nvPr/>
        </p:nvSpPr>
        <p:spPr>
          <a:xfrm>
            <a:off x="22898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5" name="object 175"/>
          <p:cNvSpPr/>
          <p:nvPr/>
        </p:nvSpPr>
        <p:spPr>
          <a:xfrm>
            <a:off x="23347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6" name="object 176"/>
          <p:cNvSpPr/>
          <p:nvPr/>
        </p:nvSpPr>
        <p:spPr>
          <a:xfrm>
            <a:off x="23796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7" name="object 177"/>
          <p:cNvSpPr/>
          <p:nvPr/>
        </p:nvSpPr>
        <p:spPr>
          <a:xfrm>
            <a:off x="242458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8" name="object 178"/>
          <p:cNvSpPr/>
          <p:nvPr/>
        </p:nvSpPr>
        <p:spPr>
          <a:xfrm>
            <a:off x="246948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9" name="object 179"/>
          <p:cNvSpPr/>
          <p:nvPr/>
        </p:nvSpPr>
        <p:spPr>
          <a:xfrm>
            <a:off x="251437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0" name="object 180"/>
          <p:cNvSpPr/>
          <p:nvPr/>
        </p:nvSpPr>
        <p:spPr>
          <a:xfrm>
            <a:off x="255928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1" name="object 181"/>
          <p:cNvSpPr/>
          <p:nvPr/>
        </p:nvSpPr>
        <p:spPr>
          <a:xfrm>
            <a:off x="260418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2" name="object 182"/>
          <p:cNvSpPr/>
          <p:nvPr/>
        </p:nvSpPr>
        <p:spPr>
          <a:xfrm>
            <a:off x="26490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3" name="object 183"/>
          <p:cNvSpPr/>
          <p:nvPr/>
        </p:nvSpPr>
        <p:spPr>
          <a:xfrm>
            <a:off x="26939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4" name="object 184"/>
          <p:cNvSpPr/>
          <p:nvPr/>
        </p:nvSpPr>
        <p:spPr>
          <a:xfrm>
            <a:off x="273887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5" name="object 185"/>
          <p:cNvSpPr/>
          <p:nvPr/>
        </p:nvSpPr>
        <p:spPr>
          <a:xfrm>
            <a:off x="278377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6" name="object 186"/>
          <p:cNvSpPr/>
          <p:nvPr/>
        </p:nvSpPr>
        <p:spPr>
          <a:xfrm>
            <a:off x="282867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7" name="object 187"/>
          <p:cNvSpPr/>
          <p:nvPr/>
        </p:nvSpPr>
        <p:spPr>
          <a:xfrm>
            <a:off x="287358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8" name="object 188"/>
          <p:cNvSpPr/>
          <p:nvPr/>
        </p:nvSpPr>
        <p:spPr>
          <a:xfrm>
            <a:off x="291848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9" name="object 189"/>
          <p:cNvSpPr/>
          <p:nvPr/>
        </p:nvSpPr>
        <p:spPr>
          <a:xfrm>
            <a:off x="296337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0" name="object 190"/>
          <p:cNvSpPr/>
          <p:nvPr/>
        </p:nvSpPr>
        <p:spPr>
          <a:xfrm>
            <a:off x="300827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1" name="object 191"/>
          <p:cNvSpPr/>
          <p:nvPr/>
        </p:nvSpPr>
        <p:spPr>
          <a:xfrm>
            <a:off x="305317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2" name="object 192"/>
          <p:cNvSpPr/>
          <p:nvPr/>
        </p:nvSpPr>
        <p:spPr>
          <a:xfrm>
            <a:off x="309807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3" name="object 193"/>
          <p:cNvSpPr/>
          <p:nvPr/>
        </p:nvSpPr>
        <p:spPr>
          <a:xfrm>
            <a:off x="314297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4" name="object 194"/>
          <p:cNvSpPr/>
          <p:nvPr/>
        </p:nvSpPr>
        <p:spPr>
          <a:xfrm>
            <a:off x="318787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5" name="object 195"/>
          <p:cNvSpPr/>
          <p:nvPr/>
        </p:nvSpPr>
        <p:spPr>
          <a:xfrm>
            <a:off x="323277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6" name="object 196"/>
          <p:cNvSpPr/>
          <p:nvPr/>
        </p:nvSpPr>
        <p:spPr>
          <a:xfrm>
            <a:off x="327767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7" name="object 197"/>
          <p:cNvSpPr/>
          <p:nvPr/>
        </p:nvSpPr>
        <p:spPr>
          <a:xfrm>
            <a:off x="332257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8" name="object 198"/>
          <p:cNvSpPr/>
          <p:nvPr/>
        </p:nvSpPr>
        <p:spPr>
          <a:xfrm>
            <a:off x="336747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9" name="object 199"/>
          <p:cNvSpPr/>
          <p:nvPr/>
        </p:nvSpPr>
        <p:spPr>
          <a:xfrm>
            <a:off x="341237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0" name="object 200"/>
          <p:cNvSpPr/>
          <p:nvPr/>
        </p:nvSpPr>
        <p:spPr>
          <a:xfrm>
            <a:off x="345727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1" name="object 201"/>
          <p:cNvSpPr/>
          <p:nvPr/>
        </p:nvSpPr>
        <p:spPr>
          <a:xfrm>
            <a:off x="350217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2" name="object 202"/>
          <p:cNvSpPr/>
          <p:nvPr/>
        </p:nvSpPr>
        <p:spPr>
          <a:xfrm>
            <a:off x="354707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3" name="object 203"/>
          <p:cNvSpPr/>
          <p:nvPr/>
        </p:nvSpPr>
        <p:spPr>
          <a:xfrm>
            <a:off x="359197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4" name="object 204"/>
          <p:cNvSpPr/>
          <p:nvPr/>
        </p:nvSpPr>
        <p:spPr>
          <a:xfrm>
            <a:off x="363686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5" name="object 205"/>
          <p:cNvSpPr/>
          <p:nvPr/>
        </p:nvSpPr>
        <p:spPr>
          <a:xfrm>
            <a:off x="368177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6" name="object 206"/>
          <p:cNvSpPr/>
          <p:nvPr/>
        </p:nvSpPr>
        <p:spPr>
          <a:xfrm>
            <a:off x="372667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7" name="object 207"/>
          <p:cNvSpPr/>
          <p:nvPr/>
        </p:nvSpPr>
        <p:spPr>
          <a:xfrm>
            <a:off x="377157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8" name="object 208"/>
          <p:cNvSpPr/>
          <p:nvPr/>
        </p:nvSpPr>
        <p:spPr>
          <a:xfrm>
            <a:off x="381647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9" name="object 209"/>
          <p:cNvSpPr/>
          <p:nvPr/>
        </p:nvSpPr>
        <p:spPr>
          <a:xfrm>
            <a:off x="386136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0" name="object 210"/>
          <p:cNvSpPr/>
          <p:nvPr/>
        </p:nvSpPr>
        <p:spPr>
          <a:xfrm>
            <a:off x="390627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1" name="object 211"/>
          <p:cNvSpPr/>
          <p:nvPr/>
        </p:nvSpPr>
        <p:spPr>
          <a:xfrm>
            <a:off x="395116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2" name="object 212"/>
          <p:cNvSpPr/>
          <p:nvPr/>
        </p:nvSpPr>
        <p:spPr>
          <a:xfrm>
            <a:off x="399606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3" name="object 213"/>
          <p:cNvSpPr/>
          <p:nvPr/>
        </p:nvSpPr>
        <p:spPr>
          <a:xfrm>
            <a:off x="404097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4" name="object 214"/>
          <p:cNvSpPr/>
          <p:nvPr/>
        </p:nvSpPr>
        <p:spPr>
          <a:xfrm>
            <a:off x="408586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5" name="object 215"/>
          <p:cNvSpPr/>
          <p:nvPr/>
        </p:nvSpPr>
        <p:spPr>
          <a:xfrm>
            <a:off x="413077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6" name="object 216"/>
          <p:cNvSpPr/>
          <p:nvPr/>
        </p:nvSpPr>
        <p:spPr>
          <a:xfrm>
            <a:off x="417566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7" name="object 217"/>
          <p:cNvSpPr/>
          <p:nvPr/>
        </p:nvSpPr>
        <p:spPr>
          <a:xfrm>
            <a:off x="422056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8" name="object 218"/>
          <p:cNvSpPr/>
          <p:nvPr/>
        </p:nvSpPr>
        <p:spPr>
          <a:xfrm>
            <a:off x="426546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9" name="object 219"/>
          <p:cNvSpPr/>
          <p:nvPr/>
        </p:nvSpPr>
        <p:spPr>
          <a:xfrm>
            <a:off x="431036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0" name="object 220"/>
          <p:cNvSpPr/>
          <p:nvPr/>
        </p:nvSpPr>
        <p:spPr>
          <a:xfrm>
            <a:off x="435527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1" name="object 221"/>
          <p:cNvSpPr/>
          <p:nvPr/>
        </p:nvSpPr>
        <p:spPr>
          <a:xfrm>
            <a:off x="440016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2" name="object 222"/>
          <p:cNvSpPr/>
          <p:nvPr/>
        </p:nvSpPr>
        <p:spPr>
          <a:xfrm>
            <a:off x="444506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3" name="object 223"/>
          <p:cNvSpPr/>
          <p:nvPr/>
        </p:nvSpPr>
        <p:spPr>
          <a:xfrm>
            <a:off x="448996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4" name="object 224"/>
          <p:cNvSpPr/>
          <p:nvPr/>
        </p:nvSpPr>
        <p:spPr>
          <a:xfrm>
            <a:off x="453486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5" name="object 225"/>
          <p:cNvSpPr/>
          <p:nvPr/>
        </p:nvSpPr>
        <p:spPr>
          <a:xfrm>
            <a:off x="457976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6" name="object 226"/>
          <p:cNvSpPr/>
          <p:nvPr/>
        </p:nvSpPr>
        <p:spPr>
          <a:xfrm>
            <a:off x="462466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7" name="object 227"/>
          <p:cNvSpPr/>
          <p:nvPr/>
        </p:nvSpPr>
        <p:spPr>
          <a:xfrm>
            <a:off x="466956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8" name="object 228"/>
          <p:cNvSpPr/>
          <p:nvPr/>
        </p:nvSpPr>
        <p:spPr>
          <a:xfrm>
            <a:off x="471446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9" name="object 229"/>
          <p:cNvSpPr/>
          <p:nvPr/>
        </p:nvSpPr>
        <p:spPr>
          <a:xfrm>
            <a:off x="475936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0" name="object 230"/>
          <p:cNvSpPr/>
          <p:nvPr/>
        </p:nvSpPr>
        <p:spPr>
          <a:xfrm>
            <a:off x="480426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1" name="object 231"/>
          <p:cNvSpPr/>
          <p:nvPr/>
        </p:nvSpPr>
        <p:spPr>
          <a:xfrm>
            <a:off x="484916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2" name="object 232"/>
          <p:cNvSpPr/>
          <p:nvPr/>
        </p:nvSpPr>
        <p:spPr>
          <a:xfrm>
            <a:off x="489406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3" name="object 233"/>
          <p:cNvSpPr/>
          <p:nvPr/>
        </p:nvSpPr>
        <p:spPr>
          <a:xfrm>
            <a:off x="493896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4" name="object 234"/>
          <p:cNvSpPr/>
          <p:nvPr/>
        </p:nvSpPr>
        <p:spPr>
          <a:xfrm>
            <a:off x="498386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5" name="object 235"/>
          <p:cNvSpPr/>
          <p:nvPr/>
        </p:nvSpPr>
        <p:spPr>
          <a:xfrm>
            <a:off x="502876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6" name="object 236"/>
          <p:cNvSpPr/>
          <p:nvPr/>
        </p:nvSpPr>
        <p:spPr>
          <a:xfrm>
            <a:off x="507365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7" name="object 237"/>
          <p:cNvSpPr/>
          <p:nvPr/>
        </p:nvSpPr>
        <p:spPr>
          <a:xfrm>
            <a:off x="511856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8" name="object 238"/>
          <p:cNvSpPr/>
          <p:nvPr/>
        </p:nvSpPr>
        <p:spPr>
          <a:xfrm>
            <a:off x="516346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9" name="object 239"/>
          <p:cNvSpPr/>
          <p:nvPr/>
        </p:nvSpPr>
        <p:spPr>
          <a:xfrm>
            <a:off x="520836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0" name="object 240"/>
          <p:cNvSpPr/>
          <p:nvPr/>
        </p:nvSpPr>
        <p:spPr>
          <a:xfrm>
            <a:off x="525326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1" name="object 241"/>
          <p:cNvSpPr/>
          <p:nvPr/>
        </p:nvSpPr>
        <p:spPr>
          <a:xfrm>
            <a:off x="529815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2" name="object 242"/>
          <p:cNvSpPr/>
          <p:nvPr/>
        </p:nvSpPr>
        <p:spPr>
          <a:xfrm>
            <a:off x="8437295" y="435254"/>
            <a:ext cx="501611" cy="10008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3" name="object 243"/>
          <p:cNvSpPr/>
          <p:nvPr/>
        </p:nvSpPr>
        <p:spPr>
          <a:xfrm>
            <a:off x="8126082" y="360006"/>
            <a:ext cx="249923" cy="24249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6" name="object 246"/>
          <p:cNvSpPr/>
          <p:nvPr/>
        </p:nvSpPr>
        <p:spPr>
          <a:xfrm>
            <a:off x="3567942" y="0"/>
            <a:ext cx="3556635" cy="1080135"/>
          </a:xfrm>
          <a:custGeom>
            <a:avLst/>
            <a:gdLst/>
            <a:ahLst/>
            <a:cxnLst/>
            <a:rect l="l" t="t" r="r" b="b"/>
            <a:pathLst>
              <a:path w="3556634" h="1080135">
                <a:moveTo>
                  <a:pt x="3556128" y="0"/>
                </a:moveTo>
                <a:lnTo>
                  <a:pt x="0" y="0"/>
                </a:lnTo>
                <a:lnTo>
                  <a:pt x="15653" y="29729"/>
                </a:lnTo>
                <a:lnTo>
                  <a:pt x="38721" y="71129"/>
                </a:lnTo>
                <a:lnTo>
                  <a:pt x="62733" y="111919"/>
                </a:lnTo>
                <a:lnTo>
                  <a:pt x="87673" y="152086"/>
                </a:lnTo>
                <a:lnTo>
                  <a:pt x="113526" y="191613"/>
                </a:lnTo>
                <a:lnTo>
                  <a:pt x="140278" y="230487"/>
                </a:lnTo>
                <a:lnTo>
                  <a:pt x="167915" y="268692"/>
                </a:lnTo>
                <a:lnTo>
                  <a:pt x="196421" y="306214"/>
                </a:lnTo>
                <a:lnTo>
                  <a:pt x="225781" y="343038"/>
                </a:lnTo>
                <a:lnTo>
                  <a:pt x="255982" y="379150"/>
                </a:lnTo>
                <a:lnTo>
                  <a:pt x="287007" y="414533"/>
                </a:lnTo>
                <a:lnTo>
                  <a:pt x="318843" y="449175"/>
                </a:lnTo>
                <a:lnTo>
                  <a:pt x="351474" y="483059"/>
                </a:lnTo>
                <a:lnTo>
                  <a:pt x="384886" y="516172"/>
                </a:lnTo>
                <a:lnTo>
                  <a:pt x="419064" y="548498"/>
                </a:lnTo>
                <a:lnTo>
                  <a:pt x="453994" y="580023"/>
                </a:lnTo>
                <a:lnTo>
                  <a:pt x="489660" y="610732"/>
                </a:lnTo>
                <a:lnTo>
                  <a:pt x="526047" y="640610"/>
                </a:lnTo>
                <a:lnTo>
                  <a:pt x="563142" y="669643"/>
                </a:lnTo>
                <a:lnTo>
                  <a:pt x="600929" y="697815"/>
                </a:lnTo>
                <a:lnTo>
                  <a:pt x="639394" y="725112"/>
                </a:lnTo>
                <a:lnTo>
                  <a:pt x="678522" y="751520"/>
                </a:lnTo>
                <a:lnTo>
                  <a:pt x="718297" y="777023"/>
                </a:lnTo>
                <a:lnTo>
                  <a:pt x="758706" y="801606"/>
                </a:lnTo>
                <a:lnTo>
                  <a:pt x="799733" y="825256"/>
                </a:lnTo>
                <a:lnTo>
                  <a:pt x="841364" y="847957"/>
                </a:lnTo>
                <a:lnTo>
                  <a:pt x="883585" y="869694"/>
                </a:lnTo>
                <a:lnTo>
                  <a:pt x="926379" y="890453"/>
                </a:lnTo>
                <a:lnTo>
                  <a:pt x="969733" y="910219"/>
                </a:lnTo>
                <a:lnTo>
                  <a:pt x="1013632" y="928977"/>
                </a:lnTo>
                <a:lnTo>
                  <a:pt x="1058060" y="946713"/>
                </a:lnTo>
                <a:lnTo>
                  <a:pt x="1103004" y="963411"/>
                </a:lnTo>
                <a:lnTo>
                  <a:pt x="1148449" y="979057"/>
                </a:lnTo>
                <a:lnTo>
                  <a:pt x="1194379" y="993637"/>
                </a:lnTo>
                <a:lnTo>
                  <a:pt x="1240780" y="1007134"/>
                </a:lnTo>
                <a:lnTo>
                  <a:pt x="1287638" y="1019536"/>
                </a:lnTo>
                <a:lnTo>
                  <a:pt x="1334937" y="1030826"/>
                </a:lnTo>
                <a:lnTo>
                  <a:pt x="1382662" y="1040991"/>
                </a:lnTo>
                <a:lnTo>
                  <a:pt x="1430800" y="1050015"/>
                </a:lnTo>
                <a:lnTo>
                  <a:pt x="1479335" y="1057884"/>
                </a:lnTo>
                <a:lnTo>
                  <a:pt x="1528252" y="1064582"/>
                </a:lnTo>
                <a:lnTo>
                  <a:pt x="1577537" y="1070096"/>
                </a:lnTo>
                <a:lnTo>
                  <a:pt x="1627175" y="1074410"/>
                </a:lnTo>
                <a:lnTo>
                  <a:pt x="1677152" y="1077510"/>
                </a:lnTo>
                <a:lnTo>
                  <a:pt x="1727452" y="1079380"/>
                </a:lnTo>
                <a:lnTo>
                  <a:pt x="1778059" y="1080007"/>
                </a:lnTo>
                <a:lnTo>
                  <a:pt x="1828669" y="1079380"/>
                </a:lnTo>
                <a:lnTo>
                  <a:pt x="1878970" y="1077510"/>
                </a:lnTo>
                <a:lnTo>
                  <a:pt x="1928949" y="1074410"/>
                </a:lnTo>
                <a:lnTo>
                  <a:pt x="1978589" y="1070095"/>
                </a:lnTo>
                <a:lnTo>
                  <a:pt x="2027875" y="1064581"/>
                </a:lnTo>
                <a:lnTo>
                  <a:pt x="2076795" y="1057882"/>
                </a:lnTo>
                <a:lnTo>
                  <a:pt x="2125331" y="1050013"/>
                </a:lnTo>
                <a:lnTo>
                  <a:pt x="2173471" y="1040988"/>
                </a:lnTo>
                <a:lnTo>
                  <a:pt x="2221198" y="1030823"/>
                </a:lnTo>
                <a:lnTo>
                  <a:pt x="2268499" y="1019532"/>
                </a:lnTo>
                <a:lnTo>
                  <a:pt x="2315358" y="1007130"/>
                </a:lnTo>
                <a:lnTo>
                  <a:pt x="2361761" y="993631"/>
                </a:lnTo>
                <a:lnTo>
                  <a:pt x="2407692" y="979051"/>
                </a:lnTo>
                <a:lnTo>
                  <a:pt x="2453138" y="963403"/>
                </a:lnTo>
                <a:lnTo>
                  <a:pt x="2498084" y="946704"/>
                </a:lnTo>
                <a:lnTo>
                  <a:pt x="2542514" y="928968"/>
                </a:lnTo>
                <a:lnTo>
                  <a:pt x="2586414" y="910208"/>
                </a:lnTo>
                <a:lnTo>
                  <a:pt x="2629769" y="890441"/>
                </a:lnTo>
                <a:lnTo>
                  <a:pt x="2672564" y="869681"/>
                </a:lnTo>
                <a:lnTo>
                  <a:pt x="2714786" y="847942"/>
                </a:lnTo>
                <a:lnTo>
                  <a:pt x="2756418" y="825240"/>
                </a:lnTo>
                <a:lnTo>
                  <a:pt x="2797446" y="801589"/>
                </a:lnTo>
                <a:lnTo>
                  <a:pt x="2837856" y="777004"/>
                </a:lnTo>
                <a:lnTo>
                  <a:pt x="2877632" y="751500"/>
                </a:lnTo>
                <a:lnTo>
                  <a:pt x="2916760" y="725091"/>
                </a:lnTo>
                <a:lnTo>
                  <a:pt x="2955226" y="697792"/>
                </a:lnTo>
                <a:lnTo>
                  <a:pt x="2993014" y="669618"/>
                </a:lnTo>
                <a:lnTo>
                  <a:pt x="3030109" y="640584"/>
                </a:lnTo>
                <a:lnTo>
                  <a:pt x="3066498" y="610704"/>
                </a:lnTo>
                <a:lnTo>
                  <a:pt x="3102164" y="579994"/>
                </a:lnTo>
                <a:lnTo>
                  <a:pt x="3137094" y="548467"/>
                </a:lnTo>
                <a:lnTo>
                  <a:pt x="3171272" y="516139"/>
                </a:lnTo>
                <a:lnTo>
                  <a:pt x="3204685" y="483025"/>
                </a:lnTo>
                <a:lnTo>
                  <a:pt x="3237316" y="449139"/>
                </a:lnTo>
                <a:lnTo>
                  <a:pt x="3269152" y="414496"/>
                </a:lnTo>
                <a:lnTo>
                  <a:pt x="3300177" y="379110"/>
                </a:lnTo>
                <a:lnTo>
                  <a:pt x="3330377" y="342998"/>
                </a:lnTo>
                <a:lnTo>
                  <a:pt x="3359738" y="306172"/>
                </a:lnTo>
                <a:lnTo>
                  <a:pt x="3388244" y="268648"/>
                </a:lnTo>
                <a:lnTo>
                  <a:pt x="3415880" y="230441"/>
                </a:lnTo>
                <a:lnTo>
                  <a:pt x="3442632" y="191566"/>
                </a:lnTo>
                <a:lnTo>
                  <a:pt x="3468485" y="152037"/>
                </a:lnTo>
                <a:lnTo>
                  <a:pt x="3493425" y="111869"/>
                </a:lnTo>
                <a:lnTo>
                  <a:pt x="3517436" y="71076"/>
                </a:lnTo>
                <a:lnTo>
                  <a:pt x="3540504" y="29675"/>
                </a:lnTo>
                <a:lnTo>
                  <a:pt x="3556128" y="0"/>
                </a:lnTo>
                <a:close/>
              </a:path>
            </a:pathLst>
          </a:custGeom>
          <a:solidFill>
            <a:srgbClr val="007D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7" name="object 247"/>
          <p:cNvSpPr txBox="1"/>
          <p:nvPr/>
        </p:nvSpPr>
        <p:spPr>
          <a:xfrm>
            <a:off x="3394367" y="148310"/>
            <a:ext cx="3900170" cy="787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175" algn="ctr">
              <a:lnSpc>
                <a:spcPct val="100000"/>
              </a:lnSpc>
              <a:spcBef>
                <a:spcPts val="100"/>
              </a:spcBef>
            </a:pPr>
            <a:r>
              <a:rPr sz="5000" b="1" spc="125" dirty="0">
                <a:solidFill>
                  <a:srgbClr val="FFFFFF"/>
                </a:solidFill>
                <a:latin typeface="Malgun Gothic"/>
                <a:cs typeface="Malgun Gothic"/>
              </a:rPr>
              <a:t>5</a:t>
            </a:r>
            <a:endParaRPr sz="5000">
              <a:latin typeface="Malgun Gothic"/>
              <a:cs typeface="Malgun Gothic"/>
            </a:endParaRPr>
          </a:p>
        </p:txBody>
      </p:sp>
      <p:sp>
        <p:nvSpPr>
          <p:cNvPr id="249" name="object 249"/>
          <p:cNvSpPr/>
          <p:nvPr/>
        </p:nvSpPr>
        <p:spPr>
          <a:xfrm>
            <a:off x="8726805" y="870699"/>
            <a:ext cx="1510926" cy="197092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0" name="object 237"/>
          <p:cNvSpPr txBox="1"/>
          <p:nvPr/>
        </p:nvSpPr>
        <p:spPr>
          <a:xfrm>
            <a:off x="6448844" y="7129917"/>
            <a:ext cx="3104571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125" dirty="0">
                <a:solidFill>
                  <a:srgbClr val="231F20"/>
                </a:solidFill>
                <a:latin typeface="굴림" panose="020B0600000101010101" pitchFamily="50" charset="-127"/>
                <a:ea typeface="굴림" panose="020B0600000101010101" pitchFamily="50" charset="-127"/>
                <a:cs typeface="Gulim"/>
              </a:rPr>
              <a:t>*</a:t>
            </a:r>
            <a:r>
              <a:rPr sz="1100" spc="-260" dirty="0">
                <a:solidFill>
                  <a:srgbClr val="231F20"/>
                </a:solidFill>
                <a:latin typeface="굴림" panose="020B0600000101010101" pitchFamily="50" charset="-127"/>
                <a:ea typeface="굴림" panose="020B0600000101010101" pitchFamily="50" charset="-127"/>
                <a:cs typeface="Gulim"/>
              </a:rPr>
              <a:t> </a:t>
            </a:r>
            <a:r>
              <a:rPr sz="1100" spc="-105" dirty="0">
                <a:solidFill>
                  <a:srgbClr val="231F20"/>
                </a:solidFill>
                <a:latin typeface="굴림" panose="020B0600000101010101" pitchFamily="50" charset="-127"/>
                <a:ea typeface="굴림" panose="020B0600000101010101" pitchFamily="50" charset="-127"/>
                <a:cs typeface="Gulim"/>
              </a:rPr>
              <a:t>출처 </a:t>
            </a:r>
            <a:r>
              <a:rPr sz="1100" spc="-40" dirty="0">
                <a:solidFill>
                  <a:srgbClr val="231F20"/>
                </a:solidFill>
                <a:latin typeface="굴림" panose="020B0600000101010101" pitchFamily="50" charset="-127"/>
                <a:ea typeface="굴림" panose="020B0600000101010101" pitchFamily="50" charset="-127"/>
                <a:cs typeface="Gulim"/>
              </a:rPr>
              <a:t>: </a:t>
            </a:r>
            <a:r>
              <a:rPr lang="ko-KR" altLang="en-US" sz="1100" spc="-40" dirty="0" smtClean="0">
                <a:solidFill>
                  <a:srgbClr val="231F20"/>
                </a:solidFill>
                <a:latin typeface="굴림" panose="020B0600000101010101" pitchFamily="50" charset="-127"/>
                <a:ea typeface="굴림" panose="020B0600000101010101" pitchFamily="50" charset="-127"/>
                <a:cs typeface="Gulim"/>
              </a:rPr>
              <a:t>아동학대예방 및 치료지침서</a:t>
            </a:r>
            <a:r>
              <a:rPr lang="en-US" altLang="ko-KR" sz="1100" spc="-40" dirty="0" smtClean="0">
                <a:solidFill>
                  <a:srgbClr val="231F20"/>
                </a:solidFill>
                <a:latin typeface="굴림" panose="020B0600000101010101" pitchFamily="50" charset="-127"/>
                <a:ea typeface="굴림" panose="020B0600000101010101" pitchFamily="50" charset="-127"/>
                <a:cs typeface="Gulim"/>
              </a:rPr>
              <a:t>/</a:t>
            </a:r>
            <a:r>
              <a:rPr lang="ko-KR" altLang="en-US" sz="1100" spc="-40" dirty="0" smtClean="0">
                <a:solidFill>
                  <a:srgbClr val="231F20"/>
                </a:solidFill>
                <a:latin typeface="굴림" panose="020B0600000101010101" pitchFamily="50" charset="-127"/>
                <a:ea typeface="굴림" panose="020B0600000101010101" pitchFamily="50" charset="-127"/>
                <a:cs typeface="Gulim"/>
              </a:rPr>
              <a:t>대한의사협회</a:t>
            </a:r>
            <a:endParaRPr sz="1100" dirty="0">
              <a:latin typeface="굴림" panose="020B0600000101010101" pitchFamily="50" charset="-127"/>
              <a:ea typeface="굴림" panose="020B0600000101010101" pitchFamily="50" charset="-127"/>
              <a:cs typeface="Gulim"/>
            </a:endParaRPr>
          </a:p>
        </p:txBody>
      </p:sp>
      <p:pic>
        <p:nvPicPr>
          <p:cNvPr id="251" name="그림 25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80500" y="352425"/>
            <a:ext cx="1145310" cy="304800"/>
          </a:xfrm>
          <a:prstGeom prst="rect">
            <a:avLst/>
          </a:prstGeom>
        </p:spPr>
      </p:pic>
      <p:sp>
        <p:nvSpPr>
          <p:cNvPr id="255" name="직사각형 254"/>
          <p:cNvSpPr/>
          <p:nvPr/>
        </p:nvSpPr>
        <p:spPr>
          <a:xfrm>
            <a:off x="714230" y="2832802"/>
            <a:ext cx="2865242" cy="3996623"/>
          </a:xfrm>
          <a:prstGeom prst="rect">
            <a:avLst/>
          </a:prstGeom>
          <a:ln w="127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1000" b="1" dirty="0" smtClean="0">
                <a:latin typeface="+mj-ea"/>
                <a:ea typeface="+mj-ea"/>
              </a:rPr>
              <a:t>신체학대</a:t>
            </a:r>
            <a:endParaRPr lang="en-US" altLang="ko-KR" sz="1000" b="1" dirty="0" smtClean="0">
              <a:latin typeface="+mj-ea"/>
              <a:ea typeface="+mj-ea"/>
            </a:endParaRPr>
          </a:p>
          <a:p>
            <a:endParaRPr lang="en-US" altLang="ko-KR" sz="1000" b="1" dirty="0">
              <a:latin typeface="+mj-ea"/>
              <a:ea typeface="+mj-ea"/>
            </a:endParaRPr>
          </a:p>
          <a:p>
            <a:r>
              <a:rPr lang="ko-KR" altLang="en-US" sz="1000" dirty="0"/>
              <a:t>어른과의 </a:t>
            </a:r>
            <a:r>
              <a:rPr lang="ko-KR" altLang="en-US" sz="1000" dirty="0" smtClean="0"/>
              <a:t>접촉회피</a:t>
            </a:r>
            <a:r>
              <a:rPr lang="en-US" altLang="ko-KR" sz="1000" dirty="0" smtClean="0"/>
              <a:t>,</a:t>
            </a:r>
            <a:endParaRPr lang="ko-KR" altLang="en-US" sz="1000" dirty="0"/>
          </a:p>
          <a:p>
            <a:r>
              <a:rPr lang="ko-KR" altLang="en-US" sz="1000" dirty="0"/>
              <a:t>다른 아동이 울 때 공포를 </a:t>
            </a:r>
            <a:r>
              <a:rPr lang="ko-KR" altLang="en-US" sz="1000" dirty="0" smtClean="0"/>
              <a:t>나타냄</a:t>
            </a:r>
            <a:r>
              <a:rPr lang="en-US" altLang="ko-KR" sz="1000" dirty="0" smtClean="0"/>
              <a:t>,</a:t>
            </a:r>
            <a:endParaRPr lang="ko-KR" altLang="en-US" sz="1000" dirty="0"/>
          </a:p>
          <a:p>
            <a:r>
              <a:rPr lang="ko-KR" altLang="en-US" sz="1000" dirty="0"/>
              <a:t>공격적이거나 위축된 극단적 </a:t>
            </a:r>
            <a:r>
              <a:rPr lang="ko-KR" altLang="en-US" sz="1000" dirty="0" smtClean="0"/>
              <a:t>행동</a:t>
            </a:r>
            <a:r>
              <a:rPr lang="en-US" altLang="ko-KR" sz="1000" dirty="0" smtClean="0"/>
              <a:t>,</a:t>
            </a:r>
            <a:r>
              <a:rPr lang="ko-KR" altLang="en-US" sz="1000" dirty="0" smtClean="0"/>
              <a:t> </a:t>
            </a:r>
            <a:endParaRPr lang="ko-KR" altLang="en-US" sz="1000" dirty="0"/>
          </a:p>
          <a:p>
            <a:r>
              <a:rPr lang="ko-KR" altLang="en-US" sz="1000" dirty="0"/>
              <a:t>부모에 대한 </a:t>
            </a:r>
            <a:r>
              <a:rPr lang="ko-KR" altLang="en-US" sz="1000" dirty="0" smtClean="0"/>
              <a:t>두려움</a:t>
            </a:r>
            <a:r>
              <a:rPr lang="en-US" altLang="ko-KR" sz="1000" dirty="0" smtClean="0"/>
              <a:t>,</a:t>
            </a:r>
            <a:endParaRPr lang="ko-KR" altLang="en-US" sz="1000" dirty="0"/>
          </a:p>
          <a:p>
            <a:r>
              <a:rPr lang="ko-KR" altLang="en-US" sz="1000" dirty="0"/>
              <a:t>집에 가는 것을 </a:t>
            </a:r>
            <a:r>
              <a:rPr lang="ko-KR" altLang="en-US" sz="1000" dirty="0" smtClean="0"/>
              <a:t>두려워함</a:t>
            </a:r>
            <a:r>
              <a:rPr lang="en-US" altLang="ko-KR" sz="1000" dirty="0" smtClean="0"/>
              <a:t>,</a:t>
            </a:r>
            <a:endParaRPr lang="ko-KR" altLang="en-US" sz="1000" dirty="0"/>
          </a:p>
          <a:p>
            <a:r>
              <a:rPr lang="ko-KR" altLang="en-US" sz="1000" dirty="0"/>
              <a:t>위험에 대한 지속적인 </a:t>
            </a:r>
            <a:r>
              <a:rPr lang="ko-KR" altLang="en-US" sz="1000" dirty="0" smtClean="0"/>
              <a:t>경계</a:t>
            </a:r>
            <a:r>
              <a:rPr lang="en-US" altLang="ko-KR" sz="1000" dirty="0" smtClean="0"/>
              <a:t>,</a:t>
            </a:r>
            <a:r>
              <a:rPr lang="ko-KR" altLang="en-US" sz="1000" dirty="0" smtClean="0"/>
              <a:t> </a:t>
            </a:r>
            <a:endParaRPr lang="ko-KR" altLang="en-US" sz="1000" dirty="0"/>
          </a:p>
        </p:txBody>
      </p:sp>
      <p:sp>
        <p:nvSpPr>
          <p:cNvPr id="256" name="직사각형 255"/>
          <p:cNvSpPr/>
          <p:nvPr/>
        </p:nvSpPr>
        <p:spPr>
          <a:xfrm>
            <a:off x="3654935" y="2826568"/>
            <a:ext cx="2757871" cy="3996623"/>
          </a:xfrm>
          <a:prstGeom prst="rect">
            <a:avLst/>
          </a:prstGeom>
          <a:ln w="127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1000" b="1" dirty="0" err="1" smtClean="0"/>
              <a:t>성학대</a:t>
            </a:r>
            <a:endParaRPr lang="en-US" altLang="ko-KR" sz="1000" b="1" dirty="0" smtClean="0"/>
          </a:p>
          <a:p>
            <a:r>
              <a:rPr lang="en-US" altLang="ko-KR" sz="1000" dirty="0" smtClean="0"/>
              <a:t>(</a:t>
            </a:r>
            <a:r>
              <a:rPr lang="ko-KR" altLang="en-US" sz="1000" dirty="0" smtClean="0"/>
              <a:t>성적 행동지표</a:t>
            </a:r>
            <a:r>
              <a:rPr lang="en-US" altLang="ko-KR" sz="1000" dirty="0" smtClean="0"/>
              <a:t>)</a:t>
            </a:r>
          </a:p>
          <a:p>
            <a:r>
              <a:rPr lang="ko-KR" altLang="en-US" sz="1000" dirty="0" smtClean="0"/>
              <a:t>나이에 </a:t>
            </a:r>
            <a:r>
              <a:rPr lang="ko-KR" altLang="en-US" sz="1000" dirty="0"/>
              <a:t>맞지 않는 </a:t>
            </a:r>
            <a:r>
              <a:rPr lang="ko-KR" altLang="en-US" sz="1000" dirty="0" smtClean="0"/>
              <a:t>성적행동</a:t>
            </a:r>
            <a:r>
              <a:rPr lang="en-US" altLang="ko-KR" sz="1000" dirty="0" smtClean="0"/>
              <a:t>, </a:t>
            </a:r>
          </a:p>
          <a:p>
            <a:r>
              <a:rPr lang="ko-KR" altLang="en-US" sz="1000" dirty="0" smtClean="0"/>
              <a:t>해박하고 </a:t>
            </a:r>
            <a:r>
              <a:rPr lang="ko-KR" altLang="en-US" sz="1000" dirty="0"/>
              <a:t>조숙한 </a:t>
            </a:r>
            <a:r>
              <a:rPr lang="ko-KR" altLang="en-US" sz="1000" dirty="0" err="1" smtClean="0"/>
              <a:t>성지식</a:t>
            </a:r>
            <a:r>
              <a:rPr lang="en-US" altLang="ko-KR" sz="1000" dirty="0" smtClean="0"/>
              <a:t>, </a:t>
            </a:r>
          </a:p>
          <a:p>
            <a:r>
              <a:rPr lang="ko-KR" altLang="en-US" sz="1000" dirty="0" smtClean="0"/>
              <a:t>명백하게 </a:t>
            </a:r>
            <a:r>
              <a:rPr lang="ko-KR" altLang="en-US" sz="1000" dirty="0"/>
              <a:t>성적인 묘사를 한 </a:t>
            </a:r>
            <a:r>
              <a:rPr lang="ko-KR" altLang="en-US" sz="1000" dirty="0" smtClean="0"/>
              <a:t>그림들</a:t>
            </a:r>
            <a:r>
              <a:rPr lang="en-US" altLang="ko-KR" sz="1000" dirty="0" smtClean="0"/>
              <a:t>, </a:t>
            </a:r>
          </a:p>
          <a:p>
            <a:r>
              <a:rPr lang="ko-KR" altLang="en-US" sz="1000" dirty="0" smtClean="0"/>
              <a:t>타인과의 </a:t>
            </a:r>
            <a:r>
              <a:rPr lang="ko-KR" altLang="en-US" sz="1000" dirty="0"/>
              <a:t>성적인 </a:t>
            </a:r>
            <a:r>
              <a:rPr lang="ko-KR" altLang="en-US" sz="1000" dirty="0" smtClean="0"/>
              <a:t>상호관계</a:t>
            </a:r>
            <a:r>
              <a:rPr lang="en-US" altLang="ko-KR" sz="1000" dirty="0" smtClean="0"/>
              <a:t>, </a:t>
            </a:r>
          </a:p>
          <a:p>
            <a:r>
              <a:rPr lang="ko-KR" altLang="en-US" sz="1000" dirty="0" smtClean="0"/>
              <a:t>동물</a:t>
            </a:r>
            <a:r>
              <a:rPr lang="en-US" altLang="ko-KR" sz="1000" dirty="0" smtClean="0"/>
              <a:t>/</a:t>
            </a:r>
            <a:r>
              <a:rPr lang="ko-KR" altLang="en-US" sz="1000" dirty="0" smtClean="0"/>
              <a:t>장난감을 </a:t>
            </a:r>
            <a:r>
              <a:rPr lang="ko-KR" altLang="en-US" sz="1000" dirty="0"/>
              <a:t>대상으로 하는 </a:t>
            </a:r>
            <a:r>
              <a:rPr lang="ko-KR" altLang="en-US" sz="1000" dirty="0" smtClean="0"/>
              <a:t>성적 </a:t>
            </a:r>
            <a:r>
              <a:rPr lang="ko-KR" altLang="en-US" sz="1000" dirty="0"/>
              <a:t>상호관계</a:t>
            </a:r>
          </a:p>
          <a:p>
            <a:endParaRPr lang="en-US" altLang="ko-KR" sz="1000" dirty="0" smtClean="0"/>
          </a:p>
          <a:p>
            <a:r>
              <a:rPr lang="en-US" altLang="ko-KR" sz="1000" dirty="0" smtClean="0"/>
              <a:t>(</a:t>
            </a:r>
            <a:r>
              <a:rPr lang="ko-KR" altLang="en-US" sz="1000" dirty="0" smtClean="0"/>
              <a:t>비</a:t>
            </a:r>
            <a:r>
              <a:rPr lang="en-US" altLang="ko-KR" sz="1000" dirty="0"/>
              <a:t>(</a:t>
            </a:r>
            <a:r>
              <a:rPr lang="ko-KR" altLang="en-US" sz="1000" dirty="0"/>
              <a:t>非</a:t>
            </a:r>
            <a:r>
              <a:rPr lang="en-US" altLang="ko-KR" sz="1000" dirty="0"/>
              <a:t>)</a:t>
            </a:r>
            <a:r>
              <a:rPr lang="ko-KR" altLang="en-US" sz="1000" dirty="0"/>
              <a:t>성적인 </a:t>
            </a:r>
            <a:r>
              <a:rPr lang="ko-KR" altLang="en-US" sz="1000" dirty="0" smtClean="0"/>
              <a:t>행동지표</a:t>
            </a:r>
            <a:r>
              <a:rPr lang="en-US" altLang="ko-KR" sz="1000" dirty="0" smtClean="0"/>
              <a:t>)</a:t>
            </a:r>
          </a:p>
          <a:p>
            <a:r>
              <a:rPr lang="ko-KR" altLang="en-US" sz="1000" dirty="0" smtClean="0"/>
              <a:t>위축</a:t>
            </a:r>
            <a:r>
              <a:rPr lang="en-US" altLang="ko-KR" sz="1000" dirty="0"/>
              <a:t>, </a:t>
            </a:r>
            <a:r>
              <a:rPr lang="ko-KR" altLang="en-US" sz="1000" dirty="0"/>
              <a:t>환상</a:t>
            </a:r>
            <a:r>
              <a:rPr lang="en-US" altLang="ko-KR" sz="1000" dirty="0"/>
              <a:t>, </a:t>
            </a:r>
            <a:r>
              <a:rPr lang="ko-KR" altLang="en-US" sz="1000" dirty="0"/>
              <a:t>유아적 행동</a:t>
            </a:r>
            <a:r>
              <a:rPr lang="en-US" altLang="ko-KR" sz="1000" dirty="0"/>
              <a:t>(</a:t>
            </a:r>
            <a:r>
              <a:rPr lang="ko-KR" altLang="en-US" sz="1000" dirty="0"/>
              <a:t>퇴행행동</a:t>
            </a:r>
            <a:r>
              <a:rPr lang="en-US" altLang="ko-KR" sz="1000" dirty="0"/>
              <a:t>) </a:t>
            </a:r>
            <a:r>
              <a:rPr lang="en-US" altLang="ko-KR" sz="1000" dirty="0" smtClean="0"/>
              <a:t>,</a:t>
            </a:r>
          </a:p>
          <a:p>
            <a:r>
              <a:rPr lang="ko-KR" altLang="en-US" sz="1000" dirty="0" smtClean="0"/>
              <a:t>자기 </a:t>
            </a:r>
            <a:r>
              <a:rPr lang="ko-KR" altLang="en-US" sz="1000" dirty="0"/>
              <a:t>파괴적 또는 위험을 무릅쓴 </a:t>
            </a:r>
            <a:r>
              <a:rPr lang="ko-KR" altLang="en-US" sz="1000" dirty="0" smtClean="0"/>
              <a:t>모험적 행동</a:t>
            </a:r>
            <a:r>
              <a:rPr lang="en-US" altLang="ko-KR" sz="1000" dirty="0" smtClean="0"/>
              <a:t>, </a:t>
            </a:r>
            <a:r>
              <a:rPr lang="ko-KR" altLang="en-US" sz="1000" dirty="0" smtClean="0"/>
              <a:t>충동성</a:t>
            </a:r>
            <a:r>
              <a:rPr lang="en-US" altLang="ko-KR" sz="1000" dirty="0"/>
              <a:t>, </a:t>
            </a:r>
            <a:r>
              <a:rPr lang="ko-KR" altLang="en-US" sz="1000" dirty="0"/>
              <a:t>산만함 및 </a:t>
            </a:r>
            <a:r>
              <a:rPr lang="ko-KR" altLang="en-US" sz="1000" dirty="0" smtClean="0"/>
              <a:t>주의집중장애</a:t>
            </a:r>
            <a:r>
              <a:rPr lang="en-US" altLang="ko-KR" sz="1000" dirty="0" smtClean="0"/>
              <a:t>, </a:t>
            </a:r>
          </a:p>
          <a:p>
            <a:r>
              <a:rPr lang="ko-KR" altLang="en-US" sz="1000" dirty="0" smtClean="0"/>
              <a:t>혼자 </a:t>
            </a:r>
            <a:r>
              <a:rPr lang="ko-KR" altLang="en-US" sz="1000" dirty="0"/>
              <a:t>남아 있기를 거부 또는 </a:t>
            </a:r>
            <a:r>
              <a:rPr lang="ko-KR" altLang="en-US" sz="1000" dirty="0" smtClean="0"/>
              <a:t>외톨이</a:t>
            </a:r>
            <a:r>
              <a:rPr lang="en-US" altLang="ko-KR" sz="1000" dirty="0" smtClean="0"/>
              <a:t>, </a:t>
            </a:r>
          </a:p>
          <a:p>
            <a:r>
              <a:rPr lang="ko-KR" altLang="en-US" sz="1000" dirty="0" smtClean="0"/>
              <a:t>특정 </a:t>
            </a:r>
            <a:r>
              <a:rPr lang="ko-KR" altLang="en-US" sz="1000" dirty="0"/>
              <a:t>유형의 사람들 또는 성에 대한 </a:t>
            </a:r>
            <a:r>
              <a:rPr lang="ko-KR" altLang="en-US" sz="1000" dirty="0" smtClean="0"/>
              <a:t>두려움</a:t>
            </a:r>
            <a:r>
              <a:rPr lang="en-US" altLang="ko-KR" sz="1000" dirty="0" smtClean="0"/>
              <a:t>, </a:t>
            </a:r>
          </a:p>
          <a:p>
            <a:r>
              <a:rPr lang="ko-KR" altLang="en-US" sz="1000" dirty="0" smtClean="0"/>
              <a:t>방화</a:t>
            </a:r>
            <a:r>
              <a:rPr lang="en-US" altLang="ko-KR" sz="1000" dirty="0"/>
              <a:t>/</a:t>
            </a:r>
            <a:r>
              <a:rPr lang="ko-KR" altLang="en-US" sz="1000" dirty="0" smtClean="0"/>
              <a:t>동물에게 </a:t>
            </a:r>
            <a:r>
              <a:rPr lang="ko-KR" altLang="en-US" sz="1000" dirty="0"/>
              <a:t>잔혹함</a:t>
            </a:r>
            <a:r>
              <a:rPr lang="en-US" altLang="ko-KR" sz="1000" dirty="0"/>
              <a:t>(</a:t>
            </a:r>
            <a:r>
              <a:rPr lang="ko-KR" altLang="en-US" sz="1000" dirty="0"/>
              <a:t>주로 남아의 특징</a:t>
            </a:r>
            <a:r>
              <a:rPr lang="en-US" altLang="ko-KR" sz="1000" dirty="0" smtClean="0"/>
              <a:t>), </a:t>
            </a:r>
          </a:p>
          <a:p>
            <a:r>
              <a:rPr lang="ko-KR" altLang="en-US" sz="1000" dirty="0" smtClean="0"/>
              <a:t>비행</a:t>
            </a:r>
            <a:r>
              <a:rPr lang="en-US" altLang="ko-KR" sz="1000" dirty="0"/>
              <a:t>, </a:t>
            </a:r>
            <a:r>
              <a:rPr lang="ko-KR" altLang="en-US" sz="1000" dirty="0" smtClean="0"/>
              <a:t>가출</a:t>
            </a:r>
            <a:r>
              <a:rPr lang="en-US" altLang="ko-KR" sz="1000" dirty="0" smtClean="0"/>
              <a:t>, </a:t>
            </a:r>
          </a:p>
          <a:p>
            <a:r>
              <a:rPr lang="ko-KR" altLang="en-US" sz="1000" dirty="0" smtClean="0"/>
              <a:t>약물 </a:t>
            </a:r>
            <a:r>
              <a:rPr lang="ko-KR" altLang="en-US" sz="1000" dirty="0"/>
              <a:t>및 </a:t>
            </a:r>
            <a:r>
              <a:rPr lang="ko-KR" altLang="en-US" sz="1000" dirty="0" err="1"/>
              <a:t>알콜</a:t>
            </a:r>
            <a:r>
              <a:rPr lang="ko-KR" altLang="en-US" sz="1000" dirty="0"/>
              <a:t> </a:t>
            </a:r>
            <a:r>
              <a:rPr lang="ko-KR" altLang="en-US" sz="1000" dirty="0" smtClean="0"/>
              <a:t>남용</a:t>
            </a:r>
            <a:r>
              <a:rPr lang="en-US" altLang="ko-KR" sz="1000" dirty="0" smtClean="0"/>
              <a:t>, </a:t>
            </a:r>
            <a:r>
              <a:rPr lang="ko-KR" altLang="en-US" sz="1000" dirty="0" smtClean="0"/>
              <a:t>자기 </a:t>
            </a:r>
            <a:r>
              <a:rPr lang="ko-KR" altLang="en-US" sz="1000" dirty="0"/>
              <a:t>파괴적 행동</a:t>
            </a:r>
            <a:r>
              <a:rPr lang="en-US" altLang="ko-KR" sz="1000" dirty="0"/>
              <a:t>(</a:t>
            </a:r>
            <a:r>
              <a:rPr lang="ko-KR" altLang="en-US" sz="1000" dirty="0"/>
              <a:t>자살시도</a:t>
            </a:r>
            <a:r>
              <a:rPr lang="en-US" altLang="ko-KR" sz="1000" dirty="0" smtClean="0"/>
              <a:t>), </a:t>
            </a:r>
            <a:r>
              <a:rPr lang="ko-KR" altLang="en-US" sz="1000" dirty="0" smtClean="0"/>
              <a:t>범죄행위</a:t>
            </a:r>
            <a:r>
              <a:rPr lang="en-US" altLang="ko-KR" sz="1000" dirty="0" smtClean="0"/>
              <a:t>, </a:t>
            </a:r>
          </a:p>
          <a:p>
            <a:r>
              <a:rPr lang="ko-KR" altLang="en-US" sz="1000" dirty="0" smtClean="0"/>
              <a:t>우울</a:t>
            </a:r>
            <a:r>
              <a:rPr lang="en-US" altLang="ko-KR" sz="1000" dirty="0"/>
              <a:t>, </a:t>
            </a:r>
            <a:r>
              <a:rPr lang="ko-KR" altLang="en-US" sz="1000" dirty="0"/>
              <a:t>불안</a:t>
            </a:r>
            <a:r>
              <a:rPr lang="en-US" altLang="ko-KR" sz="1000" dirty="0"/>
              <a:t>, </a:t>
            </a:r>
            <a:r>
              <a:rPr lang="ko-KR" altLang="en-US" sz="1000" dirty="0"/>
              <a:t>사회관계의 </a:t>
            </a:r>
            <a:r>
              <a:rPr lang="ko-KR" altLang="en-US" sz="1000" dirty="0" smtClean="0"/>
              <a:t>단절</a:t>
            </a:r>
            <a:r>
              <a:rPr lang="en-US" altLang="ko-KR" sz="1000" dirty="0" smtClean="0"/>
              <a:t>, </a:t>
            </a:r>
          </a:p>
          <a:p>
            <a:r>
              <a:rPr lang="ko-KR" altLang="en-US" sz="1000" dirty="0" smtClean="0"/>
              <a:t>수면장애</a:t>
            </a:r>
            <a:r>
              <a:rPr lang="en-US" altLang="ko-KR" sz="1000" dirty="0" smtClean="0"/>
              <a:t>, </a:t>
            </a:r>
            <a:r>
              <a:rPr lang="ko-KR" altLang="en-US" sz="1000" dirty="0" err="1" smtClean="0"/>
              <a:t>유뇨증</a:t>
            </a:r>
            <a:r>
              <a:rPr lang="en-US" altLang="ko-KR" sz="1000" dirty="0"/>
              <a:t>/</a:t>
            </a:r>
            <a:r>
              <a:rPr lang="ko-KR" altLang="en-US" sz="1000" dirty="0" err="1"/>
              <a:t>유분증</a:t>
            </a:r>
            <a:r>
              <a:rPr lang="ko-KR" altLang="en-US" sz="1000" dirty="0"/>
              <a:t> </a:t>
            </a:r>
            <a:endParaRPr lang="en-US" altLang="ko-KR" sz="1000" dirty="0" smtClean="0"/>
          </a:p>
          <a:p>
            <a:r>
              <a:rPr lang="ko-KR" altLang="en-US" sz="1000" dirty="0" smtClean="0"/>
              <a:t>섭식장애</a:t>
            </a:r>
            <a:r>
              <a:rPr lang="en-US" altLang="ko-KR" sz="1000" dirty="0"/>
              <a:t>(</a:t>
            </a:r>
            <a:r>
              <a:rPr lang="ko-KR" altLang="en-US" sz="1000" dirty="0" err="1"/>
              <a:t>폭식증</a:t>
            </a:r>
            <a:r>
              <a:rPr lang="en-US" altLang="ko-KR" sz="1000" dirty="0"/>
              <a:t>/</a:t>
            </a:r>
            <a:r>
              <a:rPr lang="ko-KR" altLang="en-US" sz="1000" dirty="0"/>
              <a:t>거식증</a:t>
            </a:r>
            <a:r>
              <a:rPr lang="en-US" altLang="ko-KR" sz="1000" dirty="0" smtClean="0"/>
              <a:t>), </a:t>
            </a:r>
            <a:r>
              <a:rPr lang="ko-KR" altLang="en-US" sz="1000" dirty="0" smtClean="0"/>
              <a:t>야뇨증</a:t>
            </a:r>
            <a:endParaRPr lang="en-US" altLang="ko-KR" sz="1000" dirty="0" smtClean="0"/>
          </a:p>
          <a:p>
            <a:r>
              <a:rPr lang="ko-KR" altLang="en-US" sz="1000" dirty="0" smtClean="0"/>
              <a:t>외상 </a:t>
            </a:r>
            <a:r>
              <a:rPr lang="ko-KR" altLang="en-US" sz="1000" dirty="0"/>
              <a:t>후 스트레스 장애 </a:t>
            </a:r>
            <a:endParaRPr lang="en-US" altLang="ko-KR" sz="1000" dirty="0" smtClean="0"/>
          </a:p>
          <a:p>
            <a:r>
              <a:rPr lang="ko-KR" altLang="en-US" sz="1000" dirty="0" smtClean="0"/>
              <a:t>저조한 학업수행</a:t>
            </a:r>
            <a:endParaRPr lang="ko-KR" altLang="en-US" sz="1000" dirty="0"/>
          </a:p>
        </p:txBody>
      </p:sp>
      <p:sp>
        <p:nvSpPr>
          <p:cNvPr id="257" name="직사각형 256"/>
          <p:cNvSpPr/>
          <p:nvPr/>
        </p:nvSpPr>
        <p:spPr>
          <a:xfrm>
            <a:off x="6510938" y="2832801"/>
            <a:ext cx="2865242" cy="3996623"/>
          </a:xfrm>
          <a:prstGeom prst="rect">
            <a:avLst/>
          </a:prstGeom>
          <a:ln w="127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1000" b="1" dirty="0" smtClean="0"/>
              <a:t>정서학대</a:t>
            </a:r>
            <a:endParaRPr lang="en-US" altLang="ko-KR" sz="1000" b="1" dirty="0" smtClean="0"/>
          </a:p>
          <a:p>
            <a:r>
              <a:rPr lang="ko-KR" altLang="en-US" sz="1000" dirty="0"/>
              <a:t>특정물건을 계속 빨고 있거나 물어뜯음 </a:t>
            </a:r>
          </a:p>
          <a:p>
            <a:r>
              <a:rPr lang="ko-KR" altLang="en-US" sz="1000" dirty="0"/>
              <a:t>행동장애</a:t>
            </a:r>
            <a:r>
              <a:rPr lang="en-US" altLang="ko-KR" sz="1000" dirty="0"/>
              <a:t>(</a:t>
            </a:r>
            <a:r>
              <a:rPr lang="ko-KR" altLang="en-US" sz="1000" dirty="0"/>
              <a:t>반사회적</a:t>
            </a:r>
            <a:r>
              <a:rPr lang="en-US" altLang="ko-KR" sz="1000" dirty="0"/>
              <a:t>, </a:t>
            </a:r>
            <a:r>
              <a:rPr lang="ko-KR" altLang="en-US" sz="1000" dirty="0"/>
              <a:t>파괴적 행동장애</a:t>
            </a:r>
            <a:r>
              <a:rPr lang="en-US" altLang="ko-KR" sz="1000" dirty="0"/>
              <a:t>) </a:t>
            </a:r>
          </a:p>
          <a:p>
            <a:r>
              <a:rPr lang="ko-KR" altLang="en-US" sz="1000" dirty="0"/>
              <a:t>신경성 기질 장애</a:t>
            </a:r>
            <a:r>
              <a:rPr lang="en-US" altLang="ko-KR" sz="1000" dirty="0"/>
              <a:t>(</a:t>
            </a:r>
            <a:r>
              <a:rPr lang="ko-KR" altLang="en-US" sz="1000" dirty="0"/>
              <a:t>놀이장애</a:t>
            </a:r>
            <a:r>
              <a:rPr lang="en-US" altLang="ko-KR" sz="1000" dirty="0"/>
              <a:t>) </a:t>
            </a:r>
          </a:p>
          <a:p>
            <a:r>
              <a:rPr lang="ko-KR" altLang="en-US" sz="1000" dirty="0"/>
              <a:t>정신신경성 반응</a:t>
            </a:r>
            <a:r>
              <a:rPr lang="en-US" altLang="ko-KR" sz="1000" dirty="0"/>
              <a:t>(</a:t>
            </a:r>
            <a:r>
              <a:rPr lang="ko-KR" altLang="en-US" sz="1000" dirty="0"/>
              <a:t>히스테리</a:t>
            </a:r>
            <a:r>
              <a:rPr lang="en-US" altLang="ko-KR" sz="1000" dirty="0"/>
              <a:t>, </a:t>
            </a:r>
            <a:r>
              <a:rPr lang="ko-KR" altLang="en-US" sz="1000" dirty="0"/>
              <a:t>강박</a:t>
            </a:r>
            <a:r>
              <a:rPr lang="en-US" altLang="ko-KR" sz="1000" dirty="0"/>
              <a:t>, </a:t>
            </a:r>
            <a:r>
              <a:rPr lang="ko-KR" altLang="en-US" sz="1000" dirty="0"/>
              <a:t>공포</a:t>
            </a:r>
            <a:r>
              <a:rPr lang="en-US" altLang="ko-KR" sz="1000" dirty="0"/>
              <a:t>)</a:t>
            </a:r>
          </a:p>
          <a:p>
            <a:r>
              <a:rPr lang="ko-KR" altLang="en-US" sz="1000" dirty="0"/>
              <a:t>언어장애</a:t>
            </a:r>
          </a:p>
          <a:p>
            <a:r>
              <a:rPr lang="ko-KR" altLang="en-US" sz="1000" dirty="0"/>
              <a:t>극단행동</a:t>
            </a:r>
            <a:r>
              <a:rPr lang="en-US" altLang="ko-KR" sz="1000" dirty="0"/>
              <a:t>, </a:t>
            </a:r>
            <a:r>
              <a:rPr lang="ko-KR" altLang="en-US" sz="1000" dirty="0"/>
              <a:t>과잉행동</a:t>
            </a:r>
            <a:r>
              <a:rPr lang="en-US" altLang="ko-KR" sz="1000" dirty="0"/>
              <a:t>, </a:t>
            </a:r>
            <a:r>
              <a:rPr lang="ko-KR" altLang="en-US" sz="1000" dirty="0"/>
              <a:t>자살시도</a:t>
            </a:r>
          </a:p>
          <a:p>
            <a:r>
              <a:rPr lang="ko-KR" altLang="en-US" sz="1000" dirty="0"/>
              <a:t>실수에 대한 과잉 반응 </a:t>
            </a:r>
          </a:p>
          <a:p>
            <a:r>
              <a:rPr lang="ko-KR" altLang="en-US" sz="1000" dirty="0"/>
              <a:t>부모와의 접촉에 대한 </a:t>
            </a:r>
            <a:r>
              <a:rPr lang="ko-KR" altLang="en-US" sz="1000" dirty="0" smtClean="0"/>
              <a:t>두려움</a:t>
            </a:r>
            <a:endParaRPr lang="en-US" altLang="ko-KR" sz="1000" b="1" dirty="0"/>
          </a:p>
          <a:p>
            <a:endParaRPr lang="en-US" altLang="ko-KR" sz="1000" dirty="0" smtClean="0"/>
          </a:p>
          <a:p>
            <a:endParaRPr lang="en-US" altLang="ko-KR" sz="1000" dirty="0"/>
          </a:p>
          <a:p>
            <a:r>
              <a:rPr lang="ko-KR" altLang="en-US" sz="1000" b="1" dirty="0" smtClean="0"/>
              <a:t>방임</a:t>
            </a:r>
            <a:endParaRPr lang="en-US" altLang="ko-KR" sz="1000" b="1" dirty="0" smtClean="0"/>
          </a:p>
          <a:p>
            <a:r>
              <a:rPr lang="ko-KR" altLang="en-US" sz="1000" dirty="0"/>
              <a:t>계절에 맞지 않는 부적절한 옷차림 </a:t>
            </a:r>
          </a:p>
          <a:p>
            <a:r>
              <a:rPr lang="ko-KR" altLang="en-US" sz="1000" dirty="0"/>
              <a:t>음식을 구걸하거나 훔침 </a:t>
            </a:r>
          </a:p>
          <a:p>
            <a:r>
              <a:rPr lang="ko-KR" altLang="en-US" sz="1000" dirty="0"/>
              <a:t>비행 또는 도벽 </a:t>
            </a:r>
          </a:p>
          <a:p>
            <a:r>
              <a:rPr lang="ko-KR" altLang="en-US" sz="1000" dirty="0"/>
              <a:t>학교에 일찍 등교하고 집에 늦게 귀가함 </a:t>
            </a:r>
          </a:p>
          <a:p>
            <a:r>
              <a:rPr lang="ko-KR" altLang="en-US" sz="1000" dirty="0"/>
              <a:t>지속적인 피로 또는 불안정감 호소 </a:t>
            </a:r>
          </a:p>
          <a:p>
            <a:r>
              <a:rPr lang="ko-KR" altLang="en-US" sz="1000" dirty="0"/>
              <a:t>수업 중 조는 태도 </a:t>
            </a:r>
          </a:p>
          <a:p>
            <a:r>
              <a:rPr lang="ko-KR" altLang="en-US" sz="1000" dirty="0"/>
              <a:t>잦은 </a:t>
            </a:r>
            <a:r>
              <a:rPr lang="ko-KR" altLang="en-US" sz="1000" dirty="0" smtClean="0"/>
              <a:t>결석</a:t>
            </a:r>
            <a:endParaRPr lang="ko-KR" altLang="en-US" sz="1000" dirty="0"/>
          </a:p>
        </p:txBody>
      </p:sp>
    </p:spTree>
    <p:extLst>
      <p:ext uri="{BB962C8B-B14F-4D97-AF65-F5344CB8AC3E}">
        <p14:creationId xmlns:p14="http://schemas.microsoft.com/office/powerpoint/2010/main" val="2136565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524432" y="2370124"/>
            <a:ext cx="2503805" cy="190500"/>
          </a:xfrm>
          <a:custGeom>
            <a:avLst/>
            <a:gdLst/>
            <a:ahLst/>
            <a:cxnLst/>
            <a:rect l="l" t="t" r="r" b="b"/>
            <a:pathLst>
              <a:path w="2503804" h="190500">
                <a:moveTo>
                  <a:pt x="0" y="190500"/>
                </a:moveTo>
                <a:lnTo>
                  <a:pt x="2503686" y="190500"/>
                </a:lnTo>
                <a:lnTo>
                  <a:pt x="2503686" y="0"/>
                </a:lnTo>
                <a:lnTo>
                  <a:pt x="0" y="0"/>
                </a:lnTo>
                <a:lnTo>
                  <a:pt x="0" y="190500"/>
                </a:lnTo>
                <a:close/>
              </a:path>
            </a:pathLst>
          </a:custGeom>
          <a:solidFill>
            <a:srgbClr val="D1D3D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653779" y="2370124"/>
            <a:ext cx="6430010" cy="190500"/>
          </a:xfrm>
          <a:custGeom>
            <a:avLst/>
            <a:gdLst/>
            <a:ahLst/>
            <a:cxnLst/>
            <a:rect l="l" t="t" r="r" b="b"/>
            <a:pathLst>
              <a:path w="6430009" h="190500">
                <a:moveTo>
                  <a:pt x="0" y="190500"/>
                </a:moveTo>
                <a:lnTo>
                  <a:pt x="6429734" y="190500"/>
                </a:lnTo>
                <a:lnTo>
                  <a:pt x="6429734" y="0"/>
                </a:lnTo>
                <a:lnTo>
                  <a:pt x="0" y="0"/>
                </a:lnTo>
                <a:lnTo>
                  <a:pt x="0" y="190500"/>
                </a:lnTo>
                <a:close/>
              </a:path>
            </a:pathLst>
          </a:custGeom>
          <a:solidFill>
            <a:srgbClr val="D1D3D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2584208" y="3057106"/>
            <a:ext cx="1659255" cy="462947"/>
          </a:xfrm>
          <a:prstGeom prst="rect">
            <a:avLst/>
          </a:prstGeom>
        </p:spPr>
        <p:txBody>
          <a:bodyPr vert="horz" wrap="square" lIns="0" tIns="26670" rIns="0" bIns="0" rtlCol="0">
            <a:spAutoFit/>
          </a:bodyPr>
          <a:lstStyle/>
          <a:p>
            <a:pPr marL="12700" marR="5080" indent="405765">
              <a:lnSpc>
                <a:spcPts val="1610"/>
              </a:lnSpc>
              <a:spcBef>
                <a:spcPts val="210"/>
              </a:spcBef>
            </a:pPr>
            <a:r>
              <a:rPr sz="1400" b="1" spc="-204" dirty="0">
                <a:solidFill>
                  <a:srgbClr val="231F20"/>
                </a:solidFill>
                <a:latin typeface="Gadugi" panose="020B0502040204020203" pitchFamily="34" charset="0"/>
                <a:ea typeface="Gadugi" panose="020B0502040204020203" pitchFamily="34" charset="0"/>
                <a:cs typeface="Malgun Gothic"/>
              </a:rPr>
              <a:t>응급상황 </a:t>
            </a:r>
            <a:r>
              <a:rPr sz="1400" b="1" spc="-145" dirty="0">
                <a:solidFill>
                  <a:srgbClr val="231F20"/>
                </a:solidFill>
                <a:latin typeface="Gadugi" panose="020B0502040204020203" pitchFamily="34" charset="0"/>
                <a:ea typeface="Gadugi" panose="020B0502040204020203" pitchFamily="34" charset="0"/>
                <a:cs typeface="Malgun Gothic"/>
              </a:rPr>
              <a:t>시,  </a:t>
            </a:r>
            <a:endParaRPr lang="en-US" sz="1400" b="1" spc="-145" dirty="0" smtClean="0">
              <a:solidFill>
                <a:srgbClr val="231F20"/>
              </a:solidFill>
              <a:latin typeface="Gadugi" panose="020B0502040204020203" pitchFamily="34" charset="0"/>
              <a:ea typeface="Gadugi" panose="020B0502040204020203" pitchFamily="34" charset="0"/>
              <a:cs typeface="Malgun Gothic"/>
            </a:endParaRPr>
          </a:p>
          <a:p>
            <a:pPr marL="12700" marR="5080" indent="405765">
              <a:lnSpc>
                <a:spcPts val="1610"/>
              </a:lnSpc>
              <a:spcBef>
                <a:spcPts val="210"/>
              </a:spcBef>
            </a:pPr>
            <a:r>
              <a:rPr sz="1400" b="1" spc="-195" dirty="0" err="1" smtClean="0">
                <a:solidFill>
                  <a:srgbClr val="231F20"/>
                </a:solidFill>
                <a:latin typeface="Gadugi" panose="020B0502040204020203" pitchFamily="34" charset="0"/>
                <a:ea typeface="Gadugi" panose="020B0502040204020203" pitchFamily="34" charset="0"/>
                <a:cs typeface="Malgun Gothic"/>
              </a:rPr>
              <a:t>아동의</a:t>
            </a:r>
            <a:r>
              <a:rPr sz="1400" b="1" spc="-340" dirty="0" smtClean="0">
                <a:solidFill>
                  <a:srgbClr val="231F20"/>
                </a:solidFill>
                <a:latin typeface="Gadugi" panose="020B0502040204020203" pitchFamily="34" charset="0"/>
                <a:ea typeface="Gadugi" panose="020B0502040204020203" pitchFamily="34" charset="0"/>
                <a:cs typeface="Malgun Gothic"/>
              </a:rPr>
              <a:t> </a:t>
            </a:r>
            <a:r>
              <a:rPr sz="1400" b="1" spc="-180" dirty="0" err="1">
                <a:solidFill>
                  <a:srgbClr val="231F20"/>
                </a:solidFill>
                <a:latin typeface="Gadugi" panose="020B0502040204020203" pitchFamily="34" charset="0"/>
                <a:ea typeface="Gadugi" panose="020B0502040204020203" pitchFamily="34" charset="0"/>
                <a:cs typeface="Malgun Gothic"/>
              </a:rPr>
              <a:t>안전</a:t>
            </a:r>
            <a:r>
              <a:rPr sz="1400" b="1" spc="-340" dirty="0">
                <a:solidFill>
                  <a:srgbClr val="231F20"/>
                </a:solidFill>
                <a:latin typeface="Gadugi" panose="020B0502040204020203" pitchFamily="34" charset="0"/>
                <a:ea typeface="Gadugi" panose="020B0502040204020203" pitchFamily="34" charset="0"/>
                <a:cs typeface="Malgun Gothic"/>
              </a:rPr>
              <a:t> </a:t>
            </a:r>
            <a:r>
              <a:rPr sz="1400" b="1" spc="-229" dirty="0" err="1" smtClean="0">
                <a:solidFill>
                  <a:srgbClr val="231F20"/>
                </a:solidFill>
                <a:latin typeface="Gadugi" panose="020B0502040204020203" pitchFamily="34" charset="0"/>
                <a:ea typeface="Gadugi" panose="020B0502040204020203" pitchFamily="34" charset="0"/>
                <a:cs typeface="Malgun Gothic"/>
              </a:rPr>
              <a:t>확보</a:t>
            </a:r>
            <a:endParaRPr sz="1400" dirty="0">
              <a:latin typeface="Gadugi" panose="020B0502040204020203" pitchFamily="34" charset="0"/>
              <a:ea typeface="Gadugi" panose="020B0502040204020203" pitchFamily="34" charset="0"/>
              <a:cs typeface="Malgun Gothic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727534" y="3057410"/>
            <a:ext cx="1130394" cy="462947"/>
          </a:xfrm>
          <a:prstGeom prst="rect">
            <a:avLst/>
          </a:prstGeom>
        </p:spPr>
        <p:txBody>
          <a:bodyPr vert="horz" wrap="square" lIns="0" tIns="26670" rIns="0" bIns="0" rtlCol="0">
            <a:spAutoFit/>
          </a:bodyPr>
          <a:lstStyle/>
          <a:p>
            <a:pPr marL="12065" marR="5080" algn="ctr">
              <a:lnSpc>
                <a:spcPts val="1610"/>
              </a:lnSpc>
              <a:spcBef>
                <a:spcPts val="210"/>
              </a:spcBef>
            </a:pPr>
            <a:r>
              <a:rPr lang="ko-KR" altLang="en-US" sz="1400" b="1" spc="-204" dirty="0" err="1" smtClean="0">
                <a:solidFill>
                  <a:srgbClr val="231F20"/>
                </a:solidFill>
                <a:latin typeface="Gadugi" panose="020B0502040204020203" pitchFamily="34" charset="0"/>
                <a:ea typeface="Gadugi" panose="020B0502040204020203" pitchFamily="34" charset="0"/>
                <a:cs typeface="Malgun Gothic"/>
              </a:rPr>
              <a:t>아동학대조</a:t>
            </a:r>
            <a:r>
              <a:rPr sz="1400" b="1" spc="-204" dirty="0" smtClean="0">
                <a:solidFill>
                  <a:srgbClr val="231F20"/>
                </a:solidFill>
                <a:latin typeface="Gadugi" panose="020B0502040204020203" pitchFamily="34" charset="0"/>
                <a:ea typeface="Gadugi" panose="020B0502040204020203" pitchFamily="34" charset="0"/>
                <a:cs typeface="Malgun Gothic"/>
              </a:rPr>
              <a:t>사</a:t>
            </a:r>
            <a:r>
              <a:rPr lang="en-US" sz="1400" b="1" spc="-204" dirty="0" smtClean="0">
                <a:solidFill>
                  <a:srgbClr val="231F20"/>
                </a:solidFill>
                <a:latin typeface="Gadugi" panose="020B0502040204020203" pitchFamily="34" charset="0"/>
                <a:ea typeface="Gadugi" panose="020B0502040204020203" pitchFamily="34" charset="0"/>
                <a:cs typeface="Malgun Gothic"/>
              </a:rPr>
              <a:t> </a:t>
            </a:r>
            <a:r>
              <a:rPr sz="1400" b="1" spc="-405" dirty="0" smtClean="0">
                <a:solidFill>
                  <a:srgbClr val="231F20"/>
                </a:solidFill>
                <a:latin typeface="Gadugi" panose="020B0502040204020203" pitchFamily="34" charset="0"/>
                <a:ea typeface="Gadugi" panose="020B0502040204020203" pitchFamily="34" charset="0"/>
                <a:cs typeface="Malgun Gothic"/>
              </a:rPr>
              <a:t> </a:t>
            </a:r>
            <a:r>
              <a:rPr lang="en-US" sz="1400" b="1" spc="-405" dirty="0" smtClean="0">
                <a:solidFill>
                  <a:srgbClr val="231F20"/>
                </a:solidFill>
                <a:latin typeface="Gadugi" panose="020B0502040204020203" pitchFamily="34" charset="0"/>
                <a:ea typeface="Gadugi" panose="020B0502040204020203" pitchFamily="34" charset="0"/>
                <a:cs typeface="Malgun Gothic"/>
              </a:rPr>
              <a:t>      </a:t>
            </a:r>
            <a:r>
              <a:rPr sz="1400" b="1" spc="-125" dirty="0" smtClean="0">
                <a:solidFill>
                  <a:srgbClr val="231F20"/>
                </a:solidFill>
                <a:latin typeface="Gadugi" panose="020B0502040204020203" pitchFamily="34" charset="0"/>
                <a:ea typeface="Gadugi" panose="020B0502040204020203" pitchFamily="34" charset="0"/>
                <a:cs typeface="Malgun Gothic"/>
              </a:rPr>
              <a:t>및 </a:t>
            </a:r>
            <a:r>
              <a:rPr sz="1400" b="1" spc="-45" dirty="0" smtClean="0">
                <a:solidFill>
                  <a:srgbClr val="231F20"/>
                </a:solidFill>
                <a:latin typeface="Gadugi" panose="020B0502040204020203" pitchFamily="34" charset="0"/>
                <a:ea typeface="Gadugi" panose="020B0502040204020203" pitchFamily="34" charset="0"/>
                <a:cs typeface="Malgun Gothic"/>
              </a:rPr>
              <a:t> </a:t>
            </a:r>
            <a:endParaRPr lang="en-US" sz="1400" b="1" spc="-45" dirty="0" smtClean="0">
              <a:solidFill>
                <a:srgbClr val="231F20"/>
              </a:solidFill>
              <a:latin typeface="Gadugi" panose="020B0502040204020203" pitchFamily="34" charset="0"/>
              <a:ea typeface="Gadugi" panose="020B0502040204020203" pitchFamily="34" charset="0"/>
              <a:cs typeface="Malgun Gothic"/>
            </a:endParaRPr>
          </a:p>
          <a:p>
            <a:pPr marL="12065" marR="5080" algn="ctr">
              <a:lnSpc>
                <a:spcPts val="1610"/>
              </a:lnSpc>
              <a:spcBef>
                <a:spcPts val="210"/>
              </a:spcBef>
            </a:pPr>
            <a:r>
              <a:rPr sz="1400" b="1" spc="-229" dirty="0" err="1" smtClean="0">
                <a:solidFill>
                  <a:srgbClr val="231F20"/>
                </a:solidFill>
                <a:latin typeface="Gadugi" panose="020B0502040204020203" pitchFamily="34" charset="0"/>
                <a:ea typeface="Gadugi" panose="020B0502040204020203" pitchFamily="34" charset="0"/>
                <a:cs typeface="Malgun Gothic"/>
              </a:rPr>
              <a:t>사례개입</a:t>
            </a:r>
            <a:r>
              <a:rPr sz="1400" b="1" spc="-229" dirty="0" smtClean="0">
                <a:solidFill>
                  <a:srgbClr val="231F20"/>
                </a:solidFill>
                <a:latin typeface="Gadugi" panose="020B0502040204020203" pitchFamily="34" charset="0"/>
                <a:ea typeface="Gadugi" panose="020B0502040204020203" pitchFamily="34" charset="0"/>
                <a:cs typeface="Malgun Gothic"/>
              </a:rPr>
              <a:t>  </a:t>
            </a:r>
            <a:r>
              <a:rPr sz="1400" b="1" spc="-229" dirty="0">
                <a:solidFill>
                  <a:srgbClr val="231F20"/>
                </a:solidFill>
                <a:latin typeface="Gadugi" panose="020B0502040204020203" pitchFamily="34" charset="0"/>
                <a:ea typeface="Gadugi" panose="020B0502040204020203" pitchFamily="34" charset="0"/>
                <a:cs typeface="Malgun Gothic"/>
              </a:rPr>
              <a:t>협조</a:t>
            </a:r>
            <a:endParaRPr sz="1400" dirty="0">
              <a:latin typeface="Gadugi" panose="020B0502040204020203" pitchFamily="34" charset="0"/>
              <a:ea typeface="Gadugi" panose="020B0502040204020203" pitchFamily="34" charset="0"/>
              <a:cs typeface="Malgun Gothic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692710" y="3078610"/>
            <a:ext cx="979488" cy="462947"/>
          </a:xfrm>
          <a:prstGeom prst="rect">
            <a:avLst/>
          </a:prstGeom>
        </p:spPr>
        <p:txBody>
          <a:bodyPr vert="horz" wrap="square" lIns="0" tIns="26670" rIns="0" bIns="0" rtlCol="0">
            <a:spAutoFit/>
          </a:bodyPr>
          <a:lstStyle/>
          <a:p>
            <a:pPr marL="495300" marR="5080" indent="-483234">
              <a:lnSpc>
                <a:spcPts val="1610"/>
              </a:lnSpc>
              <a:spcBef>
                <a:spcPts val="210"/>
              </a:spcBef>
            </a:pPr>
            <a:r>
              <a:rPr sz="1400" b="1" spc="-204" dirty="0" err="1">
                <a:solidFill>
                  <a:srgbClr val="231F20"/>
                </a:solidFill>
                <a:latin typeface="Gadugi" panose="020B0502040204020203" pitchFamily="34" charset="0"/>
                <a:ea typeface="Gadugi" panose="020B0502040204020203" pitchFamily="34" charset="0"/>
                <a:cs typeface="Malgun Gothic"/>
              </a:rPr>
              <a:t>사후지원</a:t>
            </a:r>
            <a:r>
              <a:rPr sz="1400" b="1" spc="-360" dirty="0">
                <a:solidFill>
                  <a:srgbClr val="231F20"/>
                </a:solidFill>
                <a:latin typeface="Gadugi" panose="020B0502040204020203" pitchFamily="34" charset="0"/>
                <a:ea typeface="Gadugi" panose="020B0502040204020203" pitchFamily="34" charset="0"/>
                <a:cs typeface="Malgun Gothic"/>
              </a:rPr>
              <a:t> </a:t>
            </a:r>
            <a:r>
              <a:rPr lang="en-US" sz="1400" b="1" spc="-360" dirty="0" smtClean="0">
                <a:solidFill>
                  <a:srgbClr val="231F20"/>
                </a:solidFill>
                <a:latin typeface="Gadugi" panose="020B0502040204020203" pitchFamily="34" charset="0"/>
                <a:ea typeface="Gadugi" panose="020B0502040204020203" pitchFamily="34" charset="0"/>
                <a:cs typeface="Malgun Gothic"/>
              </a:rPr>
              <a:t>     </a:t>
            </a:r>
            <a:r>
              <a:rPr sz="1400" b="1" spc="-125" dirty="0" smtClean="0">
                <a:solidFill>
                  <a:srgbClr val="231F20"/>
                </a:solidFill>
                <a:latin typeface="Gadugi" panose="020B0502040204020203" pitchFamily="34" charset="0"/>
                <a:ea typeface="Gadugi" panose="020B0502040204020203" pitchFamily="34" charset="0"/>
                <a:cs typeface="Malgun Gothic"/>
              </a:rPr>
              <a:t>및</a:t>
            </a:r>
            <a:r>
              <a:rPr sz="1400" b="1" spc="-360" dirty="0" smtClean="0">
                <a:solidFill>
                  <a:srgbClr val="231F20"/>
                </a:solidFill>
                <a:latin typeface="Gadugi" panose="020B0502040204020203" pitchFamily="34" charset="0"/>
                <a:ea typeface="Gadugi" panose="020B0502040204020203" pitchFamily="34" charset="0"/>
                <a:cs typeface="Malgun Gothic"/>
              </a:rPr>
              <a:t> </a:t>
            </a:r>
            <a:endParaRPr lang="en-US" sz="1400" b="1" spc="-360" dirty="0" smtClean="0">
              <a:solidFill>
                <a:srgbClr val="231F20"/>
              </a:solidFill>
              <a:latin typeface="Gadugi" panose="020B0502040204020203" pitchFamily="34" charset="0"/>
              <a:ea typeface="Gadugi" panose="020B0502040204020203" pitchFamily="34" charset="0"/>
              <a:cs typeface="Malgun Gothic"/>
            </a:endParaRPr>
          </a:p>
          <a:p>
            <a:pPr marL="495300" marR="5080" indent="-483234">
              <a:lnSpc>
                <a:spcPts val="1610"/>
              </a:lnSpc>
              <a:spcBef>
                <a:spcPts val="210"/>
              </a:spcBef>
            </a:pPr>
            <a:r>
              <a:rPr sz="1400" b="1" spc="-229" dirty="0" err="1" smtClean="0">
                <a:solidFill>
                  <a:srgbClr val="231F20"/>
                </a:solidFill>
                <a:latin typeface="Gadugi" panose="020B0502040204020203" pitchFamily="34" charset="0"/>
                <a:ea typeface="Gadugi" panose="020B0502040204020203" pitchFamily="34" charset="0"/>
                <a:cs typeface="Malgun Gothic"/>
              </a:rPr>
              <a:t>서비스</a:t>
            </a:r>
            <a:r>
              <a:rPr sz="1400" b="1" spc="-229" dirty="0" smtClean="0">
                <a:solidFill>
                  <a:srgbClr val="231F20"/>
                </a:solidFill>
                <a:latin typeface="Gadugi" panose="020B0502040204020203" pitchFamily="34" charset="0"/>
                <a:ea typeface="Gadugi" panose="020B0502040204020203" pitchFamily="34" charset="0"/>
                <a:cs typeface="Malgun Gothic"/>
              </a:rPr>
              <a:t>  </a:t>
            </a:r>
            <a:r>
              <a:rPr sz="1400" b="1" spc="-229" dirty="0">
                <a:solidFill>
                  <a:srgbClr val="231F20"/>
                </a:solidFill>
                <a:latin typeface="Gadugi" panose="020B0502040204020203" pitchFamily="34" charset="0"/>
                <a:ea typeface="Gadugi" panose="020B0502040204020203" pitchFamily="34" charset="0"/>
                <a:cs typeface="Malgun Gothic"/>
              </a:rPr>
              <a:t>협조</a:t>
            </a:r>
            <a:endParaRPr sz="1400" dirty="0">
              <a:latin typeface="Gadugi" panose="020B0502040204020203" pitchFamily="34" charset="0"/>
              <a:ea typeface="Gadugi" panose="020B0502040204020203" pitchFamily="34" charset="0"/>
              <a:cs typeface="Malgun Gothic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997149" y="3057093"/>
            <a:ext cx="981075" cy="648970"/>
          </a:xfrm>
          <a:prstGeom prst="rect">
            <a:avLst/>
          </a:prstGeom>
        </p:spPr>
        <p:txBody>
          <a:bodyPr vert="horz" wrap="square" lIns="0" tIns="26670" rIns="0" bIns="0" rtlCol="0">
            <a:spAutoFit/>
          </a:bodyPr>
          <a:lstStyle/>
          <a:p>
            <a:pPr marL="12065" marR="5080" algn="ctr">
              <a:lnSpc>
                <a:spcPts val="1610"/>
              </a:lnSpc>
              <a:spcBef>
                <a:spcPts val="210"/>
              </a:spcBef>
            </a:pPr>
            <a:r>
              <a:rPr sz="1400" b="1" spc="-180" dirty="0">
                <a:solidFill>
                  <a:srgbClr val="231F20"/>
                </a:solidFill>
                <a:latin typeface="Gadugi" panose="020B0502040204020203" pitchFamily="34" charset="0"/>
                <a:ea typeface="Gadugi" panose="020B0502040204020203" pitchFamily="34" charset="0"/>
                <a:cs typeface="Gulim"/>
              </a:rPr>
              <a:t>학대</a:t>
            </a:r>
            <a:r>
              <a:rPr sz="1400" b="1" spc="-345" dirty="0">
                <a:solidFill>
                  <a:srgbClr val="231F20"/>
                </a:solidFill>
                <a:latin typeface="Gadugi" panose="020B0502040204020203" pitchFamily="34" charset="0"/>
                <a:ea typeface="Gadugi" panose="020B0502040204020203" pitchFamily="34" charset="0"/>
                <a:cs typeface="Gulim"/>
              </a:rPr>
              <a:t> </a:t>
            </a:r>
            <a:r>
              <a:rPr sz="1400" b="1" spc="-229" dirty="0">
                <a:solidFill>
                  <a:srgbClr val="231F20"/>
                </a:solidFill>
                <a:latin typeface="Gadugi" panose="020B0502040204020203" pitchFamily="34" charset="0"/>
                <a:ea typeface="Gadugi" panose="020B0502040204020203" pitchFamily="34" charset="0"/>
                <a:cs typeface="Gulim"/>
              </a:rPr>
              <a:t>의심징후  </a:t>
            </a:r>
            <a:r>
              <a:rPr sz="1400" b="1" spc="-165" dirty="0">
                <a:solidFill>
                  <a:srgbClr val="231F20"/>
                </a:solidFill>
                <a:latin typeface="Gadugi" panose="020B0502040204020203" pitchFamily="34" charset="0"/>
                <a:ea typeface="Gadugi" panose="020B0502040204020203" pitchFamily="34" charset="0"/>
                <a:cs typeface="Gulim"/>
              </a:rPr>
              <a:t>(상흔,</a:t>
            </a:r>
            <a:r>
              <a:rPr sz="1400" b="1" spc="-330" dirty="0">
                <a:solidFill>
                  <a:srgbClr val="231F20"/>
                </a:solidFill>
                <a:latin typeface="Gadugi" panose="020B0502040204020203" pitchFamily="34" charset="0"/>
                <a:ea typeface="Gadugi" panose="020B0502040204020203" pitchFamily="34" charset="0"/>
                <a:cs typeface="Gulim"/>
              </a:rPr>
              <a:t> </a:t>
            </a:r>
            <a:r>
              <a:rPr sz="1400" b="1" spc="-180" dirty="0">
                <a:solidFill>
                  <a:srgbClr val="231F20"/>
                </a:solidFill>
                <a:latin typeface="Gadugi" panose="020B0502040204020203" pitchFamily="34" charset="0"/>
                <a:ea typeface="Gadugi" panose="020B0502040204020203" pitchFamily="34" charset="0"/>
                <a:cs typeface="Gulim"/>
              </a:rPr>
              <a:t>증언</a:t>
            </a:r>
            <a:r>
              <a:rPr sz="1400" b="1" spc="-330" dirty="0">
                <a:solidFill>
                  <a:srgbClr val="231F20"/>
                </a:solidFill>
                <a:latin typeface="Gadugi" panose="020B0502040204020203" pitchFamily="34" charset="0"/>
                <a:ea typeface="Gadugi" panose="020B0502040204020203" pitchFamily="34" charset="0"/>
                <a:cs typeface="Gulim"/>
              </a:rPr>
              <a:t> </a:t>
            </a:r>
            <a:r>
              <a:rPr sz="1400" b="1" spc="-185" dirty="0">
                <a:solidFill>
                  <a:srgbClr val="231F20"/>
                </a:solidFill>
                <a:latin typeface="Gadugi" panose="020B0502040204020203" pitchFamily="34" charset="0"/>
                <a:ea typeface="Gadugi" panose="020B0502040204020203" pitchFamily="34" charset="0"/>
                <a:cs typeface="Gulim"/>
              </a:rPr>
              <a:t>등)  </a:t>
            </a:r>
            <a:r>
              <a:rPr sz="1400" b="1" spc="-229" dirty="0">
                <a:solidFill>
                  <a:srgbClr val="231F20"/>
                </a:solidFill>
                <a:latin typeface="Gadugi" panose="020B0502040204020203" pitchFamily="34" charset="0"/>
                <a:ea typeface="Gadugi" panose="020B0502040204020203" pitchFamily="34" charset="0"/>
                <a:cs typeface="Malgun Gothic"/>
              </a:rPr>
              <a:t>발견</a:t>
            </a:r>
            <a:endParaRPr sz="1400" b="1" dirty="0">
              <a:latin typeface="Gadugi" panose="020B0502040204020203" pitchFamily="34" charset="0"/>
              <a:ea typeface="Gadugi" panose="020B0502040204020203" pitchFamily="34" charset="0"/>
              <a:cs typeface="Malgun Gothic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2393251" y="2393810"/>
            <a:ext cx="109855" cy="143510"/>
          </a:xfrm>
          <a:custGeom>
            <a:avLst/>
            <a:gdLst/>
            <a:ahLst/>
            <a:cxnLst/>
            <a:rect l="l" t="t" r="r" b="b"/>
            <a:pathLst>
              <a:path w="109855" h="143510">
                <a:moveTo>
                  <a:pt x="0" y="0"/>
                </a:moveTo>
                <a:lnTo>
                  <a:pt x="0" y="143128"/>
                </a:lnTo>
                <a:lnTo>
                  <a:pt x="109512" y="71653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4319244" y="2393810"/>
            <a:ext cx="109855" cy="143510"/>
          </a:xfrm>
          <a:custGeom>
            <a:avLst/>
            <a:gdLst/>
            <a:ahLst/>
            <a:cxnLst/>
            <a:rect l="l" t="t" r="r" b="b"/>
            <a:pathLst>
              <a:path w="109854" h="143510">
                <a:moveTo>
                  <a:pt x="0" y="0"/>
                </a:moveTo>
                <a:lnTo>
                  <a:pt x="0" y="143128"/>
                </a:lnTo>
                <a:lnTo>
                  <a:pt x="109512" y="71653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6245250" y="2393810"/>
            <a:ext cx="109855" cy="143510"/>
          </a:xfrm>
          <a:custGeom>
            <a:avLst/>
            <a:gdLst/>
            <a:ahLst/>
            <a:cxnLst/>
            <a:rect l="l" t="t" r="r" b="b"/>
            <a:pathLst>
              <a:path w="109854" h="143510">
                <a:moveTo>
                  <a:pt x="0" y="0"/>
                </a:moveTo>
                <a:lnTo>
                  <a:pt x="0" y="143128"/>
                </a:lnTo>
                <a:lnTo>
                  <a:pt x="109512" y="71653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8171243" y="2393810"/>
            <a:ext cx="109855" cy="143510"/>
          </a:xfrm>
          <a:custGeom>
            <a:avLst/>
            <a:gdLst/>
            <a:ahLst/>
            <a:cxnLst/>
            <a:rect l="l" t="t" r="r" b="b"/>
            <a:pathLst>
              <a:path w="109854" h="143510">
                <a:moveTo>
                  <a:pt x="0" y="0"/>
                </a:moveTo>
                <a:lnTo>
                  <a:pt x="0" y="143128"/>
                </a:lnTo>
                <a:lnTo>
                  <a:pt x="109512" y="71653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986003" y="4697501"/>
            <a:ext cx="5400040" cy="2047875"/>
          </a:xfrm>
          <a:custGeom>
            <a:avLst/>
            <a:gdLst/>
            <a:ahLst/>
            <a:cxnLst/>
            <a:rect l="l" t="t" r="r" b="b"/>
            <a:pathLst>
              <a:path w="5400040" h="2047875">
                <a:moveTo>
                  <a:pt x="5327992" y="0"/>
                </a:moveTo>
                <a:lnTo>
                  <a:pt x="71996" y="0"/>
                </a:lnTo>
                <a:lnTo>
                  <a:pt x="30373" y="1124"/>
                </a:lnTo>
                <a:lnTo>
                  <a:pt x="8999" y="8999"/>
                </a:lnTo>
                <a:lnTo>
                  <a:pt x="1124" y="30373"/>
                </a:lnTo>
                <a:lnTo>
                  <a:pt x="0" y="71996"/>
                </a:lnTo>
                <a:lnTo>
                  <a:pt x="0" y="1975878"/>
                </a:lnTo>
                <a:lnTo>
                  <a:pt x="1124" y="2017501"/>
                </a:lnTo>
                <a:lnTo>
                  <a:pt x="8999" y="2038875"/>
                </a:lnTo>
                <a:lnTo>
                  <a:pt x="30373" y="2046750"/>
                </a:lnTo>
                <a:lnTo>
                  <a:pt x="71996" y="2047875"/>
                </a:lnTo>
                <a:lnTo>
                  <a:pt x="5327992" y="2047875"/>
                </a:lnTo>
                <a:lnTo>
                  <a:pt x="5369623" y="2046750"/>
                </a:lnTo>
                <a:lnTo>
                  <a:pt x="5391000" y="2038875"/>
                </a:lnTo>
                <a:lnTo>
                  <a:pt x="5398876" y="2017501"/>
                </a:lnTo>
                <a:lnTo>
                  <a:pt x="5400001" y="1975878"/>
                </a:lnTo>
                <a:lnTo>
                  <a:pt x="5400001" y="71996"/>
                </a:lnTo>
                <a:lnTo>
                  <a:pt x="5398876" y="30373"/>
                </a:lnTo>
                <a:lnTo>
                  <a:pt x="5391000" y="8999"/>
                </a:lnTo>
                <a:lnTo>
                  <a:pt x="5369623" y="1124"/>
                </a:lnTo>
                <a:lnTo>
                  <a:pt x="5327992" y="0"/>
                </a:lnTo>
                <a:close/>
              </a:path>
            </a:pathLst>
          </a:custGeom>
          <a:solidFill>
            <a:srgbClr val="DADBD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986003" y="4442599"/>
            <a:ext cx="5400040" cy="540385"/>
          </a:xfrm>
          <a:custGeom>
            <a:avLst/>
            <a:gdLst/>
            <a:ahLst/>
            <a:cxnLst/>
            <a:rect l="l" t="t" r="r" b="b"/>
            <a:pathLst>
              <a:path w="5400040" h="540385">
                <a:moveTo>
                  <a:pt x="5327992" y="0"/>
                </a:moveTo>
                <a:lnTo>
                  <a:pt x="71996" y="0"/>
                </a:lnTo>
                <a:lnTo>
                  <a:pt x="30373" y="1124"/>
                </a:lnTo>
                <a:lnTo>
                  <a:pt x="8999" y="8999"/>
                </a:lnTo>
                <a:lnTo>
                  <a:pt x="1124" y="30373"/>
                </a:lnTo>
                <a:lnTo>
                  <a:pt x="0" y="71996"/>
                </a:lnTo>
                <a:lnTo>
                  <a:pt x="0" y="540004"/>
                </a:lnTo>
                <a:lnTo>
                  <a:pt x="5400001" y="540004"/>
                </a:lnTo>
                <a:lnTo>
                  <a:pt x="5400001" y="71996"/>
                </a:lnTo>
                <a:lnTo>
                  <a:pt x="5398876" y="30373"/>
                </a:lnTo>
                <a:lnTo>
                  <a:pt x="5391000" y="8999"/>
                </a:lnTo>
                <a:lnTo>
                  <a:pt x="5369623" y="1124"/>
                </a:lnTo>
                <a:lnTo>
                  <a:pt x="5327992" y="0"/>
                </a:lnTo>
                <a:close/>
              </a:path>
            </a:pathLst>
          </a:custGeom>
          <a:solidFill>
            <a:srgbClr val="26307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1485264" y="5231089"/>
            <a:ext cx="4396105" cy="1068070"/>
          </a:xfrm>
          <a:prstGeom prst="rect">
            <a:avLst/>
          </a:prstGeom>
        </p:spPr>
        <p:txBody>
          <a:bodyPr vert="horz" wrap="square" lIns="0" tIns="6985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550"/>
              </a:spcBef>
            </a:pPr>
            <a:r>
              <a:rPr sz="1600" spc="-210" dirty="0">
                <a:solidFill>
                  <a:srgbClr val="231F20"/>
                </a:solidFill>
                <a:latin typeface="Gulim"/>
                <a:cs typeface="Gulim"/>
              </a:rPr>
              <a:t>아동학대 </a:t>
            </a:r>
            <a:r>
              <a:rPr sz="1600" spc="-215" dirty="0">
                <a:solidFill>
                  <a:srgbClr val="231F20"/>
                </a:solidFill>
                <a:latin typeface="Gulim"/>
                <a:cs typeface="Gulim"/>
              </a:rPr>
              <a:t>신고의무자는 </a:t>
            </a:r>
            <a:r>
              <a:rPr sz="1600" spc="-210" dirty="0">
                <a:solidFill>
                  <a:srgbClr val="231F20"/>
                </a:solidFill>
                <a:latin typeface="Gulim"/>
                <a:cs typeface="Gulim"/>
              </a:rPr>
              <a:t>아동학대</a:t>
            </a:r>
            <a:r>
              <a:rPr sz="1600" spc="-190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600" spc="-200" dirty="0">
                <a:solidFill>
                  <a:srgbClr val="231F20"/>
                </a:solidFill>
                <a:latin typeface="Gulim"/>
                <a:cs typeface="Gulim"/>
              </a:rPr>
              <a:t>신고시,</a:t>
            </a:r>
            <a:endParaRPr sz="1600" dirty="0">
              <a:latin typeface="Gulim"/>
              <a:cs typeface="Gulim"/>
            </a:endParaRPr>
          </a:p>
          <a:p>
            <a:pPr marL="5715" algn="ctr">
              <a:lnSpc>
                <a:spcPct val="100000"/>
              </a:lnSpc>
              <a:spcBef>
                <a:spcPts val="570"/>
              </a:spcBef>
            </a:pPr>
            <a:r>
              <a:rPr sz="2000" b="1" spc="-265" dirty="0">
                <a:solidFill>
                  <a:srgbClr val="ED1A3A"/>
                </a:solidFill>
                <a:latin typeface="Malgun Gothic"/>
                <a:cs typeface="Malgun Gothic"/>
              </a:rPr>
              <a:t>보호자에게 신고내용을 </a:t>
            </a:r>
            <a:r>
              <a:rPr sz="2000" b="1" spc="-254" dirty="0">
                <a:solidFill>
                  <a:srgbClr val="ED1A3A"/>
                </a:solidFill>
                <a:latin typeface="Malgun Gothic"/>
                <a:cs typeface="Malgun Gothic"/>
              </a:rPr>
              <a:t>알리는</a:t>
            </a:r>
            <a:r>
              <a:rPr sz="2000" b="1" spc="-355" dirty="0">
                <a:solidFill>
                  <a:srgbClr val="ED1A3A"/>
                </a:solidFill>
                <a:latin typeface="Malgun Gothic"/>
                <a:cs typeface="Malgun Gothic"/>
              </a:rPr>
              <a:t> </a:t>
            </a:r>
            <a:r>
              <a:rPr sz="2000" b="1" spc="-215" dirty="0">
                <a:solidFill>
                  <a:srgbClr val="ED1A3A"/>
                </a:solidFill>
                <a:latin typeface="Malgun Gothic"/>
                <a:cs typeface="Malgun Gothic"/>
              </a:rPr>
              <a:t>등</a:t>
            </a:r>
            <a:endParaRPr sz="2000" dirty="0">
              <a:latin typeface="Malgun Gothic"/>
              <a:cs typeface="Malgun Gothic"/>
            </a:endParaRPr>
          </a:p>
          <a:p>
            <a:pPr algn="ctr">
              <a:lnSpc>
                <a:spcPct val="100000"/>
              </a:lnSpc>
              <a:spcBef>
                <a:spcPts val="465"/>
              </a:spcBef>
            </a:pPr>
            <a:r>
              <a:rPr sz="2400" spc="-315" baseline="3472" dirty="0">
                <a:solidFill>
                  <a:srgbClr val="231F20"/>
                </a:solidFill>
                <a:latin typeface="Gulim"/>
                <a:cs typeface="Gulim"/>
              </a:rPr>
              <a:t>아동학대 </a:t>
            </a:r>
            <a:r>
              <a:rPr sz="2000" b="1" spc="-254" dirty="0">
                <a:solidFill>
                  <a:srgbClr val="ED1A3A"/>
                </a:solidFill>
                <a:latin typeface="Malgun Gothic"/>
                <a:cs typeface="Malgun Gothic"/>
              </a:rPr>
              <a:t>증거가 </a:t>
            </a:r>
            <a:r>
              <a:rPr sz="2000" b="1" spc="-260" dirty="0">
                <a:solidFill>
                  <a:srgbClr val="ED1A3A"/>
                </a:solidFill>
                <a:latin typeface="Malgun Gothic"/>
                <a:cs typeface="Malgun Gothic"/>
              </a:rPr>
              <a:t>은폐되지 </a:t>
            </a:r>
            <a:r>
              <a:rPr sz="2000" b="1" spc="-254" dirty="0">
                <a:solidFill>
                  <a:srgbClr val="ED1A3A"/>
                </a:solidFill>
                <a:latin typeface="Malgun Gothic"/>
                <a:cs typeface="Malgun Gothic"/>
              </a:rPr>
              <a:t>않도록 </a:t>
            </a:r>
            <a:r>
              <a:rPr sz="2000" b="1" spc="-235" dirty="0">
                <a:solidFill>
                  <a:srgbClr val="ED1A3A"/>
                </a:solidFill>
                <a:latin typeface="Malgun Gothic"/>
                <a:cs typeface="Malgun Gothic"/>
              </a:rPr>
              <a:t>주의</a:t>
            </a:r>
            <a:r>
              <a:rPr sz="2400" spc="-352" baseline="3472" dirty="0">
                <a:solidFill>
                  <a:srgbClr val="231F20"/>
                </a:solidFill>
                <a:latin typeface="Gulim"/>
                <a:cs typeface="Gulim"/>
              </a:rPr>
              <a:t>하여야</a:t>
            </a:r>
            <a:r>
              <a:rPr sz="2400" spc="-652" baseline="3472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2400" spc="-262" baseline="3472" dirty="0">
                <a:solidFill>
                  <a:srgbClr val="231F20"/>
                </a:solidFill>
                <a:latin typeface="Gulim"/>
                <a:cs typeface="Gulim"/>
              </a:rPr>
              <a:t>함.</a:t>
            </a:r>
            <a:endParaRPr sz="2400" baseline="3472" dirty="0">
              <a:latin typeface="Gulim"/>
              <a:cs typeface="Gulim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2372804" y="4543158"/>
            <a:ext cx="261429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265" dirty="0">
                <a:solidFill>
                  <a:srgbClr val="FFFFFF"/>
                </a:solidFill>
                <a:latin typeface="Malgun Gothic"/>
                <a:cs typeface="Malgun Gothic"/>
              </a:rPr>
              <a:t>아동학대</a:t>
            </a:r>
            <a:r>
              <a:rPr sz="1800" b="1" spc="-434" dirty="0">
                <a:solidFill>
                  <a:srgbClr val="FFFFFF"/>
                </a:solidFill>
                <a:latin typeface="Malgun Gothic"/>
                <a:cs typeface="Malgun Gothic"/>
              </a:rPr>
              <a:t> </a:t>
            </a:r>
            <a:r>
              <a:rPr sz="1800" b="1" spc="-270" dirty="0">
                <a:solidFill>
                  <a:srgbClr val="FFFFFF"/>
                </a:solidFill>
                <a:latin typeface="Malgun Gothic"/>
                <a:cs typeface="Malgun Gothic"/>
              </a:rPr>
              <a:t>신고의무자</a:t>
            </a:r>
            <a:r>
              <a:rPr sz="1800" b="1" spc="-434" dirty="0">
                <a:solidFill>
                  <a:srgbClr val="FFFFFF"/>
                </a:solidFill>
                <a:latin typeface="Malgun Gothic"/>
                <a:cs typeface="Malgun Gothic"/>
              </a:rPr>
              <a:t> </a:t>
            </a:r>
            <a:r>
              <a:rPr sz="1800" b="1" spc="-295" dirty="0">
                <a:solidFill>
                  <a:srgbClr val="FFFFFF"/>
                </a:solidFill>
                <a:latin typeface="Malgun Gothic"/>
                <a:cs typeface="Malgun Gothic"/>
              </a:rPr>
              <a:t>주의사항</a:t>
            </a:r>
            <a:endParaRPr sz="1800">
              <a:latin typeface="Malgun Gothic"/>
              <a:cs typeface="Malgun Gothic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4861610" y="3057106"/>
            <a:ext cx="956310" cy="443865"/>
          </a:xfrm>
          <a:prstGeom prst="rect">
            <a:avLst/>
          </a:prstGeom>
        </p:spPr>
        <p:txBody>
          <a:bodyPr vert="horz" wrap="square" lIns="0" tIns="26670" rIns="0" bIns="0" rtlCol="0">
            <a:spAutoFit/>
          </a:bodyPr>
          <a:lstStyle/>
          <a:p>
            <a:pPr marL="340360" marR="5080" indent="-328295">
              <a:lnSpc>
                <a:spcPts val="1610"/>
              </a:lnSpc>
              <a:spcBef>
                <a:spcPts val="210"/>
              </a:spcBef>
            </a:pPr>
            <a:r>
              <a:rPr sz="1400" b="1" spc="-204" dirty="0">
                <a:solidFill>
                  <a:srgbClr val="E83840"/>
                </a:solidFill>
                <a:latin typeface="Gadugi" panose="020B0502040204020203" pitchFamily="34" charset="0"/>
                <a:ea typeface="Gadugi" panose="020B0502040204020203" pitchFamily="34" charset="0"/>
                <a:cs typeface="Malgun Gothic"/>
              </a:rPr>
              <a:t>아동학대</a:t>
            </a:r>
            <a:r>
              <a:rPr sz="1400" b="1" spc="-395" dirty="0">
                <a:solidFill>
                  <a:srgbClr val="E83840"/>
                </a:solidFill>
                <a:latin typeface="Gadugi" panose="020B0502040204020203" pitchFamily="34" charset="0"/>
                <a:ea typeface="Gadugi" panose="020B0502040204020203" pitchFamily="34" charset="0"/>
                <a:cs typeface="Malgun Gothic"/>
              </a:rPr>
              <a:t> </a:t>
            </a:r>
            <a:r>
              <a:rPr sz="1400" b="1" spc="-229" dirty="0">
                <a:solidFill>
                  <a:srgbClr val="E83840"/>
                </a:solidFill>
                <a:latin typeface="Gadugi" panose="020B0502040204020203" pitchFamily="34" charset="0"/>
                <a:ea typeface="Gadugi" panose="020B0502040204020203" pitchFamily="34" charset="0"/>
                <a:cs typeface="Malgun Gothic"/>
              </a:rPr>
              <a:t>신고  </a:t>
            </a:r>
            <a:r>
              <a:rPr sz="1400" b="1" spc="-95" dirty="0">
                <a:solidFill>
                  <a:srgbClr val="E83840"/>
                </a:solidFill>
                <a:latin typeface="Gadugi" panose="020B0502040204020203" pitchFamily="34" charset="0"/>
                <a:ea typeface="Gadugi" panose="020B0502040204020203" pitchFamily="34" charset="0"/>
                <a:cs typeface="Malgun Gothic"/>
              </a:rPr>
              <a:t>112</a:t>
            </a:r>
            <a:endParaRPr sz="1400" dirty="0">
              <a:latin typeface="Gadugi" panose="020B0502040204020203" pitchFamily="34" charset="0"/>
              <a:ea typeface="Gadugi" panose="020B0502040204020203" pitchFamily="34" charset="0"/>
              <a:cs typeface="Malgun Gothic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986002" y="1893608"/>
            <a:ext cx="1016000" cy="1016000"/>
          </a:xfrm>
          <a:custGeom>
            <a:avLst/>
            <a:gdLst/>
            <a:ahLst/>
            <a:cxnLst/>
            <a:rect l="l" t="t" r="r" b="b"/>
            <a:pathLst>
              <a:path w="1016000" h="1016000">
                <a:moveTo>
                  <a:pt x="508000" y="0"/>
                </a:moveTo>
                <a:lnTo>
                  <a:pt x="459082" y="2325"/>
                </a:lnTo>
                <a:lnTo>
                  <a:pt x="411479" y="9161"/>
                </a:lnTo>
                <a:lnTo>
                  <a:pt x="365404" y="20293"/>
                </a:lnTo>
                <a:lnTo>
                  <a:pt x="321068" y="35510"/>
                </a:lnTo>
                <a:lnTo>
                  <a:pt x="278686" y="54596"/>
                </a:lnTo>
                <a:lnTo>
                  <a:pt x="238470" y="77341"/>
                </a:lnTo>
                <a:lnTo>
                  <a:pt x="200633" y="103530"/>
                </a:lnTo>
                <a:lnTo>
                  <a:pt x="165389" y="132950"/>
                </a:lnTo>
                <a:lnTo>
                  <a:pt x="132950" y="165389"/>
                </a:lnTo>
                <a:lnTo>
                  <a:pt x="103530" y="200633"/>
                </a:lnTo>
                <a:lnTo>
                  <a:pt x="77341" y="238470"/>
                </a:lnTo>
                <a:lnTo>
                  <a:pt x="54596" y="278686"/>
                </a:lnTo>
                <a:lnTo>
                  <a:pt x="35510" y="321068"/>
                </a:lnTo>
                <a:lnTo>
                  <a:pt x="20293" y="365404"/>
                </a:lnTo>
                <a:lnTo>
                  <a:pt x="9161" y="411480"/>
                </a:lnTo>
                <a:lnTo>
                  <a:pt x="2325" y="459082"/>
                </a:lnTo>
                <a:lnTo>
                  <a:pt x="0" y="508000"/>
                </a:lnTo>
                <a:lnTo>
                  <a:pt x="2318" y="556849"/>
                </a:lnTo>
                <a:lnTo>
                  <a:pt x="9132" y="604386"/>
                </a:lnTo>
                <a:lnTo>
                  <a:pt x="20231" y="650400"/>
                </a:lnTo>
                <a:lnTo>
                  <a:pt x="35401" y="694678"/>
                </a:lnTo>
                <a:lnTo>
                  <a:pt x="54431" y="737009"/>
                </a:lnTo>
                <a:lnTo>
                  <a:pt x="77109" y="777181"/>
                </a:lnTo>
                <a:lnTo>
                  <a:pt x="103224" y="814982"/>
                </a:lnTo>
                <a:lnTo>
                  <a:pt x="132562" y="850201"/>
                </a:lnTo>
                <a:lnTo>
                  <a:pt x="164913" y="882625"/>
                </a:lnTo>
                <a:lnTo>
                  <a:pt x="200064" y="912043"/>
                </a:lnTo>
                <a:lnTo>
                  <a:pt x="237804" y="938243"/>
                </a:lnTo>
                <a:lnTo>
                  <a:pt x="277920" y="961013"/>
                </a:lnTo>
                <a:lnTo>
                  <a:pt x="320201" y="980142"/>
                </a:lnTo>
                <a:lnTo>
                  <a:pt x="364434" y="995417"/>
                </a:lnTo>
                <a:lnTo>
                  <a:pt x="410408" y="1006628"/>
                </a:lnTo>
                <a:lnTo>
                  <a:pt x="457911" y="1013561"/>
                </a:lnTo>
                <a:lnTo>
                  <a:pt x="508000" y="1016000"/>
                </a:lnTo>
                <a:lnTo>
                  <a:pt x="523579" y="1015769"/>
                </a:lnTo>
                <a:lnTo>
                  <a:pt x="569671" y="1012240"/>
                </a:lnTo>
                <a:lnTo>
                  <a:pt x="634686" y="999997"/>
                </a:lnTo>
                <a:lnTo>
                  <a:pt x="682947" y="984983"/>
                </a:lnTo>
                <a:lnTo>
                  <a:pt x="729021" y="965431"/>
                </a:lnTo>
                <a:lnTo>
                  <a:pt x="772641" y="941606"/>
                </a:lnTo>
                <a:lnTo>
                  <a:pt x="813542" y="913771"/>
                </a:lnTo>
                <a:lnTo>
                  <a:pt x="851458" y="882192"/>
                </a:lnTo>
                <a:lnTo>
                  <a:pt x="886123" y="847134"/>
                </a:lnTo>
                <a:lnTo>
                  <a:pt x="917271" y="808860"/>
                </a:lnTo>
                <a:lnTo>
                  <a:pt x="944635" y="767635"/>
                </a:lnTo>
                <a:lnTo>
                  <a:pt x="967950" y="723725"/>
                </a:lnTo>
                <a:lnTo>
                  <a:pt x="986950" y="677392"/>
                </a:lnTo>
                <a:lnTo>
                  <a:pt x="1001369" y="628904"/>
                </a:lnTo>
                <a:lnTo>
                  <a:pt x="1010856" y="579940"/>
                </a:lnTo>
                <a:lnTo>
                  <a:pt x="1014869" y="541121"/>
                </a:lnTo>
                <a:lnTo>
                  <a:pt x="1015796" y="518668"/>
                </a:lnTo>
                <a:lnTo>
                  <a:pt x="1016000" y="515112"/>
                </a:lnTo>
                <a:lnTo>
                  <a:pt x="1014971" y="475838"/>
                </a:lnTo>
                <a:lnTo>
                  <a:pt x="1007843" y="417072"/>
                </a:lnTo>
                <a:lnTo>
                  <a:pt x="997122" y="370443"/>
                </a:lnTo>
                <a:lnTo>
                  <a:pt x="982225" y="325558"/>
                </a:lnTo>
                <a:lnTo>
                  <a:pt x="963371" y="282635"/>
                </a:lnTo>
                <a:lnTo>
                  <a:pt x="940778" y="241892"/>
                </a:lnTo>
                <a:lnTo>
                  <a:pt x="914665" y="203547"/>
                </a:lnTo>
                <a:lnTo>
                  <a:pt x="885251" y="167818"/>
                </a:lnTo>
                <a:lnTo>
                  <a:pt x="852754" y="134924"/>
                </a:lnTo>
                <a:lnTo>
                  <a:pt x="817392" y="105083"/>
                </a:lnTo>
                <a:lnTo>
                  <a:pt x="779383" y="78513"/>
                </a:lnTo>
                <a:lnTo>
                  <a:pt x="738948" y="55432"/>
                </a:lnTo>
                <a:lnTo>
                  <a:pt x="696302" y="36058"/>
                </a:lnTo>
                <a:lnTo>
                  <a:pt x="651667" y="20610"/>
                </a:lnTo>
                <a:lnTo>
                  <a:pt x="605258" y="9305"/>
                </a:lnTo>
                <a:lnTo>
                  <a:pt x="557297" y="2362"/>
                </a:lnTo>
                <a:lnTo>
                  <a:pt x="508000" y="0"/>
                </a:lnTo>
                <a:close/>
              </a:path>
            </a:pathLst>
          </a:custGeom>
          <a:solidFill>
            <a:srgbClr val="4BC4D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1217847" y="2098636"/>
            <a:ext cx="769620" cy="811530"/>
          </a:xfrm>
          <a:custGeom>
            <a:avLst/>
            <a:gdLst/>
            <a:ahLst/>
            <a:cxnLst/>
            <a:rect l="l" t="t" r="r" b="b"/>
            <a:pathLst>
              <a:path w="769619" h="811530">
                <a:moveTo>
                  <a:pt x="30480" y="470001"/>
                </a:moveTo>
                <a:lnTo>
                  <a:pt x="0" y="470001"/>
                </a:lnTo>
                <a:lnTo>
                  <a:pt x="75" y="486217"/>
                </a:lnTo>
                <a:lnTo>
                  <a:pt x="11444" y="524035"/>
                </a:lnTo>
                <a:lnTo>
                  <a:pt x="228396" y="743305"/>
                </a:lnTo>
                <a:lnTo>
                  <a:pt x="226060" y="808532"/>
                </a:lnTo>
                <a:lnTo>
                  <a:pt x="238458" y="809599"/>
                </a:lnTo>
                <a:lnTo>
                  <a:pt x="250952" y="810361"/>
                </a:lnTo>
                <a:lnTo>
                  <a:pt x="263521" y="810818"/>
                </a:lnTo>
                <a:lnTo>
                  <a:pt x="276148" y="810971"/>
                </a:lnTo>
                <a:lnTo>
                  <a:pt x="291728" y="810741"/>
                </a:lnTo>
                <a:lnTo>
                  <a:pt x="337820" y="807211"/>
                </a:lnTo>
                <a:lnTo>
                  <a:pt x="402835" y="794968"/>
                </a:lnTo>
                <a:lnTo>
                  <a:pt x="451096" y="779954"/>
                </a:lnTo>
                <a:lnTo>
                  <a:pt x="497170" y="760402"/>
                </a:lnTo>
                <a:lnTo>
                  <a:pt x="540790" y="736577"/>
                </a:lnTo>
                <a:lnTo>
                  <a:pt x="581691" y="708742"/>
                </a:lnTo>
                <a:lnTo>
                  <a:pt x="619607" y="677163"/>
                </a:lnTo>
                <a:lnTo>
                  <a:pt x="641105" y="655421"/>
                </a:lnTo>
                <a:lnTo>
                  <a:pt x="231648" y="655421"/>
                </a:lnTo>
                <a:lnTo>
                  <a:pt x="102209" y="526084"/>
                </a:lnTo>
                <a:lnTo>
                  <a:pt x="87579" y="526084"/>
                </a:lnTo>
                <a:lnTo>
                  <a:pt x="32410" y="470916"/>
                </a:lnTo>
                <a:lnTo>
                  <a:pt x="30480" y="470916"/>
                </a:lnTo>
                <a:lnTo>
                  <a:pt x="30480" y="470001"/>
                </a:lnTo>
                <a:close/>
              </a:path>
              <a:path w="769619" h="811530">
                <a:moveTo>
                  <a:pt x="123685" y="461492"/>
                </a:moveTo>
                <a:lnTo>
                  <a:pt x="218440" y="556260"/>
                </a:lnTo>
                <a:lnTo>
                  <a:pt x="218440" y="559104"/>
                </a:lnTo>
                <a:lnTo>
                  <a:pt x="219632" y="566264"/>
                </a:lnTo>
                <a:lnTo>
                  <a:pt x="222948" y="572414"/>
                </a:lnTo>
                <a:lnTo>
                  <a:pt x="227998" y="577192"/>
                </a:lnTo>
                <a:lnTo>
                  <a:pt x="234391" y="580237"/>
                </a:lnTo>
                <a:lnTo>
                  <a:pt x="231648" y="655421"/>
                </a:lnTo>
                <a:lnTo>
                  <a:pt x="641105" y="655421"/>
                </a:lnTo>
                <a:lnTo>
                  <a:pt x="654272" y="642105"/>
                </a:lnTo>
                <a:lnTo>
                  <a:pt x="685419" y="603831"/>
                </a:lnTo>
                <a:lnTo>
                  <a:pt x="712784" y="562606"/>
                </a:lnTo>
                <a:lnTo>
                  <a:pt x="735143" y="520496"/>
                </a:lnTo>
                <a:lnTo>
                  <a:pt x="281952" y="520496"/>
                </a:lnTo>
                <a:lnTo>
                  <a:pt x="237699" y="516445"/>
                </a:lnTo>
                <a:lnTo>
                  <a:pt x="196084" y="504777"/>
                </a:lnTo>
                <a:lnTo>
                  <a:pt x="157837" y="486217"/>
                </a:lnTo>
                <a:lnTo>
                  <a:pt x="123685" y="461492"/>
                </a:lnTo>
                <a:close/>
              </a:path>
              <a:path w="769619" h="811530">
                <a:moveTo>
                  <a:pt x="460756" y="115100"/>
                </a:moveTo>
                <a:lnTo>
                  <a:pt x="487263" y="149941"/>
                </a:lnTo>
                <a:lnTo>
                  <a:pt x="507207" y="189303"/>
                </a:lnTo>
                <a:lnTo>
                  <a:pt x="519772" y="232364"/>
                </a:lnTo>
                <a:lnTo>
                  <a:pt x="524141" y="278307"/>
                </a:lnTo>
                <a:lnTo>
                  <a:pt x="519212" y="327055"/>
                </a:lnTo>
                <a:lnTo>
                  <a:pt x="505078" y="372487"/>
                </a:lnTo>
                <a:lnTo>
                  <a:pt x="482722" y="413622"/>
                </a:lnTo>
                <a:lnTo>
                  <a:pt x="453124" y="449479"/>
                </a:lnTo>
                <a:lnTo>
                  <a:pt x="417267" y="479077"/>
                </a:lnTo>
                <a:lnTo>
                  <a:pt x="376132" y="501433"/>
                </a:lnTo>
                <a:lnTo>
                  <a:pt x="330699" y="515567"/>
                </a:lnTo>
                <a:lnTo>
                  <a:pt x="281952" y="520496"/>
                </a:lnTo>
                <a:lnTo>
                  <a:pt x="735143" y="520496"/>
                </a:lnTo>
                <a:lnTo>
                  <a:pt x="736099" y="518696"/>
                </a:lnTo>
                <a:lnTo>
                  <a:pt x="755099" y="472364"/>
                </a:lnTo>
                <a:lnTo>
                  <a:pt x="769518" y="423875"/>
                </a:lnTo>
                <a:lnTo>
                  <a:pt x="460756" y="115100"/>
                </a:lnTo>
                <a:close/>
              </a:path>
              <a:path w="769619" h="811530">
                <a:moveTo>
                  <a:pt x="31496" y="470001"/>
                </a:moveTo>
                <a:lnTo>
                  <a:pt x="30480" y="470916"/>
                </a:lnTo>
                <a:lnTo>
                  <a:pt x="32410" y="470916"/>
                </a:lnTo>
                <a:lnTo>
                  <a:pt x="31496" y="470001"/>
                </a:lnTo>
                <a:close/>
              </a:path>
              <a:path w="769619" h="811530">
                <a:moveTo>
                  <a:pt x="46697" y="220573"/>
                </a:moveTo>
                <a:lnTo>
                  <a:pt x="43690" y="234609"/>
                </a:lnTo>
                <a:lnTo>
                  <a:pt x="41506" y="248923"/>
                </a:lnTo>
                <a:lnTo>
                  <a:pt x="40175" y="263493"/>
                </a:lnTo>
                <a:lnTo>
                  <a:pt x="39725" y="278282"/>
                </a:lnTo>
                <a:lnTo>
                  <a:pt x="39842" y="285803"/>
                </a:lnTo>
                <a:lnTo>
                  <a:pt x="40188" y="293242"/>
                </a:lnTo>
                <a:lnTo>
                  <a:pt x="40759" y="300624"/>
                </a:lnTo>
                <a:lnTo>
                  <a:pt x="41554" y="307949"/>
                </a:lnTo>
                <a:lnTo>
                  <a:pt x="40768" y="300622"/>
                </a:lnTo>
                <a:lnTo>
                  <a:pt x="40204" y="293235"/>
                </a:lnTo>
                <a:lnTo>
                  <a:pt x="39864" y="285803"/>
                </a:lnTo>
                <a:lnTo>
                  <a:pt x="39751" y="278282"/>
                </a:lnTo>
                <a:lnTo>
                  <a:pt x="40197" y="263489"/>
                </a:lnTo>
                <a:lnTo>
                  <a:pt x="41519" y="248916"/>
                </a:lnTo>
                <a:lnTo>
                  <a:pt x="43694" y="234602"/>
                </a:lnTo>
                <a:lnTo>
                  <a:pt x="46697" y="220573"/>
                </a:lnTo>
                <a:close/>
              </a:path>
              <a:path w="769619" h="811530">
                <a:moveTo>
                  <a:pt x="102209" y="0"/>
                </a:moveTo>
                <a:lnTo>
                  <a:pt x="71120" y="0"/>
                </a:lnTo>
                <a:lnTo>
                  <a:pt x="43462" y="5611"/>
                </a:lnTo>
                <a:lnTo>
                  <a:pt x="20853" y="20891"/>
                </a:lnTo>
                <a:lnTo>
                  <a:pt x="5597" y="43505"/>
                </a:lnTo>
                <a:lnTo>
                  <a:pt x="0" y="71119"/>
                </a:lnTo>
                <a:lnTo>
                  <a:pt x="0" y="110540"/>
                </a:lnTo>
                <a:lnTo>
                  <a:pt x="63398" y="173939"/>
                </a:lnTo>
                <a:lnTo>
                  <a:pt x="61912" y="177050"/>
                </a:lnTo>
                <a:lnTo>
                  <a:pt x="60477" y="180212"/>
                </a:lnTo>
                <a:lnTo>
                  <a:pt x="59118" y="183400"/>
                </a:lnTo>
                <a:lnTo>
                  <a:pt x="79756" y="145093"/>
                </a:lnTo>
                <a:lnTo>
                  <a:pt x="106687" y="111298"/>
                </a:lnTo>
                <a:lnTo>
                  <a:pt x="139126" y="82800"/>
                </a:lnTo>
                <a:lnTo>
                  <a:pt x="168602" y="65023"/>
                </a:lnTo>
                <a:lnTo>
                  <a:pt x="167233" y="65023"/>
                </a:lnTo>
                <a:lnTo>
                  <a:pt x="102209" y="0"/>
                </a:lnTo>
                <a:close/>
              </a:path>
              <a:path w="769619" h="811530">
                <a:moveTo>
                  <a:pt x="282347" y="36106"/>
                </a:moveTo>
                <a:lnTo>
                  <a:pt x="281952" y="36106"/>
                </a:lnTo>
                <a:lnTo>
                  <a:pt x="327074" y="40320"/>
                </a:lnTo>
                <a:lnTo>
                  <a:pt x="369435" y="52449"/>
                </a:lnTo>
                <a:lnTo>
                  <a:pt x="408259" y="71719"/>
                </a:lnTo>
                <a:lnTo>
                  <a:pt x="442772" y="97358"/>
                </a:lnTo>
                <a:lnTo>
                  <a:pt x="408268" y="71708"/>
                </a:lnTo>
                <a:lnTo>
                  <a:pt x="369447" y="52425"/>
                </a:lnTo>
                <a:lnTo>
                  <a:pt x="327081" y="40286"/>
                </a:lnTo>
                <a:lnTo>
                  <a:pt x="282347" y="36106"/>
                </a:lnTo>
                <a:close/>
              </a:path>
              <a:path w="769619" h="811530">
                <a:moveTo>
                  <a:pt x="176288" y="60388"/>
                </a:moveTo>
                <a:lnTo>
                  <a:pt x="173240" y="61874"/>
                </a:lnTo>
                <a:lnTo>
                  <a:pt x="170218" y="63411"/>
                </a:lnTo>
                <a:lnTo>
                  <a:pt x="167233" y="65023"/>
                </a:lnTo>
                <a:lnTo>
                  <a:pt x="168602" y="65023"/>
                </a:lnTo>
                <a:lnTo>
                  <a:pt x="176288" y="60388"/>
                </a:lnTo>
                <a:close/>
              </a:path>
              <a:path w="769619" h="811530">
                <a:moveTo>
                  <a:pt x="281940" y="36067"/>
                </a:moveTo>
                <a:lnTo>
                  <a:pt x="265194" y="36644"/>
                </a:lnTo>
                <a:lnTo>
                  <a:pt x="248743" y="38347"/>
                </a:lnTo>
                <a:lnTo>
                  <a:pt x="232582" y="41147"/>
                </a:lnTo>
                <a:lnTo>
                  <a:pt x="216890" y="44970"/>
                </a:lnTo>
                <a:lnTo>
                  <a:pt x="232692" y="41136"/>
                </a:lnTo>
                <a:lnTo>
                  <a:pt x="248740" y="38371"/>
                </a:lnTo>
                <a:lnTo>
                  <a:pt x="265194" y="36678"/>
                </a:lnTo>
                <a:lnTo>
                  <a:pt x="281952" y="36106"/>
                </a:lnTo>
                <a:lnTo>
                  <a:pt x="282347" y="36106"/>
                </a:lnTo>
                <a:lnTo>
                  <a:pt x="281940" y="36067"/>
                </a:lnTo>
                <a:close/>
              </a:path>
            </a:pathLst>
          </a:custGeom>
          <a:solidFill>
            <a:srgbClr val="4C99A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1679524" y="2098636"/>
            <a:ext cx="322580" cy="358775"/>
          </a:xfrm>
          <a:custGeom>
            <a:avLst/>
            <a:gdLst/>
            <a:ahLst/>
            <a:cxnLst/>
            <a:rect l="l" t="t" r="r" b="b"/>
            <a:pathLst>
              <a:path w="322580" h="358775">
                <a:moveTo>
                  <a:pt x="31089" y="0"/>
                </a:moveTo>
                <a:lnTo>
                  <a:pt x="0" y="0"/>
                </a:lnTo>
                <a:lnTo>
                  <a:pt x="0" y="30480"/>
                </a:lnTo>
                <a:lnTo>
                  <a:pt x="71729" y="102311"/>
                </a:lnTo>
                <a:lnTo>
                  <a:pt x="71729" y="110540"/>
                </a:lnTo>
                <a:lnTo>
                  <a:pt x="319430" y="358241"/>
                </a:lnTo>
                <a:lnTo>
                  <a:pt x="320517" y="347214"/>
                </a:lnTo>
                <a:lnTo>
                  <a:pt x="321348" y="336092"/>
                </a:lnTo>
                <a:lnTo>
                  <a:pt x="321930" y="324894"/>
                </a:lnTo>
                <a:lnTo>
                  <a:pt x="322275" y="313639"/>
                </a:lnTo>
                <a:lnTo>
                  <a:pt x="322478" y="310083"/>
                </a:lnTo>
                <a:lnTo>
                  <a:pt x="321449" y="270810"/>
                </a:lnTo>
                <a:lnTo>
                  <a:pt x="79451" y="18999"/>
                </a:lnTo>
                <a:lnTo>
                  <a:pt x="79248" y="18999"/>
                </a:lnTo>
                <a:lnTo>
                  <a:pt x="68980" y="11101"/>
                </a:lnTo>
                <a:lnTo>
                  <a:pt x="57378" y="5118"/>
                </a:lnTo>
                <a:lnTo>
                  <a:pt x="44672" y="1325"/>
                </a:lnTo>
                <a:lnTo>
                  <a:pt x="31089" y="0"/>
                </a:lnTo>
                <a:close/>
              </a:path>
              <a:path w="322580" h="358775">
                <a:moveTo>
                  <a:pt x="79349" y="18897"/>
                </a:moveTo>
                <a:close/>
              </a:path>
            </a:pathLst>
          </a:custGeom>
          <a:solidFill>
            <a:srgbClr val="4C99A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1436293" y="2603728"/>
            <a:ext cx="127000" cy="30587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1318552" y="2195702"/>
            <a:ext cx="362585" cy="362585"/>
          </a:xfrm>
          <a:custGeom>
            <a:avLst/>
            <a:gdLst/>
            <a:ahLst/>
            <a:cxnLst/>
            <a:rect l="l" t="t" r="r" b="b"/>
            <a:pathLst>
              <a:path w="362585" h="362585">
                <a:moveTo>
                  <a:pt x="181241" y="0"/>
                </a:moveTo>
                <a:lnTo>
                  <a:pt x="133116" y="6485"/>
                </a:lnTo>
                <a:lnTo>
                  <a:pt x="89836" y="24780"/>
                </a:lnTo>
                <a:lnTo>
                  <a:pt x="53144" y="53144"/>
                </a:lnTo>
                <a:lnTo>
                  <a:pt x="24780" y="89836"/>
                </a:lnTo>
                <a:lnTo>
                  <a:pt x="6485" y="133116"/>
                </a:lnTo>
                <a:lnTo>
                  <a:pt x="0" y="181241"/>
                </a:lnTo>
                <a:lnTo>
                  <a:pt x="6485" y="229361"/>
                </a:lnTo>
                <a:lnTo>
                  <a:pt x="24780" y="272637"/>
                </a:lnTo>
                <a:lnTo>
                  <a:pt x="53144" y="309327"/>
                </a:lnTo>
                <a:lnTo>
                  <a:pt x="89836" y="337690"/>
                </a:lnTo>
                <a:lnTo>
                  <a:pt x="133116" y="355985"/>
                </a:lnTo>
                <a:lnTo>
                  <a:pt x="181241" y="362470"/>
                </a:lnTo>
                <a:lnTo>
                  <a:pt x="229367" y="355985"/>
                </a:lnTo>
                <a:lnTo>
                  <a:pt x="272646" y="337690"/>
                </a:lnTo>
                <a:lnTo>
                  <a:pt x="276274" y="334886"/>
                </a:lnTo>
                <a:lnTo>
                  <a:pt x="252399" y="334886"/>
                </a:lnTo>
                <a:lnTo>
                  <a:pt x="239015" y="305993"/>
                </a:lnTo>
                <a:lnTo>
                  <a:pt x="158915" y="305993"/>
                </a:lnTo>
                <a:lnTo>
                  <a:pt x="158915" y="261696"/>
                </a:lnTo>
                <a:lnTo>
                  <a:pt x="291847" y="261696"/>
                </a:lnTo>
                <a:lnTo>
                  <a:pt x="298627" y="252158"/>
                </a:lnTo>
                <a:lnTo>
                  <a:pt x="301371" y="247421"/>
                </a:lnTo>
                <a:lnTo>
                  <a:pt x="302171" y="245973"/>
                </a:lnTo>
                <a:lnTo>
                  <a:pt x="302945" y="244500"/>
                </a:lnTo>
                <a:lnTo>
                  <a:pt x="303682" y="243027"/>
                </a:lnTo>
                <a:lnTo>
                  <a:pt x="350220" y="243027"/>
                </a:lnTo>
                <a:lnTo>
                  <a:pt x="354011" y="234061"/>
                </a:lnTo>
                <a:lnTo>
                  <a:pt x="158915" y="234061"/>
                </a:lnTo>
                <a:lnTo>
                  <a:pt x="158915" y="209600"/>
                </a:lnTo>
                <a:lnTo>
                  <a:pt x="165505" y="173039"/>
                </a:lnTo>
                <a:lnTo>
                  <a:pt x="180003" y="147808"/>
                </a:lnTo>
                <a:lnTo>
                  <a:pt x="182753" y="144094"/>
                </a:lnTo>
                <a:lnTo>
                  <a:pt x="59791" y="144094"/>
                </a:lnTo>
                <a:lnTo>
                  <a:pt x="19304" y="131724"/>
                </a:lnTo>
                <a:lnTo>
                  <a:pt x="27792" y="109624"/>
                </a:lnTo>
                <a:lnTo>
                  <a:pt x="39238" y="88982"/>
                </a:lnTo>
                <a:lnTo>
                  <a:pt x="70307" y="53289"/>
                </a:lnTo>
                <a:lnTo>
                  <a:pt x="104170" y="30451"/>
                </a:lnTo>
                <a:lnTo>
                  <a:pt x="136982" y="17780"/>
                </a:lnTo>
                <a:lnTo>
                  <a:pt x="256085" y="17780"/>
                </a:lnTo>
                <a:lnTo>
                  <a:pt x="229367" y="6485"/>
                </a:lnTo>
                <a:lnTo>
                  <a:pt x="181241" y="0"/>
                </a:lnTo>
                <a:close/>
              </a:path>
              <a:path w="362585" h="362585">
                <a:moveTo>
                  <a:pt x="350220" y="243027"/>
                </a:moveTo>
                <a:lnTo>
                  <a:pt x="303682" y="243027"/>
                </a:lnTo>
                <a:lnTo>
                  <a:pt x="332409" y="257517"/>
                </a:lnTo>
                <a:lnTo>
                  <a:pt x="331393" y="259537"/>
                </a:lnTo>
                <a:lnTo>
                  <a:pt x="294408" y="307187"/>
                </a:lnTo>
                <a:lnTo>
                  <a:pt x="252399" y="334886"/>
                </a:lnTo>
                <a:lnTo>
                  <a:pt x="276274" y="334886"/>
                </a:lnTo>
                <a:lnTo>
                  <a:pt x="309338" y="309327"/>
                </a:lnTo>
                <a:lnTo>
                  <a:pt x="337702" y="272637"/>
                </a:lnTo>
                <a:lnTo>
                  <a:pt x="350220" y="243027"/>
                </a:lnTo>
                <a:close/>
              </a:path>
              <a:path w="362585" h="362585">
                <a:moveTo>
                  <a:pt x="291847" y="261696"/>
                </a:moveTo>
                <a:lnTo>
                  <a:pt x="203212" y="261696"/>
                </a:lnTo>
                <a:lnTo>
                  <a:pt x="203212" y="305993"/>
                </a:lnTo>
                <a:lnTo>
                  <a:pt x="239015" y="305993"/>
                </a:lnTo>
                <a:lnTo>
                  <a:pt x="238874" y="305689"/>
                </a:lnTo>
                <a:lnTo>
                  <a:pt x="256660" y="295790"/>
                </a:lnTo>
                <a:lnTo>
                  <a:pt x="272718" y="283424"/>
                </a:lnTo>
                <a:lnTo>
                  <a:pt x="286792" y="268807"/>
                </a:lnTo>
                <a:lnTo>
                  <a:pt x="291847" y="261696"/>
                </a:lnTo>
                <a:close/>
              </a:path>
              <a:path w="362585" h="362585">
                <a:moveTo>
                  <a:pt x="309754" y="53682"/>
                </a:moveTo>
                <a:lnTo>
                  <a:pt x="180886" y="53682"/>
                </a:lnTo>
                <a:lnTo>
                  <a:pt x="207016" y="57647"/>
                </a:lnTo>
                <a:lnTo>
                  <a:pt x="227530" y="68921"/>
                </a:lnTo>
                <a:lnTo>
                  <a:pt x="240932" y="86574"/>
                </a:lnTo>
                <a:lnTo>
                  <a:pt x="245732" y="109677"/>
                </a:lnTo>
                <a:lnTo>
                  <a:pt x="239088" y="137814"/>
                </a:lnTo>
                <a:lnTo>
                  <a:pt x="224472" y="157513"/>
                </a:lnTo>
                <a:lnTo>
                  <a:pt x="209856" y="176148"/>
                </a:lnTo>
                <a:lnTo>
                  <a:pt x="203212" y="201091"/>
                </a:lnTo>
                <a:lnTo>
                  <a:pt x="203212" y="234061"/>
                </a:lnTo>
                <a:lnTo>
                  <a:pt x="354011" y="234061"/>
                </a:lnTo>
                <a:lnTo>
                  <a:pt x="355998" y="229361"/>
                </a:lnTo>
                <a:lnTo>
                  <a:pt x="362483" y="181241"/>
                </a:lnTo>
                <a:lnTo>
                  <a:pt x="355998" y="133116"/>
                </a:lnTo>
                <a:lnTo>
                  <a:pt x="337702" y="89836"/>
                </a:lnTo>
                <a:lnTo>
                  <a:pt x="309754" y="53682"/>
                </a:lnTo>
                <a:close/>
              </a:path>
              <a:path w="362585" h="362585">
                <a:moveTo>
                  <a:pt x="256085" y="17780"/>
                </a:moveTo>
                <a:lnTo>
                  <a:pt x="136982" y="17780"/>
                </a:lnTo>
                <a:lnTo>
                  <a:pt x="148043" y="58635"/>
                </a:lnTo>
                <a:lnTo>
                  <a:pt x="135654" y="62684"/>
                </a:lnTo>
                <a:lnTo>
                  <a:pt x="101727" y="82194"/>
                </a:lnTo>
                <a:lnTo>
                  <a:pt x="74556" y="112328"/>
                </a:lnTo>
                <a:lnTo>
                  <a:pt x="59791" y="144094"/>
                </a:lnTo>
                <a:lnTo>
                  <a:pt x="182753" y="144094"/>
                </a:lnTo>
                <a:lnTo>
                  <a:pt x="194501" y="128226"/>
                </a:lnTo>
                <a:lnTo>
                  <a:pt x="195139" y="126326"/>
                </a:lnTo>
                <a:lnTo>
                  <a:pt x="116738" y="126326"/>
                </a:lnTo>
                <a:lnTo>
                  <a:pt x="116749" y="109624"/>
                </a:lnTo>
                <a:lnTo>
                  <a:pt x="121478" y="86724"/>
                </a:lnTo>
                <a:lnTo>
                  <a:pt x="134724" y="69054"/>
                </a:lnTo>
                <a:lnTo>
                  <a:pt x="155014" y="57697"/>
                </a:lnTo>
                <a:lnTo>
                  <a:pt x="180886" y="53682"/>
                </a:lnTo>
                <a:lnTo>
                  <a:pt x="309754" y="53682"/>
                </a:lnTo>
                <a:lnTo>
                  <a:pt x="309338" y="53144"/>
                </a:lnTo>
                <a:lnTo>
                  <a:pt x="272646" y="24780"/>
                </a:lnTo>
                <a:lnTo>
                  <a:pt x="256085" y="17780"/>
                </a:lnTo>
                <a:close/>
              </a:path>
              <a:path w="362585" h="362585">
                <a:moveTo>
                  <a:pt x="180886" y="89115"/>
                </a:moveTo>
                <a:lnTo>
                  <a:pt x="173300" y="90937"/>
                </a:lnTo>
                <a:lnTo>
                  <a:pt x="166974" y="96246"/>
                </a:lnTo>
                <a:lnTo>
                  <a:pt x="162642" y="104814"/>
                </a:lnTo>
                <a:lnTo>
                  <a:pt x="161036" y="116408"/>
                </a:lnTo>
                <a:lnTo>
                  <a:pt x="161036" y="126326"/>
                </a:lnTo>
                <a:lnTo>
                  <a:pt x="195139" y="126326"/>
                </a:lnTo>
                <a:lnTo>
                  <a:pt x="201091" y="108610"/>
                </a:lnTo>
                <a:lnTo>
                  <a:pt x="199529" y="100779"/>
                </a:lnTo>
                <a:lnTo>
                  <a:pt x="195241" y="94610"/>
                </a:lnTo>
                <a:lnTo>
                  <a:pt x="188827" y="90567"/>
                </a:lnTo>
                <a:lnTo>
                  <a:pt x="180886" y="89115"/>
                </a:lnTo>
                <a:close/>
              </a:path>
            </a:pathLst>
          </a:custGeom>
          <a:solidFill>
            <a:srgbClr val="90B9C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1435290" y="2249385"/>
            <a:ext cx="128993" cy="25232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1257592" y="2134742"/>
            <a:ext cx="484505" cy="484505"/>
          </a:xfrm>
          <a:custGeom>
            <a:avLst/>
            <a:gdLst/>
            <a:ahLst/>
            <a:cxnLst/>
            <a:rect l="l" t="t" r="r" b="b"/>
            <a:pathLst>
              <a:path w="484505" h="484505">
                <a:moveTo>
                  <a:pt x="242201" y="0"/>
                </a:moveTo>
                <a:lnTo>
                  <a:pt x="193450" y="4929"/>
                </a:lnTo>
                <a:lnTo>
                  <a:pt x="148014" y="19062"/>
                </a:lnTo>
                <a:lnTo>
                  <a:pt x="106877" y="41419"/>
                </a:lnTo>
                <a:lnTo>
                  <a:pt x="71018" y="71016"/>
                </a:lnTo>
                <a:lnTo>
                  <a:pt x="41419" y="106874"/>
                </a:lnTo>
                <a:lnTo>
                  <a:pt x="19063" y="148009"/>
                </a:lnTo>
                <a:lnTo>
                  <a:pt x="4929" y="193441"/>
                </a:lnTo>
                <a:lnTo>
                  <a:pt x="0" y="242189"/>
                </a:lnTo>
                <a:lnTo>
                  <a:pt x="4929" y="290940"/>
                </a:lnTo>
                <a:lnTo>
                  <a:pt x="19063" y="336375"/>
                </a:lnTo>
                <a:lnTo>
                  <a:pt x="41419" y="377513"/>
                </a:lnTo>
                <a:lnTo>
                  <a:pt x="71018" y="413372"/>
                </a:lnTo>
                <a:lnTo>
                  <a:pt x="106877" y="442970"/>
                </a:lnTo>
                <a:lnTo>
                  <a:pt x="148014" y="465327"/>
                </a:lnTo>
                <a:lnTo>
                  <a:pt x="193450" y="479461"/>
                </a:lnTo>
                <a:lnTo>
                  <a:pt x="242201" y="484390"/>
                </a:lnTo>
                <a:lnTo>
                  <a:pt x="290952" y="479461"/>
                </a:lnTo>
                <a:lnTo>
                  <a:pt x="336386" y="465327"/>
                </a:lnTo>
                <a:lnTo>
                  <a:pt x="377522" y="442970"/>
                </a:lnTo>
                <a:lnTo>
                  <a:pt x="401193" y="423430"/>
                </a:lnTo>
                <a:lnTo>
                  <a:pt x="242201" y="423430"/>
                </a:lnTo>
                <a:lnTo>
                  <a:pt x="194076" y="416945"/>
                </a:lnTo>
                <a:lnTo>
                  <a:pt x="150796" y="398650"/>
                </a:lnTo>
                <a:lnTo>
                  <a:pt x="114104" y="370285"/>
                </a:lnTo>
                <a:lnTo>
                  <a:pt x="85740" y="333593"/>
                </a:lnTo>
                <a:lnTo>
                  <a:pt x="67445" y="290314"/>
                </a:lnTo>
                <a:lnTo>
                  <a:pt x="60959" y="242189"/>
                </a:lnTo>
                <a:lnTo>
                  <a:pt x="67445" y="194068"/>
                </a:lnTo>
                <a:lnTo>
                  <a:pt x="85740" y="150793"/>
                </a:lnTo>
                <a:lnTo>
                  <a:pt x="114104" y="114103"/>
                </a:lnTo>
                <a:lnTo>
                  <a:pt x="150796" y="85740"/>
                </a:lnTo>
                <a:lnTo>
                  <a:pt x="194076" y="67445"/>
                </a:lnTo>
                <a:lnTo>
                  <a:pt x="242201" y="60960"/>
                </a:lnTo>
                <a:lnTo>
                  <a:pt x="401195" y="60960"/>
                </a:lnTo>
                <a:lnTo>
                  <a:pt x="377522" y="41419"/>
                </a:lnTo>
                <a:lnTo>
                  <a:pt x="336386" y="19062"/>
                </a:lnTo>
                <a:lnTo>
                  <a:pt x="290952" y="4929"/>
                </a:lnTo>
                <a:lnTo>
                  <a:pt x="242201" y="0"/>
                </a:lnTo>
                <a:close/>
              </a:path>
              <a:path w="484505" h="484505">
                <a:moveTo>
                  <a:pt x="401195" y="60960"/>
                </a:moveTo>
                <a:lnTo>
                  <a:pt x="242201" y="60960"/>
                </a:lnTo>
                <a:lnTo>
                  <a:pt x="290326" y="67445"/>
                </a:lnTo>
                <a:lnTo>
                  <a:pt x="333603" y="85740"/>
                </a:lnTo>
                <a:lnTo>
                  <a:pt x="370292" y="114103"/>
                </a:lnTo>
                <a:lnTo>
                  <a:pt x="398653" y="150793"/>
                </a:lnTo>
                <a:lnTo>
                  <a:pt x="416946" y="194068"/>
                </a:lnTo>
                <a:lnTo>
                  <a:pt x="423430" y="242189"/>
                </a:lnTo>
                <a:lnTo>
                  <a:pt x="416946" y="290314"/>
                </a:lnTo>
                <a:lnTo>
                  <a:pt x="398653" y="333593"/>
                </a:lnTo>
                <a:lnTo>
                  <a:pt x="370292" y="370285"/>
                </a:lnTo>
                <a:lnTo>
                  <a:pt x="333603" y="398650"/>
                </a:lnTo>
                <a:lnTo>
                  <a:pt x="290326" y="416945"/>
                </a:lnTo>
                <a:lnTo>
                  <a:pt x="242201" y="423430"/>
                </a:lnTo>
                <a:lnTo>
                  <a:pt x="401193" y="423430"/>
                </a:lnTo>
                <a:lnTo>
                  <a:pt x="442974" y="377513"/>
                </a:lnTo>
                <a:lnTo>
                  <a:pt x="465329" y="336375"/>
                </a:lnTo>
                <a:lnTo>
                  <a:pt x="479461" y="290940"/>
                </a:lnTo>
                <a:lnTo>
                  <a:pt x="484390" y="242189"/>
                </a:lnTo>
                <a:lnTo>
                  <a:pt x="479461" y="193441"/>
                </a:lnTo>
                <a:lnTo>
                  <a:pt x="465329" y="148009"/>
                </a:lnTo>
                <a:lnTo>
                  <a:pt x="442974" y="106874"/>
                </a:lnTo>
                <a:lnTo>
                  <a:pt x="413378" y="71016"/>
                </a:lnTo>
                <a:lnTo>
                  <a:pt x="401195" y="60960"/>
                </a:lnTo>
                <a:close/>
              </a:path>
            </a:pathLst>
          </a:custGeom>
          <a:solidFill>
            <a:srgbClr val="ED4E3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1337856" y="2213483"/>
            <a:ext cx="128905" cy="126364"/>
          </a:xfrm>
          <a:custGeom>
            <a:avLst/>
            <a:gdLst/>
            <a:ahLst/>
            <a:cxnLst/>
            <a:rect l="l" t="t" r="r" b="b"/>
            <a:pathLst>
              <a:path w="128905" h="126364">
                <a:moveTo>
                  <a:pt x="117678" y="0"/>
                </a:moveTo>
                <a:lnTo>
                  <a:pt x="69568" y="21524"/>
                </a:lnTo>
                <a:lnTo>
                  <a:pt x="34161" y="52322"/>
                </a:lnTo>
                <a:lnTo>
                  <a:pt x="8483" y="91844"/>
                </a:lnTo>
                <a:lnTo>
                  <a:pt x="0" y="113944"/>
                </a:lnTo>
                <a:lnTo>
                  <a:pt x="40487" y="126314"/>
                </a:lnTo>
                <a:lnTo>
                  <a:pt x="46774" y="109896"/>
                </a:lnTo>
                <a:lnTo>
                  <a:pt x="55243" y="94548"/>
                </a:lnTo>
                <a:lnTo>
                  <a:pt x="82410" y="64414"/>
                </a:lnTo>
                <a:lnTo>
                  <a:pt x="116350" y="44904"/>
                </a:lnTo>
                <a:lnTo>
                  <a:pt x="128739" y="40855"/>
                </a:lnTo>
                <a:lnTo>
                  <a:pt x="117678" y="0"/>
                </a:lnTo>
                <a:close/>
              </a:path>
            </a:pathLst>
          </a:custGeom>
          <a:solidFill>
            <a:srgbClr val="DFE6E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1557426" y="2438730"/>
            <a:ext cx="93535" cy="9185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1679498" y="2098687"/>
            <a:ext cx="102234" cy="11048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1679498" y="2568575"/>
            <a:ext cx="102235" cy="86614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1217851" y="2098687"/>
            <a:ext cx="102235" cy="110489"/>
          </a:xfrm>
          <a:custGeom>
            <a:avLst/>
            <a:gdLst/>
            <a:ahLst/>
            <a:cxnLst/>
            <a:rect l="l" t="t" r="r" b="b"/>
            <a:pathLst>
              <a:path w="102234" h="110489">
                <a:moveTo>
                  <a:pt x="102235" y="0"/>
                </a:moveTo>
                <a:lnTo>
                  <a:pt x="71120" y="0"/>
                </a:lnTo>
                <a:lnTo>
                  <a:pt x="43467" y="5597"/>
                </a:lnTo>
                <a:lnTo>
                  <a:pt x="20858" y="20853"/>
                </a:lnTo>
                <a:lnTo>
                  <a:pt x="5599" y="43462"/>
                </a:lnTo>
                <a:lnTo>
                  <a:pt x="0" y="71120"/>
                </a:lnTo>
                <a:lnTo>
                  <a:pt x="0" y="110490"/>
                </a:lnTo>
                <a:lnTo>
                  <a:pt x="30480" y="110490"/>
                </a:lnTo>
                <a:lnTo>
                  <a:pt x="30480" y="71120"/>
                </a:lnTo>
                <a:lnTo>
                  <a:pt x="33677" y="55318"/>
                </a:lnTo>
                <a:lnTo>
                  <a:pt x="42394" y="42398"/>
                </a:lnTo>
                <a:lnTo>
                  <a:pt x="55313" y="33679"/>
                </a:lnTo>
                <a:lnTo>
                  <a:pt x="71120" y="30480"/>
                </a:lnTo>
                <a:lnTo>
                  <a:pt x="102235" y="30480"/>
                </a:lnTo>
                <a:lnTo>
                  <a:pt x="10223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1217853" y="2568575"/>
            <a:ext cx="102234" cy="86613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6795998" y="1957374"/>
            <a:ext cx="1016000" cy="1016000"/>
          </a:xfrm>
          <a:custGeom>
            <a:avLst/>
            <a:gdLst/>
            <a:ahLst/>
            <a:cxnLst/>
            <a:rect l="l" t="t" r="r" b="b"/>
            <a:pathLst>
              <a:path w="1016000" h="1016000">
                <a:moveTo>
                  <a:pt x="508000" y="0"/>
                </a:moveTo>
                <a:lnTo>
                  <a:pt x="459082" y="2325"/>
                </a:lnTo>
                <a:lnTo>
                  <a:pt x="411479" y="9161"/>
                </a:lnTo>
                <a:lnTo>
                  <a:pt x="365404" y="20293"/>
                </a:lnTo>
                <a:lnTo>
                  <a:pt x="321068" y="35510"/>
                </a:lnTo>
                <a:lnTo>
                  <a:pt x="278686" y="54596"/>
                </a:lnTo>
                <a:lnTo>
                  <a:pt x="238470" y="77341"/>
                </a:lnTo>
                <a:lnTo>
                  <a:pt x="200633" y="103530"/>
                </a:lnTo>
                <a:lnTo>
                  <a:pt x="165389" y="132950"/>
                </a:lnTo>
                <a:lnTo>
                  <a:pt x="132950" y="165389"/>
                </a:lnTo>
                <a:lnTo>
                  <a:pt x="103530" y="200633"/>
                </a:lnTo>
                <a:lnTo>
                  <a:pt x="77341" y="238470"/>
                </a:lnTo>
                <a:lnTo>
                  <a:pt x="54596" y="278686"/>
                </a:lnTo>
                <a:lnTo>
                  <a:pt x="35510" y="321068"/>
                </a:lnTo>
                <a:lnTo>
                  <a:pt x="20293" y="365404"/>
                </a:lnTo>
                <a:lnTo>
                  <a:pt x="9161" y="411480"/>
                </a:lnTo>
                <a:lnTo>
                  <a:pt x="2325" y="459082"/>
                </a:lnTo>
                <a:lnTo>
                  <a:pt x="0" y="508000"/>
                </a:lnTo>
                <a:lnTo>
                  <a:pt x="2368" y="557352"/>
                </a:lnTo>
                <a:lnTo>
                  <a:pt x="9328" y="605367"/>
                </a:lnTo>
                <a:lnTo>
                  <a:pt x="20659" y="651824"/>
                </a:lnTo>
                <a:lnTo>
                  <a:pt x="36144" y="696504"/>
                </a:lnTo>
                <a:lnTo>
                  <a:pt x="55562" y="739188"/>
                </a:lnTo>
                <a:lnTo>
                  <a:pt x="78695" y="779657"/>
                </a:lnTo>
                <a:lnTo>
                  <a:pt x="105324" y="817691"/>
                </a:lnTo>
                <a:lnTo>
                  <a:pt x="135229" y="853071"/>
                </a:lnTo>
                <a:lnTo>
                  <a:pt x="168192" y="885579"/>
                </a:lnTo>
                <a:lnTo>
                  <a:pt x="203993" y="914994"/>
                </a:lnTo>
                <a:lnTo>
                  <a:pt x="242414" y="941098"/>
                </a:lnTo>
                <a:lnTo>
                  <a:pt x="283235" y="963671"/>
                </a:lnTo>
                <a:lnTo>
                  <a:pt x="326237" y="982494"/>
                </a:lnTo>
                <a:lnTo>
                  <a:pt x="371201" y="997348"/>
                </a:lnTo>
                <a:lnTo>
                  <a:pt x="417909" y="1008014"/>
                </a:lnTo>
                <a:lnTo>
                  <a:pt x="466140" y="1014272"/>
                </a:lnTo>
                <a:lnTo>
                  <a:pt x="508000" y="1016000"/>
                </a:lnTo>
                <a:lnTo>
                  <a:pt x="517277" y="1015920"/>
                </a:lnTo>
                <a:lnTo>
                  <a:pt x="564365" y="1012828"/>
                </a:lnTo>
                <a:lnTo>
                  <a:pt x="602688" y="1007119"/>
                </a:lnTo>
                <a:lnTo>
                  <a:pt x="666705" y="990651"/>
                </a:lnTo>
                <a:lnTo>
                  <a:pt x="710128" y="974136"/>
                </a:lnTo>
                <a:lnTo>
                  <a:pt x="751545" y="953865"/>
                </a:lnTo>
                <a:lnTo>
                  <a:pt x="790746" y="930046"/>
                </a:lnTo>
                <a:lnTo>
                  <a:pt x="827523" y="902890"/>
                </a:lnTo>
                <a:lnTo>
                  <a:pt x="861665" y="872607"/>
                </a:lnTo>
                <a:lnTo>
                  <a:pt x="892962" y="839406"/>
                </a:lnTo>
                <a:lnTo>
                  <a:pt x="921205" y="803498"/>
                </a:lnTo>
                <a:lnTo>
                  <a:pt x="946184" y="765092"/>
                </a:lnTo>
                <a:lnTo>
                  <a:pt x="967689" y="724399"/>
                </a:lnTo>
                <a:lnTo>
                  <a:pt x="985512" y="681628"/>
                </a:lnTo>
                <a:lnTo>
                  <a:pt x="999440" y="636990"/>
                </a:lnTo>
                <a:lnTo>
                  <a:pt x="1009267" y="590694"/>
                </a:lnTo>
                <a:lnTo>
                  <a:pt x="1014780" y="542950"/>
                </a:lnTo>
                <a:lnTo>
                  <a:pt x="1015923" y="516804"/>
                </a:lnTo>
                <a:lnTo>
                  <a:pt x="1015898" y="500481"/>
                </a:lnTo>
                <a:lnTo>
                  <a:pt x="1012929" y="452179"/>
                </a:lnTo>
                <a:lnTo>
                  <a:pt x="1005558" y="405198"/>
                </a:lnTo>
                <a:lnTo>
                  <a:pt x="993994" y="359745"/>
                </a:lnTo>
                <a:lnTo>
                  <a:pt x="978444" y="316029"/>
                </a:lnTo>
                <a:lnTo>
                  <a:pt x="959115" y="274255"/>
                </a:lnTo>
                <a:lnTo>
                  <a:pt x="936215" y="234631"/>
                </a:lnTo>
                <a:lnTo>
                  <a:pt x="909952" y="197366"/>
                </a:lnTo>
                <a:lnTo>
                  <a:pt x="880533" y="162665"/>
                </a:lnTo>
                <a:lnTo>
                  <a:pt x="848165" y="130737"/>
                </a:lnTo>
                <a:lnTo>
                  <a:pt x="813057" y="101789"/>
                </a:lnTo>
                <a:lnTo>
                  <a:pt x="775416" y="76027"/>
                </a:lnTo>
                <a:lnTo>
                  <a:pt x="735449" y="53661"/>
                </a:lnTo>
                <a:lnTo>
                  <a:pt x="693365" y="34895"/>
                </a:lnTo>
                <a:lnTo>
                  <a:pt x="649370" y="19939"/>
                </a:lnTo>
                <a:lnTo>
                  <a:pt x="603672" y="9000"/>
                </a:lnTo>
                <a:lnTo>
                  <a:pt x="556480" y="2284"/>
                </a:lnTo>
                <a:lnTo>
                  <a:pt x="508000" y="0"/>
                </a:lnTo>
                <a:close/>
              </a:path>
            </a:pathLst>
          </a:custGeom>
          <a:solidFill>
            <a:srgbClr val="E96B5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7083526" y="2170429"/>
            <a:ext cx="728980" cy="803275"/>
          </a:xfrm>
          <a:custGeom>
            <a:avLst/>
            <a:gdLst/>
            <a:ahLst/>
            <a:cxnLst/>
            <a:rect l="l" t="t" r="r" b="b"/>
            <a:pathLst>
              <a:path w="728979" h="803275">
                <a:moveTo>
                  <a:pt x="440944" y="0"/>
                </a:moveTo>
                <a:lnTo>
                  <a:pt x="0" y="0"/>
                </a:lnTo>
                <a:lnTo>
                  <a:pt x="0" y="589991"/>
                </a:lnTo>
                <a:lnTo>
                  <a:pt x="178612" y="768604"/>
                </a:lnTo>
                <a:lnTo>
                  <a:pt x="178612" y="801217"/>
                </a:lnTo>
                <a:lnTo>
                  <a:pt x="188996" y="801958"/>
                </a:lnTo>
                <a:lnTo>
                  <a:pt x="199428" y="802500"/>
                </a:lnTo>
                <a:lnTo>
                  <a:pt x="209916" y="802832"/>
                </a:lnTo>
                <a:lnTo>
                  <a:pt x="220472" y="802944"/>
                </a:lnTo>
                <a:lnTo>
                  <a:pt x="229749" y="802865"/>
                </a:lnTo>
                <a:lnTo>
                  <a:pt x="276837" y="799772"/>
                </a:lnTo>
                <a:lnTo>
                  <a:pt x="315160" y="794064"/>
                </a:lnTo>
                <a:lnTo>
                  <a:pt x="379177" y="777595"/>
                </a:lnTo>
                <a:lnTo>
                  <a:pt x="422600" y="761081"/>
                </a:lnTo>
                <a:lnTo>
                  <a:pt x="464017" y="740809"/>
                </a:lnTo>
                <a:lnTo>
                  <a:pt x="503218" y="716991"/>
                </a:lnTo>
                <a:lnTo>
                  <a:pt x="539995" y="689835"/>
                </a:lnTo>
                <a:lnTo>
                  <a:pt x="574137" y="659551"/>
                </a:lnTo>
                <a:lnTo>
                  <a:pt x="605434" y="626351"/>
                </a:lnTo>
                <a:lnTo>
                  <a:pt x="633677" y="590443"/>
                </a:lnTo>
                <a:lnTo>
                  <a:pt x="658656" y="552037"/>
                </a:lnTo>
                <a:lnTo>
                  <a:pt x="680161" y="511344"/>
                </a:lnTo>
                <a:lnTo>
                  <a:pt x="697984" y="468573"/>
                </a:lnTo>
                <a:lnTo>
                  <a:pt x="711912" y="423935"/>
                </a:lnTo>
                <a:lnTo>
                  <a:pt x="721739" y="377639"/>
                </a:lnTo>
                <a:lnTo>
                  <a:pt x="727252" y="329895"/>
                </a:lnTo>
                <a:lnTo>
                  <a:pt x="728395" y="303749"/>
                </a:lnTo>
                <a:lnTo>
                  <a:pt x="728370" y="287426"/>
                </a:lnTo>
                <a:lnTo>
                  <a:pt x="440944" y="0"/>
                </a:lnTo>
                <a:close/>
              </a:path>
            </a:pathLst>
          </a:custGeom>
          <a:solidFill>
            <a:srgbClr val="B55C4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7083514" y="2170379"/>
            <a:ext cx="441325" cy="590550"/>
          </a:xfrm>
          <a:custGeom>
            <a:avLst/>
            <a:gdLst/>
            <a:ahLst/>
            <a:cxnLst/>
            <a:rect l="l" t="t" r="r" b="b"/>
            <a:pathLst>
              <a:path w="441325" h="590550">
                <a:moveTo>
                  <a:pt x="440918" y="590067"/>
                </a:moveTo>
                <a:lnTo>
                  <a:pt x="0" y="590067"/>
                </a:lnTo>
                <a:lnTo>
                  <a:pt x="0" y="0"/>
                </a:lnTo>
                <a:lnTo>
                  <a:pt x="440918" y="0"/>
                </a:lnTo>
                <a:lnTo>
                  <a:pt x="440918" y="590067"/>
                </a:lnTo>
                <a:close/>
              </a:path>
            </a:pathLst>
          </a:custGeom>
          <a:solidFill>
            <a:srgbClr val="ECEDE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7135800" y="2241194"/>
            <a:ext cx="55880" cy="52069"/>
          </a:xfrm>
          <a:custGeom>
            <a:avLst/>
            <a:gdLst/>
            <a:ahLst/>
            <a:cxnLst/>
            <a:rect l="l" t="t" r="r" b="b"/>
            <a:pathLst>
              <a:path w="55879" h="52069">
                <a:moveTo>
                  <a:pt x="55879" y="52070"/>
                </a:moveTo>
                <a:lnTo>
                  <a:pt x="0" y="52070"/>
                </a:lnTo>
                <a:lnTo>
                  <a:pt x="0" y="0"/>
                </a:lnTo>
                <a:lnTo>
                  <a:pt x="55879" y="0"/>
                </a:lnTo>
                <a:lnTo>
                  <a:pt x="55879" y="5207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7135800" y="2360879"/>
            <a:ext cx="55880" cy="52069"/>
          </a:xfrm>
          <a:custGeom>
            <a:avLst/>
            <a:gdLst/>
            <a:ahLst/>
            <a:cxnLst/>
            <a:rect l="l" t="t" r="r" b="b"/>
            <a:pathLst>
              <a:path w="55879" h="52069">
                <a:moveTo>
                  <a:pt x="55879" y="52070"/>
                </a:moveTo>
                <a:lnTo>
                  <a:pt x="0" y="52070"/>
                </a:lnTo>
                <a:lnTo>
                  <a:pt x="0" y="0"/>
                </a:lnTo>
                <a:lnTo>
                  <a:pt x="55879" y="0"/>
                </a:lnTo>
                <a:lnTo>
                  <a:pt x="55879" y="5207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7135800" y="2480551"/>
            <a:ext cx="55880" cy="52069"/>
          </a:xfrm>
          <a:custGeom>
            <a:avLst/>
            <a:gdLst/>
            <a:ahLst/>
            <a:cxnLst/>
            <a:rect l="l" t="t" r="r" b="b"/>
            <a:pathLst>
              <a:path w="55879" h="52069">
                <a:moveTo>
                  <a:pt x="55879" y="52070"/>
                </a:moveTo>
                <a:lnTo>
                  <a:pt x="0" y="52070"/>
                </a:lnTo>
                <a:lnTo>
                  <a:pt x="0" y="0"/>
                </a:lnTo>
                <a:lnTo>
                  <a:pt x="55879" y="0"/>
                </a:lnTo>
                <a:lnTo>
                  <a:pt x="55879" y="5207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7135800" y="2600236"/>
            <a:ext cx="55880" cy="52069"/>
          </a:xfrm>
          <a:custGeom>
            <a:avLst/>
            <a:gdLst/>
            <a:ahLst/>
            <a:cxnLst/>
            <a:rect l="l" t="t" r="r" b="b"/>
            <a:pathLst>
              <a:path w="55879" h="52069">
                <a:moveTo>
                  <a:pt x="55879" y="52070"/>
                </a:moveTo>
                <a:lnTo>
                  <a:pt x="0" y="52070"/>
                </a:lnTo>
                <a:lnTo>
                  <a:pt x="0" y="0"/>
                </a:lnTo>
                <a:lnTo>
                  <a:pt x="55879" y="0"/>
                </a:lnTo>
                <a:lnTo>
                  <a:pt x="55879" y="5207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7232866" y="2249449"/>
            <a:ext cx="240665" cy="0"/>
          </a:xfrm>
          <a:custGeom>
            <a:avLst/>
            <a:gdLst/>
            <a:ahLst/>
            <a:cxnLst/>
            <a:rect l="l" t="t" r="r" b="b"/>
            <a:pathLst>
              <a:path w="240665">
                <a:moveTo>
                  <a:pt x="0" y="0"/>
                </a:moveTo>
                <a:lnTo>
                  <a:pt x="240550" y="0"/>
                </a:lnTo>
              </a:path>
            </a:pathLst>
          </a:custGeom>
          <a:ln w="16510">
            <a:solidFill>
              <a:srgbClr val="9C9C9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7232866" y="2285009"/>
            <a:ext cx="240665" cy="0"/>
          </a:xfrm>
          <a:custGeom>
            <a:avLst/>
            <a:gdLst/>
            <a:ahLst/>
            <a:cxnLst/>
            <a:rect l="l" t="t" r="r" b="b"/>
            <a:pathLst>
              <a:path w="240665">
                <a:moveTo>
                  <a:pt x="0" y="0"/>
                </a:moveTo>
                <a:lnTo>
                  <a:pt x="240550" y="0"/>
                </a:lnTo>
              </a:path>
            </a:pathLst>
          </a:custGeom>
          <a:ln w="16510">
            <a:solidFill>
              <a:srgbClr val="9C9C9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7232866" y="2369134"/>
            <a:ext cx="240665" cy="0"/>
          </a:xfrm>
          <a:custGeom>
            <a:avLst/>
            <a:gdLst/>
            <a:ahLst/>
            <a:cxnLst/>
            <a:rect l="l" t="t" r="r" b="b"/>
            <a:pathLst>
              <a:path w="240665">
                <a:moveTo>
                  <a:pt x="0" y="0"/>
                </a:moveTo>
                <a:lnTo>
                  <a:pt x="240550" y="0"/>
                </a:lnTo>
              </a:path>
            </a:pathLst>
          </a:custGeom>
          <a:ln w="16510">
            <a:solidFill>
              <a:srgbClr val="9C9C9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7232866" y="2404694"/>
            <a:ext cx="240665" cy="0"/>
          </a:xfrm>
          <a:custGeom>
            <a:avLst/>
            <a:gdLst/>
            <a:ahLst/>
            <a:cxnLst/>
            <a:rect l="l" t="t" r="r" b="b"/>
            <a:pathLst>
              <a:path w="240665">
                <a:moveTo>
                  <a:pt x="0" y="0"/>
                </a:moveTo>
                <a:lnTo>
                  <a:pt x="240550" y="0"/>
                </a:lnTo>
              </a:path>
            </a:pathLst>
          </a:custGeom>
          <a:ln w="16510">
            <a:solidFill>
              <a:srgbClr val="9C9C9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7232866" y="2488806"/>
            <a:ext cx="240665" cy="0"/>
          </a:xfrm>
          <a:custGeom>
            <a:avLst/>
            <a:gdLst/>
            <a:ahLst/>
            <a:cxnLst/>
            <a:rect l="l" t="t" r="r" b="b"/>
            <a:pathLst>
              <a:path w="240665">
                <a:moveTo>
                  <a:pt x="0" y="0"/>
                </a:moveTo>
                <a:lnTo>
                  <a:pt x="240550" y="0"/>
                </a:lnTo>
              </a:path>
            </a:pathLst>
          </a:custGeom>
          <a:ln w="16510">
            <a:solidFill>
              <a:srgbClr val="9C9C9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7232866" y="2524366"/>
            <a:ext cx="240665" cy="0"/>
          </a:xfrm>
          <a:custGeom>
            <a:avLst/>
            <a:gdLst/>
            <a:ahLst/>
            <a:cxnLst/>
            <a:rect l="l" t="t" r="r" b="b"/>
            <a:pathLst>
              <a:path w="240665">
                <a:moveTo>
                  <a:pt x="0" y="0"/>
                </a:moveTo>
                <a:lnTo>
                  <a:pt x="240550" y="0"/>
                </a:lnTo>
              </a:path>
            </a:pathLst>
          </a:custGeom>
          <a:ln w="16510">
            <a:solidFill>
              <a:srgbClr val="9C9C9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7229258" y="2414079"/>
            <a:ext cx="57150" cy="284480"/>
          </a:xfrm>
          <a:custGeom>
            <a:avLst/>
            <a:gdLst/>
            <a:ahLst/>
            <a:cxnLst/>
            <a:rect l="l" t="t" r="r" b="b"/>
            <a:pathLst>
              <a:path w="57150" h="284480">
                <a:moveTo>
                  <a:pt x="28714" y="0"/>
                </a:moveTo>
                <a:lnTo>
                  <a:pt x="28143" y="0"/>
                </a:lnTo>
                <a:lnTo>
                  <a:pt x="17187" y="2211"/>
                </a:lnTo>
                <a:lnTo>
                  <a:pt x="8242" y="8242"/>
                </a:lnTo>
                <a:lnTo>
                  <a:pt x="2211" y="17187"/>
                </a:lnTo>
                <a:lnTo>
                  <a:pt x="0" y="28143"/>
                </a:lnTo>
                <a:lnTo>
                  <a:pt x="0" y="255828"/>
                </a:lnTo>
                <a:lnTo>
                  <a:pt x="2211" y="266784"/>
                </a:lnTo>
                <a:lnTo>
                  <a:pt x="8242" y="275729"/>
                </a:lnTo>
                <a:lnTo>
                  <a:pt x="17187" y="281760"/>
                </a:lnTo>
                <a:lnTo>
                  <a:pt x="28143" y="283972"/>
                </a:lnTo>
                <a:lnTo>
                  <a:pt x="28714" y="283972"/>
                </a:lnTo>
                <a:lnTo>
                  <a:pt x="39670" y="281760"/>
                </a:lnTo>
                <a:lnTo>
                  <a:pt x="48615" y="275729"/>
                </a:lnTo>
                <a:lnTo>
                  <a:pt x="54646" y="266784"/>
                </a:lnTo>
                <a:lnTo>
                  <a:pt x="56857" y="255828"/>
                </a:lnTo>
                <a:lnTo>
                  <a:pt x="56857" y="28143"/>
                </a:lnTo>
                <a:lnTo>
                  <a:pt x="54646" y="17187"/>
                </a:lnTo>
                <a:lnTo>
                  <a:pt x="48615" y="8242"/>
                </a:lnTo>
                <a:lnTo>
                  <a:pt x="39670" y="2211"/>
                </a:lnTo>
                <a:lnTo>
                  <a:pt x="28714" y="0"/>
                </a:lnTo>
                <a:close/>
              </a:path>
            </a:pathLst>
          </a:custGeom>
          <a:solidFill>
            <a:srgbClr val="F9C58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7286117" y="2536888"/>
            <a:ext cx="57150" cy="161290"/>
          </a:xfrm>
          <a:custGeom>
            <a:avLst/>
            <a:gdLst/>
            <a:ahLst/>
            <a:cxnLst/>
            <a:rect l="l" t="t" r="r" b="b"/>
            <a:pathLst>
              <a:path w="57150" h="161289">
                <a:moveTo>
                  <a:pt x="28714" y="0"/>
                </a:moveTo>
                <a:lnTo>
                  <a:pt x="28143" y="0"/>
                </a:lnTo>
                <a:lnTo>
                  <a:pt x="17187" y="2211"/>
                </a:lnTo>
                <a:lnTo>
                  <a:pt x="8242" y="8242"/>
                </a:lnTo>
                <a:lnTo>
                  <a:pt x="2211" y="17187"/>
                </a:lnTo>
                <a:lnTo>
                  <a:pt x="0" y="28143"/>
                </a:lnTo>
                <a:lnTo>
                  <a:pt x="0" y="133019"/>
                </a:lnTo>
                <a:lnTo>
                  <a:pt x="2211" y="143975"/>
                </a:lnTo>
                <a:lnTo>
                  <a:pt x="8242" y="152920"/>
                </a:lnTo>
                <a:lnTo>
                  <a:pt x="17187" y="158951"/>
                </a:lnTo>
                <a:lnTo>
                  <a:pt x="28143" y="161162"/>
                </a:lnTo>
                <a:lnTo>
                  <a:pt x="28714" y="161162"/>
                </a:lnTo>
                <a:lnTo>
                  <a:pt x="39670" y="158951"/>
                </a:lnTo>
                <a:lnTo>
                  <a:pt x="48615" y="152920"/>
                </a:lnTo>
                <a:lnTo>
                  <a:pt x="54646" y="143975"/>
                </a:lnTo>
                <a:lnTo>
                  <a:pt x="56857" y="133019"/>
                </a:lnTo>
                <a:lnTo>
                  <a:pt x="56857" y="28143"/>
                </a:lnTo>
                <a:lnTo>
                  <a:pt x="54646" y="17187"/>
                </a:lnTo>
                <a:lnTo>
                  <a:pt x="48615" y="8242"/>
                </a:lnTo>
                <a:lnTo>
                  <a:pt x="39670" y="2211"/>
                </a:lnTo>
                <a:lnTo>
                  <a:pt x="28714" y="0"/>
                </a:lnTo>
                <a:close/>
              </a:path>
            </a:pathLst>
          </a:custGeom>
          <a:solidFill>
            <a:srgbClr val="F9C58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7157754" y="2581260"/>
            <a:ext cx="138430" cy="254000"/>
          </a:xfrm>
          <a:custGeom>
            <a:avLst/>
            <a:gdLst/>
            <a:ahLst/>
            <a:cxnLst/>
            <a:rect l="l" t="t" r="r" b="b"/>
            <a:pathLst>
              <a:path w="138429" h="254000">
                <a:moveTo>
                  <a:pt x="27125" y="0"/>
                </a:moveTo>
                <a:lnTo>
                  <a:pt x="0" y="34517"/>
                </a:lnTo>
                <a:lnTo>
                  <a:pt x="3470" y="46076"/>
                </a:lnTo>
                <a:lnTo>
                  <a:pt x="25411" y="89429"/>
                </a:lnTo>
                <a:lnTo>
                  <a:pt x="45316" y="134646"/>
                </a:lnTo>
                <a:lnTo>
                  <a:pt x="63060" y="181654"/>
                </a:lnTo>
                <a:lnTo>
                  <a:pt x="78514" y="230379"/>
                </a:lnTo>
                <a:lnTo>
                  <a:pt x="84107" y="241869"/>
                </a:lnTo>
                <a:lnTo>
                  <a:pt x="92984" y="249923"/>
                </a:lnTo>
                <a:lnTo>
                  <a:pt x="104012" y="253716"/>
                </a:lnTo>
                <a:lnTo>
                  <a:pt x="116055" y="252426"/>
                </a:lnTo>
                <a:lnTo>
                  <a:pt x="116652" y="252223"/>
                </a:lnTo>
                <a:lnTo>
                  <a:pt x="127421" y="245676"/>
                </a:lnTo>
                <a:lnTo>
                  <a:pt x="134910" y="235235"/>
                </a:lnTo>
                <a:lnTo>
                  <a:pt x="138382" y="222410"/>
                </a:lnTo>
                <a:lnTo>
                  <a:pt x="137099" y="208713"/>
                </a:lnTo>
                <a:lnTo>
                  <a:pt x="120547" y="157805"/>
                </a:lnTo>
                <a:lnTo>
                  <a:pt x="101628" y="108651"/>
                </a:lnTo>
                <a:lnTo>
                  <a:pt x="80471" y="61328"/>
                </a:lnTo>
                <a:lnTo>
                  <a:pt x="57204" y="15914"/>
                </a:lnTo>
                <a:lnTo>
                  <a:pt x="38744" y="831"/>
                </a:lnTo>
                <a:lnTo>
                  <a:pt x="27125" y="0"/>
                </a:lnTo>
                <a:close/>
              </a:path>
            </a:pathLst>
          </a:custGeom>
          <a:solidFill>
            <a:srgbClr val="F9C58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7342987" y="2553855"/>
            <a:ext cx="57150" cy="144780"/>
          </a:xfrm>
          <a:custGeom>
            <a:avLst/>
            <a:gdLst/>
            <a:ahLst/>
            <a:cxnLst/>
            <a:rect l="l" t="t" r="r" b="b"/>
            <a:pathLst>
              <a:path w="57150" h="144780">
                <a:moveTo>
                  <a:pt x="28714" y="0"/>
                </a:moveTo>
                <a:lnTo>
                  <a:pt x="28143" y="0"/>
                </a:lnTo>
                <a:lnTo>
                  <a:pt x="17187" y="2211"/>
                </a:lnTo>
                <a:lnTo>
                  <a:pt x="8242" y="8242"/>
                </a:lnTo>
                <a:lnTo>
                  <a:pt x="2211" y="17187"/>
                </a:lnTo>
                <a:lnTo>
                  <a:pt x="0" y="28143"/>
                </a:lnTo>
                <a:lnTo>
                  <a:pt x="0" y="116052"/>
                </a:lnTo>
                <a:lnTo>
                  <a:pt x="2211" y="127007"/>
                </a:lnTo>
                <a:lnTo>
                  <a:pt x="8242" y="135953"/>
                </a:lnTo>
                <a:lnTo>
                  <a:pt x="17187" y="141984"/>
                </a:lnTo>
                <a:lnTo>
                  <a:pt x="28143" y="144195"/>
                </a:lnTo>
                <a:lnTo>
                  <a:pt x="28714" y="144195"/>
                </a:lnTo>
                <a:lnTo>
                  <a:pt x="39670" y="141984"/>
                </a:lnTo>
                <a:lnTo>
                  <a:pt x="48615" y="135953"/>
                </a:lnTo>
                <a:lnTo>
                  <a:pt x="54646" y="127007"/>
                </a:lnTo>
                <a:lnTo>
                  <a:pt x="56857" y="116052"/>
                </a:lnTo>
                <a:lnTo>
                  <a:pt x="56857" y="28143"/>
                </a:lnTo>
                <a:lnTo>
                  <a:pt x="54646" y="17187"/>
                </a:lnTo>
                <a:lnTo>
                  <a:pt x="48615" y="8242"/>
                </a:lnTo>
                <a:lnTo>
                  <a:pt x="39670" y="2211"/>
                </a:lnTo>
                <a:lnTo>
                  <a:pt x="28714" y="0"/>
                </a:lnTo>
                <a:close/>
              </a:path>
            </a:pathLst>
          </a:custGeom>
          <a:solidFill>
            <a:srgbClr val="F9C58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7399858" y="2569984"/>
            <a:ext cx="50800" cy="128270"/>
          </a:xfrm>
          <a:custGeom>
            <a:avLst/>
            <a:gdLst/>
            <a:ahLst/>
            <a:cxnLst/>
            <a:rect l="l" t="t" r="r" b="b"/>
            <a:pathLst>
              <a:path w="50800" h="128269">
                <a:moveTo>
                  <a:pt x="25501" y="0"/>
                </a:moveTo>
                <a:lnTo>
                  <a:pt x="24993" y="0"/>
                </a:lnTo>
                <a:lnTo>
                  <a:pt x="15264" y="1963"/>
                </a:lnTo>
                <a:lnTo>
                  <a:pt x="7319" y="7319"/>
                </a:lnTo>
                <a:lnTo>
                  <a:pt x="1963" y="15264"/>
                </a:lnTo>
                <a:lnTo>
                  <a:pt x="0" y="24993"/>
                </a:lnTo>
                <a:lnTo>
                  <a:pt x="0" y="103073"/>
                </a:lnTo>
                <a:lnTo>
                  <a:pt x="1963" y="112802"/>
                </a:lnTo>
                <a:lnTo>
                  <a:pt x="7319" y="120746"/>
                </a:lnTo>
                <a:lnTo>
                  <a:pt x="15264" y="126102"/>
                </a:lnTo>
                <a:lnTo>
                  <a:pt x="24993" y="128066"/>
                </a:lnTo>
                <a:lnTo>
                  <a:pt x="25501" y="128066"/>
                </a:lnTo>
                <a:lnTo>
                  <a:pt x="35230" y="126102"/>
                </a:lnTo>
                <a:lnTo>
                  <a:pt x="43175" y="120746"/>
                </a:lnTo>
                <a:lnTo>
                  <a:pt x="48531" y="112802"/>
                </a:lnTo>
                <a:lnTo>
                  <a:pt x="50495" y="103073"/>
                </a:lnTo>
                <a:lnTo>
                  <a:pt x="50495" y="24993"/>
                </a:lnTo>
                <a:lnTo>
                  <a:pt x="48531" y="15264"/>
                </a:lnTo>
                <a:lnTo>
                  <a:pt x="43175" y="7319"/>
                </a:lnTo>
                <a:lnTo>
                  <a:pt x="35230" y="1963"/>
                </a:lnTo>
                <a:lnTo>
                  <a:pt x="25501" y="0"/>
                </a:lnTo>
                <a:close/>
              </a:path>
            </a:pathLst>
          </a:custGeom>
          <a:solidFill>
            <a:srgbClr val="F9C58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7229246" y="2711830"/>
            <a:ext cx="221615" cy="151130"/>
          </a:xfrm>
          <a:custGeom>
            <a:avLst/>
            <a:gdLst/>
            <a:ahLst/>
            <a:cxnLst/>
            <a:rect l="l" t="t" r="r" b="b"/>
            <a:pathLst>
              <a:path w="221615" h="151130">
                <a:moveTo>
                  <a:pt x="221094" y="0"/>
                </a:moveTo>
                <a:lnTo>
                  <a:pt x="0" y="0"/>
                </a:lnTo>
                <a:lnTo>
                  <a:pt x="0" y="67741"/>
                </a:lnTo>
                <a:lnTo>
                  <a:pt x="6509" y="99975"/>
                </a:lnTo>
                <a:lnTo>
                  <a:pt x="24260" y="126299"/>
                </a:lnTo>
                <a:lnTo>
                  <a:pt x="50588" y="144049"/>
                </a:lnTo>
                <a:lnTo>
                  <a:pt x="82829" y="150558"/>
                </a:lnTo>
                <a:lnTo>
                  <a:pt x="138277" y="150558"/>
                </a:lnTo>
                <a:lnTo>
                  <a:pt x="170516" y="144049"/>
                </a:lnTo>
                <a:lnTo>
                  <a:pt x="196840" y="126299"/>
                </a:lnTo>
                <a:lnTo>
                  <a:pt x="214587" y="99975"/>
                </a:lnTo>
                <a:lnTo>
                  <a:pt x="221094" y="67741"/>
                </a:lnTo>
                <a:lnTo>
                  <a:pt x="221094" y="0"/>
                </a:lnTo>
                <a:close/>
              </a:path>
            </a:pathLst>
          </a:custGeom>
          <a:solidFill>
            <a:srgbClr val="FDCF9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7262139" y="2793441"/>
            <a:ext cx="155575" cy="180340"/>
          </a:xfrm>
          <a:custGeom>
            <a:avLst/>
            <a:gdLst/>
            <a:ahLst/>
            <a:cxnLst/>
            <a:rect l="l" t="t" r="r" b="b"/>
            <a:pathLst>
              <a:path w="155575" h="180339">
                <a:moveTo>
                  <a:pt x="155346" y="0"/>
                </a:moveTo>
                <a:lnTo>
                  <a:pt x="0" y="0"/>
                </a:lnTo>
                <a:lnTo>
                  <a:pt x="0" y="178206"/>
                </a:lnTo>
                <a:lnTo>
                  <a:pt x="10383" y="178947"/>
                </a:lnTo>
                <a:lnTo>
                  <a:pt x="20815" y="179489"/>
                </a:lnTo>
                <a:lnTo>
                  <a:pt x="31303" y="179820"/>
                </a:lnTo>
                <a:lnTo>
                  <a:pt x="41859" y="179933"/>
                </a:lnTo>
                <a:lnTo>
                  <a:pt x="51136" y="179854"/>
                </a:lnTo>
                <a:lnTo>
                  <a:pt x="98224" y="176761"/>
                </a:lnTo>
                <a:lnTo>
                  <a:pt x="136547" y="171053"/>
                </a:lnTo>
                <a:lnTo>
                  <a:pt x="155346" y="167132"/>
                </a:lnTo>
                <a:lnTo>
                  <a:pt x="155346" y="0"/>
                </a:lnTo>
                <a:close/>
              </a:path>
            </a:pathLst>
          </a:custGeom>
          <a:solidFill>
            <a:srgbClr val="FDCF9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7229258" y="2625953"/>
            <a:ext cx="221615" cy="96520"/>
          </a:xfrm>
          <a:custGeom>
            <a:avLst/>
            <a:gdLst/>
            <a:ahLst/>
            <a:cxnLst/>
            <a:rect l="l" t="t" r="r" b="b"/>
            <a:pathLst>
              <a:path w="221615" h="96519">
                <a:moveTo>
                  <a:pt x="28714" y="0"/>
                </a:moveTo>
                <a:lnTo>
                  <a:pt x="28143" y="0"/>
                </a:lnTo>
                <a:lnTo>
                  <a:pt x="17187" y="2211"/>
                </a:lnTo>
                <a:lnTo>
                  <a:pt x="8242" y="8242"/>
                </a:lnTo>
                <a:lnTo>
                  <a:pt x="2211" y="17187"/>
                </a:lnTo>
                <a:lnTo>
                  <a:pt x="6" y="28109"/>
                </a:lnTo>
                <a:lnTo>
                  <a:pt x="0" y="96151"/>
                </a:lnTo>
                <a:lnTo>
                  <a:pt x="221094" y="96151"/>
                </a:lnTo>
                <a:lnTo>
                  <a:pt x="221094" y="45783"/>
                </a:lnTo>
                <a:lnTo>
                  <a:pt x="170586" y="45783"/>
                </a:lnTo>
                <a:lnTo>
                  <a:pt x="170586" y="36626"/>
                </a:lnTo>
                <a:lnTo>
                  <a:pt x="113728" y="36626"/>
                </a:lnTo>
                <a:lnTo>
                  <a:pt x="113728" y="28143"/>
                </a:lnTo>
                <a:lnTo>
                  <a:pt x="56870" y="28143"/>
                </a:lnTo>
                <a:lnTo>
                  <a:pt x="54657" y="17187"/>
                </a:lnTo>
                <a:lnTo>
                  <a:pt x="48621" y="8242"/>
                </a:lnTo>
                <a:lnTo>
                  <a:pt x="39672" y="2211"/>
                </a:lnTo>
                <a:lnTo>
                  <a:pt x="28714" y="0"/>
                </a:lnTo>
                <a:close/>
              </a:path>
              <a:path w="221615" h="96519">
                <a:moveTo>
                  <a:pt x="196087" y="20789"/>
                </a:moveTo>
                <a:lnTo>
                  <a:pt x="195592" y="20789"/>
                </a:lnTo>
                <a:lnTo>
                  <a:pt x="185861" y="22753"/>
                </a:lnTo>
                <a:lnTo>
                  <a:pt x="177912" y="28109"/>
                </a:lnTo>
                <a:lnTo>
                  <a:pt x="172552" y="36054"/>
                </a:lnTo>
                <a:lnTo>
                  <a:pt x="170586" y="45783"/>
                </a:lnTo>
                <a:lnTo>
                  <a:pt x="221094" y="45783"/>
                </a:lnTo>
                <a:lnTo>
                  <a:pt x="219130" y="36054"/>
                </a:lnTo>
                <a:lnTo>
                  <a:pt x="213772" y="28109"/>
                </a:lnTo>
                <a:lnTo>
                  <a:pt x="205824" y="22753"/>
                </a:lnTo>
                <a:lnTo>
                  <a:pt x="196087" y="20789"/>
                </a:lnTo>
                <a:close/>
              </a:path>
              <a:path w="221615" h="96519">
                <a:moveTo>
                  <a:pt x="142443" y="8483"/>
                </a:moveTo>
                <a:lnTo>
                  <a:pt x="141871" y="8483"/>
                </a:lnTo>
                <a:lnTo>
                  <a:pt x="130916" y="10694"/>
                </a:lnTo>
                <a:lnTo>
                  <a:pt x="121970" y="16725"/>
                </a:lnTo>
                <a:lnTo>
                  <a:pt x="115939" y="25671"/>
                </a:lnTo>
                <a:lnTo>
                  <a:pt x="113728" y="36626"/>
                </a:lnTo>
                <a:lnTo>
                  <a:pt x="170586" y="36626"/>
                </a:lnTo>
                <a:lnTo>
                  <a:pt x="168375" y="25671"/>
                </a:lnTo>
                <a:lnTo>
                  <a:pt x="162344" y="16725"/>
                </a:lnTo>
                <a:lnTo>
                  <a:pt x="153398" y="10694"/>
                </a:lnTo>
                <a:lnTo>
                  <a:pt x="142443" y="8483"/>
                </a:lnTo>
                <a:close/>
              </a:path>
              <a:path w="221615" h="96519">
                <a:moveTo>
                  <a:pt x="85585" y="0"/>
                </a:moveTo>
                <a:lnTo>
                  <a:pt x="85013" y="0"/>
                </a:lnTo>
                <a:lnTo>
                  <a:pt x="74058" y="2211"/>
                </a:lnTo>
                <a:lnTo>
                  <a:pt x="65112" y="8242"/>
                </a:lnTo>
                <a:lnTo>
                  <a:pt x="59081" y="17187"/>
                </a:lnTo>
                <a:lnTo>
                  <a:pt x="56870" y="28143"/>
                </a:lnTo>
                <a:lnTo>
                  <a:pt x="113728" y="28143"/>
                </a:lnTo>
                <a:lnTo>
                  <a:pt x="111517" y="17187"/>
                </a:lnTo>
                <a:lnTo>
                  <a:pt x="105486" y="8242"/>
                </a:lnTo>
                <a:lnTo>
                  <a:pt x="96540" y="2211"/>
                </a:lnTo>
                <a:lnTo>
                  <a:pt x="85585" y="0"/>
                </a:lnTo>
                <a:close/>
              </a:path>
            </a:pathLst>
          </a:custGeom>
          <a:solidFill>
            <a:srgbClr val="FDCF9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7130948" y="2196541"/>
            <a:ext cx="76009" cy="8825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7130948" y="2316441"/>
            <a:ext cx="76009" cy="88252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7130948" y="2435910"/>
            <a:ext cx="76200" cy="88265"/>
          </a:xfrm>
          <a:custGeom>
            <a:avLst/>
            <a:gdLst/>
            <a:ahLst/>
            <a:cxnLst/>
            <a:rect l="l" t="t" r="r" b="b"/>
            <a:pathLst>
              <a:path w="76200" h="88264">
                <a:moveTo>
                  <a:pt x="8928" y="22529"/>
                </a:moveTo>
                <a:lnTo>
                  <a:pt x="1549" y="26098"/>
                </a:lnTo>
                <a:lnTo>
                  <a:pt x="0" y="30530"/>
                </a:lnTo>
                <a:lnTo>
                  <a:pt x="27127" y="86626"/>
                </a:lnTo>
                <a:lnTo>
                  <a:pt x="29717" y="88252"/>
                </a:lnTo>
                <a:lnTo>
                  <a:pt x="35407" y="88252"/>
                </a:lnTo>
                <a:lnTo>
                  <a:pt x="37998" y="86626"/>
                </a:lnTo>
                <a:lnTo>
                  <a:pt x="49039" y="63792"/>
                </a:lnTo>
                <a:lnTo>
                  <a:pt x="32562" y="63792"/>
                </a:lnTo>
                <a:lnTo>
                  <a:pt x="13360" y="24066"/>
                </a:lnTo>
                <a:lnTo>
                  <a:pt x="8928" y="22529"/>
                </a:lnTo>
                <a:close/>
              </a:path>
              <a:path w="76200" h="88264">
                <a:moveTo>
                  <a:pt x="67094" y="0"/>
                </a:moveTo>
                <a:lnTo>
                  <a:pt x="62649" y="1549"/>
                </a:lnTo>
                <a:lnTo>
                  <a:pt x="32562" y="63792"/>
                </a:lnTo>
                <a:lnTo>
                  <a:pt x="49039" y="63792"/>
                </a:lnTo>
                <a:lnTo>
                  <a:pt x="76009" y="8013"/>
                </a:lnTo>
                <a:lnTo>
                  <a:pt x="74472" y="3581"/>
                </a:lnTo>
                <a:lnTo>
                  <a:pt x="67094" y="0"/>
                </a:lnTo>
                <a:close/>
              </a:path>
            </a:pathLst>
          </a:custGeom>
          <a:solidFill>
            <a:srgbClr val="80C34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8690000" y="1957362"/>
            <a:ext cx="1016000" cy="1016000"/>
          </a:xfrm>
          <a:custGeom>
            <a:avLst/>
            <a:gdLst/>
            <a:ahLst/>
            <a:cxnLst/>
            <a:rect l="l" t="t" r="r" b="b"/>
            <a:pathLst>
              <a:path w="1016000" h="1016000">
                <a:moveTo>
                  <a:pt x="510133" y="0"/>
                </a:moveTo>
                <a:lnTo>
                  <a:pt x="461207" y="2129"/>
                </a:lnTo>
                <a:lnTo>
                  <a:pt x="413576" y="8772"/>
                </a:lnTo>
                <a:lnTo>
                  <a:pt x="367455" y="19716"/>
                </a:lnTo>
                <a:lnTo>
                  <a:pt x="323058" y="34749"/>
                </a:lnTo>
                <a:lnTo>
                  <a:pt x="280598" y="53660"/>
                </a:lnTo>
                <a:lnTo>
                  <a:pt x="240289" y="76235"/>
                </a:lnTo>
                <a:lnTo>
                  <a:pt x="202344" y="102265"/>
                </a:lnTo>
                <a:lnTo>
                  <a:pt x="166978" y="131535"/>
                </a:lnTo>
                <a:lnTo>
                  <a:pt x="134405" y="163835"/>
                </a:lnTo>
                <a:lnTo>
                  <a:pt x="104838" y="198952"/>
                </a:lnTo>
                <a:lnTo>
                  <a:pt x="78491" y="236676"/>
                </a:lnTo>
                <a:lnTo>
                  <a:pt x="55577" y="276793"/>
                </a:lnTo>
                <a:lnTo>
                  <a:pt x="36312" y="319091"/>
                </a:lnTo>
                <a:lnTo>
                  <a:pt x="20907" y="363360"/>
                </a:lnTo>
                <a:lnTo>
                  <a:pt x="9578" y="409387"/>
                </a:lnTo>
                <a:lnTo>
                  <a:pt x="2537" y="456959"/>
                </a:lnTo>
                <a:lnTo>
                  <a:pt x="0" y="505866"/>
                </a:lnTo>
                <a:lnTo>
                  <a:pt x="2113" y="554793"/>
                </a:lnTo>
                <a:lnTo>
                  <a:pt x="8741" y="602427"/>
                </a:lnTo>
                <a:lnTo>
                  <a:pt x="19671" y="648552"/>
                </a:lnTo>
                <a:lnTo>
                  <a:pt x="34693" y="692954"/>
                </a:lnTo>
                <a:lnTo>
                  <a:pt x="53594" y="735420"/>
                </a:lnTo>
                <a:lnTo>
                  <a:pt x="76161" y="775735"/>
                </a:lnTo>
                <a:lnTo>
                  <a:pt x="102184" y="813685"/>
                </a:lnTo>
                <a:lnTo>
                  <a:pt x="131448" y="849056"/>
                </a:lnTo>
                <a:lnTo>
                  <a:pt x="163744" y="881634"/>
                </a:lnTo>
                <a:lnTo>
                  <a:pt x="198858" y="911204"/>
                </a:lnTo>
                <a:lnTo>
                  <a:pt x="236579" y="937553"/>
                </a:lnTo>
                <a:lnTo>
                  <a:pt x="276694" y="960466"/>
                </a:lnTo>
                <a:lnTo>
                  <a:pt x="318991" y="979729"/>
                </a:lnTo>
                <a:lnTo>
                  <a:pt x="363259" y="995128"/>
                </a:lnTo>
                <a:lnTo>
                  <a:pt x="409285" y="1006449"/>
                </a:lnTo>
                <a:lnTo>
                  <a:pt x="456858" y="1013478"/>
                </a:lnTo>
                <a:lnTo>
                  <a:pt x="505764" y="1015999"/>
                </a:lnTo>
                <a:lnTo>
                  <a:pt x="517598" y="1015941"/>
                </a:lnTo>
                <a:lnTo>
                  <a:pt x="529336" y="1015606"/>
                </a:lnTo>
                <a:lnTo>
                  <a:pt x="540997" y="1014985"/>
                </a:lnTo>
                <a:lnTo>
                  <a:pt x="552602" y="1014069"/>
                </a:lnTo>
                <a:lnTo>
                  <a:pt x="555040" y="1013967"/>
                </a:lnTo>
                <a:lnTo>
                  <a:pt x="557377" y="1013663"/>
                </a:lnTo>
                <a:lnTo>
                  <a:pt x="559816" y="1013459"/>
                </a:lnTo>
                <a:lnTo>
                  <a:pt x="608464" y="1006119"/>
                </a:lnTo>
                <a:lnTo>
                  <a:pt x="655500" y="994286"/>
                </a:lnTo>
                <a:lnTo>
                  <a:pt x="700693" y="978190"/>
                </a:lnTo>
                <a:lnTo>
                  <a:pt x="743811" y="958058"/>
                </a:lnTo>
                <a:lnTo>
                  <a:pt x="784625" y="934120"/>
                </a:lnTo>
                <a:lnTo>
                  <a:pt x="822903" y="906605"/>
                </a:lnTo>
                <a:lnTo>
                  <a:pt x="858414" y="875742"/>
                </a:lnTo>
                <a:lnTo>
                  <a:pt x="890928" y="841759"/>
                </a:lnTo>
                <a:lnTo>
                  <a:pt x="920214" y="804886"/>
                </a:lnTo>
                <a:lnTo>
                  <a:pt x="946040" y="765352"/>
                </a:lnTo>
                <a:lnTo>
                  <a:pt x="968176" y="723385"/>
                </a:lnTo>
                <a:lnTo>
                  <a:pt x="986391" y="679214"/>
                </a:lnTo>
                <a:lnTo>
                  <a:pt x="1000455" y="633069"/>
                </a:lnTo>
                <a:lnTo>
                  <a:pt x="1008641" y="594379"/>
                </a:lnTo>
                <a:lnTo>
                  <a:pt x="1014577" y="546087"/>
                </a:lnTo>
                <a:lnTo>
                  <a:pt x="1016000" y="510235"/>
                </a:lnTo>
                <a:lnTo>
                  <a:pt x="1013885" y="461307"/>
                </a:lnTo>
                <a:lnTo>
                  <a:pt x="1007255" y="413674"/>
                </a:lnTo>
                <a:lnTo>
                  <a:pt x="996319" y="367548"/>
                </a:lnTo>
                <a:lnTo>
                  <a:pt x="981291" y="323145"/>
                </a:lnTo>
                <a:lnTo>
                  <a:pt x="962384" y="280678"/>
                </a:lnTo>
                <a:lnTo>
                  <a:pt x="939809" y="240361"/>
                </a:lnTo>
                <a:lnTo>
                  <a:pt x="913778" y="202408"/>
                </a:lnTo>
                <a:lnTo>
                  <a:pt x="884504" y="167034"/>
                </a:lnTo>
                <a:lnTo>
                  <a:pt x="852200" y="134451"/>
                </a:lnTo>
                <a:lnTo>
                  <a:pt x="817077" y="104876"/>
                </a:lnTo>
                <a:lnTo>
                  <a:pt x="779348" y="78520"/>
                </a:lnTo>
                <a:lnTo>
                  <a:pt x="739225" y="55599"/>
                </a:lnTo>
                <a:lnTo>
                  <a:pt x="696921" y="36326"/>
                </a:lnTo>
                <a:lnTo>
                  <a:pt x="652647" y="20915"/>
                </a:lnTo>
                <a:lnTo>
                  <a:pt x="606616" y="9582"/>
                </a:lnTo>
                <a:lnTo>
                  <a:pt x="559041" y="2538"/>
                </a:lnTo>
                <a:lnTo>
                  <a:pt x="510133" y="0"/>
                </a:lnTo>
                <a:close/>
              </a:path>
            </a:pathLst>
          </a:custGeom>
          <a:solidFill>
            <a:srgbClr val="48577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8870035" y="2190635"/>
            <a:ext cx="820419" cy="781050"/>
          </a:xfrm>
          <a:custGeom>
            <a:avLst/>
            <a:gdLst/>
            <a:ahLst/>
            <a:cxnLst/>
            <a:rect l="l" t="t" r="r" b="b"/>
            <a:pathLst>
              <a:path w="820420" h="781050">
                <a:moveTo>
                  <a:pt x="47447" y="234188"/>
                </a:moveTo>
                <a:lnTo>
                  <a:pt x="21945" y="265887"/>
                </a:lnTo>
                <a:lnTo>
                  <a:pt x="40843" y="295351"/>
                </a:lnTo>
                <a:lnTo>
                  <a:pt x="31800" y="326440"/>
                </a:lnTo>
                <a:lnTo>
                  <a:pt x="0" y="341172"/>
                </a:lnTo>
                <a:lnTo>
                  <a:pt x="4368" y="381609"/>
                </a:lnTo>
                <a:lnTo>
                  <a:pt x="50393" y="427634"/>
                </a:lnTo>
                <a:lnTo>
                  <a:pt x="42062" y="450291"/>
                </a:lnTo>
                <a:lnTo>
                  <a:pt x="372567" y="780796"/>
                </a:lnTo>
                <a:lnTo>
                  <a:pt x="375005" y="780694"/>
                </a:lnTo>
                <a:lnTo>
                  <a:pt x="377342" y="780389"/>
                </a:lnTo>
                <a:lnTo>
                  <a:pt x="379780" y="780186"/>
                </a:lnTo>
                <a:lnTo>
                  <a:pt x="428429" y="772846"/>
                </a:lnTo>
                <a:lnTo>
                  <a:pt x="475465" y="761013"/>
                </a:lnTo>
                <a:lnTo>
                  <a:pt x="520657" y="744916"/>
                </a:lnTo>
                <a:lnTo>
                  <a:pt x="563776" y="724784"/>
                </a:lnTo>
                <a:lnTo>
                  <a:pt x="604590" y="700846"/>
                </a:lnTo>
                <a:lnTo>
                  <a:pt x="642868" y="673331"/>
                </a:lnTo>
                <a:lnTo>
                  <a:pt x="678379" y="642468"/>
                </a:lnTo>
                <a:lnTo>
                  <a:pt x="710893" y="608486"/>
                </a:lnTo>
                <a:lnTo>
                  <a:pt x="740178" y="571613"/>
                </a:lnTo>
                <a:lnTo>
                  <a:pt x="766005" y="532078"/>
                </a:lnTo>
                <a:lnTo>
                  <a:pt x="788141" y="490111"/>
                </a:lnTo>
                <a:lnTo>
                  <a:pt x="806356" y="445941"/>
                </a:lnTo>
                <a:lnTo>
                  <a:pt x="820420" y="399796"/>
                </a:lnTo>
                <a:lnTo>
                  <a:pt x="666902" y="246278"/>
                </a:lnTo>
                <a:lnTo>
                  <a:pt x="80264" y="246278"/>
                </a:lnTo>
                <a:lnTo>
                  <a:pt x="47447" y="234188"/>
                </a:lnTo>
                <a:close/>
              </a:path>
              <a:path w="820420" h="781050">
                <a:moveTo>
                  <a:pt x="132689" y="43484"/>
                </a:moveTo>
                <a:lnTo>
                  <a:pt x="116738" y="71831"/>
                </a:lnTo>
                <a:lnTo>
                  <a:pt x="136042" y="94589"/>
                </a:lnTo>
                <a:lnTo>
                  <a:pt x="134518" y="118465"/>
                </a:lnTo>
                <a:lnTo>
                  <a:pt x="112471" y="138684"/>
                </a:lnTo>
                <a:lnTo>
                  <a:pt x="124663" y="168757"/>
                </a:lnTo>
                <a:lnTo>
                  <a:pt x="148844" y="192938"/>
                </a:lnTo>
                <a:lnTo>
                  <a:pt x="116128" y="196494"/>
                </a:lnTo>
                <a:lnTo>
                  <a:pt x="108712" y="230733"/>
                </a:lnTo>
                <a:lnTo>
                  <a:pt x="80264" y="246278"/>
                </a:lnTo>
                <a:lnTo>
                  <a:pt x="666902" y="246278"/>
                </a:lnTo>
                <a:lnTo>
                  <a:pt x="613968" y="193344"/>
                </a:lnTo>
                <a:lnTo>
                  <a:pt x="597028" y="176987"/>
                </a:lnTo>
                <a:lnTo>
                  <a:pt x="553415" y="176987"/>
                </a:lnTo>
                <a:lnTo>
                  <a:pt x="540538" y="164084"/>
                </a:lnTo>
                <a:lnTo>
                  <a:pt x="431088" y="164084"/>
                </a:lnTo>
                <a:lnTo>
                  <a:pt x="315163" y="48158"/>
                </a:lnTo>
                <a:lnTo>
                  <a:pt x="162153" y="48158"/>
                </a:lnTo>
                <a:lnTo>
                  <a:pt x="132689" y="43484"/>
                </a:lnTo>
                <a:close/>
              </a:path>
              <a:path w="820420" h="781050">
                <a:moveTo>
                  <a:pt x="581456" y="161950"/>
                </a:moveTo>
                <a:lnTo>
                  <a:pt x="553415" y="176987"/>
                </a:lnTo>
                <a:lnTo>
                  <a:pt x="597028" y="176987"/>
                </a:lnTo>
                <a:lnTo>
                  <a:pt x="581456" y="161950"/>
                </a:lnTo>
                <a:close/>
              </a:path>
              <a:path w="820420" h="781050">
                <a:moveTo>
                  <a:pt x="458927" y="124460"/>
                </a:moveTo>
                <a:lnTo>
                  <a:pt x="444601" y="160223"/>
                </a:lnTo>
                <a:lnTo>
                  <a:pt x="431088" y="164084"/>
                </a:lnTo>
                <a:lnTo>
                  <a:pt x="540538" y="164084"/>
                </a:lnTo>
                <a:lnTo>
                  <a:pt x="504037" y="127507"/>
                </a:lnTo>
                <a:lnTo>
                  <a:pt x="458927" y="124460"/>
                </a:lnTo>
                <a:close/>
              </a:path>
              <a:path w="820420" h="781050">
                <a:moveTo>
                  <a:pt x="219659" y="0"/>
                </a:moveTo>
                <a:lnTo>
                  <a:pt x="187655" y="5181"/>
                </a:lnTo>
                <a:lnTo>
                  <a:pt x="181762" y="34442"/>
                </a:lnTo>
                <a:lnTo>
                  <a:pt x="162153" y="48158"/>
                </a:lnTo>
                <a:lnTo>
                  <a:pt x="315163" y="48158"/>
                </a:lnTo>
                <a:lnTo>
                  <a:pt x="307848" y="40843"/>
                </a:lnTo>
                <a:lnTo>
                  <a:pt x="298996" y="32816"/>
                </a:lnTo>
                <a:lnTo>
                  <a:pt x="257352" y="32816"/>
                </a:lnTo>
                <a:lnTo>
                  <a:pt x="250342" y="30683"/>
                </a:lnTo>
                <a:lnTo>
                  <a:pt x="219659" y="0"/>
                </a:lnTo>
                <a:close/>
              </a:path>
              <a:path w="820420" h="781050">
                <a:moveTo>
                  <a:pt x="283870" y="19100"/>
                </a:moveTo>
                <a:lnTo>
                  <a:pt x="257352" y="32816"/>
                </a:lnTo>
                <a:lnTo>
                  <a:pt x="298996" y="32816"/>
                </a:lnTo>
                <a:lnTo>
                  <a:pt x="283870" y="19100"/>
                </a:lnTo>
                <a:close/>
              </a:path>
            </a:pathLst>
          </a:custGeom>
          <a:solidFill>
            <a:srgbClr val="444D6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9152788" y="2315057"/>
            <a:ext cx="373380" cy="372110"/>
          </a:xfrm>
          <a:custGeom>
            <a:avLst/>
            <a:gdLst/>
            <a:ahLst/>
            <a:cxnLst/>
            <a:rect l="l" t="t" r="r" b="b"/>
            <a:pathLst>
              <a:path w="373379" h="372110">
                <a:moveTo>
                  <a:pt x="259647" y="337400"/>
                </a:moveTo>
                <a:lnTo>
                  <a:pt x="156692" y="337400"/>
                </a:lnTo>
                <a:lnTo>
                  <a:pt x="194055" y="339991"/>
                </a:lnTo>
                <a:lnTo>
                  <a:pt x="215544" y="371970"/>
                </a:lnTo>
                <a:lnTo>
                  <a:pt x="258940" y="359498"/>
                </a:lnTo>
                <a:lnTo>
                  <a:pt x="259647" y="337400"/>
                </a:lnTo>
                <a:close/>
              </a:path>
              <a:path w="373379" h="372110">
                <a:moveTo>
                  <a:pt x="210175" y="283463"/>
                </a:moveTo>
                <a:lnTo>
                  <a:pt x="66878" y="283463"/>
                </a:lnTo>
                <a:lnTo>
                  <a:pt x="93827" y="309460"/>
                </a:lnTo>
                <a:lnTo>
                  <a:pt x="89738" y="347776"/>
                </a:lnTo>
                <a:lnTo>
                  <a:pt x="131000" y="366102"/>
                </a:lnTo>
                <a:lnTo>
                  <a:pt x="156692" y="337400"/>
                </a:lnTo>
                <a:lnTo>
                  <a:pt x="259647" y="337400"/>
                </a:lnTo>
                <a:lnTo>
                  <a:pt x="260172" y="320979"/>
                </a:lnTo>
                <a:lnTo>
                  <a:pt x="290448" y="298957"/>
                </a:lnTo>
                <a:lnTo>
                  <a:pt x="334665" y="298957"/>
                </a:lnTo>
                <a:lnTo>
                  <a:pt x="344892" y="283768"/>
                </a:lnTo>
                <a:lnTo>
                  <a:pt x="214579" y="283768"/>
                </a:lnTo>
                <a:lnTo>
                  <a:pt x="210175" y="283463"/>
                </a:lnTo>
                <a:close/>
              </a:path>
              <a:path w="373379" h="372110">
                <a:moveTo>
                  <a:pt x="334665" y="298957"/>
                </a:moveTo>
                <a:lnTo>
                  <a:pt x="290448" y="298957"/>
                </a:lnTo>
                <a:lnTo>
                  <a:pt x="327482" y="309625"/>
                </a:lnTo>
                <a:lnTo>
                  <a:pt x="334665" y="298957"/>
                </a:lnTo>
                <a:close/>
              </a:path>
              <a:path w="373379" h="372110">
                <a:moveTo>
                  <a:pt x="94754" y="23418"/>
                </a:moveTo>
                <a:lnTo>
                  <a:pt x="58254" y="49974"/>
                </a:lnTo>
                <a:lnTo>
                  <a:pt x="70256" y="86588"/>
                </a:lnTo>
                <a:lnTo>
                  <a:pt x="49339" y="117640"/>
                </a:lnTo>
                <a:lnTo>
                  <a:pt x="10896" y="120268"/>
                </a:lnTo>
                <a:lnTo>
                  <a:pt x="0" y="164083"/>
                </a:lnTo>
                <a:lnTo>
                  <a:pt x="32740" y="184416"/>
                </a:lnTo>
                <a:lnTo>
                  <a:pt x="36677" y="221640"/>
                </a:lnTo>
                <a:lnTo>
                  <a:pt x="8915" y="248373"/>
                </a:lnTo>
                <a:lnTo>
                  <a:pt x="28740" y="288937"/>
                </a:lnTo>
                <a:lnTo>
                  <a:pt x="66878" y="283463"/>
                </a:lnTo>
                <a:lnTo>
                  <a:pt x="210175" y="283463"/>
                </a:lnTo>
                <a:lnTo>
                  <a:pt x="145033" y="278955"/>
                </a:lnTo>
                <a:lnTo>
                  <a:pt x="94856" y="230555"/>
                </a:lnTo>
                <a:lnTo>
                  <a:pt x="87515" y="161239"/>
                </a:lnTo>
                <a:lnTo>
                  <a:pt x="126466" y="103416"/>
                </a:lnTo>
                <a:lnTo>
                  <a:pt x="193459" y="84162"/>
                </a:lnTo>
                <a:lnTo>
                  <a:pt x="323724" y="84162"/>
                </a:lnTo>
                <a:lnTo>
                  <a:pt x="331203" y="68884"/>
                </a:lnTo>
                <a:lnTo>
                  <a:pt x="317560" y="55727"/>
                </a:lnTo>
                <a:lnTo>
                  <a:pt x="264731" y="55727"/>
                </a:lnTo>
                <a:lnTo>
                  <a:pt x="243094" y="46113"/>
                </a:lnTo>
                <a:lnTo>
                  <a:pt x="125895" y="46113"/>
                </a:lnTo>
                <a:lnTo>
                  <a:pt x="94754" y="23418"/>
                </a:lnTo>
                <a:close/>
              </a:path>
              <a:path w="373379" h="372110">
                <a:moveTo>
                  <a:pt x="323724" y="84162"/>
                </a:moveTo>
                <a:lnTo>
                  <a:pt x="193459" y="84162"/>
                </a:lnTo>
                <a:lnTo>
                  <a:pt x="257162" y="112471"/>
                </a:lnTo>
                <a:lnTo>
                  <a:pt x="287769" y="175107"/>
                </a:lnTo>
                <a:lnTo>
                  <a:pt x="270941" y="242760"/>
                </a:lnTo>
                <a:lnTo>
                  <a:pt x="214579" y="283768"/>
                </a:lnTo>
                <a:lnTo>
                  <a:pt x="344892" y="283768"/>
                </a:lnTo>
                <a:lnTo>
                  <a:pt x="352691" y="272186"/>
                </a:lnTo>
                <a:lnTo>
                  <a:pt x="328891" y="241896"/>
                </a:lnTo>
                <a:lnTo>
                  <a:pt x="337921" y="205562"/>
                </a:lnTo>
                <a:lnTo>
                  <a:pt x="373151" y="189941"/>
                </a:lnTo>
                <a:lnTo>
                  <a:pt x="368401" y="145046"/>
                </a:lnTo>
                <a:lnTo>
                  <a:pt x="330695" y="137134"/>
                </a:lnTo>
                <a:lnTo>
                  <a:pt x="314261" y="103492"/>
                </a:lnTo>
                <a:lnTo>
                  <a:pt x="323724" y="84162"/>
                </a:lnTo>
                <a:close/>
              </a:path>
              <a:path w="373379" h="372110">
                <a:moveTo>
                  <a:pt x="298703" y="37541"/>
                </a:moveTo>
                <a:lnTo>
                  <a:pt x="264731" y="55727"/>
                </a:lnTo>
                <a:lnTo>
                  <a:pt x="317560" y="55727"/>
                </a:lnTo>
                <a:lnTo>
                  <a:pt x="298703" y="37541"/>
                </a:lnTo>
                <a:close/>
              </a:path>
              <a:path w="373379" h="372110">
                <a:moveTo>
                  <a:pt x="176212" y="0"/>
                </a:moveTo>
                <a:lnTo>
                  <a:pt x="161874" y="35763"/>
                </a:lnTo>
                <a:lnTo>
                  <a:pt x="125895" y="46113"/>
                </a:lnTo>
                <a:lnTo>
                  <a:pt x="243094" y="46113"/>
                </a:lnTo>
                <a:lnTo>
                  <a:pt x="230517" y="40525"/>
                </a:lnTo>
                <a:lnTo>
                  <a:pt x="221246" y="3124"/>
                </a:lnTo>
                <a:lnTo>
                  <a:pt x="176212" y="0"/>
                </a:lnTo>
                <a:close/>
              </a:path>
            </a:pathLst>
          </a:custGeom>
          <a:solidFill>
            <a:srgbClr val="DBDAD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9257690" y="2418257"/>
            <a:ext cx="164338" cy="163817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9152788" y="2315057"/>
            <a:ext cx="373380" cy="372110"/>
          </a:xfrm>
          <a:custGeom>
            <a:avLst/>
            <a:gdLst/>
            <a:ahLst/>
            <a:cxnLst/>
            <a:rect l="l" t="t" r="r" b="b"/>
            <a:pathLst>
              <a:path w="373379" h="372110">
                <a:moveTo>
                  <a:pt x="259647" y="337400"/>
                </a:moveTo>
                <a:lnTo>
                  <a:pt x="156692" y="337400"/>
                </a:lnTo>
                <a:lnTo>
                  <a:pt x="194055" y="339991"/>
                </a:lnTo>
                <a:lnTo>
                  <a:pt x="215544" y="371970"/>
                </a:lnTo>
                <a:lnTo>
                  <a:pt x="258940" y="359498"/>
                </a:lnTo>
                <a:lnTo>
                  <a:pt x="259647" y="337400"/>
                </a:lnTo>
                <a:close/>
              </a:path>
              <a:path w="373379" h="372110">
                <a:moveTo>
                  <a:pt x="210175" y="283463"/>
                </a:moveTo>
                <a:lnTo>
                  <a:pt x="66878" y="283463"/>
                </a:lnTo>
                <a:lnTo>
                  <a:pt x="93827" y="309460"/>
                </a:lnTo>
                <a:lnTo>
                  <a:pt x="89738" y="347776"/>
                </a:lnTo>
                <a:lnTo>
                  <a:pt x="131000" y="366102"/>
                </a:lnTo>
                <a:lnTo>
                  <a:pt x="156692" y="337400"/>
                </a:lnTo>
                <a:lnTo>
                  <a:pt x="259647" y="337400"/>
                </a:lnTo>
                <a:lnTo>
                  <a:pt x="260172" y="320979"/>
                </a:lnTo>
                <a:lnTo>
                  <a:pt x="290448" y="298957"/>
                </a:lnTo>
                <a:lnTo>
                  <a:pt x="334665" y="298957"/>
                </a:lnTo>
                <a:lnTo>
                  <a:pt x="344892" y="283768"/>
                </a:lnTo>
                <a:lnTo>
                  <a:pt x="214579" y="283768"/>
                </a:lnTo>
                <a:lnTo>
                  <a:pt x="210175" y="283463"/>
                </a:lnTo>
                <a:close/>
              </a:path>
              <a:path w="373379" h="372110">
                <a:moveTo>
                  <a:pt x="334665" y="298957"/>
                </a:moveTo>
                <a:lnTo>
                  <a:pt x="290448" y="298957"/>
                </a:lnTo>
                <a:lnTo>
                  <a:pt x="327482" y="309625"/>
                </a:lnTo>
                <a:lnTo>
                  <a:pt x="334665" y="298957"/>
                </a:lnTo>
                <a:close/>
              </a:path>
              <a:path w="373379" h="372110">
                <a:moveTo>
                  <a:pt x="94754" y="23418"/>
                </a:moveTo>
                <a:lnTo>
                  <a:pt x="58254" y="49974"/>
                </a:lnTo>
                <a:lnTo>
                  <a:pt x="70256" y="86588"/>
                </a:lnTo>
                <a:lnTo>
                  <a:pt x="49339" y="117640"/>
                </a:lnTo>
                <a:lnTo>
                  <a:pt x="10896" y="120268"/>
                </a:lnTo>
                <a:lnTo>
                  <a:pt x="0" y="164083"/>
                </a:lnTo>
                <a:lnTo>
                  <a:pt x="32740" y="184416"/>
                </a:lnTo>
                <a:lnTo>
                  <a:pt x="36677" y="221640"/>
                </a:lnTo>
                <a:lnTo>
                  <a:pt x="8915" y="248373"/>
                </a:lnTo>
                <a:lnTo>
                  <a:pt x="28740" y="288937"/>
                </a:lnTo>
                <a:lnTo>
                  <a:pt x="66878" y="283463"/>
                </a:lnTo>
                <a:lnTo>
                  <a:pt x="210175" y="283463"/>
                </a:lnTo>
                <a:lnTo>
                  <a:pt x="145033" y="278955"/>
                </a:lnTo>
                <a:lnTo>
                  <a:pt x="94856" y="230555"/>
                </a:lnTo>
                <a:lnTo>
                  <a:pt x="87515" y="161239"/>
                </a:lnTo>
                <a:lnTo>
                  <a:pt x="126466" y="103416"/>
                </a:lnTo>
                <a:lnTo>
                  <a:pt x="193459" y="84162"/>
                </a:lnTo>
                <a:lnTo>
                  <a:pt x="323724" y="84162"/>
                </a:lnTo>
                <a:lnTo>
                  <a:pt x="331203" y="68884"/>
                </a:lnTo>
                <a:lnTo>
                  <a:pt x="317560" y="55727"/>
                </a:lnTo>
                <a:lnTo>
                  <a:pt x="264731" y="55727"/>
                </a:lnTo>
                <a:lnTo>
                  <a:pt x="243094" y="46113"/>
                </a:lnTo>
                <a:lnTo>
                  <a:pt x="125895" y="46113"/>
                </a:lnTo>
                <a:lnTo>
                  <a:pt x="94754" y="23418"/>
                </a:lnTo>
                <a:close/>
              </a:path>
              <a:path w="373379" h="372110">
                <a:moveTo>
                  <a:pt x="323724" y="84162"/>
                </a:moveTo>
                <a:lnTo>
                  <a:pt x="193459" y="84162"/>
                </a:lnTo>
                <a:lnTo>
                  <a:pt x="257162" y="112471"/>
                </a:lnTo>
                <a:lnTo>
                  <a:pt x="287769" y="175107"/>
                </a:lnTo>
                <a:lnTo>
                  <a:pt x="270941" y="242760"/>
                </a:lnTo>
                <a:lnTo>
                  <a:pt x="214579" y="283768"/>
                </a:lnTo>
                <a:lnTo>
                  <a:pt x="344892" y="283768"/>
                </a:lnTo>
                <a:lnTo>
                  <a:pt x="352691" y="272186"/>
                </a:lnTo>
                <a:lnTo>
                  <a:pt x="328891" y="241896"/>
                </a:lnTo>
                <a:lnTo>
                  <a:pt x="337921" y="205562"/>
                </a:lnTo>
                <a:lnTo>
                  <a:pt x="373151" y="189941"/>
                </a:lnTo>
                <a:lnTo>
                  <a:pt x="368401" y="145046"/>
                </a:lnTo>
                <a:lnTo>
                  <a:pt x="330695" y="137134"/>
                </a:lnTo>
                <a:lnTo>
                  <a:pt x="314261" y="103492"/>
                </a:lnTo>
                <a:lnTo>
                  <a:pt x="323724" y="84162"/>
                </a:lnTo>
                <a:close/>
              </a:path>
              <a:path w="373379" h="372110">
                <a:moveTo>
                  <a:pt x="298703" y="37541"/>
                </a:moveTo>
                <a:lnTo>
                  <a:pt x="264731" y="55727"/>
                </a:lnTo>
                <a:lnTo>
                  <a:pt x="317560" y="55727"/>
                </a:lnTo>
                <a:lnTo>
                  <a:pt x="298703" y="37541"/>
                </a:lnTo>
                <a:close/>
              </a:path>
              <a:path w="373379" h="372110">
                <a:moveTo>
                  <a:pt x="176212" y="0"/>
                </a:moveTo>
                <a:lnTo>
                  <a:pt x="161874" y="35763"/>
                </a:lnTo>
                <a:lnTo>
                  <a:pt x="125895" y="46113"/>
                </a:lnTo>
                <a:lnTo>
                  <a:pt x="243094" y="46113"/>
                </a:lnTo>
                <a:lnTo>
                  <a:pt x="230517" y="40525"/>
                </a:lnTo>
                <a:lnTo>
                  <a:pt x="221246" y="3124"/>
                </a:lnTo>
                <a:lnTo>
                  <a:pt x="176212" y="0"/>
                </a:lnTo>
                <a:close/>
              </a:path>
            </a:pathLst>
          </a:custGeom>
          <a:solidFill>
            <a:srgbClr val="E96B5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9257690" y="2418257"/>
            <a:ext cx="164338" cy="163817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8955887" y="2468575"/>
            <a:ext cx="133972" cy="133959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8870010" y="2382710"/>
            <a:ext cx="306070" cy="306070"/>
          </a:xfrm>
          <a:custGeom>
            <a:avLst/>
            <a:gdLst/>
            <a:ahLst/>
            <a:cxnLst/>
            <a:rect l="l" t="t" r="r" b="b"/>
            <a:pathLst>
              <a:path w="306070" h="306069">
                <a:moveTo>
                  <a:pt x="201087" y="264820"/>
                </a:moveTo>
                <a:lnTo>
                  <a:pt x="103301" y="264820"/>
                </a:lnTo>
                <a:lnTo>
                  <a:pt x="134404" y="273900"/>
                </a:lnTo>
                <a:lnTo>
                  <a:pt x="149059" y="305688"/>
                </a:lnTo>
                <a:lnTo>
                  <a:pt x="189534" y="301269"/>
                </a:lnTo>
                <a:lnTo>
                  <a:pt x="196989" y="267068"/>
                </a:lnTo>
                <a:lnTo>
                  <a:pt x="201087" y="264820"/>
                </a:lnTo>
                <a:close/>
              </a:path>
              <a:path w="306070" h="306069">
                <a:moveTo>
                  <a:pt x="47447" y="42087"/>
                </a:moveTo>
                <a:lnTo>
                  <a:pt x="21945" y="73837"/>
                </a:lnTo>
                <a:lnTo>
                  <a:pt x="40868" y="103289"/>
                </a:lnTo>
                <a:lnTo>
                  <a:pt x="31788" y="134391"/>
                </a:lnTo>
                <a:lnTo>
                  <a:pt x="0" y="149047"/>
                </a:lnTo>
                <a:lnTo>
                  <a:pt x="4419" y="189534"/>
                </a:lnTo>
                <a:lnTo>
                  <a:pt x="38633" y="196989"/>
                </a:lnTo>
                <a:lnTo>
                  <a:pt x="54203" y="225399"/>
                </a:lnTo>
                <a:lnTo>
                  <a:pt x="42087" y="258241"/>
                </a:lnTo>
                <a:lnTo>
                  <a:pt x="73837" y="283743"/>
                </a:lnTo>
                <a:lnTo>
                  <a:pt x="103301" y="264820"/>
                </a:lnTo>
                <a:lnTo>
                  <a:pt x="201087" y="264820"/>
                </a:lnTo>
                <a:lnTo>
                  <a:pt x="225399" y="251485"/>
                </a:lnTo>
                <a:lnTo>
                  <a:pt x="267981" y="251485"/>
                </a:lnTo>
                <a:lnTo>
                  <a:pt x="280225" y="236232"/>
                </a:lnTo>
                <a:lnTo>
                  <a:pt x="161607" y="236232"/>
                </a:lnTo>
                <a:lnTo>
                  <a:pt x="100088" y="218008"/>
                </a:lnTo>
                <a:lnTo>
                  <a:pt x="69456" y="161607"/>
                </a:lnTo>
                <a:lnTo>
                  <a:pt x="87693" y="100075"/>
                </a:lnTo>
                <a:lnTo>
                  <a:pt x="144081" y="69456"/>
                </a:lnTo>
                <a:lnTo>
                  <a:pt x="255494" y="69456"/>
                </a:lnTo>
                <a:lnTo>
                  <a:pt x="261126" y="54190"/>
                </a:lnTo>
                <a:lnTo>
                  <a:pt x="80289" y="54190"/>
                </a:lnTo>
                <a:lnTo>
                  <a:pt x="47447" y="42087"/>
                </a:lnTo>
                <a:close/>
              </a:path>
              <a:path w="306070" h="306069">
                <a:moveTo>
                  <a:pt x="267981" y="251485"/>
                </a:moveTo>
                <a:lnTo>
                  <a:pt x="225399" y="251485"/>
                </a:lnTo>
                <a:lnTo>
                  <a:pt x="258254" y="263601"/>
                </a:lnTo>
                <a:lnTo>
                  <a:pt x="267981" y="251485"/>
                </a:lnTo>
                <a:close/>
              </a:path>
              <a:path w="306070" h="306069">
                <a:moveTo>
                  <a:pt x="255494" y="69456"/>
                </a:moveTo>
                <a:lnTo>
                  <a:pt x="144081" y="69456"/>
                </a:lnTo>
                <a:lnTo>
                  <a:pt x="205612" y="87680"/>
                </a:lnTo>
                <a:lnTo>
                  <a:pt x="236232" y="144068"/>
                </a:lnTo>
                <a:lnTo>
                  <a:pt x="218008" y="205612"/>
                </a:lnTo>
                <a:lnTo>
                  <a:pt x="161607" y="236232"/>
                </a:lnTo>
                <a:lnTo>
                  <a:pt x="280225" y="236232"/>
                </a:lnTo>
                <a:lnTo>
                  <a:pt x="283743" y="231851"/>
                </a:lnTo>
                <a:lnTo>
                  <a:pt x="264833" y="202399"/>
                </a:lnTo>
                <a:lnTo>
                  <a:pt x="273900" y="171297"/>
                </a:lnTo>
                <a:lnTo>
                  <a:pt x="305701" y="156629"/>
                </a:lnTo>
                <a:lnTo>
                  <a:pt x="301282" y="116154"/>
                </a:lnTo>
                <a:lnTo>
                  <a:pt x="267068" y="108699"/>
                </a:lnTo>
                <a:lnTo>
                  <a:pt x="251498" y="80289"/>
                </a:lnTo>
                <a:lnTo>
                  <a:pt x="255494" y="69456"/>
                </a:lnTo>
                <a:close/>
              </a:path>
              <a:path w="306070" h="306069">
                <a:moveTo>
                  <a:pt x="156641" y="0"/>
                </a:moveTo>
                <a:lnTo>
                  <a:pt x="116154" y="4419"/>
                </a:lnTo>
                <a:lnTo>
                  <a:pt x="108711" y="38620"/>
                </a:lnTo>
                <a:lnTo>
                  <a:pt x="80289" y="54190"/>
                </a:lnTo>
                <a:lnTo>
                  <a:pt x="261126" y="54190"/>
                </a:lnTo>
                <a:lnTo>
                  <a:pt x="263613" y="47447"/>
                </a:lnTo>
                <a:lnTo>
                  <a:pt x="255423" y="40868"/>
                </a:lnTo>
                <a:lnTo>
                  <a:pt x="202399" y="40868"/>
                </a:lnTo>
                <a:lnTo>
                  <a:pt x="171297" y="31788"/>
                </a:lnTo>
                <a:lnTo>
                  <a:pt x="156641" y="0"/>
                </a:lnTo>
                <a:close/>
              </a:path>
              <a:path w="306070" h="306069">
                <a:moveTo>
                  <a:pt x="231863" y="21945"/>
                </a:moveTo>
                <a:lnTo>
                  <a:pt x="202399" y="40868"/>
                </a:lnTo>
                <a:lnTo>
                  <a:pt x="255423" y="40868"/>
                </a:lnTo>
                <a:lnTo>
                  <a:pt x="231863" y="21945"/>
                </a:lnTo>
                <a:close/>
              </a:path>
            </a:pathLst>
          </a:custGeom>
          <a:solidFill>
            <a:srgbClr val="0293A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8982494" y="2190635"/>
            <a:ext cx="220586" cy="222999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2911995" y="1957374"/>
            <a:ext cx="1016000" cy="1016000"/>
          </a:xfrm>
          <a:custGeom>
            <a:avLst/>
            <a:gdLst/>
            <a:ahLst/>
            <a:cxnLst/>
            <a:rect l="l" t="t" r="r" b="b"/>
            <a:pathLst>
              <a:path w="1016000" h="1016000">
                <a:moveTo>
                  <a:pt x="508000" y="0"/>
                </a:moveTo>
                <a:lnTo>
                  <a:pt x="459082" y="2325"/>
                </a:lnTo>
                <a:lnTo>
                  <a:pt x="411479" y="9161"/>
                </a:lnTo>
                <a:lnTo>
                  <a:pt x="365404" y="20293"/>
                </a:lnTo>
                <a:lnTo>
                  <a:pt x="321068" y="35510"/>
                </a:lnTo>
                <a:lnTo>
                  <a:pt x="278686" y="54596"/>
                </a:lnTo>
                <a:lnTo>
                  <a:pt x="238470" y="77341"/>
                </a:lnTo>
                <a:lnTo>
                  <a:pt x="200633" y="103530"/>
                </a:lnTo>
                <a:lnTo>
                  <a:pt x="165389" y="132950"/>
                </a:lnTo>
                <a:lnTo>
                  <a:pt x="132950" y="165389"/>
                </a:lnTo>
                <a:lnTo>
                  <a:pt x="103530" y="200633"/>
                </a:lnTo>
                <a:lnTo>
                  <a:pt x="77341" y="238470"/>
                </a:lnTo>
                <a:lnTo>
                  <a:pt x="54596" y="278686"/>
                </a:lnTo>
                <a:lnTo>
                  <a:pt x="35510" y="321068"/>
                </a:lnTo>
                <a:lnTo>
                  <a:pt x="20293" y="365404"/>
                </a:lnTo>
                <a:lnTo>
                  <a:pt x="9161" y="411480"/>
                </a:lnTo>
                <a:lnTo>
                  <a:pt x="2325" y="459082"/>
                </a:lnTo>
                <a:lnTo>
                  <a:pt x="0" y="508000"/>
                </a:lnTo>
                <a:lnTo>
                  <a:pt x="2325" y="556917"/>
                </a:lnTo>
                <a:lnTo>
                  <a:pt x="9161" y="604520"/>
                </a:lnTo>
                <a:lnTo>
                  <a:pt x="20293" y="650595"/>
                </a:lnTo>
                <a:lnTo>
                  <a:pt x="35510" y="694931"/>
                </a:lnTo>
                <a:lnTo>
                  <a:pt x="54596" y="737313"/>
                </a:lnTo>
                <a:lnTo>
                  <a:pt x="77341" y="777529"/>
                </a:lnTo>
                <a:lnTo>
                  <a:pt x="103530" y="815366"/>
                </a:lnTo>
                <a:lnTo>
                  <a:pt x="132950" y="850610"/>
                </a:lnTo>
                <a:lnTo>
                  <a:pt x="165389" y="883049"/>
                </a:lnTo>
                <a:lnTo>
                  <a:pt x="200633" y="912469"/>
                </a:lnTo>
                <a:lnTo>
                  <a:pt x="238470" y="938658"/>
                </a:lnTo>
                <a:lnTo>
                  <a:pt x="278686" y="961403"/>
                </a:lnTo>
                <a:lnTo>
                  <a:pt x="321068" y="980489"/>
                </a:lnTo>
                <a:lnTo>
                  <a:pt x="365404" y="995706"/>
                </a:lnTo>
                <a:lnTo>
                  <a:pt x="411480" y="1006838"/>
                </a:lnTo>
                <a:lnTo>
                  <a:pt x="459082" y="1013674"/>
                </a:lnTo>
                <a:lnTo>
                  <a:pt x="508000" y="1016000"/>
                </a:lnTo>
                <a:lnTo>
                  <a:pt x="511556" y="1016000"/>
                </a:lnTo>
                <a:lnTo>
                  <a:pt x="513384" y="1015898"/>
                </a:lnTo>
                <a:lnTo>
                  <a:pt x="518464" y="1015898"/>
                </a:lnTo>
                <a:lnTo>
                  <a:pt x="564605" y="1012763"/>
                </a:lnTo>
                <a:lnTo>
                  <a:pt x="635017" y="999875"/>
                </a:lnTo>
                <a:lnTo>
                  <a:pt x="712966" y="972866"/>
                </a:lnTo>
                <a:lnTo>
                  <a:pt x="755000" y="951956"/>
                </a:lnTo>
                <a:lnTo>
                  <a:pt x="794712" y="927382"/>
                </a:lnTo>
                <a:lnTo>
                  <a:pt x="831881" y="899366"/>
                </a:lnTo>
                <a:lnTo>
                  <a:pt x="866286" y="868129"/>
                </a:lnTo>
                <a:lnTo>
                  <a:pt x="897706" y="833893"/>
                </a:lnTo>
                <a:lnTo>
                  <a:pt x="925920" y="796881"/>
                </a:lnTo>
                <a:lnTo>
                  <a:pt x="950707" y="757314"/>
                </a:lnTo>
                <a:lnTo>
                  <a:pt x="971845" y="715415"/>
                </a:lnTo>
                <a:lnTo>
                  <a:pt x="989114" y="671404"/>
                </a:lnTo>
                <a:lnTo>
                  <a:pt x="1002292" y="625505"/>
                </a:lnTo>
                <a:lnTo>
                  <a:pt x="1011158" y="577940"/>
                </a:lnTo>
                <a:lnTo>
                  <a:pt x="1015491" y="528929"/>
                </a:lnTo>
                <a:lnTo>
                  <a:pt x="1015695" y="525780"/>
                </a:lnTo>
                <a:lnTo>
                  <a:pt x="1015695" y="524154"/>
                </a:lnTo>
                <a:lnTo>
                  <a:pt x="1015898" y="518769"/>
                </a:lnTo>
                <a:lnTo>
                  <a:pt x="1013674" y="459082"/>
                </a:lnTo>
                <a:lnTo>
                  <a:pt x="1006838" y="411480"/>
                </a:lnTo>
                <a:lnTo>
                  <a:pt x="995706" y="365404"/>
                </a:lnTo>
                <a:lnTo>
                  <a:pt x="980489" y="321068"/>
                </a:lnTo>
                <a:lnTo>
                  <a:pt x="961403" y="278686"/>
                </a:lnTo>
                <a:lnTo>
                  <a:pt x="938658" y="238470"/>
                </a:lnTo>
                <a:lnTo>
                  <a:pt x="912469" y="200633"/>
                </a:lnTo>
                <a:lnTo>
                  <a:pt x="883049" y="165389"/>
                </a:lnTo>
                <a:lnTo>
                  <a:pt x="850610" y="132950"/>
                </a:lnTo>
                <a:lnTo>
                  <a:pt x="815366" y="103530"/>
                </a:lnTo>
                <a:lnTo>
                  <a:pt x="777529" y="77341"/>
                </a:lnTo>
                <a:lnTo>
                  <a:pt x="737313" y="54596"/>
                </a:lnTo>
                <a:lnTo>
                  <a:pt x="694931" y="35510"/>
                </a:lnTo>
                <a:lnTo>
                  <a:pt x="650595" y="20293"/>
                </a:lnTo>
                <a:lnTo>
                  <a:pt x="604520" y="9161"/>
                </a:lnTo>
                <a:lnTo>
                  <a:pt x="556917" y="2325"/>
                </a:lnTo>
                <a:lnTo>
                  <a:pt x="508000" y="0"/>
                </a:lnTo>
                <a:close/>
              </a:path>
            </a:pathLst>
          </a:custGeom>
          <a:solidFill>
            <a:srgbClr val="26B99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3108693" y="2201316"/>
            <a:ext cx="819150" cy="772160"/>
          </a:xfrm>
          <a:custGeom>
            <a:avLst/>
            <a:gdLst/>
            <a:ahLst/>
            <a:cxnLst/>
            <a:rect l="l" t="t" r="r" b="b"/>
            <a:pathLst>
              <a:path w="819150" h="772160">
                <a:moveTo>
                  <a:pt x="144271" y="0"/>
                </a:moveTo>
                <a:lnTo>
                  <a:pt x="98680" y="7346"/>
                </a:lnTo>
                <a:lnTo>
                  <a:pt x="59077" y="27807"/>
                </a:lnTo>
                <a:lnTo>
                  <a:pt x="27843" y="59011"/>
                </a:lnTo>
                <a:lnTo>
                  <a:pt x="7357" y="98589"/>
                </a:lnTo>
                <a:lnTo>
                  <a:pt x="0" y="144170"/>
                </a:lnTo>
                <a:lnTo>
                  <a:pt x="3057" y="173805"/>
                </a:lnTo>
                <a:lnTo>
                  <a:pt x="11810" y="201345"/>
                </a:lnTo>
                <a:lnTo>
                  <a:pt x="25631" y="226180"/>
                </a:lnTo>
                <a:lnTo>
                  <a:pt x="43891" y="247700"/>
                </a:lnTo>
                <a:lnTo>
                  <a:pt x="212343" y="416255"/>
                </a:lnTo>
                <a:lnTo>
                  <a:pt x="212343" y="421233"/>
                </a:lnTo>
                <a:lnTo>
                  <a:pt x="213359" y="426415"/>
                </a:lnTo>
                <a:lnTo>
                  <a:pt x="235680" y="469976"/>
                </a:lnTo>
                <a:lnTo>
                  <a:pt x="253822" y="510387"/>
                </a:lnTo>
                <a:lnTo>
                  <a:pt x="270249" y="552246"/>
                </a:lnTo>
                <a:lnTo>
                  <a:pt x="284886" y="595477"/>
                </a:lnTo>
                <a:lnTo>
                  <a:pt x="286156" y="602235"/>
                </a:lnTo>
                <a:lnTo>
                  <a:pt x="287959" y="608774"/>
                </a:lnTo>
                <a:lnTo>
                  <a:pt x="309779" y="643382"/>
                </a:lnTo>
                <a:lnTo>
                  <a:pt x="316687" y="649224"/>
                </a:lnTo>
                <a:lnTo>
                  <a:pt x="316687" y="771956"/>
                </a:lnTo>
                <a:lnTo>
                  <a:pt x="321767" y="771956"/>
                </a:lnTo>
                <a:lnTo>
                  <a:pt x="326643" y="771855"/>
                </a:lnTo>
                <a:lnTo>
                  <a:pt x="367907" y="768821"/>
                </a:lnTo>
                <a:lnTo>
                  <a:pt x="438319" y="755934"/>
                </a:lnTo>
                <a:lnTo>
                  <a:pt x="516269" y="728924"/>
                </a:lnTo>
                <a:lnTo>
                  <a:pt x="558302" y="708015"/>
                </a:lnTo>
                <a:lnTo>
                  <a:pt x="598014" y="683441"/>
                </a:lnTo>
                <a:lnTo>
                  <a:pt x="635183" y="655424"/>
                </a:lnTo>
                <a:lnTo>
                  <a:pt x="669588" y="624187"/>
                </a:lnTo>
                <a:lnTo>
                  <a:pt x="701009" y="589952"/>
                </a:lnTo>
                <a:lnTo>
                  <a:pt x="729223" y="552940"/>
                </a:lnTo>
                <a:lnTo>
                  <a:pt x="754009" y="513373"/>
                </a:lnTo>
                <a:lnTo>
                  <a:pt x="775148" y="471473"/>
                </a:lnTo>
                <a:lnTo>
                  <a:pt x="792417" y="427463"/>
                </a:lnTo>
                <a:lnTo>
                  <a:pt x="805595" y="381564"/>
                </a:lnTo>
                <a:lnTo>
                  <a:pt x="814461" y="333998"/>
                </a:lnTo>
                <a:lnTo>
                  <a:pt x="818794" y="284988"/>
                </a:lnTo>
                <a:lnTo>
                  <a:pt x="664565" y="130759"/>
                </a:lnTo>
                <a:lnTo>
                  <a:pt x="334771" y="130759"/>
                </a:lnTo>
                <a:lnTo>
                  <a:pt x="247903" y="43891"/>
                </a:lnTo>
                <a:lnTo>
                  <a:pt x="247700" y="43891"/>
                </a:lnTo>
                <a:lnTo>
                  <a:pt x="226196" y="25631"/>
                </a:lnTo>
                <a:lnTo>
                  <a:pt x="201396" y="11811"/>
                </a:lnTo>
                <a:lnTo>
                  <a:pt x="173891" y="3057"/>
                </a:lnTo>
                <a:lnTo>
                  <a:pt x="144271" y="0"/>
                </a:lnTo>
                <a:close/>
              </a:path>
              <a:path w="819150" h="772160">
                <a:moveTo>
                  <a:pt x="478332" y="0"/>
                </a:moveTo>
                <a:lnTo>
                  <a:pt x="435185" y="6556"/>
                </a:lnTo>
                <a:lnTo>
                  <a:pt x="397280" y="24900"/>
                </a:lnTo>
                <a:lnTo>
                  <a:pt x="366593" y="53042"/>
                </a:lnTo>
                <a:lnTo>
                  <a:pt x="345098" y="88991"/>
                </a:lnTo>
                <a:lnTo>
                  <a:pt x="334771" y="130759"/>
                </a:lnTo>
                <a:lnTo>
                  <a:pt x="664565" y="130759"/>
                </a:lnTo>
                <a:lnTo>
                  <a:pt x="599033" y="65227"/>
                </a:lnTo>
                <a:lnTo>
                  <a:pt x="576302" y="38490"/>
                </a:lnTo>
                <a:lnTo>
                  <a:pt x="547890" y="17907"/>
                </a:lnTo>
                <a:lnTo>
                  <a:pt x="514850" y="4676"/>
                </a:lnTo>
                <a:lnTo>
                  <a:pt x="478332" y="0"/>
                </a:lnTo>
                <a:close/>
              </a:path>
              <a:path w="819150" h="772160">
                <a:moveTo>
                  <a:pt x="247802" y="43789"/>
                </a:moveTo>
                <a:close/>
              </a:path>
            </a:pathLst>
          </a:custGeom>
          <a:solidFill>
            <a:srgbClr val="37927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3442766" y="2201291"/>
            <a:ext cx="288925" cy="288925"/>
          </a:xfrm>
          <a:custGeom>
            <a:avLst/>
            <a:gdLst/>
            <a:ahLst/>
            <a:cxnLst/>
            <a:rect l="l" t="t" r="r" b="b"/>
            <a:pathLst>
              <a:path w="288925" h="288925">
                <a:moveTo>
                  <a:pt x="144233" y="0"/>
                </a:moveTo>
                <a:lnTo>
                  <a:pt x="98651" y="7353"/>
                </a:lnTo>
                <a:lnTo>
                  <a:pt x="59058" y="27829"/>
                </a:lnTo>
                <a:lnTo>
                  <a:pt x="27833" y="59050"/>
                </a:lnTo>
                <a:lnTo>
                  <a:pt x="7354" y="98639"/>
                </a:lnTo>
                <a:lnTo>
                  <a:pt x="0" y="144221"/>
                </a:lnTo>
                <a:lnTo>
                  <a:pt x="7354" y="189802"/>
                </a:lnTo>
                <a:lnTo>
                  <a:pt x="27833" y="229392"/>
                </a:lnTo>
                <a:lnTo>
                  <a:pt x="59058" y="260613"/>
                </a:lnTo>
                <a:lnTo>
                  <a:pt x="98651" y="281088"/>
                </a:lnTo>
                <a:lnTo>
                  <a:pt x="144233" y="288442"/>
                </a:lnTo>
                <a:lnTo>
                  <a:pt x="146215" y="288416"/>
                </a:lnTo>
                <a:lnTo>
                  <a:pt x="189848" y="281075"/>
                </a:lnTo>
                <a:lnTo>
                  <a:pt x="227969" y="261652"/>
                </a:lnTo>
                <a:lnTo>
                  <a:pt x="258474" y="232249"/>
                </a:lnTo>
                <a:lnTo>
                  <a:pt x="279260" y="194962"/>
                </a:lnTo>
                <a:lnTo>
                  <a:pt x="288226" y="151891"/>
                </a:lnTo>
                <a:lnTo>
                  <a:pt x="288455" y="144221"/>
                </a:lnTo>
                <a:lnTo>
                  <a:pt x="281101" y="98639"/>
                </a:lnTo>
                <a:lnTo>
                  <a:pt x="260626" y="59050"/>
                </a:lnTo>
                <a:lnTo>
                  <a:pt x="229404" y="27829"/>
                </a:lnTo>
                <a:lnTo>
                  <a:pt x="189815" y="7353"/>
                </a:lnTo>
                <a:lnTo>
                  <a:pt x="144233" y="0"/>
                </a:lnTo>
                <a:close/>
              </a:path>
            </a:pathLst>
          </a:custGeom>
          <a:solidFill>
            <a:srgbClr val="FBD20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3108731" y="2201291"/>
            <a:ext cx="288925" cy="288925"/>
          </a:xfrm>
          <a:custGeom>
            <a:avLst/>
            <a:gdLst/>
            <a:ahLst/>
            <a:cxnLst/>
            <a:rect l="l" t="t" r="r" b="b"/>
            <a:pathLst>
              <a:path w="288925" h="288925">
                <a:moveTo>
                  <a:pt x="144233" y="0"/>
                </a:moveTo>
                <a:lnTo>
                  <a:pt x="98651" y="7353"/>
                </a:lnTo>
                <a:lnTo>
                  <a:pt x="59058" y="27829"/>
                </a:lnTo>
                <a:lnTo>
                  <a:pt x="27833" y="59050"/>
                </a:lnTo>
                <a:lnTo>
                  <a:pt x="7354" y="98639"/>
                </a:lnTo>
                <a:lnTo>
                  <a:pt x="0" y="144221"/>
                </a:lnTo>
                <a:lnTo>
                  <a:pt x="7354" y="189802"/>
                </a:lnTo>
                <a:lnTo>
                  <a:pt x="27833" y="229392"/>
                </a:lnTo>
                <a:lnTo>
                  <a:pt x="59058" y="260613"/>
                </a:lnTo>
                <a:lnTo>
                  <a:pt x="98651" y="281088"/>
                </a:lnTo>
                <a:lnTo>
                  <a:pt x="144233" y="288442"/>
                </a:lnTo>
                <a:lnTo>
                  <a:pt x="146215" y="288416"/>
                </a:lnTo>
                <a:lnTo>
                  <a:pt x="189848" y="281075"/>
                </a:lnTo>
                <a:lnTo>
                  <a:pt x="227969" y="261652"/>
                </a:lnTo>
                <a:lnTo>
                  <a:pt x="258474" y="232249"/>
                </a:lnTo>
                <a:lnTo>
                  <a:pt x="279260" y="194962"/>
                </a:lnTo>
                <a:lnTo>
                  <a:pt x="288226" y="151891"/>
                </a:lnTo>
                <a:lnTo>
                  <a:pt x="288455" y="144221"/>
                </a:lnTo>
                <a:lnTo>
                  <a:pt x="281101" y="98639"/>
                </a:lnTo>
                <a:lnTo>
                  <a:pt x="260626" y="59050"/>
                </a:lnTo>
                <a:lnTo>
                  <a:pt x="229404" y="27829"/>
                </a:lnTo>
                <a:lnTo>
                  <a:pt x="189815" y="7353"/>
                </a:lnTo>
                <a:lnTo>
                  <a:pt x="144233" y="0"/>
                </a:lnTo>
                <a:close/>
              </a:path>
            </a:pathLst>
          </a:custGeom>
          <a:solidFill>
            <a:srgbClr val="ED4E3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3392589" y="2419172"/>
            <a:ext cx="57150" cy="284480"/>
          </a:xfrm>
          <a:custGeom>
            <a:avLst/>
            <a:gdLst/>
            <a:ahLst/>
            <a:cxnLst/>
            <a:rect l="l" t="t" r="r" b="b"/>
            <a:pathLst>
              <a:path w="57150" h="284480">
                <a:moveTo>
                  <a:pt x="28714" y="0"/>
                </a:moveTo>
                <a:lnTo>
                  <a:pt x="28143" y="0"/>
                </a:lnTo>
                <a:lnTo>
                  <a:pt x="17187" y="2211"/>
                </a:lnTo>
                <a:lnTo>
                  <a:pt x="8242" y="8242"/>
                </a:lnTo>
                <a:lnTo>
                  <a:pt x="2211" y="17187"/>
                </a:lnTo>
                <a:lnTo>
                  <a:pt x="0" y="28143"/>
                </a:lnTo>
                <a:lnTo>
                  <a:pt x="0" y="255828"/>
                </a:lnTo>
                <a:lnTo>
                  <a:pt x="2211" y="266784"/>
                </a:lnTo>
                <a:lnTo>
                  <a:pt x="8242" y="275729"/>
                </a:lnTo>
                <a:lnTo>
                  <a:pt x="17187" y="281760"/>
                </a:lnTo>
                <a:lnTo>
                  <a:pt x="28143" y="283972"/>
                </a:lnTo>
                <a:lnTo>
                  <a:pt x="28714" y="283972"/>
                </a:lnTo>
                <a:lnTo>
                  <a:pt x="39670" y="281760"/>
                </a:lnTo>
                <a:lnTo>
                  <a:pt x="48615" y="275729"/>
                </a:lnTo>
                <a:lnTo>
                  <a:pt x="54646" y="266784"/>
                </a:lnTo>
                <a:lnTo>
                  <a:pt x="56857" y="255828"/>
                </a:lnTo>
                <a:lnTo>
                  <a:pt x="56857" y="28143"/>
                </a:lnTo>
                <a:lnTo>
                  <a:pt x="54646" y="17187"/>
                </a:lnTo>
                <a:lnTo>
                  <a:pt x="48615" y="8242"/>
                </a:lnTo>
                <a:lnTo>
                  <a:pt x="39670" y="2211"/>
                </a:lnTo>
                <a:lnTo>
                  <a:pt x="28714" y="0"/>
                </a:lnTo>
                <a:close/>
              </a:path>
            </a:pathLst>
          </a:custGeom>
          <a:solidFill>
            <a:srgbClr val="F9C58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3321086" y="2541981"/>
            <a:ext cx="292596" cy="431291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3204273" y="2267013"/>
            <a:ext cx="34290" cy="60960"/>
          </a:xfrm>
          <a:custGeom>
            <a:avLst/>
            <a:gdLst/>
            <a:ahLst/>
            <a:cxnLst/>
            <a:rect l="l" t="t" r="r" b="b"/>
            <a:pathLst>
              <a:path w="34289" h="60960">
                <a:moveTo>
                  <a:pt x="26289" y="0"/>
                </a:moveTo>
                <a:lnTo>
                  <a:pt x="7581" y="0"/>
                </a:lnTo>
                <a:lnTo>
                  <a:pt x="0" y="7581"/>
                </a:lnTo>
                <a:lnTo>
                  <a:pt x="0" y="53378"/>
                </a:lnTo>
                <a:lnTo>
                  <a:pt x="7581" y="60959"/>
                </a:lnTo>
                <a:lnTo>
                  <a:pt x="26289" y="60959"/>
                </a:lnTo>
                <a:lnTo>
                  <a:pt x="33870" y="53378"/>
                </a:lnTo>
                <a:lnTo>
                  <a:pt x="33870" y="7581"/>
                </a:lnTo>
                <a:lnTo>
                  <a:pt x="2628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3267773" y="2267013"/>
            <a:ext cx="34290" cy="60960"/>
          </a:xfrm>
          <a:custGeom>
            <a:avLst/>
            <a:gdLst/>
            <a:ahLst/>
            <a:cxnLst/>
            <a:rect l="l" t="t" r="r" b="b"/>
            <a:pathLst>
              <a:path w="34289" h="60960">
                <a:moveTo>
                  <a:pt x="26288" y="0"/>
                </a:moveTo>
                <a:lnTo>
                  <a:pt x="7581" y="0"/>
                </a:lnTo>
                <a:lnTo>
                  <a:pt x="0" y="7581"/>
                </a:lnTo>
                <a:lnTo>
                  <a:pt x="0" y="53378"/>
                </a:lnTo>
                <a:lnTo>
                  <a:pt x="7581" y="60959"/>
                </a:lnTo>
                <a:lnTo>
                  <a:pt x="26288" y="60959"/>
                </a:lnTo>
                <a:lnTo>
                  <a:pt x="33870" y="53378"/>
                </a:lnTo>
                <a:lnTo>
                  <a:pt x="33870" y="7581"/>
                </a:lnTo>
                <a:lnTo>
                  <a:pt x="2628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3513759" y="2280564"/>
            <a:ext cx="60960" cy="34290"/>
          </a:xfrm>
          <a:custGeom>
            <a:avLst/>
            <a:gdLst/>
            <a:ahLst/>
            <a:cxnLst/>
            <a:rect l="l" t="t" r="r" b="b"/>
            <a:pathLst>
              <a:path w="60960" h="34289">
                <a:moveTo>
                  <a:pt x="53378" y="0"/>
                </a:moveTo>
                <a:lnTo>
                  <a:pt x="7581" y="0"/>
                </a:lnTo>
                <a:lnTo>
                  <a:pt x="0" y="7581"/>
                </a:lnTo>
                <a:lnTo>
                  <a:pt x="0" y="26288"/>
                </a:lnTo>
                <a:lnTo>
                  <a:pt x="7581" y="33870"/>
                </a:lnTo>
                <a:lnTo>
                  <a:pt x="53378" y="33870"/>
                </a:lnTo>
                <a:lnTo>
                  <a:pt x="60959" y="26288"/>
                </a:lnTo>
                <a:lnTo>
                  <a:pt x="60959" y="7581"/>
                </a:lnTo>
                <a:lnTo>
                  <a:pt x="5337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3599269" y="2280564"/>
            <a:ext cx="60960" cy="34290"/>
          </a:xfrm>
          <a:custGeom>
            <a:avLst/>
            <a:gdLst/>
            <a:ahLst/>
            <a:cxnLst/>
            <a:rect l="l" t="t" r="r" b="b"/>
            <a:pathLst>
              <a:path w="60960" h="34289">
                <a:moveTo>
                  <a:pt x="53378" y="0"/>
                </a:moveTo>
                <a:lnTo>
                  <a:pt x="7581" y="0"/>
                </a:lnTo>
                <a:lnTo>
                  <a:pt x="0" y="7581"/>
                </a:lnTo>
                <a:lnTo>
                  <a:pt x="0" y="26288"/>
                </a:lnTo>
                <a:lnTo>
                  <a:pt x="7581" y="33870"/>
                </a:lnTo>
                <a:lnTo>
                  <a:pt x="53378" y="33870"/>
                </a:lnTo>
                <a:lnTo>
                  <a:pt x="60959" y="26288"/>
                </a:lnTo>
                <a:lnTo>
                  <a:pt x="60959" y="7581"/>
                </a:lnTo>
                <a:lnTo>
                  <a:pt x="5337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3158570" y="2371163"/>
            <a:ext cx="189230" cy="53340"/>
          </a:xfrm>
          <a:custGeom>
            <a:avLst/>
            <a:gdLst/>
            <a:ahLst/>
            <a:cxnLst/>
            <a:rect l="l" t="t" r="r" b="b"/>
            <a:pathLst>
              <a:path w="189229" h="53339">
                <a:moveTo>
                  <a:pt x="94387" y="0"/>
                </a:moveTo>
                <a:lnTo>
                  <a:pt x="50544" y="6045"/>
                </a:lnTo>
                <a:lnTo>
                  <a:pt x="9329" y="24183"/>
                </a:lnTo>
                <a:lnTo>
                  <a:pt x="0" y="41487"/>
                </a:lnTo>
                <a:lnTo>
                  <a:pt x="2382" y="46789"/>
                </a:lnTo>
                <a:lnTo>
                  <a:pt x="7526" y="52924"/>
                </a:lnTo>
                <a:lnTo>
                  <a:pt x="17229" y="53317"/>
                </a:lnTo>
                <a:lnTo>
                  <a:pt x="24569" y="48809"/>
                </a:lnTo>
                <a:lnTo>
                  <a:pt x="58400" y="33921"/>
                </a:lnTo>
                <a:lnTo>
                  <a:pt x="94387" y="28959"/>
                </a:lnTo>
                <a:lnTo>
                  <a:pt x="184805" y="28959"/>
                </a:lnTo>
                <a:lnTo>
                  <a:pt x="179446" y="24183"/>
                </a:lnTo>
                <a:lnTo>
                  <a:pt x="138231" y="6045"/>
                </a:lnTo>
                <a:lnTo>
                  <a:pt x="94387" y="0"/>
                </a:lnTo>
                <a:close/>
              </a:path>
              <a:path w="189229" h="53339">
                <a:moveTo>
                  <a:pt x="184805" y="28959"/>
                </a:moveTo>
                <a:lnTo>
                  <a:pt x="94387" y="28959"/>
                </a:lnTo>
                <a:lnTo>
                  <a:pt x="130375" y="33921"/>
                </a:lnTo>
                <a:lnTo>
                  <a:pt x="164206" y="48809"/>
                </a:lnTo>
                <a:lnTo>
                  <a:pt x="171559" y="53317"/>
                </a:lnTo>
                <a:lnTo>
                  <a:pt x="181249" y="52924"/>
                </a:lnTo>
                <a:lnTo>
                  <a:pt x="186393" y="46789"/>
                </a:lnTo>
                <a:lnTo>
                  <a:pt x="188775" y="41487"/>
                </a:lnTo>
                <a:lnTo>
                  <a:pt x="188320" y="35348"/>
                </a:lnTo>
                <a:lnTo>
                  <a:pt x="185164" y="29278"/>
                </a:lnTo>
                <a:lnTo>
                  <a:pt x="184805" y="2895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3492618" y="2369692"/>
            <a:ext cx="189230" cy="53340"/>
          </a:xfrm>
          <a:custGeom>
            <a:avLst/>
            <a:gdLst/>
            <a:ahLst/>
            <a:cxnLst/>
            <a:rect l="l" t="t" r="r" b="b"/>
            <a:pathLst>
              <a:path w="189229" h="53339">
                <a:moveTo>
                  <a:pt x="17216" y="0"/>
                </a:moveTo>
                <a:lnTo>
                  <a:pt x="7526" y="393"/>
                </a:lnTo>
                <a:lnTo>
                  <a:pt x="2382" y="6527"/>
                </a:lnTo>
                <a:lnTo>
                  <a:pt x="0" y="11829"/>
                </a:lnTo>
                <a:lnTo>
                  <a:pt x="455" y="17968"/>
                </a:lnTo>
                <a:lnTo>
                  <a:pt x="3611" y="24038"/>
                </a:lnTo>
                <a:lnTo>
                  <a:pt x="9329" y="29133"/>
                </a:lnTo>
                <a:lnTo>
                  <a:pt x="50544" y="47271"/>
                </a:lnTo>
                <a:lnTo>
                  <a:pt x="94387" y="53317"/>
                </a:lnTo>
                <a:lnTo>
                  <a:pt x="138231" y="47271"/>
                </a:lnTo>
                <a:lnTo>
                  <a:pt x="179446" y="29133"/>
                </a:lnTo>
                <a:lnTo>
                  <a:pt x="184805" y="24358"/>
                </a:lnTo>
                <a:lnTo>
                  <a:pt x="94387" y="24358"/>
                </a:lnTo>
                <a:lnTo>
                  <a:pt x="58400" y="19396"/>
                </a:lnTo>
                <a:lnTo>
                  <a:pt x="24569" y="4508"/>
                </a:lnTo>
                <a:lnTo>
                  <a:pt x="17216" y="0"/>
                </a:lnTo>
                <a:close/>
              </a:path>
              <a:path w="189229" h="53339">
                <a:moveTo>
                  <a:pt x="171546" y="0"/>
                </a:moveTo>
                <a:lnTo>
                  <a:pt x="164206" y="4508"/>
                </a:lnTo>
                <a:lnTo>
                  <a:pt x="130375" y="19396"/>
                </a:lnTo>
                <a:lnTo>
                  <a:pt x="94387" y="24358"/>
                </a:lnTo>
                <a:lnTo>
                  <a:pt x="184805" y="24358"/>
                </a:lnTo>
                <a:lnTo>
                  <a:pt x="185164" y="24038"/>
                </a:lnTo>
                <a:lnTo>
                  <a:pt x="188320" y="17968"/>
                </a:lnTo>
                <a:lnTo>
                  <a:pt x="188775" y="11829"/>
                </a:lnTo>
                <a:lnTo>
                  <a:pt x="186393" y="6527"/>
                </a:lnTo>
                <a:lnTo>
                  <a:pt x="181249" y="393"/>
                </a:lnTo>
                <a:lnTo>
                  <a:pt x="17154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4832946" y="1957374"/>
            <a:ext cx="1016000" cy="1016000"/>
          </a:xfrm>
          <a:custGeom>
            <a:avLst/>
            <a:gdLst/>
            <a:ahLst/>
            <a:cxnLst/>
            <a:rect l="l" t="t" r="r" b="b"/>
            <a:pathLst>
              <a:path w="1016000" h="1016000">
                <a:moveTo>
                  <a:pt x="508000" y="0"/>
                </a:moveTo>
                <a:lnTo>
                  <a:pt x="459082" y="2325"/>
                </a:lnTo>
                <a:lnTo>
                  <a:pt x="411479" y="9161"/>
                </a:lnTo>
                <a:lnTo>
                  <a:pt x="365404" y="20293"/>
                </a:lnTo>
                <a:lnTo>
                  <a:pt x="321068" y="35510"/>
                </a:lnTo>
                <a:lnTo>
                  <a:pt x="278686" y="54596"/>
                </a:lnTo>
                <a:lnTo>
                  <a:pt x="238470" y="77341"/>
                </a:lnTo>
                <a:lnTo>
                  <a:pt x="200633" y="103530"/>
                </a:lnTo>
                <a:lnTo>
                  <a:pt x="165389" y="132950"/>
                </a:lnTo>
                <a:lnTo>
                  <a:pt x="132950" y="165389"/>
                </a:lnTo>
                <a:lnTo>
                  <a:pt x="103530" y="200633"/>
                </a:lnTo>
                <a:lnTo>
                  <a:pt x="77341" y="238470"/>
                </a:lnTo>
                <a:lnTo>
                  <a:pt x="54596" y="278686"/>
                </a:lnTo>
                <a:lnTo>
                  <a:pt x="35510" y="321068"/>
                </a:lnTo>
                <a:lnTo>
                  <a:pt x="20293" y="365404"/>
                </a:lnTo>
                <a:lnTo>
                  <a:pt x="9161" y="411479"/>
                </a:lnTo>
                <a:lnTo>
                  <a:pt x="2325" y="459082"/>
                </a:lnTo>
                <a:lnTo>
                  <a:pt x="0" y="507999"/>
                </a:lnTo>
                <a:lnTo>
                  <a:pt x="2325" y="556917"/>
                </a:lnTo>
                <a:lnTo>
                  <a:pt x="9161" y="604519"/>
                </a:lnTo>
                <a:lnTo>
                  <a:pt x="20293" y="650595"/>
                </a:lnTo>
                <a:lnTo>
                  <a:pt x="35510" y="694931"/>
                </a:lnTo>
                <a:lnTo>
                  <a:pt x="54596" y="737313"/>
                </a:lnTo>
                <a:lnTo>
                  <a:pt x="77341" y="777529"/>
                </a:lnTo>
                <a:lnTo>
                  <a:pt x="103530" y="815366"/>
                </a:lnTo>
                <a:lnTo>
                  <a:pt x="132950" y="850610"/>
                </a:lnTo>
                <a:lnTo>
                  <a:pt x="165389" y="883049"/>
                </a:lnTo>
                <a:lnTo>
                  <a:pt x="200633" y="912469"/>
                </a:lnTo>
                <a:lnTo>
                  <a:pt x="238470" y="938658"/>
                </a:lnTo>
                <a:lnTo>
                  <a:pt x="278686" y="961403"/>
                </a:lnTo>
                <a:lnTo>
                  <a:pt x="321068" y="980489"/>
                </a:lnTo>
                <a:lnTo>
                  <a:pt x="365404" y="995706"/>
                </a:lnTo>
                <a:lnTo>
                  <a:pt x="411480" y="1006838"/>
                </a:lnTo>
                <a:lnTo>
                  <a:pt x="459082" y="1013674"/>
                </a:lnTo>
                <a:lnTo>
                  <a:pt x="508000" y="1015999"/>
                </a:lnTo>
                <a:lnTo>
                  <a:pt x="513384" y="1015999"/>
                </a:lnTo>
                <a:lnTo>
                  <a:pt x="518769" y="1015898"/>
                </a:lnTo>
                <a:lnTo>
                  <a:pt x="524052" y="1015695"/>
                </a:lnTo>
                <a:lnTo>
                  <a:pt x="528421" y="1015593"/>
                </a:lnTo>
                <a:lnTo>
                  <a:pt x="584808" y="1010237"/>
                </a:lnTo>
                <a:lnTo>
                  <a:pt x="631149" y="1000976"/>
                </a:lnTo>
                <a:lnTo>
                  <a:pt x="675870" y="987610"/>
                </a:lnTo>
                <a:lnTo>
                  <a:pt x="718766" y="970348"/>
                </a:lnTo>
                <a:lnTo>
                  <a:pt x="759626" y="949396"/>
                </a:lnTo>
                <a:lnTo>
                  <a:pt x="798243" y="924963"/>
                </a:lnTo>
                <a:lnTo>
                  <a:pt x="834410" y="897256"/>
                </a:lnTo>
                <a:lnTo>
                  <a:pt x="867918" y="866482"/>
                </a:lnTo>
                <a:lnTo>
                  <a:pt x="898558" y="832850"/>
                </a:lnTo>
                <a:lnTo>
                  <a:pt x="926124" y="796567"/>
                </a:lnTo>
                <a:lnTo>
                  <a:pt x="950406" y="757840"/>
                </a:lnTo>
                <a:lnTo>
                  <a:pt x="971197" y="716878"/>
                </a:lnTo>
                <a:lnTo>
                  <a:pt x="988289" y="673887"/>
                </a:lnTo>
                <a:lnTo>
                  <a:pt x="1001473" y="629076"/>
                </a:lnTo>
                <a:lnTo>
                  <a:pt x="1010543" y="582652"/>
                </a:lnTo>
                <a:lnTo>
                  <a:pt x="1015288" y="534822"/>
                </a:lnTo>
                <a:lnTo>
                  <a:pt x="1016000" y="506272"/>
                </a:lnTo>
                <a:lnTo>
                  <a:pt x="1013525" y="457500"/>
                </a:lnTo>
                <a:lnTo>
                  <a:pt x="1006564" y="410042"/>
                </a:lnTo>
                <a:lnTo>
                  <a:pt x="995330" y="364111"/>
                </a:lnTo>
                <a:lnTo>
                  <a:pt x="980035" y="319918"/>
                </a:lnTo>
                <a:lnTo>
                  <a:pt x="960889" y="277676"/>
                </a:lnTo>
                <a:lnTo>
                  <a:pt x="938106" y="237597"/>
                </a:lnTo>
                <a:lnTo>
                  <a:pt x="911896" y="199891"/>
                </a:lnTo>
                <a:lnTo>
                  <a:pt x="882473" y="164771"/>
                </a:lnTo>
                <a:lnTo>
                  <a:pt x="850047" y="132448"/>
                </a:lnTo>
                <a:lnTo>
                  <a:pt x="814832" y="103135"/>
                </a:lnTo>
                <a:lnTo>
                  <a:pt x="777038" y="77044"/>
                </a:lnTo>
                <a:lnTo>
                  <a:pt x="736878" y="54385"/>
                </a:lnTo>
                <a:lnTo>
                  <a:pt x="694563" y="35371"/>
                </a:lnTo>
                <a:lnTo>
                  <a:pt x="650306" y="20214"/>
                </a:lnTo>
                <a:lnTo>
                  <a:pt x="604318" y="9125"/>
                </a:lnTo>
                <a:lnTo>
                  <a:pt x="556812" y="2316"/>
                </a:lnTo>
                <a:lnTo>
                  <a:pt x="508000" y="0"/>
                </a:lnTo>
                <a:close/>
              </a:path>
            </a:pathLst>
          </a:custGeom>
          <a:solidFill>
            <a:srgbClr val="FBB05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5000993" y="2100630"/>
            <a:ext cx="847725" cy="872490"/>
          </a:xfrm>
          <a:custGeom>
            <a:avLst/>
            <a:gdLst/>
            <a:ahLst/>
            <a:cxnLst/>
            <a:rect l="l" t="t" r="r" b="b"/>
            <a:pathLst>
              <a:path w="847725" h="872489">
                <a:moveTo>
                  <a:pt x="239166" y="0"/>
                </a:moveTo>
                <a:lnTo>
                  <a:pt x="254101" y="36271"/>
                </a:lnTo>
                <a:lnTo>
                  <a:pt x="206453" y="52409"/>
                </a:lnTo>
                <a:lnTo>
                  <a:pt x="162416" y="75031"/>
                </a:lnTo>
                <a:lnTo>
                  <a:pt x="122522" y="103545"/>
                </a:lnTo>
                <a:lnTo>
                  <a:pt x="87304" y="137359"/>
                </a:lnTo>
                <a:lnTo>
                  <a:pt x="57295" y="175884"/>
                </a:lnTo>
                <a:lnTo>
                  <a:pt x="33027" y="218526"/>
                </a:lnTo>
                <a:lnTo>
                  <a:pt x="15034" y="264696"/>
                </a:lnTo>
                <a:lnTo>
                  <a:pt x="3847" y="313801"/>
                </a:lnTo>
                <a:lnTo>
                  <a:pt x="0" y="365252"/>
                </a:lnTo>
                <a:lnTo>
                  <a:pt x="4087" y="418024"/>
                </a:lnTo>
                <a:lnTo>
                  <a:pt x="15939" y="468240"/>
                </a:lnTo>
                <a:lnTo>
                  <a:pt x="34937" y="515289"/>
                </a:lnTo>
                <a:lnTo>
                  <a:pt x="60463" y="558562"/>
                </a:lnTo>
                <a:lnTo>
                  <a:pt x="91898" y="597450"/>
                </a:lnTo>
                <a:lnTo>
                  <a:pt x="128625" y="631342"/>
                </a:lnTo>
                <a:lnTo>
                  <a:pt x="369011" y="871931"/>
                </a:lnTo>
                <a:lnTo>
                  <a:pt x="416762" y="866981"/>
                </a:lnTo>
                <a:lnTo>
                  <a:pt x="463102" y="857720"/>
                </a:lnTo>
                <a:lnTo>
                  <a:pt x="507824" y="844354"/>
                </a:lnTo>
                <a:lnTo>
                  <a:pt x="550719" y="827092"/>
                </a:lnTo>
                <a:lnTo>
                  <a:pt x="591579" y="806140"/>
                </a:lnTo>
                <a:lnTo>
                  <a:pt x="630197" y="781707"/>
                </a:lnTo>
                <a:lnTo>
                  <a:pt x="666363" y="754000"/>
                </a:lnTo>
                <a:lnTo>
                  <a:pt x="699871" y="723226"/>
                </a:lnTo>
                <a:lnTo>
                  <a:pt x="730512" y="689594"/>
                </a:lnTo>
                <a:lnTo>
                  <a:pt x="758077" y="653311"/>
                </a:lnTo>
                <a:lnTo>
                  <a:pt x="782360" y="614584"/>
                </a:lnTo>
                <a:lnTo>
                  <a:pt x="803151" y="573622"/>
                </a:lnTo>
                <a:lnTo>
                  <a:pt x="820243" y="530631"/>
                </a:lnTo>
                <a:lnTo>
                  <a:pt x="833427" y="485820"/>
                </a:lnTo>
                <a:lnTo>
                  <a:pt x="842496" y="439396"/>
                </a:lnTo>
                <a:lnTo>
                  <a:pt x="847242" y="391566"/>
                </a:lnTo>
                <a:lnTo>
                  <a:pt x="588467" y="132791"/>
                </a:lnTo>
                <a:lnTo>
                  <a:pt x="583183" y="127101"/>
                </a:lnTo>
                <a:lnTo>
                  <a:pt x="534918" y="86171"/>
                </a:lnTo>
                <a:lnTo>
                  <a:pt x="495534" y="62271"/>
                </a:lnTo>
                <a:lnTo>
                  <a:pt x="485714" y="58013"/>
                </a:lnTo>
                <a:lnTo>
                  <a:pt x="357428" y="58013"/>
                </a:lnTo>
                <a:lnTo>
                  <a:pt x="340969" y="41554"/>
                </a:lnTo>
                <a:lnTo>
                  <a:pt x="338937" y="41554"/>
                </a:lnTo>
                <a:lnTo>
                  <a:pt x="338734" y="41351"/>
                </a:lnTo>
                <a:lnTo>
                  <a:pt x="339953" y="40538"/>
                </a:lnTo>
                <a:lnTo>
                  <a:pt x="239166" y="0"/>
                </a:lnTo>
                <a:close/>
              </a:path>
              <a:path w="847725" h="872489">
                <a:moveTo>
                  <a:pt x="359867" y="24993"/>
                </a:moveTo>
                <a:lnTo>
                  <a:pt x="359867" y="55575"/>
                </a:lnTo>
                <a:lnTo>
                  <a:pt x="357428" y="58013"/>
                </a:lnTo>
                <a:lnTo>
                  <a:pt x="485714" y="58013"/>
                </a:lnTo>
                <a:lnTo>
                  <a:pt x="452913" y="43790"/>
                </a:lnTo>
                <a:lnTo>
                  <a:pt x="407531" y="31205"/>
                </a:lnTo>
                <a:lnTo>
                  <a:pt x="359867" y="24993"/>
                </a:lnTo>
                <a:close/>
              </a:path>
              <a:path w="847725" h="872489">
                <a:moveTo>
                  <a:pt x="339953" y="40538"/>
                </a:moveTo>
                <a:lnTo>
                  <a:pt x="338937" y="41554"/>
                </a:lnTo>
                <a:lnTo>
                  <a:pt x="340969" y="41554"/>
                </a:lnTo>
                <a:lnTo>
                  <a:pt x="339953" y="40538"/>
                </a:lnTo>
                <a:close/>
              </a:path>
            </a:pathLst>
          </a:custGeom>
          <a:solidFill>
            <a:srgbClr val="BE894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5124703" y="2512021"/>
            <a:ext cx="443230" cy="86360"/>
          </a:xfrm>
          <a:custGeom>
            <a:avLst/>
            <a:gdLst/>
            <a:ahLst/>
            <a:cxnLst/>
            <a:rect l="l" t="t" r="r" b="b"/>
            <a:pathLst>
              <a:path w="443229" h="86360">
                <a:moveTo>
                  <a:pt x="223291" y="0"/>
                </a:moveTo>
                <a:lnTo>
                  <a:pt x="0" y="29413"/>
                </a:lnTo>
                <a:lnTo>
                  <a:pt x="0" y="86055"/>
                </a:lnTo>
                <a:lnTo>
                  <a:pt x="442874" y="86055"/>
                </a:lnTo>
                <a:lnTo>
                  <a:pt x="442874" y="29413"/>
                </a:lnTo>
                <a:lnTo>
                  <a:pt x="223291" y="0"/>
                </a:lnTo>
                <a:close/>
              </a:path>
            </a:pathLst>
          </a:custGeom>
          <a:solidFill>
            <a:srgbClr val="B7313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5092014" y="2330881"/>
            <a:ext cx="508634" cy="135255"/>
          </a:xfrm>
          <a:custGeom>
            <a:avLst/>
            <a:gdLst/>
            <a:ahLst/>
            <a:cxnLst/>
            <a:rect l="l" t="t" r="r" b="b"/>
            <a:pathLst>
              <a:path w="508635" h="135255">
                <a:moveTo>
                  <a:pt x="408317" y="0"/>
                </a:moveTo>
                <a:lnTo>
                  <a:pt x="99936" y="0"/>
                </a:lnTo>
                <a:lnTo>
                  <a:pt x="61036" y="7855"/>
                </a:lnTo>
                <a:lnTo>
                  <a:pt x="29270" y="29275"/>
                </a:lnTo>
                <a:lnTo>
                  <a:pt x="7853" y="61041"/>
                </a:lnTo>
                <a:lnTo>
                  <a:pt x="0" y="99936"/>
                </a:lnTo>
                <a:lnTo>
                  <a:pt x="0" y="100952"/>
                </a:lnTo>
                <a:lnTo>
                  <a:pt x="254126" y="134696"/>
                </a:lnTo>
                <a:lnTo>
                  <a:pt x="508253" y="100952"/>
                </a:lnTo>
                <a:lnTo>
                  <a:pt x="508253" y="99936"/>
                </a:lnTo>
                <a:lnTo>
                  <a:pt x="500400" y="61041"/>
                </a:lnTo>
                <a:lnTo>
                  <a:pt x="478983" y="29275"/>
                </a:lnTo>
                <a:lnTo>
                  <a:pt x="447217" y="7855"/>
                </a:lnTo>
                <a:lnTo>
                  <a:pt x="408317" y="0"/>
                </a:lnTo>
                <a:close/>
              </a:path>
            </a:pathLst>
          </a:custGeom>
          <a:solidFill>
            <a:srgbClr val="B7313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5092026" y="2431834"/>
            <a:ext cx="119380" cy="36830"/>
          </a:xfrm>
          <a:custGeom>
            <a:avLst/>
            <a:gdLst/>
            <a:ahLst/>
            <a:cxnLst/>
            <a:rect l="l" t="t" r="r" b="b"/>
            <a:pathLst>
              <a:path w="119379" h="36830">
                <a:moveTo>
                  <a:pt x="119075" y="0"/>
                </a:moveTo>
                <a:lnTo>
                  <a:pt x="0" y="0"/>
                </a:lnTo>
                <a:lnTo>
                  <a:pt x="4165" y="31508"/>
                </a:lnTo>
                <a:lnTo>
                  <a:pt x="10121" y="36728"/>
                </a:lnTo>
                <a:lnTo>
                  <a:pt x="119075" y="36728"/>
                </a:lnTo>
                <a:lnTo>
                  <a:pt x="119075" y="0"/>
                </a:lnTo>
                <a:close/>
              </a:path>
            </a:pathLst>
          </a:custGeom>
          <a:solidFill>
            <a:srgbClr val="DE483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5481192" y="2431834"/>
            <a:ext cx="119380" cy="36830"/>
          </a:xfrm>
          <a:custGeom>
            <a:avLst/>
            <a:gdLst/>
            <a:ahLst/>
            <a:cxnLst/>
            <a:rect l="l" t="t" r="r" b="b"/>
            <a:pathLst>
              <a:path w="119379" h="36830">
                <a:moveTo>
                  <a:pt x="119075" y="0"/>
                </a:moveTo>
                <a:lnTo>
                  <a:pt x="0" y="0"/>
                </a:lnTo>
                <a:lnTo>
                  <a:pt x="0" y="36728"/>
                </a:lnTo>
                <a:lnTo>
                  <a:pt x="108953" y="36728"/>
                </a:lnTo>
                <a:lnTo>
                  <a:pt x="114909" y="31508"/>
                </a:lnTo>
                <a:lnTo>
                  <a:pt x="119075" y="0"/>
                </a:lnTo>
                <a:close/>
              </a:path>
            </a:pathLst>
          </a:custGeom>
          <a:solidFill>
            <a:srgbClr val="DE483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5124703" y="2361463"/>
            <a:ext cx="443230" cy="180340"/>
          </a:xfrm>
          <a:custGeom>
            <a:avLst/>
            <a:gdLst/>
            <a:ahLst/>
            <a:cxnLst/>
            <a:rect l="l" t="t" r="r" b="b"/>
            <a:pathLst>
              <a:path w="443229" h="180339">
                <a:moveTo>
                  <a:pt x="326174" y="0"/>
                </a:moveTo>
                <a:lnTo>
                  <a:pt x="116713" y="0"/>
                </a:lnTo>
                <a:lnTo>
                  <a:pt x="99152" y="2407"/>
                </a:lnTo>
                <a:lnTo>
                  <a:pt x="83539" y="9221"/>
                </a:lnTo>
                <a:lnTo>
                  <a:pt x="70866" y="19829"/>
                </a:lnTo>
                <a:lnTo>
                  <a:pt x="62128" y="33616"/>
                </a:lnTo>
                <a:lnTo>
                  <a:pt x="0" y="179971"/>
                </a:lnTo>
                <a:lnTo>
                  <a:pt x="442874" y="179971"/>
                </a:lnTo>
                <a:lnTo>
                  <a:pt x="380746" y="33616"/>
                </a:lnTo>
                <a:lnTo>
                  <a:pt x="343727" y="2407"/>
                </a:lnTo>
                <a:lnTo>
                  <a:pt x="326174" y="0"/>
                </a:lnTo>
                <a:close/>
              </a:path>
            </a:pathLst>
          </a:custGeom>
          <a:solidFill>
            <a:srgbClr val="ED4E3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5150370" y="2598077"/>
            <a:ext cx="37465" cy="17780"/>
          </a:xfrm>
          <a:custGeom>
            <a:avLst/>
            <a:gdLst/>
            <a:ahLst/>
            <a:cxnLst/>
            <a:rect l="l" t="t" r="r" b="b"/>
            <a:pathLst>
              <a:path w="37464" h="17780">
                <a:moveTo>
                  <a:pt x="36918" y="0"/>
                </a:moveTo>
                <a:lnTo>
                  <a:pt x="0" y="0"/>
                </a:lnTo>
                <a:lnTo>
                  <a:pt x="0" y="13703"/>
                </a:lnTo>
                <a:lnTo>
                  <a:pt x="3492" y="17195"/>
                </a:lnTo>
                <a:lnTo>
                  <a:pt x="33439" y="17195"/>
                </a:lnTo>
                <a:lnTo>
                  <a:pt x="36918" y="13703"/>
                </a:lnTo>
                <a:lnTo>
                  <a:pt x="36918" y="0"/>
                </a:lnTo>
                <a:close/>
              </a:path>
            </a:pathLst>
          </a:custGeom>
          <a:solidFill>
            <a:srgbClr val="4D4D4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5504992" y="2598077"/>
            <a:ext cx="37465" cy="17780"/>
          </a:xfrm>
          <a:custGeom>
            <a:avLst/>
            <a:gdLst/>
            <a:ahLst/>
            <a:cxnLst/>
            <a:rect l="l" t="t" r="r" b="b"/>
            <a:pathLst>
              <a:path w="37464" h="17780">
                <a:moveTo>
                  <a:pt x="36918" y="0"/>
                </a:moveTo>
                <a:lnTo>
                  <a:pt x="0" y="0"/>
                </a:lnTo>
                <a:lnTo>
                  <a:pt x="0" y="13703"/>
                </a:lnTo>
                <a:lnTo>
                  <a:pt x="3492" y="17195"/>
                </a:lnTo>
                <a:lnTo>
                  <a:pt x="33439" y="17195"/>
                </a:lnTo>
                <a:lnTo>
                  <a:pt x="36918" y="13703"/>
                </a:lnTo>
                <a:lnTo>
                  <a:pt x="36918" y="0"/>
                </a:lnTo>
                <a:close/>
              </a:path>
            </a:pathLst>
          </a:custGeom>
          <a:solidFill>
            <a:srgbClr val="4D4D4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5227256" y="2376042"/>
            <a:ext cx="237794" cy="121920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5000993" y="2136863"/>
            <a:ext cx="320040" cy="668655"/>
          </a:xfrm>
          <a:custGeom>
            <a:avLst/>
            <a:gdLst/>
            <a:ahLst/>
            <a:cxnLst/>
            <a:rect l="l" t="t" r="r" b="b"/>
            <a:pathLst>
              <a:path w="320039" h="668655">
                <a:moveTo>
                  <a:pt x="254114" y="0"/>
                </a:moveTo>
                <a:lnTo>
                  <a:pt x="206455" y="16158"/>
                </a:lnTo>
                <a:lnTo>
                  <a:pt x="162411" y="38796"/>
                </a:lnTo>
                <a:lnTo>
                  <a:pt x="122514" y="67323"/>
                </a:lnTo>
                <a:lnTo>
                  <a:pt x="87295" y="101147"/>
                </a:lnTo>
                <a:lnTo>
                  <a:pt x="57287" y="139676"/>
                </a:lnTo>
                <a:lnTo>
                  <a:pt x="33022" y="182320"/>
                </a:lnTo>
                <a:lnTo>
                  <a:pt x="15031" y="228486"/>
                </a:lnTo>
                <a:lnTo>
                  <a:pt x="3846" y="277582"/>
                </a:lnTo>
                <a:lnTo>
                  <a:pt x="0" y="329018"/>
                </a:lnTo>
                <a:lnTo>
                  <a:pt x="3436" y="377424"/>
                </a:lnTo>
                <a:lnTo>
                  <a:pt x="13428" y="423742"/>
                </a:lnTo>
                <a:lnTo>
                  <a:pt x="29502" y="467497"/>
                </a:lnTo>
                <a:lnTo>
                  <a:pt x="51181" y="508216"/>
                </a:lnTo>
                <a:lnTo>
                  <a:pt x="77991" y="545422"/>
                </a:lnTo>
                <a:lnTo>
                  <a:pt x="109456" y="578642"/>
                </a:lnTo>
                <a:lnTo>
                  <a:pt x="145102" y="607401"/>
                </a:lnTo>
                <a:lnTo>
                  <a:pt x="184454" y="631223"/>
                </a:lnTo>
                <a:lnTo>
                  <a:pt x="227035" y="649634"/>
                </a:lnTo>
                <a:lnTo>
                  <a:pt x="272372" y="662159"/>
                </a:lnTo>
                <a:lnTo>
                  <a:pt x="319989" y="668324"/>
                </a:lnTo>
                <a:lnTo>
                  <a:pt x="319989" y="637768"/>
                </a:lnTo>
                <a:lnTo>
                  <a:pt x="272670" y="631037"/>
                </a:lnTo>
                <a:lnTo>
                  <a:pt x="227915" y="617425"/>
                </a:lnTo>
                <a:lnTo>
                  <a:pt x="186292" y="597500"/>
                </a:lnTo>
                <a:lnTo>
                  <a:pt x="148371" y="571831"/>
                </a:lnTo>
                <a:lnTo>
                  <a:pt x="114722" y="540986"/>
                </a:lnTo>
                <a:lnTo>
                  <a:pt x="85913" y="505534"/>
                </a:lnTo>
                <a:lnTo>
                  <a:pt x="62515" y="466043"/>
                </a:lnTo>
                <a:lnTo>
                  <a:pt x="45097" y="423081"/>
                </a:lnTo>
                <a:lnTo>
                  <a:pt x="34229" y="377217"/>
                </a:lnTo>
                <a:lnTo>
                  <a:pt x="30480" y="329018"/>
                </a:lnTo>
                <a:lnTo>
                  <a:pt x="33916" y="282631"/>
                </a:lnTo>
                <a:lnTo>
                  <a:pt x="43910" y="238331"/>
                </a:lnTo>
                <a:lnTo>
                  <a:pt x="59992" y="196640"/>
                </a:lnTo>
                <a:lnTo>
                  <a:pt x="81691" y="158081"/>
                </a:lnTo>
                <a:lnTo>
                  <a:pt x="108537" y="123177"/>
                </a:lnTo>
                <a:lnTo>
                  <a:pt x="140057" y="92449"/>
                </a:lnTo>
                <a:lnTo>
                  <a:pt x="175782" y="66422"/>
                </a:lnTo>
                <a:lnTo>
                  <a:pt x="215240" y="45616"/>
                </a:lnTo>
                <a:lnTo>
                  <a:pt x="257962" y="30556"/>
                </a:lnTo>
                <a:lnTo>
                  <a:pt x="260807" y="16255"/>
                </a:lnTo>
                <a:lnTo>
                  <a:pt x="254114" y="0"/>
                </a:lnTo>
                <a:close/>
              </a:path>
            </a:pathLst>
          </a:custGeom>
          <a:solidFill>
            <a:srgbClr val="ED4E3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5240172" y="2100592"/>
            <a:ext cx="100965" cy="102870"/>
          </a:xfrm>
          <a:custGeom>
            <a:avLst/>
            <a:gdLst/>
            <a:ahLst/>
            <a:cxnLst/>
            <a:rect l="l" t="t" r="r" b="b"/>
            <a:pathLst>
              <a:path w="100964" h="102869">
                <a:moveTo>
                  <a:pt x="0" y="0"/>
                </a:moveTo>
                <a:lnTo>
                  <a:pt x="21615" y="52527"/>
                </a:lnTo>
                <a:lnTo>
                  <a:pt x="11620" y="102692"/>
                </a:lnTo>
                <a:lnTo>
                  <a:pt x="100749" y="40589"/>
                </a:lnTo>
                <a:lnTo>
                  <a:pt x="0" y="0"/>
                </a:lnTo>
                <a:close/>
              </a:path>
            </a:pathLst>
          </a:custGeom>
          <a:solidFill>
            <a:srgbClr val="ED4E3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5360885" y="2125649"/>
            <a:ext cx="320040" cy="668655"/>
          </a:xfrm>
          <a:custGeom>
            <a:avLst/>
            <a:gdLst/>
            <a:ahLst/>
            <a:cxnLst/>
            <a:rect l="l" t="t" r="r" b="b"/>
            <a:pathLst>
              <a:path w="320039" h="668655">
                <a:moveTo>
                  <a:pt x="0" y="0"/>
                </a:moveTo>
                <a:lnTo>
                  <a:pt x="0" y="30556"/>
                </a:lnTo>
                <a:lnTo>
                  <a:pt x="47318" y="37287"/>
                </a:lnTo>
                <a:lnTo>
                  <a:pt x="92073" y="50898"/>
                </a:lnTo>
                <a:lnTo>
                  <a:pt x="133696" y="70822"/>
                </a:lnTo>
                <a:lnTo>
                  <a:pt x="171617" y="96489"/>
                </a:lnTo>
                <a:lnTo>
                  <a:pt x="205266" y="127333"/>
                </a:lnTo>
                <a:lnTo>
                  <a:pt x="234075" y="162784"/>
                </a:lnTo>
                <a:lnTo>
                  <a:pt x="257473" y="202275"/>
                </a:lnTo>
                <a:lnTo>
                  <a:pt x="274891" y="245238"/>
                </a:lnTo>
                <a:lnTo>
                  <a:pt x="285759" y="291104"/>
                </a:lnTo>
                <a:lnTo>
                  <a:pt x="289509" y="339305"/>
                </a:lnTo>
                <a:lnTo>
                  <a:pt x="286073" y="385693"/>
                </a:lnTo>
                <a:lnTo>
                  <a:pt x="276078" y="429993"/>
                </a:lnTo>
                <a:lnTo>
                  <a:pt x="259996" y="471684"/>
                </a:lnTo>
                <a:lnTo>
                  <a:pt x="238297" y="510243"/>
                </a:lnTo>
                <a:lnTo>
                  <a:pt x="211452" y="545147"/>
                </a:lnTo>
                <a:lnTo>
                  <a:pt x="179931" y="575874"/>
                </a:lnTo>
                <a:lnTo>
                  <a:pt x="144206" y="601902"/>
                </a:lnTo>
                <a:lnTo>
                  <a:pt x="104748" y="622707"/>
                </a:lnTo>
                <a:lnTo>
                  <a:pt x="62026" y="637768"/>
                </a:lnTo>
                <a:lnTo>
                  <a:pt x="59181" y="652068"/>
                </a:lnTo>
                <a:lnTo>
                  <a:pt x="65874" y="668324"/>
                </a:lnTo>
                <a:lnTo>
                  <a:pt x="113533" y="652166"/>
                </a:lnTo>
                <a:lnTo>
                  <a:pt x="157577" y="629528"/>
                </a:lnTo>
                <a:lnTo>
                  <a:pt x="197474" y="601001"/>
                </a:lnTo>
                <a:lnTo>
                  <a:pt x="232693" y="567177"/>
                </a:lnTo>
                <a:lnTo>
                  <a:pt x="262701" y="528647"/>
                </a:lnTo>
                <a:lnTo>
                  <a:pt x="286966" y="486004"/>
                </a:lnTo>
                <a:lnTo>
                  <a:pt x="304957" y="439838"/>
                </a:lnTo>
                <a:lnTo>
                  <a:pt x="316142" y="390742"/>
                </a:lnTo>
                <a:lnTo>
                  <a:pt x="319989" y="339305"/>
                </a:lnTo>
                <a:lnTo>
                  <a:pt x="316552" y="290900"/>
                </a:lnTo>
                <a:lnTo>
                  <a:pt x="306560" y="244583"/>
                </a:lnTo>
                <a:lnTo>
                  <a:pt x="290486" y="200829"/>
                </a:lnTo>
                <a:lnTo>
                  <a:pt x="268807" y="160111"/>
                </a:lnTo>
                <a:lnTo>
                  <a:pt x="241997" y="122906"/>
                </a:lnTo>
                <a:lnTo>
                  <a:pt x="210532" y="89687"/>
                </a:lnTo>
                <a:lnTo>
                  <a:pt x="174886" y="60929"/>
                </a:lnTo>
                <a:lnTo>
                  <a:pt x="135534" y="37106"/>
                </a:lnTo>
                <a:lnTo>
                  <a:pt x="92953" y="18694"/>
                </a:lnTo>
                <a:lnTo>
                  <a:pt x="47616" y="6167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5340934" y="2727553"/>
            <a:ext cx="100965" cy="102870"/>
          </a:xfrm>
          <a:custGeom>
            <a:avLst/>
            <a:gdLst/>
            <a:ahLst/>
            <a:cxnLst/>
            <a:rect l="l" t="t" r="r" b="b"/>
            <a:pathLst>
              <a:path w="100964" h="102869">
                <a:moveTo>
                  <a:pt x="89128" y="0"/>
                </a:moveTo>
                <a:lnTo>
                  <a:pt x="0" y="62103"/>
                </a:lnTo>
                <a:lnTo>
                  <a:pt x="100749" y="102692"/>
                </a:lnTo>
                <a:lnTo>
                  <a:pt x="79133" y="50165"/>
                </a:lnTo>
                <a:lnTo>
                  <a:pt x="8912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" name="object 89"/>
          <p:cNvSpPr/>
          <p:nvPr/>
        </p:nvSpPr>
        <p:spPr>
          <a:xfrm>
            <a:off x="540004" y="7380008"/>
            <a:ext cx="9612630" cy="180340"/>
          </a:xfrm>
          <a:custGeom>
            <a:avLst/>
            <a:gdLst/>
            <a:ahLst/>
            <a:cxnLst/>
            <a:rect l="l" t="t" r="r" b="b"/>
            <a:pathLst>
              <a:path w="9612630" h="180340">
                <a:moveTo>
                  <a:pt x="0" y="179997"/>
                </a:moveTo>
                <a:lnTo>
                  <a:pt x="9612007" y="179997"/>
                </a:lnTo>
                <a:lnTo>
                  <a:pt x="9612007" y="0"/>
                </a:lnTo>
                <a:lnTo>
                  <a:pt x="0" y="0"/>
                </a:lnTo>
                <a:lnTo>
                  <a:pt x="0" y="179997"/>
                </a:lnTo>
                <a:close/>
              </a:path>
            </a:pathLst>
          </a:custGeom>
          <a:solidFill>
            <a:srgbClr val="007D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" name="object 90"/>
          <p:cNvSpPr txBox="1"/>
          <p:nvPr/>
        </p:nvSpPr>
        <p:spPr>
          <a:xfrm>
            <a:off x="3616287" y="1304506"/>
            <a:ext cx="345186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 spc="-165" dirty="0">
                <a:solidFill>
                  <a:srgbClr val="007DC4"/>
                </a:solidFill>
                <a:latin typeface="Malgun Gothic"/>
                <a:cs typeface="Malgun Gothic"/>
              </a:rPr>
              <a:t>아동학대 </a:t>
            </a:r>
            <a:r>
              <a:rPr sz="2000" b="1" spc="-170" dirty="0">
                <a:solidFill>
                  <a:srgbClr val="007DC4"/>
                </a:solidFill>
                <a:latin typeface="Malgun Gothic"/>
                <a:cs typeface="Malgun Gothic"/>
              </a:rPr>
              <a:t>신고의무자의 </a:t>
            </a:r>
            <a:r>
              <a:rPr sz="2000" b="1" spc="-150" dirty="0">
                <a:solidFill>
                  <a:srgbClr val="007DC4"/>
                </a:solidFill>
                <a:latin typeface="Malgun Gothic"/>
                <a:cs typeface="Malgun Gothic"/>
              </a:rPr>
              <a:t>신고</a:t>
            </a:r>
            <a:r>
              <a:rPr sz="2000" b="1" spc="-555" dirty="0">
                <a:solidFill>
                  <a:srgbClr val="007DC4"/>
                </a:solidFill>
                <a:latin typeface="Malgun Gothic"/>
                <a:cs typeface="Malgun Gothic"/>
              </a:rPr>
              <a:t> </a:t>
            </a:r>
            <a:r>
              <a:rPr sz="2000" b="1" spc="-180" dirty="0">
                <a:solidFill>
                  <a:srgbClr val="007DC4"/>
                </a:solidFill>
                <a:latin typeface="Malgun Gothic"/>
                <a:cs typeface="Malgun Gothic"/>
              </a:rPr>
              <a:t>절차</a:t>
            </a:r>
            <a:endParaRPr sz="2000">
              <a:latin typeface="Malgun Gothic"/>
              <a:cs typeface="Malgun Gothic"/>
            </a:endParaRPr>
          </a:p>
        </p:txBody>
      </p:sp>
      <p:sp>
        <p:nvSpPr>
          <p:cNvPr id="91" name="object 91"/>
          <p:cNvSpPr/>
          <p:nvPr/>
        </p:nvSpPr>
        <p:spPr>
          <a:xfrm>
            <a:off x="6816901" y="11"/>
            <a:ext cx="3335517" cy="180417"/>
          </a:xfrm>
          <a:custGeom>
            <a:avLst/>
            <a:gdLst/>
            <a:ahLst/>
            <a:cxnLst/>
            <a:rect l="l" t="t" r="r" b="b"/>
            <a:pathLst>
              <a:path w="2858134" h="180340">
                <a:moveTo>
                  <a:pt x="0" y="179997"/>
                </a:moveTo>
                <a:lnTo>
                  <a:pt x="2857728" y="179997"/>
                </a:lnTo>
                <a:lnTo>
                  <a:pt x="2857728" y="0"/>
                </a:lnTo>
                <a:lnTo>
                  <a:pt x="0" y="0"/>
                </a:lnTo>
                <a:lnTo>
                  <a:pt x="0" y="179997"/>
                </a:lnTo>
                <a:close/>
              </a:path>
            </a:pathLst>
          </a:custGeom>
          <a:solidFill>
            <a:srgbClr val="007D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" name="object 92"/>
          <p:cNvSpPr/>
          <p:nvPr/>
        </p:nvSpPr>
        <p:spPr>
          <a:xfrm>
            <a:off x="540003" y="11"/>
            <a:ext cx="3545861" cy="180417"/>
          </a:xfrm>
          <a:custGeom>
            <a:avLst/>
            <a:gdLst/>
            <a:ahLst/>
            <a:cxnLst/>
            <a:rect l="l" t="t" r="r" b="b"/>
            <a:pathLst>
              <a:path w="2854960" h="180340">
                <a:moveTo>
                  <a:pt x="0" y="179997"/>
                </a:moveTo>
                <a:lnTo>
                  <a:pt x="2854363" y="179997"/>
                </a:lnTo>
                <a:lnTo>
                  <a:pt x="2854363" y="0"/>
                </a:lnTo>
                <a:lnTo>
                  <a:pt x="0" y="0"/>
                </a:lnTo>
                <a:lnTo>
                  <a:pt x="0" y="179997"/>
                </a:lnTo>
                <a:close/>
              </a:path>
            </a:pathLst>
          </a:custGeom>
          <a:solidFill>
            <a:srgbClr val="007D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" name="object 93"/>
          <p:cNvSpPr/>
          <p:nvPr/>
        </p:nvSpPr>
        <p:spPr>
          <a:xfrm>
            <a:off x="534354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" name="object 94"/>
          <p:cNvSpPr/>
          <p:nvPr/>
        </p:nvSpPr>
        <p:spPr>
          <a:xfrm>
            <a:off x="538844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" name="object 95"/>
          <p:cNvSpPr/>
          <p:nvPr/>
        </p:nvSpPr>
        <p:spPr>
          <a:xfrm>
            <a:off x="543334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" name="object 96"/>
          <p:cNvSpPr/>
          <p:nvPr/>
        </p:nvSpPr>
        <p:spPr>
          <a:xfrm>
            <a:off x="547824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" name="object 97"/>
          <p:cNvSpPr/>
          <p:nvPr/>
        </p:nvSpPr>
        <p:spPr>
          <a:xfrm>
            <a:off x="552314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" name="object 98"/>
          <p:cNvSpPr/>
          <p:nvPr/>
        </p:nvSpPr>
        <p:spPr>
          <a:xfrm>
            <a:off x="556804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" name="object 99"/>
          <p:cNvSpPr/>
          <p:nvPr/>
        </p:nvSpPr>
        <p:spPr>
          <a:xfrm>
            <a:off x="561294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" name="object 100"/>
          <p:cNvSpPr/>
          <p:nvPr/>
        </p:nvSpPr>
        <p:spPr>
          <a:xfrm>
            <a:off x="565784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" name="object 101"/>
          <p:cNvSpPr/>
          <p:nvPr/>
        </p:nvSpPr>
        <p:spPr>
          <a:xfrm>
            <a:off x="570274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" name="object 102"/>
          <p:cNvSpPr/>
          <p:nvPr/>
        </p:nvSpPr>
        <p:spPr>
          <a:xfrm>
            <a:off x="574764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" name="object 103"/>
          <p:cNvSpPr/>
          <p:nvPr/>
        </p:nvSpPr>
        <p:spPr>
          <a:xfrm>
            <a:off x="579253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" name="object 104"/>
          <p:cNvSpPr/>
          <p:nvPr/>
        </p:nvSpPr>
        <p:spPr>
          <a:xfrm>
            <a:off x="583744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" name="object 105"/>
          <p:cNvSpPr/>
          <p:nvPr/>
        </p:nvSpPr>
        <p:spPr>
          <a:xfrm>
            <a:off x="588234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" name="object 106"/>
          <p:cNvSpPr/>
          <p:nvPr/>
        </p:nvSpPr>
        <p:spPr>
          <a:xfrm>
            <a:off x="592724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" name="object 107"/>
          <p:cNvSpPr/>
          <p:nvPr/>
        </p:nvSpPr>
        <p:spPr>
          <a:xfrm>
            <a:off x="597214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" name="object 108"/>
          <p:cNvSpPr/>
          <p:nvPr/>
        </p:nvSpPr>
        <p:spPr>
          <a:xfrm>
            <a:off x="601703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" name="object 109"/>
          <p:cNvSpPr/>
          <p:nvPr/>
        </p:nvSpPr>
        <p:spPr>
          <a:xfrm>
            <a:off x="606194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" name="object 110"/>
          <p:cNvSpPr/>
          <p:nvPr/>
        </p:nvSpPr>
        <p:spPr>
          <a:xfrm>
            <a:off x="610683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" name="object 111"/>
          <p:cNvSpPr/>
          <p:nvPr/>
        </p:nvSpPr>
        <p:spPr>
          <a:xfrm>
            <a:off x="615173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" name="object 112"/>
          <p:cNvSpPr/>
          <p:nvPr/>
        </p:nvSpPr>
        <p:spPr>
          <a:xfrm>
            <a:off x="619664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" name="object 113"/>
          <p:cNvSpPr/>
          <p:nvPr/>
        </p:nvSpPr>
        <p:spPr>
          <a:xfrm>
            <a:off x="624153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" name="object 114"/>
          <p:cNvSpPr/>
          <p:nvPr/>
        </p:nvSpPr>
        <p:spPr>
          <a:xfrm>
            <a:off x="628644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" name="object 115"/>
          <p:cNvSpPr/>
          <p:nvPr/>
        </p:nvSpPr>
        <p:spPr>
          <a:xfrm>
            <a:off x="633133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" name="object 116"/>
          <p:cNvSpPr/>
          <p:nvPr/>
        </p:nvSpPr>
        <p:spPr>
          <a:xfrm>
            <a:off x="637623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" name="object 117"/>
          <p:cNvSpPr/>
          <p:nvPr/>
        </p:nvSpPr>
        <p:spPr>
          <a:xfrm>
            <a:off x="642113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" name="object 118"/>
          <p:cNvSpPr/>
          <p:nvPr/>
        </p:nvSpPr>
        <p:spPr>
          <a:xfrm>
            <a:off x="646603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" name="object 119"/>
          <p:cNvSpPr/>
          <p:nvPr/>
        </p:nvSpPr>
        <p:spPr>
          <a:xfrm>
            <a:off x="651094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" name="object 120"/>
          <p:cNvSpPr/>
          <p:nvPr/>
        </p:nvSpPr>
        <p:spPr>
          <a:xfrm>
            <a:off x="655583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" name="object 121"/>
          <p:cNvSpPr/>
          <p:nvPr/>
        </p:nvSpPr>
        <p:spPr>
          <a:xfrm>
            <a:off x="660073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" name="object 122"/>
          <p:cNvSpPr/>
          <p:nvPr/>
        </p:nvSpPr>
        <p:spPr>
          <a:xfrm>
            <a:off x="664563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" name="object 123"/>
          <p:cNvSpPr/>
          <p:nvPr/>
        </p:nvSpPr>
        <p:spPr>
          <a:xfrm>
            <a:off x="669053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" name="object 124"/>
          <p:cNvSpPr/>
          <p:nvPr/>
        </p:nvSpPr>
        <p:spPr>
          <a:xfrm>
            <a:off x="673543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" name="object 125"/>
          <p:cNvSpPr/>
          <p:nvPr/>
        </p:nvSpPr>
        <p:spPr>
          <a:xfrm>
            <a:off x="678033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" name="object 126"/>
          <p:cNvSpPr/>
          <p:nvPr/>
        </p:nvSpPr>
        <p:spPr>
          <a:xfrm>
            <a:off x="682523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" name="object 127"/>
          <p:cNvSpPr/>
          <p:nvPr/>
        </p:nvSpPr>
        <p:spPr>
          <a:xfrm>
            <a:off x="687013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" name="object 128"/>
          <p:cNvSpPr/>
          <p:nvPr/>
        </p:nvSpPr>
        <p:spPr>
          <a:xfrm>
            <a:off x="691503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" name="object 129"/>
          <p:cNvSpPr/>
          <p:nvPr/>
        </p:nvSpPr>
        <p:spPr>
          <a:xfrm>
            <a:off x="695993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" name="object 130"/>
          <p:cNvSpPr/>
          <p:nvPr/>
        </p:nvSpPr>
        <p:spPr>
          <a:xfrm>
            <a:off x="700483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" name="object 131"/>
          <p:cNvSpPr/>
          <p:nvPr/>
        </p:nvSpPr>
        <p:spPr>
          <a:xfrm>
            <a:off x="704973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" name="object 132"/>
          <p:cNvSpPr/>
          <p:nvPr/>
        </p:nvSpPr>
        <p:spPr>
          <a:xfrm>
            <a:off x="709463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" name="object 133"/>
          <p:cNvSpPr/>
          <p:nvPr/>
        </p:nvSpPr>
        <p:spPr>
          <a:xfrm>
            <a:off x="713953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" name="object 134"/>
          <p:cNvSpPr/>
          <p:nvPr/>
        </p:nvSpPr>
        <p:spPr>
          <a:xfrm>
            <a:off x="718443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5" name="object 135"/>
          <p:cNvSpPr/>
          <p:nvPr/>
        </p:nvSpPr>
        <p:spPr>
          <a:xfrm>
            <a:off x="722932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6" name="object 136"/>
          <p:cNvSpPr/>
          <p:nvPr/>
        </p:nvSpPr>
        <p:spPr>
          <a:xfrm>
            <a:off x="727423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7" name="object 137"/>
          <p:cNvSpPr/>
          <p:nvPr/>
        </p:nvSpPr>
        <p:spPr>
          <a:xfrm>
            <a:off x="731912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8" name="object 138"/>
          <p:cNvSpPr/>
          <p:nvPr/>
        </p:nvSpPr>
        <p:spPr>
          <a:xfrm>
            <a:off x="736403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9" name="object 139"/>
          <p:cNvSpPr/>
          <p:nvPr/>
        </p:nvSpPr>
        <p:spPr>
          <a:xfrm>
            <a:off x="740893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0" name="object 140"/>
          <p:cNvSpPr/>
          <p:nvPr/>
        </p:nvSpPr>
        <p:spPr>
          <a:xfrm>
            <a:off x="74538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1" name="object 141"/>
          <p:cNvSpPr/>
          <p:nvPr/>
        </p:nvSpPr>
        <p:spPr>
          <a:xfrm>
            <a:off x="749873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2" name="object 142"/>
          <p:cNvSpPr/>
          <p:nvPr/>
        </p:nvSpPr>
        <p:spPr>
          <a:xfrm>
            <a:off x="754362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3" name="object 143"/>
          <p:cNvSpPr/>
          <p:nvPr/>
        </p:nvSpPr>
        <p:spPr>
          <a:xfrm>
            <a:off x="758852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4" name="object 144"/>
          <p:cNvSpPr/>
          <p:nvPr/>
        </p:nvSpPr>
        <p:spPr>
          <a:xfrm>
            <a:off x="763343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5" name="object 145"/>
          <p:cNvSpPr/>
          <p:nvPr/>
        </p:nvSpPr>
        <p:spPr>
          <a:xfrm>
            <a:off x="767833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6" name="object 146"/>
          <p:cNvSpPr/>
          <p:nvPr/>
        </p:nvSpPr>
        <p:spPr>
          <a:xfrm>
            <a:off x="772323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7" name="object 147"/>
          <p:cNvSpPr/>
          <p:nvPr/>
        </p:nvSpPr>
        <p:spPr>
          <a:xfrm>
            <a:off x="776812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8" name="object 148"/>
          <p:cNvSpPr/>
          <p:nvPr/>
        </p:nvSpPr>
        <p:spPr>
          <a:xfrm>
            <a:off x="78130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9" name="object 149"/>
          <p:cNvSpPr/>
          <p:nvPr/>
        </p:nvSpPr>
        <p:spPr>
          <a:xfrm>
            <a:off x="785792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0" name="object 150"/>
          <p:cNvSpPr/>
          <p:nvPr/>
        </p:nvSpPr>
        <p:spPr>
          <a:xfrm>
            <a:off x="790282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1" name="object 151"/>
          <p:cNvSpPr/>
          <p:nvPr/>
        </p:nvSpPr>
        <p:spPr>
          <a:xfrm>
            <a:off x="794772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2" name="object 152"/>
          <p:cNvSpPr/>
          <p:nvPr/>
        </p:nvSpPr>
        <p:spPr>
          <a:xfrm>
            <a:off x="799262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3" name="object 153"/>
          <p:cNvSpPr/>
          <p:nvPr/>
        </p:nvSpPr>
        <p:spPr>
          <a:xfrm>
            <a:off x="803752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4" name="object 154"/>
          <p:cNvSpPr/>
          <p:nvPr/>
        </p:nvSpPr>
        <p:spPr>
          <a:xfrm>
            <a:off x="80824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5" name="object 155"/>
          <p:cNvSpPr/>
          <p:nvPr/>
        </p:nvSpPr>
        <p:spPr>
          <a:xfrm>
            <a:off x="81273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6" name="object 156"/>
          <p:cNvSpPr/>
          <p:nvPr/>
        </p:nvSpPr>
        <p:spPr>
          <a:xfrm>
            <a:off x="817222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7" name="object 157"/>
          <p:cNvSpPr/>
          <p:nvPr/>
        </p:nvSpPr>
        <p:spPr>
          <a:xfrm>
            <a:off x="821712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8" name="object 158"/>
          <p:cNvSpPr/>
          <p:nvPr/>
        </p:nvSpPr>
        <p:spPr>
          <a:xfrm>
            <a:off x="826202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9" name="object 159"/>
          <p:cNvSpPr/>
          <p:nvPr/>
        </p:nvSpPr>
        <p:spPr>
          <a:xfrm>
            <a:off x="830692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0" name="object 160"/>
          <p:cNvSpPr/>
          <p:nvPr/>
        </p:nvSpPr>
        <p:spPr>
          <a:xfrm>
            <a:off x="835182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1" name="object 161"/>
          <p:cNvSpPr/>
          <p:nvPr/>
        </p:nvSpPr>
        <p:spPr>
          <a:xfrm>
            <a:off x="839672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2" name="object 162"/>
          <p:cNvSpPr/>
          <p:nvPr/>
        </p:nvSpPr>
        <p:spPr>
          <a:xfrm>
            <a:off x="844161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3" name="object 163"/>
          <p:cNvSpPr/>
          <p:nvPr/>
        </p:nvSpPr>
        <p:spPr>
          <a:xfrm>
            <a:off x="84865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4" name="object 164"/>
          <p:cNvSpPr/>
          <p:nvPr/>
        </p:nvSpPr>
        <p:spPr>
          <a:xfrm>
            <a:off x="853142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5" name="object 165"/>
          <p:cNvSpPr/>
          <p:nvPr/>
        </p:nvSpPr>
        <p:spPr>
          <a:xfrm>
            <a:off x="857632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6" name="object 166"/>
          <p:cNvSpPr/>
          <p:nvPr/>
        </p:nvSpPr>
        <p:spPr>
          <a:xfrm>
            <a:off x="862122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7" name="object 167"/>
          <p:cNvSpPr/>
          <p:nvPr/>
        </p:nvSpPr>
        <p:spPr>
          <a:xfrm>
            <a:off x="866611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8" name="object 168"/>
          <p:cNvSpPr/>
          <p:nvPr/>
        </p:nvSpPr>
        <p:spPr>
          <a:xfrm>
            <a:off x="871102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9" name="object 169"/>
          <p:cNvSpPr/>
          <p:nvPr/>
        </p:nvSpPr>
        <p:spPr>
          <a:xfrm>
            <a:off x="875591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0" name="object 170"/>
          <p:cNvSpPr/>
          <p:nvPr/>
        </p:nvSpPr>
        <p:spPr>
          <a:xfrm>
            <a:off x="880082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1" name="object 171"/>
          <p:cNvSpPr/>
          <p:nvPr/>
        </p:nvSpPr>
        <p:spPr>
          <a:xfrm>
            <a:off x="884572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2" name="object 172"/>
          <p:cNvSpPr/>
          <p:nvPr/>
        </p:nvSpPr>
        <p:spPr>
          <a:xfrm>
            <a:off x="889061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3" name="object 173"/>
          <p:cNvSpPr/>
          <p:nvPr/>
        </p:nvSpPr>
        <p:spPr>
          <a:xfrm>
            <a:off x="893552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4" name="object 174"/>
          <p:cNvSpPr/>
          <p:nvPr/>
        </p:nvSpPr>
        <p:spPr>
          <a:xfrm>
            <a:off x="898041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5" name="object 175"/>
          <p:cNvSpPr/>
          <p:nvPr/>
        </p:nvSpPr>
        <p:spPr>
          <a:xfrm>
            <a:off x="902531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6" name="object 176"/>
          <p:cNvSpPr/>
          <p:nvPr/>
        </p:nvSpPr>
        <p:spPr>
          <a:xfrm>
            <a:off x="907021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7" name="object 177"/>
          <p:cNvSpPr/>
          <p:nvPr/>
        </p:nvSpPr>
        <p:spPr>
          <a:xfrm>
            <a:off x="911511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8" name="object 178"/>
          <p:cNvSpPr/>
          <p:nvPr/>
        </p:nvSpPr>
        <p:spPr>
          <a:xfrm>
            <a:off x="916002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9" name="object 179"/>
          <p:cNvSpPr/>
          <p:nvPr/>
        </p:nvSpPr>
        <p:spPr>
          <a:xfrm>
            <a:off x="920491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0" name="object 180"/>
          <p:cNvSpPr/>
          <p:nvPr/>
        </p:nvSpPr>
        <p:spPr>
          <a:xfrm>
            <a:off x="924981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1" name="object 181"/>
          <p:cNvSpPr/>
          <p:nvPr/>
        </p:nvSpPr>
        <p:spPr>
          <a:xfrm>
            <a:off x="929471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2" name="object 182"/>
          <p:cNvSpPr/>
          <p:nvPr/>
        </p:nvSpPr>
        <p:spPr>
          <a:xfrm>
            <a:off x="933961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3" name="object 183"/>
          <p:cNvSpPr/>
          <p:nvPr/>
        </p:nvSpPr>
        <p:spPr>
          <a:xfrm>
            <a:off x="938451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4" name="object 184"/>
          <p:cNvSpPr/>
          <p:nvPr/>
        </p:nvSpPr>
        <p:spPr>
          <a:xfrm>
            <a:off x="942941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5" name="object 185"/>
          <p:cNvSpPr/>
          <p:nvPr/>
        </p:nvSpPr>
        <p:spPr>
          <a:xfrm>
            <a:off x="947431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6" name="object 186"/>
          <p:cNvSpPr/>
          <p:nvPr/>
        </p:nvSpPr>
        <p:spPr>
          <a:xfrm>
            <a:off x="951921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7" name="object 187"/>
          <p:cNvSpPr/>
          <p:nvPr/>
        </p:nvSpPr>
        <p:spPr>
          <a:xfrm>
            <a:off x="956411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8" name="object 188"/>
          <p:cNvSpPr/>
          <p:nvPr/>
        </p:nvSpPr>
        <p:spPr>
          <a:xfrm>
            <a:off x="960901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9" name="object 189"/>
          <p:cNvSpPr/>
          <p:nvPr/>
        </p:nvSpPr>
        <p:spPr>
          <a:xfrm>
            <a:off x="965391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0" name="object 190"/>
          <p:cNvSpPr/>
          <p:nvPr/>
        </p:nvSpPr>
        <p:spPr>
          <a:xfrm>
            <a:off x="969881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1" name="object 191"/>
          <p:cNvSpPr/>
          <p:nvPr/>
        </p:nvSpPr>
        <p:spPr>
          <a:xfrm>
            <a:off x="974371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2" name="object 192"/>
          <p:cNvSpPr/>
          <p:nvPr/>
        </p:nvSpPr>
        <p:spPr>
          <a:xfrm>
            <a:off x="978861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3" name="object 193"/>
          <p:cNvSpPr/>
          <p:nvPr/>
        </p:nvSpPr>
        <p:spPr>
          <a:xfrm>
            <a:off x="983351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4" name="object 194"/>
          <p:cNvSpPr/>
          <p:nvPr/>
        </p:nvSpPr>
        <p:spPr>
          <a:xfrm>
            <a:off x="987840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5" name="object 195"/>
          <p:cNvSpPr/>
          <p:nvPr/>
        </p:nvSpPr>
        <p:spPr>
          <a:xfrm>
            <a:off x="992331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6" name="object 196"/>
          <p:cNvSpPr/>
          <p:nvPr/>
        </p:nvSpPr>
        <p:spPr>
          <a:xfrm>
            <a:off x="996821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7" name="object 197"/>
          <p:cNvSpPr/>
          <p:nvPr/>
        </p:nvSpPr>
        <p:spPr>
          <a:xfrm>
            <a:off x="1001311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8" name="object 198"/>
          <p:cNvSpPr/>
          <p:nvPr/>
        </p:nvSpPr>
        <p:spPr>
          <a:xfrm>
            <a:off x="10058012" y="12"/>
            <a:ext cx="94615" cy="134620"/>
          </a:xfrm>
          <a:custGeom>
            <a:avLst/>
            <a:gdLst/>
            <a:ahLst/>
            <a:cxnLst/>
            <a:rect l="l" t="t" r="r" b="b"/>
            <a:pathLst>
              <a:path w="94615" h="134620">
                <a:moveTo>
                  <a:pt x="0" y="0"/>
                </a:moveTo>
                <a:lnTo>
                  <a:pt x="93999" y="134541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9" name="object 199"/>
          <p:cNvSpPr/>
          <p:nvPr/>
        </p:nvSpPr>
        <p:spPr>
          <a:xfrm>
            <a:off x="10102906" y="12"/>
            <a:ext cx="49530" cy="70485"/>
          </a:xfrm>
          <a:custGeom>
            <a:avLst/>
            <a:gdLst/>
            <a:ahLst/>
            <a:cxnLst/>
            <a:rect l="l" t="t" r="r" b="b"/>
            <a:pathLst>
              <a:path w="49529" h="70485">
                <a:moveTo>
                  <a:pt x="0" y="0"/>
                </a:moveTo>
                <a:lnTo>
                  <a:pt x="49105" y="70284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0" name="object 200"/>
          <p:cNvSpPr/>
          <p:nvPr/>
        </p:nvSpPr>
        <p:spPr>
          <a:xfrm>
            <a:off x="540004" y="130264"/>
            <a:ext cx="34925" cy="50165"/>
          </a:xfrm>
          <a:custGeom>
            <a:avLst/>
            <a:gdLst/>
            <a:ahLst/>
            <a:cxnLst/>
            <a:rect l="l" t="t" r="r" b="b"/>
            <a:pathLst>
              <a:path w="34925" h="50164">
                <a:moveTo>
                  <a:pt x="0" y="0"/>
                </a:moveTo>
                <a:lnTo>
                  <a:pt x="34755" y="49745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1" name="object 201"/>
          <p:cNvSpPr/>
          <p:nvPr/>
        </p:nvSpPr>
        <p:spPr>
          <a:xfrm>
            <a:off x="540004" y="66006"/>
            <a:ext cx="80010" cy="114300"/>
          </a:xfrm>
          <a:custGeom>
            <a:avLst/>
            <a:gdLst/>
            <a:ahLst/>
            <a:cxnLst/>
            <a:rect l="l" t="t" r="r" b="b"/>
            <a:pathLst>
              <a:path w="80009" h="114300">
                <a:moveTo>
                  <a:pt x="0" y="0"/>
                </a:moveTo>
                <a:lnTo>
                  <a:pt x="79649" y="114002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2" name="object 202"/>
          <p:cNvSpPr/>
          <p:nvPr/>
        </p:nvSpPr>
        <p:spPr>
          <a:xfrm>
            <a:off x="540004" y="1740"/>
            <a:ext cx="125095" cy="178435"/>
          </a:xfrm>
          <a:custGeom>
            <a:avLst/>
            <a:gdLst/>
            <a:ahLst/>
            <a:cxnLst/>
            <a:rect l="l" t="t" r="r" b="b"/>
            <a:pathLst>
              <a:path w="125095" h="178435">
                <a:moveTo>
                  <a:pt x="0" y="0"/>
                </a:moveTo>
                <a:lnTo>
                  <a:pt x="124551" y="178269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3" name="object 203"/>
          <p:cNvSpPr/>
          <p:nvPr/>
        </p:nvSpPr>
        <p:spPr>
          <a:xfrm>
            <a:off x="58369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4" name="object 204"/>
          <p:cNvSpPr/>
          <p:nvPr/>
        </p:nvSpPr>
        <p:spPr>
          <a:xfrm>
            <a:off x="62859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5" name="object 205"/>
          <p:cNvSpPr/>
          <p:nvPr/>
        </p:nvSpPr>
        <p:spPr>
          <a:xfrm>
            <a:off x="67349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6" name="object 206"/>
          <p:cNvSpPr/>
          <p:nvPr/>
        </p:nvSpPr>
        <p:spPr>
          <a:xfrm>
            <a:off x="71839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7" name="object 207"/>
          <p:cNvSpPr/>
          <p:nvPr/>
        </p:nvSpPr>
        <p:spPr>
          <a:xfrm>
            <a:off x="76329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8" name="object 208"/>
          <p:cNvSpPr/>
          <p:nvPr/>
        </p:nvSpPr>
        <p:spPr>
          <a:xfrm>
            <a:off x="80819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9" name="object 209"/>
          <p:cNvSpPr/>
          <p:nvPr/>
        </p:nvSpPr>
        <p:spPr>
          <a:xfrm>
            <a:off x="85309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0" name="object 210"/>
          <p:cNvSpPr/>
          <p:nvPr/>
        </p:nvSpPr>
        <p:spPr>
          <a:xfrm>
            <a:off x="89799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1" name="object 211"/>
          <p:cNvSpPr/>
          <p:nvPr/>
        </p:nvSpPr>
        <p:spPr>
          <a:xfrm>
            <a:off x="94289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2" name="object 212"/>
          <p:cNvSpPr/>
          <p:nvPr/>
        </p:nvSpPr>
        <p:spPr>
          <a:xfrm>
            <a:off x="98779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3" name="object 213"/>
          <p:cNvSpPr/>
          <p:nvPr/>
        </p:nvSpPr>
        <p:spPr>
          <a:xfrm>
            <a:off x="103269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4" name="object 214"/>
          <p:cNvSpPr/>
          <p:nvPr/>
        </p:nvSpPr>
        <p:spPr>
          <a:xfrm>
            <a:off x="107758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5" name="object 215"/>
          <p:cNvSpPr/>
          <p:nvPr/>
        </p:nvSpPr>
        <p:spPr>
          <a:xfrm>
            <a:off x="112249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6" name="object 216"/>
          <p:cNvSpPr/>
          <p:nvPr/>
        </p:nvSpPr>
        <p:spPr>
          <a:xfrm>
            <a:off x="116738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7" name="object 217"/>
          <p:cNvSpPr/>
          <p:nvPr/>
        </p:nvSpPr>
        <p:spPr>
          <a:xfrm>
            <a:off x="121229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8" name="object 218"/>
          <p:cNvSpPr/>
          <p:nvPr/>
        </p:nvSpPr>
        <p:spPr>
          <a:xfrm>
            <a:off x="125719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9" name="object 219"/>
          <p:cNvSpPr/>
          <p:nvPr/>
        </p:nvSpPr>
        <p:spPr>
          <a:xfrm>
            <a:off x="130208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0" name="object 220"/>
          <p:cNvSpPr/>
          <p:nvPr/>
        </p:nvSpPr>
        <p:spPr>
          <a:xfrm>
            <a:off x="134699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1" name="object 221"/>
          <p:cNvSpPr/>
          <p:nvPr/>
        </p:nvSpPr>
        <p:spPr>
          <a:xfrm>
            <a:off x="139188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2" name="object 222"/>
          <p:cNvSpPr/>
          <p:nvPr/>
        </p:nvSpPr>
        <p:spPr>
          <a:xfrm>
            <a:off x="143678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3" name="object 223"/>
          <p:cNvSpPr/>
          <p:nvPr/>
        </p:nvSpPr>
        <p:spPr>
          <a:xfrm>
            <a:off x="148168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4" name="object 224"/>
          <p:cNvSpPr/>
          <p:nvPr/>
        </p:nvSpPr>
        <p:spPr>
          <a:xfrm>
            <a:off x="152658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5" name="object 225"/>
          <p:cNvSpPr/>
          <p:nvPr/>
        </p:nvSpPr>
        <p:spPr>
          <a:xfrm>
            <a:off x="157149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6" name="object 226"/>
          <p:cNvSpPr/>
          <p:nvPr/>
        </p:nvSpPr>
        <p:spPr>
          <a:xfrm>
            <a:off x="161638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7" name="object 227"/>
          <p:cNvSpPr/>
          <p:nvPr/>
        </p:nvSpPr>
        <p:spPr>
          <a:xfrm>
            <a:off x="166128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8" name="object 228"/>
          <p:cNvSpPr/>
          <p:nvPr/>
        </p:nvSpPr>
        <p:spPr>
          <a:xfrm>
            <a:off x="170618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9" name="object 229"/>
          <p:cNvSpPr/>
          <p:nvPr/>
        </p:nvSpPr>
        <p:spPr>
          <a:xfrm>
            <a:off x="17510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0" name="object 230"/>
          <p:cNvSpPr/>
          <p:nvPr/>
        </p:nvSpPr>
        <p:spPr>
          <a:xfrm>
            <a:off x="179598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1" name="object 231"/>
          <p:cNvSpPr/>
          <p:nvPr/>
        </p:nvSpPr>
        <p:spPr>
          <a:xfrm>
            <a:off x="18408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2" name="object 232"/>
          <p:cNvSpPr/>
          <p:nvPr/>
        </p:nvSpPr>
        <p:spPr>
          <a:xfrm>
            <a:off x="188578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3" name="object 233"/>
          <p:cNvSpPr/>
          <p:nvPr/>
        </p:nvSpPr>
        <p:spPr>
          <a:xfrm>
            <a:off x="193068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4" name="object 234"/>
          <p:cNvSpPr/>
          <p:nvPr/>
        </p:nvSpPr>
        <p:spPr>
          <a:xfrm>
            <a:off x="197557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5" name="object 235"/>
          <p:cNvSpPr/>
          <p:nvPr/>
        </p:nvSpPr>
        <p:spPr>
          <a:xfrm>
            <a:off x="202048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6" name="object 236"/>
          <p:cNvSpPr/>
          <p:nvPr/>
        </p:nvSpPr>
        <p:spPr>
          <a:xfrm>
            <a:off x="206538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7" name="object 237"/>
          <p:cNvSpPr/>
          <p:nvPr/>
        </p:nvSpPr>
        <p:spPr>
          <a:xfrm>
            <a:off x="21102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8" name="object 238"/>
          <p:cNvSpPr/>
          <p:nvPr/>
        </p:nvSpPr>
        <p:spPr>
          <a:xfrm>
            <a:off x="21551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9" name="object 239"/>
          <p:cNvSpPr/>
          <p:nvPr/>
        </p:nvSpPr>
        <p:spPr>
          <a:xfrm>
            <a:off x="22000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0" name="object 240"/>
          <p:cNvSpPr/>
          <p:nvPr/>
        </p:nvSpPr>
        <p:spPr>
          <a:xfrm>
            <a:off x="224498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1" name="object 241"/>
          <p:cNvSpPr/>
          <p:nvPr/>
        </p:nvSpPr>
        <p:spPr>
          <a:xfrm>
            <a:off x="22898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2" name="object 242"/>
          <p:cNvSpPr/>
          <p:nvPr/>
        </p:nvSpPr>
        <p:spPr>
          <a:xfrm>
            <a:off x="23347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3" name="object 243"/>
          <p:cNvSpPr/>
          <p:nvPr/>
        </p:nvSpPr>
        <p:spPr>
          <a:xfrm>
            <a:off x="23796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4" name="object 244"/>
          <p:cNvSpPr/>
          <p:nvPr/>
        </p:nvSpPr>
        <p:spPr>
          <a:xfrm>
            <a:off x="242458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5" name="object 245"/>
          <p:cNvSpPr/>
          <p:nvPr/>
        </p:nvSpPr>
        <p:spPr>
          <a:xfrm>
            <a:off x="246948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6" name="object 246"/>
          <p:cNvSpPr/>
          <p:nvPr/>
        </p:nvSpPr>
        <p:spPr>
          <a:xfrm>
            <a:off x="251437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7" name="object 247"/>
          <p:cNvSpPr/>
          <p:nvPr/>
        </p:nvSpPr>
        <p:spPr>
          <a:xfrm>
            <a:off x="255928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8" name="object 248"/>
          <p:cNvSpPr/>
          <p:nvPr/>
        </p:nvSpPr>
        <p:spPr>
          <a:xfrm>
            <a:off x="260418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9" name="object 249"/>
          <p:cNvSpPr/>
          <p:nvPr/>
        </p:nvSpPr>
        <p:spPr>
          <a:xfrm>
            <a:off x="26490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0" name="object 250"/>
          <p:cNvSpPr/>
          <p:nvPr/>
        </p:nvSpPr>
        <p:spPr>
          <a:xfrm>
            <a:off x="26939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1" name="object 251"/>
          <p:cNvSpPr/>
          <p:nvPr/>
        </p:nvSpPr>
        <p:spPr>
          <a:xfrm>
            <a:off x="273887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2" name="object 252"/>
          <p:cNvSpPr/>
          <p:nvPr/>
        </p:nvSpPr>
        <p:spPr>
          <a:xfrm>
            <a:off x="278377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3" name="object 253"/>
          <p:cNvSpPr/>
          <p:nvPr/>
        </p:nvSpPr>
        <p:spPr>
          <a:xfrm>
            <a:off x="282867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4" name="object 254"/>
          <p:cNvSpPr/>
          <p:nvPr/>
        </p:nvSpPr>
        <p:spPr>
          <a:xfrm>
            <a:off x="287358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5" name="object 255"/>
          <p:cNvSpPr/>
          <p:nvPr/>
        </p:nvSpPr>
        <p:spPr>
          <a:xfrm>
            <a:off x="291848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6" name="object 256"/>
          <p:cNvSpPr/>
          <p:nvPr/>
        </p:nvSpPr>
        <p:spPr>
          <a:xfrm>
            <a:off x="296337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7" name="object 257"/>
          <p:cNvSpPr/>
          <p:nvPr/>
        </p:nvSpPr>
        <p:spPr>
          <a:xfrm>
            <a:off x="300827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8" name="object 258"/>
          <p:cNvSpPr/>
          <p:nvPr/>
        </p:nvSpPr>
        <p:spPr>
          <a:xfrm>
            <a:off x="305317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9" name="object 259"/>
          <p:cNvSpPr/>
          <p:nvPr/>
        </p:nvSpPr>
        <p:spPr>
          <a:xfrm>
            <a:off x="309807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0" name="object 260"/>
          <p:cNvSpPr/>
          <p:nvPr/>
        </p:nvSpPr>
        <p:spPr>
          <a:xfrm>
            <a:off x="314297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1" name="object 261"/>
          <p:cNvSpPr/>
          <p:nvPr/>
        </p:nvSpPr>
        <p:spPr>
          <a:xfrm>
            <a:off x="318787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2" name="object 262"/>
          <p:cNvSpPr/>
          <p:nvPr/>
        </p:nvSpPr>
        <p:spPr>
          <a:xfrm>
            <a:off x="323277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3" name="object 263"/>
          <p:cNvSpPr/>
          <p:nvPr/>
        </p:nvSpPr>
        <p:spPr>
          <a:xfrm>
            <a:off x="327767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4" name="object 264"/>
          <p:cNvSpPr/>
          <p:nvPr/>
        </p:nvSpPr>
        <p:spPr>
          <a:xfrm>
            <a:off x="332257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5" name="object 265"/>
          <p:cNvSpPr/>
          <p:nvPr/>
        </p:nvSpPr>
        <p:spPr>
          <a:xfrm>
            <a:off x="336747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6" name="object 266"/>
          <p:cNvSpPr/>
          <p:nvPr/>
        </p:nvSpPr>
        <p:spPr>
          <a:xfrm>
            <a:off x="341237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7" name="object 267"/>
          <p:cNvSpPr/>
          <p:nvPr/>
        </p:nvSpPr>
        <p:spPr>
          <a:xfrm>
            <a:off x="345727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8" name="object 268"/>
          <p:cNvSpPr/>
          <p:nvPr/>
        </p:nvSpPr>
        <p:spPr>
          <a:xfrm>
            <a:off x="350217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9" name="object 269"/>
          <p:cNvSpPr/>
          <p:nvPr/>
        </p:nvSpPr>
        <p:spPr>
          <a:xfrm>
            <a:off x="354707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0" name="object 270"/>
          <p:cNvSpPr/>
          <p:nvPr/>
        </p:nvSpPr>
        <p:spPr>
          <a:xfrm>
            <a:off x="359197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1" name="object 271"/>
          <p:cNvSpPr/>
          <p:nvPr/>
        </p:nvSpPr>
        <p:spPr>
          <a:xfrm>
            <a:off x="363686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2" name="object 272"/>
          <p:cNvSpPr/>
          <p:nvPr/>
        </p:nvSpPr>
        <p:spPr>
          <a:xfrm>
            <a:off x="368177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3" name="object 273"/>
          <p:cNvSpPr/>
          <p:nvPr/>
        </p:nvSpPr>
        <p:spPr>
          <a:xfrm>
            <a:off x="372667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4" name="object 274"/>
          <p:cNvSpPr/>
          <p:nvPr/>
        </p:nvSpPr>
        <p:spPr>
          <a:xfrm>
            <a:off x="377157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5" name="object 275"/>
          <p:cNvSpPr/>
          <p:nvPr/>
        </p:nvSpPr>
        <p:spPr>
          <a:xfrm>
            <a:off x="381647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6" name="object 276"/>
          <p:cNvSpPr/>
          <p:nvPr/>
        </p:nvSpPr>
        <p:spPr>
          <a:xfrm>
            <a:off x="386136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7" name="object 277"/>
          <p:cNvSpPr/>
          <p:nvPr/>
        </p:nvSpPr>
        <p:spPr>
          <a:xfrm>
            <a:off x="390627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8" name="object 278"/>
          <p:cNvSpPr/>
          <p:nvPr/>
        </p:nvSpPr>
        <p:spPr>
          <a:xfrm>
            <a:off x="395116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9" name="object 279"/>
          <p:cNvSpPr/>
          <p:nvPr/>
        </p:nvSpPr>
        <p:spPr>
          <a:xfrm>
            <a:off x="399606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0" name="object 280"/>
          <p:cNvSpPr/>
          <p:nvPr/>
        </p:nvSpPr>
        <p:spPr>
          <a:xfrm>
            <a:off x="404097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1" name="object 281"/>
          <p:cNvSpPr/>
          <p:nvPr/>
        </p:nvSpPr>
        <p:spPr>
          <a:xfrm>
            <a:off x="408586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2" name="object 282"/>
          <p:cNvSpPr/>
          <p:nvPr/>
        </p:nvSpPr>
        <p:spPr>
          <a:xfrm>
            <a:off x="413077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3" name="object 283"/>
          <p:cNvSpPr/>
          <p:nvPr/>
        </p:nvSpPr>
        <p:spPr>
          <a:xfrm>
            <a:off x="417566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4" name="object 284"/>
          <p:cNvSpPr/>
          <p:nvPr/>
        </p:nvSpPr>
        <p:spPr>
          <a:xfrm>
            <a:off x="422056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5" name="object 285"/>
          <p:cNvSpPr/>
          <p:nvPr/>
        </p:nvSpPr>
        <p:spPr>
          <a:xfrm>
            <a:off x="426546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6" name="object 286"/>
          <p:cNvSpPr/>
          <p:nvPr/>
        </p:nvSpPr>
        <p:spPr>
          <a:xfrm>
            <a:off x="431036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7" name="object 287"/>
          <p:cNvSpPr/>
          <p:nvPr/>
        </p:nvSpPr>
        <p:spPr>
          <a:xfrm>
            <a:off x="435527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8" name="object 288"/>
          <p:cNvSpPr/>
          <p:nvPr/>
        </p:nvSpPr>
        <p:spPr>
          <a:xfrm>
            <a:off x="440016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9" name="object 289"/>
          <p:cNvSpPr/>
          <p:nvPr/>
        </p:nvSpPr>
        <p:spPr>
          <a:xfrm>
            <a:off x="444506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0" name="object 290"/>
          <p:cNvSpPr/>
          <p:nvPr/>
        </p:nvSpPr>
        <p:spPr>
          <a:xfrm>
            <a:off x="448996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1" name="object 291"/>
          <p:cNvSpPr/>
          <p:nvPr/>
        </p:nvSpPr>
        <p:spPr>
          <a:xfrm>
            <a:off x="453486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2" name="object 292"/>
          <p:cNvSpPr/>
          <p:nvPr/>
        </p:nvSpPr>
        <p:spPr>
          <a:xfrm>
            <a:off x="457976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3" name="object 293"/>
          <p:cNvSpPr/>
          <p:nvPr/>
        </p:nvSpPr>
        <p:spPr>
          <a:xfrm>
            <a:off x="462466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4" name="object 294"/>
          <p:cNvSpPr/>
          <p:nvPr/>
        </p:nvSpPr>
        <p:spPr>
          <a:xfrm>
            <a:off x="466956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5" name="object 295"/>
          <p:cNvSpPr/>
          <p:nvPr/>
        </p:nvSpPr>
        <p:spPr>
          <a:xfrm>
            <a:off x="471446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6" name="object 296"/>
          <p:cNvSpPr/>
          <p:nvPr/>
        </p:nvSpPr>
        <p:spPr>
          <a:xfrm>
            <a:off x="475936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7" name="object 297"/>
          <p:cNvSpPr/>
          <p:nvPr/>
        </p:nvSpPr>
        <p:spPr>
          <a:xfrm>
            <a:off x="480426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8" name="object 298"/>
          <p:cNvSpPr/>
          <p:nvPr/>
        </p:nvSpPr>
        <p:spPr>
          <a:xfrm>
            <a:off x="484916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9" name="object 299"/>
          <p:cNvSpPr/>
          <p:nvPr/>
        </p:nvSpPr>
        <p:spPr>
          <a:xfrm>
            <a:off x="489406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0" name="object 300"/>
          <p:cNvSpPr/>
          <p:nvPr/>
        </p:nvSpPr>
        <p:spPr>
          <a:xfrm>
            <a:off x="493896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1" name="object 301"/>
          <p:cNvSpPr/>
          <p:nvPr/>
        </p:nvSpPr>
        <p:spPr>
          <a:xfrm>
            <a:off x="498386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2" name="object 302"/>
          <p:cNvSpPr/>
          <p:nvPr/>
        </p:nvSpPr>
        <p:spPr>
          <a:xfrm>
            <a:off x="502876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3" name="object 303"/>
          <p:cNvSpPr/>
          <p:nvPr/>
        </p:nvSpPr>
        <p:spPr>
          <a:xfrm>
            <a:off x="507365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4" name="object 304"/>
          <p:cNvSpPr/>
          <p:nvPr/>
        </p:nvSpPr>
        <p:spPr>
          <a:xfrm>
            <a:off x="511856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5" name="object 305"/>
          <p:cNvSpPr/>
          <p:nvPr/>
        </p:nvSpPr>
        <p:spPr>
          <a:xfrm>
            <a:off x="516346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6" name="object 306"/>
          <p:cNvSpPr/>
          <p:nvPr/>
        </p:nvSpPr>
        <p:spPr>
          <a:xfrm>
            <a:off x="520836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7" name="object 307"/>
          <p:cNvSpPr/>
          <p:nvPr/>
        </p:nvSpPr>
        <p:spPr>
          <a:xfrm>
            <a:off x="525326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8" name="object 308"/>
          <p:cNvSpPr/>
          <p:nvPr/>
        </p:nvSpPr>
        <p:spPr>
          <a:xfrm>
            <a:off x="529815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9" name="object 309"/>
          <p:cNvSpPr/>
          <p:nvPr/>
        </p:nvSpPr>
        <p:spPr>
          <a:xfrm>
            <a:off x="8437295" y="435254"/>
            <a:ext cx="501611" cy="100088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0" name="object 310"/>
          <p:cNvSpPr/>
          <p:nvPr/>
        </p:nvSpPr>
        <p:spPr>
          <a:xfrm>
            <a:off x="8126082" y="360006"/>
            <a:ext cx="249923" cy="242493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3" name="object 313"/>
          <p:cNvSpPr/>
          <p:nvPr/>
        </p:nvSpPr>
        <p:spPr>
          <a:xfrm>
            <a:off x="3567942" y="0"/>
            <a:ext cx="3556635" cy="1080135"/>
          </a:xfrm>
          <a:custGeom>
            <a:avLst/>
            <a:gdLst/>
            <a:ahLst/>
            <a:cxnLst/>
            <a:rect l="l" t="t" r="r" b="b"/>
            <a:pathLst>
              <a:path w="3556634" h="1080135">
                <a:moveTo>
                  <a:pt x="3556128" y="0"/>
                </a:moveTo>
                <a:lnTo>
                  <a:pt x="0" y="0"/>
                </a:lnTo>
                <a:lnTo>
                  <a:pt x="15653" y="29729"/>
                </a:lnTo>
                <a:lnTo>
                  <a:pt x="38721" y="71129"/>
                </a:lnTo>
                <a:lnTo>
                  <a:pt x="62733" y="111919"/>
                </a:lnTo>
                <a:lnTo>
                  <a:pt x="87673" y="152086"/>
                </a:lnTo>
                <a:lnTo>
                  <a:pt x="113526" y="191613"/>
                </a:lnTo>
                <a:lnTo>
                  <a:pt x="140278" y="230487"/>
                </a:lnTo>
                <a:lnTo>
                  <a:pt x="167915" y="268692"/>
                </a:lnTo>
                <a:lnTo>
                  <a:pt x="196421" y="306214"/>
                </a:lnTo>
                <a:lnTo>
                  <a:pt x="225781" y="343038"/>
                </a:lnTo>
                <a:lnTo>
                  <a:pt x="255982" y="379150"/>
                </a:lnTo>
                <a:lnTo>
                  <a:pt x="287007" y="414533"/>
                </a:lnTo>
                <a:lnTo>
                  <a:pt x="318843" y="449175"/>
                </a:lnTo>
                <a:lnTo>
                  <a:pt x="351474" y="483059"/>
                </a:lnTo>
                <a:lnTo>
                  <a:pt x="384886" y="516172"/>
                </a:lnTo>
                <a:lnTo>
                  <a:pt x="419064" y="548498"/>
                </a:lnTo>
                <a:lnTo>
                  <a:pt x="453994" y="580023"/>
                </a:lnTo>
                <a:lnTo>
                  <a:pt x="489660" y="610732"/>
                </a:lnTo>
                <a:lnTo>
                  <a:pt x="526047" y="640610"/>
                </a:lnTo>
                <a:lnTo>
                  <a:pt x="563142" y="669643"/>
                </a:lnTo>
                <a:lnTo>
                  <a:pt x="600929" y="697815"/>
                </a:lnTo>
                <a:lnTo>
                  <a:pt x="639394" y="725112"/>
                </a:lnTo>
                <a:lnTo>
                  <a:pt x="678522" y="751520"/>
                </a:lnTo>
                <a:lnTo>
                  <a:pt x="718297" y="777023"/>
                </a:lnTo>
                <a:lnTo>
                  <a:pt x="758706" y="801606"/>
                </a:lnTo>
                <a:lnTo>
                  <a:pt x="799733" y="825256"/>
                </a:lnTo>
                <a:lnTo>
                  <a:pt x="841364" y="847957"/>
                </a:lnTo>
                <a:lnTo>
                  <a:pt x="883585" y="869694"/>
                </a:lnTo>
                <a:lnTo>
                  <a:pt x="926379" y="890453"/>
                </a:lnTo>
                <a:lnTo>
                  <a:pt x="969733" y="910219"/>
                </a:lnTo>
                <a:lnTo>
                  <a:pt x="1013632" y="928977"/>
                </a:lnTo>
                <a:lnTo>
                  <a:pt x="1058060" y="946713"/>
                </a:lnTo>
                <a:lnTo>
                  <a:pt x="1103004" y="963411"/>
                </a:lnTo>
                <a:lnTo>
                  <a:pt x="1148449" y="979057"/>
                </a:lnTo>
                <a:lnTo>
                  <a:pt x="1194379" y="993637"/>
                </a:lnTo>
                <a:lnTo>
                  <a:pt x="1240780" y="1007134"/>
                </a:lnTo>
                <a:lnTo>
                  <a:pt x="1287638" y="1019536"/>
                </a:lnTo>
                <a:lnTo>
                  <a:pt x="1334937" y="1030826"/>
                </a:lnTo>
                <a:lnTo>
                  <a:pt x="1382662" y="1040991"/>
                </a:lnTo>
                <a:lnTo>
                  <a:pt x="1430800" y="1050015"/>
                </a:lnTo>
                <a:lnTo>
                  <a:pt x="1479335" y="1057884"/>
                </a:lnTo>
                <a:lnTo>
                  <a:pt x="1528252" y="1064582"/>
                </a:lnTo>
                <a:lnTo>
                  <a:pt x="1577537" y="1070096"/>
                </a:lnTo>
                <a:lnTo>
                  <a:pt x="1627175" y="1074410"/>
                </a:lnTo>
                <a:lnTo>
                  <a:pt x="1677152" y="1077510"/>
                </a:lnTo>
                <a:lnTo>
                  <a:pt x="1727452" y="1079380"/>
                </a:lnTo>
                <a:lnTo>
                  <a:pt x="1778059" y="1080007"/>
                </a:lnTo>
                <a:lnTo>
                  <a:pt x="1828669" y="1079380"/>
                </a:lnTo>
                <a:lnTo>
                  <a:pt x="1878970" y="1077510"/>
                </a:lnTo>
                <a:lnTo>
                  <a:pt x="1928949" y="1074410"/>
                </a:lnTo>
                <a:lnTo>
                  <a:pt x="1978589" y="1070095"/>
                </a:lnTo>
                <a:lnTo>
                  <a:pt x="2027875" y="1064581"/>
                </a:lnTo>
                <a:lnTo>
                  <a:pt x="2076795" y="1057882"/>
                </a:lnTo>
                <a:lnTo>
                  <a:pt x="2125331" y="1050013"/>
                </a:lnTo>
                <a:lnTo>
                  <a:pt x="2173471" y="1040988"/>
                </a:lnTo>
                <a:lnTo>
                  <a:pt x="2221198" y="1030823"/>
                </a:lnTo>
                <a:lnTo>
                  <a:pt x="2268499" y="1019532"/>
                </a:lnTo>
                <a:lnTo>
                  <a:pt x="2315358" y="1007130"/>
                </a:lnTo>
                <a:lnTo>
                  <a:pt x="2361761" y="993631"/>
                </a:lnTo>
                <a:lnTo>
                  <a:pt x="2407692" y="979051"/>
                </a:lnTo>
                <a:lnTo>
                  <a:pt x="2453138" y="963403"/>
                </a:lnTo>
                <a:lnTo>
                  <a:pt x="2498084" y="946704"/>
                </a:lnTo>
                <a:lnTo>
                  <a:pt x="2542514" y="928968"/>
                </a:lnTo>
                <a:lnTo>
                  <a:pt x="2586414" y="910208"/>
                </a:lnTo>
                <a:lnTo>
                  <a:pt x="2629769" y="890441"/>
                </a:lnTo>
                <a:lnTo>
                  <a:pt x="2672564" y="869681"/>
                </a:lnTo>
                <a:lnTo>
                  <a:pt x="2714786" y="847942"/>
                </a:lnTo>
                <a:lnTo>
                  <a:pt x="2756418" y="825240"/>
                </a:lnTo>
                <a:lnTo>
                  <a:pt x="2797446" y="801589"/>
                </a:lnTo>
                <a:lnTo>
                  <a:pt x="2837856" y="777004"/>
                </a:lnTo>
                <a:lnTo>
                  <a:pt x="2877632" y="751500"/>
                </a:lnTo>
                <a:lnTo>
                  <a:pt x="2916760" y="725091"/>
                </a:lnTo>
                <a:lnTo>
                  <a:pt x="2955226" y="697792"/>
                </a:lnTo>
                <a:lnTo>
                  <a:pt x="2993014" y="669618"/>
                </a:lnTo>
                <a:lnTo>
                  <a:pt x="3030109" y="640584"/>
                </a:lnTo>
                <a:lnTo>
                  <a:pt x="3066498" y="610704"/>
                </a:lnTo>
                <a:lnTo>
                  <a:pt x="3102164" y="579994"/>
                </a:lnTo>
                <a:lnTo>
                  <a:pt x="3137094" y="548467"/>
                </a:lnTo>
                <a:lnTo>
                  <a:pt x="3171272" y="516139"/>
                </a:lnTo>
                <a:lnTo>
                  <a:pt x="3204685" y="483025"/>
                </a:lnTo>
                <a:lnTo>
                  <a:pt x="3237316" y="449139"/>
                </a:lnTo>
                <a:lnTo>
                  <a:pt x="3269152" y="414496"/>
                </a:lnTo>
                <a:lnTo>
                  <a:pt x="3300177" y="379110"/>
                </a:lnTo>
                <a:lnTo>
                  <a:pt x="3330377" y="342998"/>
                </a:lnTo>
                <a:lnTo>
                  <a:pt x="3359738" y="306172"/>
                </a:lnTo>
                <a:lnTo>
                  <a:pt x="3388244" y="268648"/>
                </a:lnTo>
                <a:lnTo>
                  <a:pt x="3415880" y="230441"/>
                </a:lnTo>
                <a:lnTo>
                  <a:pt x="3442632" y="191566"/>
                </a:lnTo>
                <a:lnTo>
                  <a:pt x="3468485" y="152037"/>
                </a:lnTo>
                <a:lnTo>
                  <a:pt x="3493425" y="111869"/>
                </a:lnTo>
                <a:lnTo>
                  <a:pt x="3517436" y="71076"/>
                </a:lnTo>
                <a:lnTo>
                  <a:pt x="3540504" y="29675"/>
                </a:lnTo>
                <a:lnTo>
                  <a:pt x="3556128" y="0"/>
                </a:lnTo>
                <a:close/>
              </a:path>
            </a:pathLst>
          </a:custGeom>
          <a:solidFill>
            <a:srgbClr val="007D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4" name="object 31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pc="125" dirty="0"/>
              <a:t>5</a:t>
            </a:r>
          </a:p>
        </p:txBody>
      </p:sp>
      <p:sp>
        <p:nvSpPr>
          <p:cNvPr id="315" name="object 315"/>
          <p:cNvSpPr/>
          <p:nvPr/>
        </p:nvSpPr>
        <p:spPr>
          <a:xfrm>
            <a:off x="7084364" y="6007603"/>
            <a:ext cx="1669414" cy="1369695"/>
          </a:xfrm>
          <a:custGeom>
            <a:avLst/>
            <a:gdLst/>
            <a:ahLst/>
            <a:cxnLst/>
            <a:rect l="l" t="t" r="r" b="b"/>
            <a:pathLst>
              <a:path w="1669415" h="1369695">
                <a:moveTo>
                  <a:pt x="972700" y="0"/>
                </a:moveTo>
                <a:lnTo>
                  <a:pt x="923763" y="565"/>
                </a:lnTo>
                <a:lnTo>
                  <a:pt x="876083" y="4631"/>
                </a:lnTo>
                <a:lnTo>
                  <a:pt x="829952" y="12151"/>
                </a:lnTo>
                <a:lnTo>
                  <a:pt x="785662" y="23076"/>
                </a:lnTo>
                <a:lnTo>
                  <a:pt x="743501" y="37360"/>
                </a:lnTo>
                <a:lnTo>
                  <a:pt x="703762" y="54956"/>
                </a:lnTo>
                <a:lnTo>
                  <a:pt x="666734" y="75817"/>
                </a:lnTo>
                <a:lnTo>
                  <a:pt x="632709" y="99894"/>
                </a:lnTo>
                <a:lnTo>
                  <a:pt x="601977" y="127142"/>
                </a:lnTo>
                <a:lnTo>
                  <a:pt x="574829" y="157512"/>
                </a:lnTo>
                <a:lnTo>
                  <a:pt x="551556" y="190958"/>
                </a:lnTo>
                <a:lnTo>
                  <a:pt x="532447" y="227433"/>
                </a:lnTo>
                <a:lnTo>
                  <a:pt x="0" y="1369265"/>
                </a:lnTo>
                <a:lnTo>
                  <a:pt x="1343837" y="1369265"/>
                </a:lnTo>
                <a:lnTo>
                  <a:pt x="1636433" y="741783"/>
                </a:lnTo>
                <a:lnTo>
                  <a:pt x="1651646" y="703267"/>
                </a:lnTo>
                <a:lnTo>
                  <a:pt x="1662038" y="663649"/>
                </a:lnTo>
                <a:lnTo>
                  <a:pt x="1667737" y="623165"/>
                </a:lnTo>
                <a:lnTo>
                  <a:pt x="1668869" y="582052"/>
                </a:lnTo>
                <a:lnTo>
                  <a:pt x="1665563" y="540546"/>
                </a:lnTo>
                <a:lnTo>
                  <a:pt x="1657944" y="498883"/>
                </a:lnTo>
                <a:lnTo>
                  <a:pt x="1646141" y="457300"/>
                </a:lnTo>
                <a:lnTo>
                  <a:pt x="1630280" y="416034"/>
                </a:lnTo>
                <a:lnTo>
                  <a:pt x="1610488" y="375320"/>
                </a:lnTo>
                <a:lnTo>
                  <a:pt x="1586893" y="335395"/>
                </a:lnTo>
                <a:lnTo>
                  <a:pt x="1559622" y="296495"/>
                </a:lnTo>
                <a:lnTo>
                  <a:pt x="1528802" y="258857"/>
                </a:lnTo>
                <a:lnTo>
                  <a:pt x="1494561" y="222716"/>
                </a:lnTo>
                <a:lnTo>
                  <a:pt x="1457024" y="188311"/>
                </a:lnTo>
                <a:lnTo>
                  <a:pt x="1416321" y="155876"/>
                </a:lnTo>
                <a:lnTo>
                  <a:pt x="1372577" y="125648"/>
                </a:lnTo>
                <a:lnTo>
                  <a:pt x="1325920" y="97864"/>
                </a:lnTo>
                <a:lnTo>
                  <a:pt x="1276476" y="72760"/>
                </a:lnTo>
                <a:lnTo>
                  <a:pt x="1226092" y="51331"/>
                </a:lnTo>
                <a:lnTo>
                  <a:pt x="1175223" y="33686"/>
                </a:lnTo>
                <a:lnTo>
                  <a:pt x="1124158" y="19778"/>
                </a:lnTo>
                <a:lnTo>
                  <a:pt x="1073189" y="9559"/>
                </a:lnTo>
                <a:lnTo>
                  <a:pt x="1022606" y="2982"/>
                </a:lnTo>
                <a:lnTo>
                  <a:pt x="972700" y="0"/>
                </a:lnTo>
                <a:close/>
              </a:path>
            </a:pathLst>
          </a:custGeom>
          <a:solidFill>
            <a:srgbClr val="F6D2B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6" name="object 316"/>
          <p:cNvSpPr/>
          <p:nvPr/>
        </p:nvSpPr>
        <p:spPr>
          <a:xfrm>
            <a:off x="7046620" y="6604632"/>
            <a:ext cx="1526540" cy="772795"/>
          </a:xfrm>
          <a:custGeom>
            <a:avLst/>
            <a:gdLst/>
            <a:ahLst/>
            <a:cxnLst/>
            <a:rect l="l" t="t" r="r" b="b"/>
            <a:pathLst>
              <a:path w="1526540" h="772795">
                <a:moveTo>
                  <a:pt x="360095" y="0"/>
                </a:moveTo>
                <a:lnTo>
                  <a:pt x="0" y="772236"/>
                </a:lnTo>
                <a:lnTo>
                  <a:pt x="1419339" y="772236"/>
                </a:lnTo>
                <a:lnTo>
                  <a:pt x="1525930" y="543636"/>
                </a:lnTo>
                <a:lnTo>
                  <a:pt x="36009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7" name="object 317"/>
          <p:cNvSpPr/>
          <p:nvPr/>
        </p:nvSpPr>
        <p:spPr>
          <a:xfrm>
            <a:off x="7008863" y="6774948"/>
            <a:ext cx="1508760" cy="601980"/>
          </a:xfrm>
          <a:custGeom>
            <a:avLst/>
            <a:gdLst/>
            <a:ahLst/>
            <a:cxnLst/>
            <a:rect l="l" t="t" r="r" b="b"/>
            <a:pathLst>
              <a:path w="1508759" h="601979">
                <a:moveTo>
                  <a:pt x="280682" y="0"/>
                </a:moveTo>
                <a:lnTo>
                  <a:pt x="0" y="601916"/>
                </a:lnTo>
                <a:lnTo>
                  <a:pt x="1494840" y="601916"/>
                </a:lnTo>
                <a:lnTo>
                  <a:pt x="1508531" y="572554"/>
                </a:lnTo>
                <a:lnTo>
                  <a:pt x="280682" y="0"/>
                </a:lnTo>
                <a:close/>
              </a:path>
            </a:pathLst>
          </a:custGeom>
          <a:solidFill>
            <a:srgbClr val="35343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8" name="object 318"/>
          <p:cNvSpPr/>
          <p:nvPr/>
        </p:nvSpPr>
        <p:spPr>
          <a:xfrm>
            <a:off x="8265376" y="7373953"/>
            <a:ext cx="36830" cy="3175"/>
          </a:xfrm>
          <a:custGeom>
            <a:avLst/>
            <a:gdLst/>
            <a:ahLst/>
            <a:cxnLst/>
            <a:rect l="l" t="t" r="r" b="b"/>
            <a:pathLst>
              <a:path w="36829" h="3175">
                <a:moveTo>
                  <a:pt x="18000" y="0"/>
                </a:moveTo>
                <a:lnTo>
                  <a:pt x="8861" y="757"/>
                </a:lnTo>
                <a:lnTo>
                  <a:pt x="0" y="2914"/>
                </a:lnTo>
                <a:lnTo>
                  <a:pt x="36449" y="2914"/>
                </a:lnTo>
                <a:lnTo>
                  <a:pt x="27251" y="700"/>
                </a:lnTo>
                <a:lnTo>
                  <a:pt x="1800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9" name="object 319"/>
          <p:cNvSpPr/>
          <p:nvPr/>
        </p:nvSpPr>
        <p:spPr>
          <a:xfrm>
            <a:off x="7386510" y="4444303"/>
            <a:ext cx="2091055" cy="2282190"/>
          </a:xfrm>
          <a:custGeom>
            <a:avLst/>
            <a:gdLst/>
            <a:ahLst/>
            <a:cxnLst/>
            <a:rect l="l" t="t" r="r" b="b"/>
            <a:pathLst>
              <a:path w="2091054" h="2282190">
                <a:moveTo>
                  <a:pt x="0" y="182877"/>
                </a:moveTo>
                <a:lnTo>
                  <a:pt x="12" y="1490266"/>
                </a:lnTo>
                <a:lnTo>
                  <a:pt x="1457" y="1538489"/>
                </a:lnTo>
                <a:lnTo>
                  <a:pt x="5738" y="1585950"/>
                </a:lnTo>
                <a:lnTo>
                  <a:pt x="12771" y="1632565"/>
                </a:lnTo>
                <a:lnTo>
                  <a:pt x="22473" y="1678250"/>
                </a:lnTo>
                <a:lnTo>
                  <a:pt x="34761" y="1722924"/>
                </a:lnTo>
                <a:lnTo>
                  <a:pt x="49554" y="1766504"/>
                </a:lnTo>
                <a:lnTo>
                  <a:pt x="66767" y="1808906"/>
                </a:lnTo>
                <a:lnTo>
                  <a:pt x="86318" y="1850048"/>
                </a:lnTo>
                <a:lnTo>
                  <a:pt x="108124" y="1889846"/>
                </a:lnTo>
                <a:lnTo>
                  <a:pt x="132103" y="1928218"/>
                </a:lnTo>
                <a:lnTo>
                  <a:pt x="158171" y="1965081"/>
                </a:lnTo>
                <a:lnTo>
                  <a:pt x="186245" y="2000352"/>
                </a:lnTo>
                <a:lnTo>
                  <a:pt x="216242" y="2033949"/>
                </a:lnTo>
                <a:lnTo>
                  <a:pt x="248080" y="2065787"/>
                </a:lnTo>
                <a:lnTo>
                  <a:pt x="281677" y="2095785"/>
                </a:lnTo>
                <a:lnTo>
                  <a:pt x="316947" y="2123860"/>
                </a:lnTo>
                <a:lnTo>
                  <a:pt x="353810" y="2149928"/>
                </a:lnTo>
                <a:lnTo>
                  <a:pt x="392183" y="2173907"/>
                </a:lnTo>
                <a:lnTo>
                  <a:pt x="431981" y="2195713"/>
                </a:lnTo>
                <a:lnTo>
                  <a:pt x="473123" y="2215265"/>
                </a:lnTo>
                <a:lnTo>
                  <a:pt x="515525" y="2232479"/>
                </a:lnTo>
                <a:lnTo>
                  <a:pt x="559105" y="2247272"/>
                </a:lnTo>
                <a:lnTo>
                  <a:pt x="603780" y="2259561"/>
                </a:lnTo>
                <a:lnTo>
                  <a:pt x="649466" y="2269263"/>
                </a:lnTo>
                <a:lnTo>
                  <a:pt x="696082" y="2276296"/>
                </a:lnTo>
                <a:lnTo>
                  <a:pt x="743543" y="2280577"/>
                </a:lnTo>
                <a:lnTo>
                  <a:pt x="791768" y="2282022"/>
                </a:lnTo>
                <a:lnTo>
                  <a:pt x="839992" y="2280577"/>
                </a:lnTo>
                <a:lnTo>
                  <a:pt x="887452" y="2276296"/>
                </a:lnTo>
                <a:lnTo>
                  <a:pt x="934067" y="2269263"/>
                </a:lnTo>
                <a:lnTo>
                  <a:pt x="979753" y="2259561"/>
                </a:lnTo>
                <a:lnTo>
                  <a:pt x="1024427" y="2247272"/>
                </a:lnTo>
                <a:lnTo>
                  <a:pt x="1068006" y="2232479"/>
                </a:lnTo>
                <a:lnTo>
                  <a:pt x="1110408" y="2215265"/>
                </a:lnTo>
                <a:lnTo>
                  <a:pt x="1151550" y="2195713"/>
                </a:lnTo>
                <a:lnTo>
                  <a:pt x="1191348" y="2173907"/>
                </a:lnTo>
                <a:lnTo>
                  <a:pt x="1229721" y="2149928"/>
                </a:lnTo>
                <a:lnTo>
                  <a:pt x="1266584" y="2123860"/>
                </a:lnTo>
                <a:lnTo>
                  <a:pt x="1301855" y="2095785"/>
                </a:lnTo>
                <a:lnTo>
                  <a:pt x="1335451" y="2065787"/>
                </a:lnTo>
                <a:lnTo>
                  <a:pt x="1367290" y="2033949"/>
                </a:lnTo>
                <a:lnTo>
                  <a:pt x="1397288" y="2000352"/>
                </a:lnTo>
                <a:lnTo>
                  <a:pt x="1425362" y="1965081"/>
                </a:lnTo>
                <a:lnTo>
                  <a:pt x="1451430" y="1928218"/>
                </a:lnTo>
                <a:lnTo>
                  <a:pt x="1475409" y="1889846"/>
                </a:lnTo>
                <a:lnTo>
                  <a:pt x="1497216" y="1850048"/>
                </a:lnTo>
                <a:lnTo>
                  <a:pt x="1516768" y="1808906"/>
                </a:lnTo>
                <a:lnTo>
                  <a:pt x="1533981" y="1766504"/>
                </a:lnTo>
                <a:lnTo>
                  <a:pt x="1548774" y="1722924"/>
                </a:lnTo>
                <a:lnTo>
                  <a:pt x="1561063" y="1678250"/>
                </a:lnTo>
                <a:lnTo>
                  <a:pt x="1570766" y="1632565"/>
                </a:lnTo>
                <a:lnTo>
                  <a:pt x="1577799" y="1585950"/>
                </a:lnTo>
                <a:lnTo>
                  <a:pt x="1582079" y="1538489"/>
                </a:lnTo>
                <a:lnTo>
                  <a:pt x="1583524" y="1490266"/>
                </a:lnTo>
                <a:lnTo>
                  <a:pt x="1583512" y="1001621"/>
                </a:lnTo>
                <a:lnTo>
                  <a:pt x="293243" y="1001621"/>
                </a:lnTo>
                <a:lnTo>
                  <a:pt x="293243" y="476120"/>
                </a:lnTo>
                <a:lnTo>
                  <a:pt x="289404" y="428561"/>
                </a:lnTo>
                <a:lnTo>
                  <a:pt x="278291" y="383443"/>
                </a:lnTo>
                <a:lnTo>
                  <a:pt x="260508" y="341371"/>
                </a:lnTo>
                <a:lnTo>
                  <a:pt x="236659" y="302947"/>
                </a:lnTo>
                <a:lnTo>
                  <a:pt x="207348" y="268777"/>
                </a:lnTo>
                <a:lnTo>
                  <a:pt x="173178" y="239464"/>
                </a:lnTo>
                <a:lnTo>
                  <a:pt x="134755" y="215614"/>
                </a:lnTo>
                <a:lnTo>
                  <a:pt x="92681" y="197829"/>
                </a:lnTo>
                <a:lnTo>
                  <a:pt x="47561" y="186716"/>
                </a:lnTo>
                <a:lnTo>
                  <a:pt x="0" y="182877"/>
                </a:lnTo>
                <a:close/>
              </a:path>
              <a:path w="2091054" h="2282190">
                <a:moveTo>
                  <a:pt x="1968440" y="0"/>
                </a:moveTo>
                <a:lnTo>
                  <a:pt x="1923486" y="0"/>
                </a:lnTo>
                <a:lnTo>
                  <a:pt x="1880274" y="13685"/>
                </a:lnTo>
                <a:lnTo>
                  <a:pt x="1842287" y="41056"/>
                </a:lnTo>
                <a:lnTo>
                  <a:pt x="881722" y="1001621"/>
                </a:lnTo>
                <a:lnTo>
                  <a:pt x="1296428" y="1001621"/>
                </a:lnTo>
                <a:lnTo>
                  <a:pt x="2049640" y="248409"/>
                </a:lnTo>
                <a:lnTo>
                  <a:pt x="2076986" y="210441"/>
                </a:lnTo>
                <a:lnTo>
                  <a:pt x="2090669" y="167231"/>
                </a:lnTo>
                <a:lnTo>
                  <a:pt x="2090678" y="122270"/>
                </a:lnTo>
                <a:lnTo>
                  <a:pt x="2077005" y="79048"/>
                </a:lnTo>
                <a:lnTo>
                  <a:pt x="2049640" y="41056"/>
                </a:lnTo>
                <a:lnTo>
                  <a:pt x="2011652" y="13685"/>
                </a:lnTo>
                <a:lnTo>
                  <a:pt x="1968440" y="0"/>
                </a:lnTo>
                <a:close/>
              </a:path>
            </a:pathLst>
          </a:custGeom>
          <a:solidFill>
            <a:srgbClr val="F6D2B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0" name="object 320"/>
          <p:cNvSpPr/>
          <p:nvPr/>
        </p:nvSpPr>
        <p:spPr>
          <a:xfrm>
            <a:off x="7386523" y="4656505"/>
            <a:ext cx="102641" cy="205270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1" name="object 321"/>
          <p:cNvSpPr/>
          <p:nvPr/>
        </p:nvSpPr>
        <p:spPr>
          <a:xfrm>
            <a:off x="7650936" y="3762082"/>
            <a:ext cx="1494790" cy="3100070"/>
          </a:xfrm>
          <a:custGeom>
            <a:avLst/>
            <a:gdLst/>
            <a:ahLst/>
            <a:cxnLst/>
            <a:rect l="l" t="t" r="r" b="b"/>
            <a:pathLst>
              <a:path w="1494790" h="3100070">
                <a:moveTo>
                  <a:pt x="1265605" y="0"/>
                </a:moveTo>
                <a:lnTo>
                  <a:pt x="228041" y="177"/>
                </a:lnTo>
                <a:lnTo>
                  <a:pt x="182132" y="4832"/>
                </a:lnTo>
                <a:lnTo>
                  <a:pt x="139347" y="18152"/>
                </a:lnTo>
                <a:lnTo>
                  <a:pt x="100611" y="39214"/>
                </a:lnTo>
                <a:lnTo>
                  <a:pt x="66848" y="67092"/>
                </a:lnTo>
                <a:lnTo>
                  <a:pt x="38980" y="100863"/>
                </a:lnTo>
                <a:lnTo>
                  <a:pt x="17934" y="139604"/>
                </a:lnTo>
                <a:lnTo>
                  <a:pt x="4632" y="182389"/>
                </a:lnTo>
                <a:lnTo>
                  <a:pt x="0" y="228295"/>
                </a:lnTo>
                <a:lnTo>
                  <a:pt x="469" y="2871774"/>
                </a:lnTo>
                <a:lnTo>
                  <a:pt x="5121" y="2917682"/>
                </a:lnTo>
                <a:lnTo>
                  <a:pt x="18439" y="2960464"/>
                </a:lnTo>
                <a:lnTo>
                  <a:pt x="39500" y="2999196"/>
                </a:lnTo>
                <a:lnTo>
                  <a:pt x="67379" y="3032956"/>
                </a:lnTo>
                <a:lnTo>
                  <a:pt x="101152" y="3060820"/>
                </a:lnTo>
                <a:lnTo>
                  <a:pt x="139894" y="3081865"/>
                </a:lnTo>
                <a:lnTo>
                  <a:pt x="182680" y="3095167"/>
                </a:lnTo>
                <a:lnTo>
                  <a:pt x="228587" y="3099803"/>
                </a:lnTo>
                <a:lnTo>
                  <a:pt x="1266164" y="3099612"/>
                </a:lnTo>
                <a:lnTo>
                  <a:pt x="1312069" y="3094966"/>
                </a:lnTo>
                <a:lnTo>
                  <a:pt x="1354850" y="3081652"/>
                </a:lnTo>
                <a:lnTo>
                  <a:pt x="1393585" y="3060594"/>
                </a:lnTo>
                <a:lnTo>
                  <a:pt x="1427348" y="3032718"/>
                </a:lnTo>
                <a:lnTo>
                  <a:pt x="1455215" y="2998947"/>
                </a:lnTo>
                <a:lnTo>
                  <a:pt x="1476264" y="2960206"/>
                </a:lnTo>
                <a:lnTo>
                  <a:pt x="1489568" y="2917418"/>
                </a:lnTo>
                <a:lnTo>
                  <a:pt x="1494205" y="2871508"/>
                </a:lnTo>
                <a:lnTo>
                  <a:pt x="1493735" y="228041"/>
                </a:lnTo>
                <a:lnTo>
                  <a:pt x="1489084" y="182132"/>
                </a:lnTo>
                <a:lnTo>
                  <a:pt x="1475765" y="139347"/>
                </a:lnTo>
                <a:lnTo>
                  <a:pt x="1454704" y="100611"/>
                </a:lnTo>
                <a:lnTo>
                  <a:pt x="1426824" y="66848"/>
                </a:lnTo>
                <a:lnTo>
                  <a:pt x="1393050" y="38980"/>
                </a:lnTo>
                <a:lnTo>
                  <a:pt x="1354305" y="17934"/>
                </a:lnTo>
                <a:lnTo>
                  <a:pt x="1311516" y="4632"/>
                </a:lnTo>
                <a:lnTo>
                  <a:pt x="1265605" y="0"/>
                </a:lnTo>
                <a:close/>
              </a:path>
            </a:pathLst>
          </a:custGeom>
          <a:solidFill>
            <a:srgbClr val="41404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2" name="object 322"/>
          <p:cNvSpPr/>
          <p:nvPr/>
        </p:nvSpPr>
        <p:spPr>
          <a:xfrm>
            <a:off x="7673809" y="3783979"/>
            <a:ext cx="1449705" cy="3056255"/>
          </a:xfrm>
          <a:custGeom>
            <a:avLst/>
            <a:gdLst/>
            <a:ahLst/>
            <a:cxnLst/>
            <a:rect l="l" t="t" r="r" b="b"/>
            <a:pathLst>
              <a:path w="1449704" h="3056254">
                <a:moveTo>
                  <a:pt x="1245260" y="0"/>
                </a:moveTo>
                <a:lnTo>
                  <a:pt x="203606" y="190"/>
                </a:lnTo>
                <a:lnTo>
                  <a:pt x="156969" y="5588"/>
                </a:lnTo>
                <a:lnTo>
                  <a:pt x="114131" y="20938"/>
                </a:lnTo>
                <a:lnTo>
                  <a:pt x="76322" y="45011"/>
                </a:lnTo>
                <a:lnTo>
                  <a:pt x="44773" y="76573"/>
                </a:lnTo>
                <a:lnTo>
                  <a:pt x="20716" y="114394"/>
                </a:lnTo>
                <a:lnTo>
                  <a:pt x="5381" y="157242"/>
                </a:lnTo>
                <a:lnTo>
                  <a:pt x="0" y="203885"/>
                </a:lnTo>
                <a:lnTo>
                  <a:pt x="469" y="2852394"/>
                </a:lnTo>
                <a:lnTo>
                  <a:pt x="5867" y="2899027"/>
                </a:lnTo>
                <a:lnTo>
                  <a:pt x="21218" y="2941863"/>
                </a:lnTo>
                <a:lnTo>
                  <a:pt x="45290" y="2979672"/>
                </a:lnTo>
                <a:lnTo>
                  <a:pt x="76852" y="3011221"/>
                </a:lnTo>
                <a:lnTo>
                  <a:pt x="114673" y="3035277"/>
                </a:lnTo>
                <a:lnTo>
                  <a:pt x="157521" y="3050610"/>
                </a:lnTo>
                <a:lnTo>
                  <a:pt x="204165" y="3055988"/>
                </a:lnTo>
                <a:lnTo>
                  <a:pt x="1245806" y="3055810"/>
                </a:lnTo>
                <a:lnTo>
                  <a:pt x="1292444" y="3050416"/>
                </a:lnTo>
                <a:lnTo>
                  <a:pt x="1335284" y="3035065"/>
                </a:lnTo>
                <a:lnTo>
                  <a:pt x="1373095" y="3010992"/>
                </a:lnTo>
                <a:lnTo>
                  <a:pt x="1404646" y="2979428"/>
                </a:lnTo>
                <a:lnTo>
                  <a:pt x="1428706" y="2941608"/>
                </a:lnTo>
                <a:lnTo>
                  <a:pt x="1444043" y="2898763"/>
                </a:lnTo>
                <a:lnTo>
                  <a:pt x="1449425" y="2852127"/>
                </a:lnTo>
                <a:lnTo>
                  <a:pt x="1448955" y="203631"/>
                </a:lnTo>
                <a:lnTo>
                  <a:pt x="1443557" y="156989"/>
                </a:lnTo>
                <a:lnTo>
                  <a:pt x="1428205" y="114145"/>
                </a:lnTo>
                <a:lnTo>
                  <a:pt x="1404131" y="76332"/>
                </a:lnTo>
                <a:lnTo>
                  <a:pt x="1372567" y="44779"/>
                </a:lnTo>
                <a:lnTo>
                  <a:pt x="1334746" y="20719"/>
                </a:lnTo>
                <a:lnTo>
                  <a:pt x="1291900" y="5382"/>
                </a:lnTo>
                <a:lnTo>
                  <a:pt x="1245260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3" name="object 323"/>
          <p:cNvSpPr/>
          <p:nvPr/>
        </p:nvSpPr>
        <p:spPr>
          <a:xfrm>
            <a:off x="8372399" y="3828681"/>
            <a:ext cx="33655" cy="33655"/>
          </a:xfrm>
          <a:custGeom>
            <a:avLst/>
            <a:gdLst/>
            <a:ahLst/>
            <a:cxnLst/>
            <a:rect l="l" t="t" r="r" b="b"/>
            <a:pathLst>
              <a:path w="33654" h="33654">
                <a:moveTo>
                  <a:pt x="25908" y="0"/>
                </a:moveTo>
                <a:lnTo>
                  <a:pt x="7493" y="12"/>
                </a:lnTo>
                <a:lnTo>
                  <a:pt x="12" y="7492"/>
                </a:lnTo>
                <a:lnTo>
                  <a:pt x="0" y="25907"/>
                </a:lnTo>
                <a:lnTo>
                  <a:pt x="7493" y="33413"/>
                </a:lnTo>
                <a:lnTo>
                  <a:pt x="25920" y="33413"/>
                </a:lnTo>
                <a:lnTo>
                  <a:pt x="32312" y="27000"/>
                </a:lnTo>
                <a:lnTo>
                  <a:pt x="11023" y="27000"/>
                </a:lnTo>
                <a:lnTo>
                  <a:pt x="6413" y="22390"/>
                </a:lnTo>
                <a:lnTo>
                  <a:pt x="6413" y="11036"/>
                </a:lnTo>
                <a:lnTo>
                  <a:pt x="11023" y="6426"/>
                </a:lnTo>
                <a:lnTo>
                  <a:pt x="32321" y="6413"/>
                </a:lnTo>
                <a:lnTo>
                  <a:pt x="25908" y="0"/>
                </a:lnTo>
                <a:close/>
              </a:path>
              <a:path w="33654" h="33654">
                <a:moveTo>
                  <a:pt x="32321" y="6413"/>
                </a:moveTo>
                <a:lnTo>
                  <a:pt x="22377" y="6413"/>
                </a:lnTo>
                <a:lnTo>
                  <a:pt x="26987" y="11036"/>
                </a:lnTo>
                <a:lnTo>
                  <a:pt x="26974" y="22390"/>
                </a:lnTo>
                <a:lnTo>
                  <a:pt x="22377" y="27000"/>
                </a:lnTo>
                <a:lnTo>
                  <a:pt x="32312" y="27000"/>
                </a:lnTo>
                <a:lnTo>
                  <a:pt x="33401" y="25907"/>
                </a:lnTo>
                <a:lnTo>
                  <a:pt x="33401" y="7492"/>
                </a:lnTo>
                <a:lnTo>
                  <a:pt x="32321" y="6413"/>
                </a:lnTo>
                <a:close/>
              </a:path>
            </a:pathLst>
          </a:custGeom>
          <a:solidFill>
            <a:srgbClr val="05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4" name="object 324"/>
          <p:cNvSpPr/>
          <p:nvPr/>
        </p:nvSpPr>
        <p:spPr>
          <a:xfrm>
            <a:off x="8264411" y="3943299"/>
            <a:ext cx="249554" cy="35560"/>
          </a:xfrm>
          <a:custGeom>
            <a:avLst/>
            <a:gdLst/>
            <a:ahLst/>
            <a:cxnLst/>
            <a:rect l="l" t="t" r="r" b="b"/>
            <a:pathLst>
              <a:path w="249554" h="35560">
                <a:moveTo>
                  <a:pt x="241503" y="0"/>
                </a:moveTo>
                <a:lnTo>
                  <a:pt x="7912" y="38"/>
                </a:lnTo>
                <a:lnTo>
                  <a:pt x="50" y="7912"/>
                </a:lnTo>
                <a:lnTo>
                  <a:pt x="0" y="27406"/>
                </a:lnTo>
                <a:lnTo>
                  <a:pt x="7912" y="35318"/>
                </a:lnTo>
                <a:lnTo>
                  <a:pt x="241515" y="35280"/>
                </a:lnTo>
                <a:lnTo>
                  <a:pt x="247881" y="28905"/>
                </a:lnTo>
                <a:lnTo>
                  <a:pt x="11455" y="28905"/>
                </a:lnTo>
                <a:lnTo>
                  <a:pt x="6413" y="23863"/>
                </a:lnTo>
                <a:lnTo>
                  <a:pt x="6464" y="11442"/>
                </a:lnTo>
                <a:lnTo>
                  <a:pt x="11442" y="6451"/>
                </a:lnTo>
                <a:lnTo>
                  <a:pt x="247926" y="6413"/>
                </a:lnTo>
                <a:lnTo>
                  <a:pt x="241503" y="0"/>
                </a:lnTo>
                <a:close/>
              </a:path>
              <a:path w="249554" h="35560">
                <a:moveTo>
                  <a:pt x="247926" y="6413"/>
                </a:moveTo>
                <a:lnTo>
                  <a:pt x="237972" y="6413"/>
                </a:lnTo>
                <a:lnTo>
                  <a:pt x="243014" y="11442"/>
                </a:lnTo>
                <a:lnTo>
                  <a:pt x="242976" y="23863"/>
                </a:lnTo>
                <a:lnTo>
                  <a:pt x="237985" y="28867"/>
                </a:lnTo>
                <a:lnTo>
                  <a:pt x="11455" y="28905"/>
                </a:lnTo>
                <a:lnTo>
                  <a:pt x="247881" y="28905"/>
                </a:lnTo>
                <a:lnTo>
                  <a:pt x="249377" y="27406"/>
                </a:lnTo>
                <a:lnTo>
                  <a:pt x="249427" y="7912"/>
                </a:lnTo>
                <a:lnTo>
                  <a:pt x="247926" y="6413"/>
                </a:lnTo>
                <a:close/>
              </a:path>
            </a:pathLst>
          </a:custGeom>
          <a:solidFill>
            <a:srgbClr val="58595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5" name="object 325"/>
          <p:cNvSpPr/>
          <p:nvPr/>
        </p:nvSpPr>
        <p:spPr>
          <a:xfrm>
            <a:off x="8170074" y="3927297"/>
            <a:ext cx="60325" cy="60325"/>
          </a:xfrm>
          <a:custGeom>
            <a:avLst/>
            <a:gdLst/>
            <a:ahLst/>
            <a:cxnLst/>
            <a:rect l="l" t="t" r="r" b="b"/>
            <a:pathLst>
              <a:path w="60325" h="60325">
                <a:moveTo>
                  <a:pt x="30060" y="0"/>
                </a:moveTo>
                <a:lnTo>
                  <a:pt x="18364" y="2368"/>
                </a:lnTo>
                <a:lnTo>
                  <a:pt x="8805" y="8823"/>
                </a:lnTo>
                <a:lnTo>
                  <a:pt x="2359" y="18388"/>
                </a:lnTo>
                <a:lnTo>
                  <a:pt x="0" y="30086"/>
                </a:lnTo>
                <a:lnTo>
                  <a:pt x="2366" y="41782"/>
                </a:lnTo>
                <a:lnTo>
                  <a:pt x="8816" y="51341"/>
                </a:lnTo>
                <a:lnTo>
                  <a:pt x="18377" y="57787"/>
                </a:lnTo>
                <a:lnTo>
                  <a:pt x="30073" y="60147"/>
                </a:lnTo>
                <a:lnTo>
                  <a:pt x="41771" y="57778"/>
                </a:lnTo>
                <a:lnTo>
                  <a:pt x="47747" y="53746"/>
                </a:lnTo>
                <a:lnTo>
                  <a:pt x="30073" y="53746"/>
                </a:lnTo>
                <a:lnTo>
                  <a:pt x="20864" y="51881"/>
                </a:lnTo>
                <a:lnTo>
                  <a:pt x="13338" y="46801"/>
                </a:lnTo>
                <a:lnTo>
                  <a:pt x="8262" y="39274"/>
                </a:lnTo>
                <a:lnTo>
                  <a:pt x="6400" y="30073"/>
                </a:lnTo>
                <a:lnTo>
                  <a:pt x="8263" y="20872"/>
                </a:lnTo>
                <a:lnTo>
                  <a:pt x="13339" y="13346"/>
                </a:lnTo>
                <a:lnTo>
                  <a:pt x="20861" y="8265"/>
                </a:lnTo>
                <a:lnTo>
                  <a:pt x="30060" y="6400"/>
                </a:lnTo>
                <a:lnTo>
                  <a:pt x="47748" y="6400"/>
                </a:lnTo>
                <a:lnTo>
                  <a:pt x="41759" y="2361"/>
                </a:lnTo>
                <a:lnTo>
                  <a:pt x="30060" y="0"/>
                </a:lnTo>
                <a:close/>
              </a:path>
              <a:path w="60325" h="60325">
                <a:moveTo>
                  <a:pt x="47748" y="6400"/>
                </a:moveTo>
                <a:lnTo>
                  <a:pt x="30060" y="6400"/>
                </a:lnTo>
                <a:lnTo>
                  <a:pt x="39267" y="8270"/>
                </a:lnTo>
                <a:lnTo>
                  <a:pt x="46793" y="13350"/>
                </a:lnTo>
                <a:lnTo>
                  <a:pt x="51870" y="20874"/>
                </a:lnTo>
                <a:lnTo>
                  <a:pt x="53731" y="30086"/>
                </a:lnTo>
                <a:lnTo>
                  <a:pt x="51867" y="39280"/>
                </a:lnTo>
                <a:lnTo>
                  <a:pt x="46787" y="46805"/>
                </a:lnTo>
                <a:lnTo>
                  <a:pt x="39264" y="51883"/>
                </a:lnTo>
                <a:lnTo>
                  <a:pt x="30073" y="53746"/>
                </a:lnTo>
                <a:lnTo>
                  <a:pt x="47747" y="53746"/>
                </a:lnTo>
                <a:lnTo>
                  <a:pt x="51334" y="51325"/>
                </a:lnTo>
                <a:lnTo>
                  <a:pt x="57785" y="41764"/>
                </a:lnTo>
                <a:lnTo>
                  <a:pt x="60147" y="30073"/>
                </a:lnTo>
                <a:lnTo>
                  <a:pt x="57778" y="18375"/>
                </a:lnTo>
                <a:lnTo>
                  <a:pt x="51323" y="8812"/>
                </a:lnTo>
                <a:lnTo>
                  <a:pt x="47748" y="6400"/>
                </a:lnTo>
                <a:close/>
              </a:path>
            </a:pathLst>
          </a:custGeom>
          <a:solidFill>
            <a:srgbClr val="05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6" name="object 326"/>
          <p:cNvSpPr/>
          <p:nvPr/>
        </p:nvSpPr>
        <p:spPr>
          <a:xfrm>
            <a:off x="8186318" y="3943565"/>
            <a:ext cx="27940" cy="27940"/>
          </a:xfrm>
          <a:custGeom>
            <a:avLst/>
            <a:gdLst/>
            <a:ahLst/>
            <a:cxnLst/>
            <a:rect l="l" t="t" r="r" b="b"/>
            <a:pathLst>
              <a:path w="27940" h="27939">
                <a:moveTo>
                  <a:pt x="21437" y="0"/>
                </a:moveTo>
                <a:lnTo>
                  <a:pt x="6197" y="0"/>
                </a:lnTo>
                <a:lnTo>
                  <a:pt x="0" y="6184"/>
                </a:lnTo>
                <a:lnTo>
                  <a:pt x="0" y="21424"/>
                </a:lnTo>
                <a:lnTo>
                  <a:pt x="6197" y="27622"/>
                </a:lnTo>
                <a:lnTo>
                  <a:pt x="21437" y="27622"/>
                </a:lnTo>
                <a:lnTo>
                  <a:pt x="27635" y="21424"/>
                </a:lnTo>
                <a:lnTo>
                  <a:pt x="27635" y="21221"/>
                </a:lnTo>
                <a:lnTo>
                  <a:pt x="9728" y="21209"/>
                </a:lnTo>
                <a:lnTo>
                  <a:pt x="6413" y="17894"/>
                </a:lnTo>
                <a:lnTo>
                  <a:pt x="6413" y="9728"/>
                </a:lnTo>
                <a:lnTo>
                  <a:pt x="9728" y="6426"/>
                </a:lnTo>
                <a:lnTo>
                  <a:pt x="27622" y="6400"/>
                </a:lnTo>
                <a:lnTo>
                  <a:pt x="27609" y="6184"/>
                </a:lnTo>
                <a:lnTo>
                  <a:pt x="21437" y="0"/>
                </a:lnTo>
                <a:close/>
              </a:path>
              <a:path w="27940" h="27939">
                <a:moveTo>
                  <a:pt x="27622" y="6400"/>
                </a:moveTo>
                <a:lnTo>
                  <a:pt x="13817" y="6400"/>
                </a:lnTo>
                <a:lnTo>
                  <a:pt x="17906" y="6426"/>
                </a:lnTo>
                <a:lnTo>
                  <a:pt x="21208" y="9728"/>
                </a:lnTo>
                <a:lnTo>
                  <a:pt x="21221" y="17894"/>
                </a:lnTo>
                <a:lnTo>
                  <a:pt x="17894" y="21209"/>
                </a:lnTo>
                <a:lnTo>
                  <a:pt x="9740" y="21221"/>
                </a:lnTo>
                <a:lnTo>
                  <a:pt x="27635" y="21221"/>
                </a:lnTo>
                <a:lnTo>
                  <a:pt x="27622" y="6400"/>
                </a:lnTo>
                <a:close/>
              </a:path>
            </a:pathLst>
          </a:custGeom>
          <a:solidFill>
            <a:srgbClr val="58595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7" name="object 327"/>
          <p:cNvSpPr/>
          <p:nvPr/>
        </p:nvSpPr>
        <p:spPr>
          <a:xfrm>
            <a:off x="8271294" y="6526793"/>
            <a:ext cx="253542" cy="253530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8" name="object 328"/>
          <p:cNvSpPr/>
          <p:nvPr/>
        </p:nvSpPr>
        <p:spPr>
          <a:xfrm>
            <a:off x="7650936" y="3762070"/>
            <a:ext cx="1494790" cy="3100070"/>
          </a:xfrm>
          <a:custGeom>
            <a:avLst/>
            <a:gdLst/>
            <a:ahLst/>
            <a:cxnLst/>
            <a:rect l="l" t="t" r="r" b="b"/>
            <a:pathLst>
              <a:path w="1494790" h="3100070">
                <a:moveTo>
                  <a:pt x="1265605" y="0"/>
                </a:moveTo>
                <a:lnTo>
                  <a:pt x="228041" y="190"/>
                </a:lnTo>
                <a:lnTo>
                  <a:pt x="182132" y="4841"/>
                </a:lnTo>
                <a:lnTo>
                  <a:pt x="139347" y="18160"/>
                </a:lnTo>
                <a:lnTo>
                  <a:pt x="100611" y="39221"/>
                </a:lnTo>
                <a:lnTo>
                  <a:pt x="66848" y="67100"/>
                </a:lnTo>
                <a:lnTo>
                  <a:pt x="38980" y="100873"/>
                </a:lnTo>
                <a:lnTo>
                  <a:pt x="17934" y="139615"/>
                </a:lnTo>
                <a:lnTo>
                  <a:pt x="4632" y="182401"/>
                </a:lnTo>
                <a:lnTo>
                  <a:pt x="0" y="228307"/>
                </a:lnTo>
                <a:lnTo>
                  <a:pt x="482" y="2871774"/>
                </a:lnTo>
                <a:lnTo>
                  <a:pt x="5129" y="2917683"/>
                </a:lnTo>
                <a:lnTo>
                  <a:pt x="18444" y="2960466"/>
                </a:lnTo>
                <a:lnTo>
                  <a:pt x="39503" y="2999200"/>
                </a:lnTo>
                <a:lnTo>
                  <a:pt x="67381" y="3032963"/>
                </a:lnTo>
                <a:lnTo>
                  <a:pt x="101153" y="3060829"/>
                </a:lnTo>
                <a:lnTo>
                  <a:pt x="139894" y="3081876"/>
                </a:lnTo>
                <a:lnTo>
                  <a:pt x="182680" y="3095179"/>
                </a:lnTo>
                <a:lnTo>
                  <a:pt x="228587" y="3099816"/>
                </a:lnTo>
                <a:lnTo>
                  <a:pt x="1266164" y="3099625"/>
                </a:lnTo>
                <a:lnTo>
                  <a:pt x="1312069" y="3094978"/>
                </a:lnTo>
                <a:lnTo>
                  <a:pt x="1317173" y="3093389"/>
                </a:lnTo>
                <a:lnTo>
                  <a:pt x="228587" y="3093389"/>
                </a:lnTo>
                <a:lnTo>
                  <a:pt x="183970" y="3088891"/>
                </a:lnTo>
                <a:lnTo>
                  <a:pt x="142386" y="3075966"/>
                </a:lnTo>
                <a:lnTo>
                  <a:pt x="104733" y="3055513"/>
                </a:lnTo>
                <a:lnTo>
                  <a:pt x="71910" y="3028430"/>
                </a:lnTo>
                <a:lnTo>
                  <a:pt x="44815" y="2995617"/>
                </a:lnTo>
                <a:lnTo>
                  <a:pt x="24347" y="2957971"/>
                </a:lnTo>
                <a:lnTo>
                  <a:pt x="11403" y="2916390"/>
                </a:lnTo>
                <a:lnTo>
                  <a:pt x="6883" y="2871774"/>
                </a:lnTo>
                <a:lnTo>
                  <a:pt x="6413" y="228307"/>
                </a:lnTo>
                <a:lnTo>
                  <a:pt x="10916" y="183690"/>
                </a:lnTo>
                <a:lnTo>
                  <a:pt x="23844" y="142106"/>
                </a:lnTo>
                <a:lnTo>
                  <a:pt x="44299" y="104454"/>
                </a:lnTo>
                <a:lnTo>
                  <a:pt x="71383" y="71631"/>
                </a:lnTo>
                <a:lnTo>
                  <a:pt x="104198" y="44536"/>
                </a:lnTo>
                <a:lnTo>
                  <a:pt x="141844" y="24068"/>
                </a:lnTo>
                <a:lnTo>
                  <a:pt x="183425" y="11124"/>
                </a:lnTo>
                <a:lnTo>
                  <a:pt x="228041" y="6604"/>
                </a:lnTo>
                <a:lnTo>
                  <a:pt x="1317270" y="6426"/>
                </a:lnTo>
                <a:lnTo>
                  <a:pt x="1311516" y="4637"/>
                </a:lnTo>
                <a:lnTo>
                  <a:pt x="1265605" y="0"/>
                </a:lnTo>
                <a:close/>
              </a:path>
              <a:path w="1494790" h="3100070">
                <a:moveTo>
                  <a:pt x="1317270" y="6426"/>
                </a:moveTo>
                <a:lnTo>
                  <a:pt x="1265618" y="6426"/>
                </a:lnTo>
                <a:lnTo>
                  <a:pt x="1310235" y="10927"/>
                </a:lnTo>
                <a:lnTo>
                  <a:pt x="1351819" y="23853"/>
                </a:lnTo>
                <a:lnTo>
                  <a:pt x="1389471" y="44304"/>
                </a:lnTo>
                <a:lnTo>
                  <a:pt x="1422293" y="71385"/>
                </a:lnTo>
                <a:lnTo>
                  <a:pt x="1449386" y="104196"/>
                </a:lnTo>
                <a:lnTo>
                  <a:pt x="1469852" y="141841"/>
                </a:lnTo>
                <a:lnTo>
                  <a:pt x="1482793" y="183422"/>
                </a:lnTo>
                <a:lnTo>
                  <a:pt x="1487309" y="228041"/>
                </a:lnTo>
                <a:lnTo>
                  <a:pt x="1487792" y="2871508"/>
                </a:lnTo>
                <a:lnTo>
                  <a:pt x="1483289" y="2916125"/>
                </a:lnTo>
                <a:lnTo>
                  <a:pt x="1470361" y="2957711"/>
                </a:lnTo>
                <a:lnTo>
                  <a:pt x="1449906" y="2995365"/>
                </a:lnTo>
                <a:lnTo>
                  <a:pt x="1422822" y="3028189"/>
                </a:lnTo>
                <a:lnTo>
                  <a:pt x="1390007" y="3055285"/>
                </a:lnTo>
                <a:lnTo>
                  <a:pt x="1352361" y="3075753"/>
                </a:lnTo>
                <a:lnTo>
                  <a:pt x="1310780" y="3088695"/>
                </a:lnTo>
                <a:lnTo>
                  <a:pt x="1266164" y="3093212"/>
                </a:lnTo>
                <a:lnTo>
                  <a:pt x="228587" y="3093389"/>
                </a:lnTo>
                <a:lnTo>
                  <a:pt x="1317173" y="3093389"/>
                </a:lnTo>
                <a:lnTo>
                  <a:pt x="1354850" y="3081662"/>
                </a:lnTo>
                <a:lnTo>
                  <a:pt x="1393585" y="3060603"/>
                </a:lnTo>
                <a:lnTo>
                  <a:pt x="1427348" y="3032725"/>
                </a:lnTo>
                <a:lnTo>
                  <a:pt x="1455215" y="2998951"/>
                </a:lnTo>
                <a:lnTo>
                  <a:pt x="1476264" y="2960208"/>
                </a:lnTo>
                <a:lnTo>
                  <a:pt x="1489568" y="2917418"/>
                </a:lnTo>
                <a:lnTo>
                  <a:pt x="1494205" y="2871508"/>
                </a:lnTo>
                <a:lnTo>
                  <a:pt x="1493723" y="228041"/>
                </a:lnTo>
                <a:lnTo>
                  <a:pt x="1489076" y="182136"/>
                </a:lnTo>
                <a:lnTo>
                  <a:pt x="1475760" y="139354"/>
                </a:lnTo>
                <a:lnTo>
                  <a:pt x="1454701" y="100620"/>
                </a:lnTo>
                <a:lnTo>
                  <a:pt x="1426822" y="66857"/>
                </a:lnTo>
                <a:lnTo>
                  <a:pt x="1393049" y="38989"/>
                </a:lnTo>
                <a:lnTo>
                  <a:pt x="1354305" y="17941"/>
                </a:lnTo>
                <a:lnTo>
                  <a:pt x="1317270" y="6426"/>
                </a:lnTo>
                <a:close/>
              </a:path>
            </a:pathLst>
          </a:custGeom>
          <a:solidFill>
            <a:srgbClr val="1C1B1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9" name="object 329"/>
          <p:cNvSpPr/>
          <p:nvPr/>
        </p:nvSpPr>
        <p:spPr>
          <a:xfrm>
            <a:off x="7673809" y="3783979"/>
            <a:ext cx="1449705" cy="3056255"/>
          </a:xfrm>
          <a:custGeom>
            <a:avLst/>
            <a:gdLst/>
            <a:ahLst/>
            <a:cxnLst/>
            <a:rect l="l" t="t" r="r" b="b"/>
            <a:pathLst>
              <a:path w="1449704" h="3056254">
                <a:moveTo>
                  <a:pt x="1245260" y="0"/>
                </a:moveTo>
                <a:lnTo>
                  <a:pt x="203606" y="190"/>
                </a:lnTo>
                <a:lnTo>
                  <a:pt x="156969" y="5588"/>
                </a:lnTo>
                <a:lnTo>
                  <a:pt x="114131" y="20938"/>
                </a:lnTo>
                <a:lnTo>
                  <a:pt x="76322" y="45011"/>
                </a:lnTo>
                <a:lnTo>
                  <a:pt x="44773" y="76573"/>
                </a:lnTo>
                <a:lnTo>
                  <a:pt x="20716" y="114394"/>
                </a:lnTo>
                <a:lnTo>
                  <a:pt x="5381" y="157242"/>
                </a:lnTo>
                <a:lnTo>
                  <a:pt x="0" y="203885"/>
                </a:lnTo>
                <a:lnTo>
                  <a:pt x="469" y="2852394"/>
                </a:lnTo>
                <a:lnTo>
                  <a:pt x="5867" y="2899027"/>
                </a:lnTo>
                <a:lnTo>
                  <a:pt x="21218" y="2941863"/>
                </a:lnTo>
                <a:lnTo>
                  <a:pt x="45290" y="2979672"/>
                </a:lnTo>
                <a:lnTo>
                  <a:pt x="76852" y="3011221"/>
                </a:lnTo>
                <a:lnTo>
                  <a:pt x="114673" y="3035277"/>
                </a:lnTo>
                <a:lnTo>
                  <a:pt x="157521" y="3050610"/>
                </a:lnTo>
                <a:lnTo>
                  <a:pt x="204165" y="3055988"/>
                </a:lnTo>
                <a:lnTo>
                  <a:pt x="1245806" y="3055810"/>
                </a:lnTo>
                <a:lnTo>
                  <a:pt x="1292444" y="3050416"/>
                </a:lnTo>
                <a:lnTo>
                  <a:pt x="1294756" y="3049587"/>
                </a:lnTo>
                <a:lnTo>
                  <a:pt x="204152" y="3049587"/>
                </a:lnTo>
                <a:lnTo>
                  <a:pt x="158984" y="3044379"/>
                </a:lnTo>
                <a:lnTo>
                  <a:pt x="117489" y="3029528"/>
                </a:lnTo>
                <a:lnTo>
                  <a:pt x="80862" y="3006226"/>
                </a:lnTo>
                <a:lnTo>
                  <a:pt x="50294" y="2975668"/>
                </a:lnTo>
                <a:lnTo>
                  <a:pt x="26979" y="2939046"/>
                </a:lnTo>
                <a:lnTo>
                  <a:pt x="12111" y="2897553"/>
                </a:lnTo>
                <a:lnTo>
                  <a:pt x="6884" y="2852394"/>
                </a:lnTo>
                <a:lnTo>
                  <a:pt x="6413" y="203885"/>
                </a:lnTo>
                <a:lnTo>
                  <a:pt x="11621" y="158716"/>
                </a:lnTo>
                <a:lnTo>
                  <a:pt x="26472" y="117218"/>
                </a:lnTo>
                <a:lnTo>
                  <a:pt x="49773" y="80586"/>
                </a:lnTo>
                <a:lnTo>
                  <a:pt x="80330" y="50014"/>
                </a:lnTo>
                <a:lnTo>
                  <a:pt x="116949" y="26697"/>
                </a:lnTo>
                <a:lnTo>
                  <a:pt x="158439" y="11829"/>
                </a:lnTo>
                <a:lnTo>
                  <a:pt x="203606" y="6604"/>
                </a:lnTo>
                <a:lnTo>
                  <a:pt x="1294781" y="6413"/>
                </a:lnTo>
                <a:lnTo>
                  <a:pt x="1291900" y="5382"/>
                </a:lnTo>
                <a:lnTo>
                  <a:pt x="1245260" y="0"/>
                </a:lnTo>
                <a:close/>
              </a:path>
              <a:path w="1449704" h="3056254">
                <a:moveTo>
                  <a:pt x="1294781" y="6413"/>
                </a:moveTo>
                <a:lnTo>
                  <a:pt x="1245260" y="6413"/>
                </a:lnTo>
                <a:lnTo>
                  <a:pt x="1290433" y="11626"/>
                </a:lnTo>
                <a:lnTo>
                  <a:pt x="1331930" y="26480"/>
                </a:lnTo>
                <a:lnTo>
                  <a:pt x="1368560" y="49783"/>
                </a:lnTo>
                <a:lnTo>
                  <a:pt x="1399127" y="80341"/>
                </a:lnTo>
                <a:lnTo>
                  <a:pt x="1422440" y="116962"/>
                </a:lnTo>
                <a:lnTo>
                  <a:pt x="1437305" y="158452"/>
                </a:lnTo>
                <a:lnTo>
                  <a:pt x="1442529" y="203619"/>
                </a:lnTo>
                <a:lnTo>
                  <a:pt x="1443012" y="2852127"/>
                </a:lnTo>
                <a:lnTo>
                  <a:pt x="1437799" y="2897300"/>
                </a:lnTo>
                <a:lnTo>
                  <a:pt x="1422947" y="2938798"/>
                </a:lnTo>
                <a:lnTo>
                  <a:pt x="1399646" y="2975427"/>
                </a:lnTo>
                <a:lnTo>
                  <a:pt x="1369089" y="3005995"/>
                </a:lnTo>
                <a:lnTo>
                  <a:pt x="1332468" y="3029308"/>
                </a:lnTo>
                <a:lnTo>
                  <a:pt x="1290977" y="3044173"/>
                </a:lnTo>
                <a:lnTo>
                  <a:pt x="1245806" y="3049397"/>
                </a:lnTo>
                <a:lnTo>
                  <a:pt x="204152" y="3049587"/>
                </a:lnTo>
                <a:lnTo>
                  <a:pt x="1294756" y="3049587"/>
                </a:lnTo>
                <a:lnTo>
                  <a:pt x="1335284" y="3035065"/>
                </a:lnTo>
                <a:lnTo>
                  <a:pt x="1373095" y="3010992"/>
                </a:lnTo>
                <a:lnTo>
                  <a:pt x="1404646" y="2979428"/>
                </a:lnTo>
                <a:lnTo>
                  <a:pt x="1428706" y="2941608"/>
                </a:lnTo>
                <a:lnTo>
                  <a:pt x="1444043" y="2898763"/>
                </a:lnTo>
                <a:lnTo>
                  <a:pt x="1449425" y="2852127"/>
                </a:lnTo>
                <a:lnTo>
                  <a:pt x="1448954" y="203619"/>
                </a:lnTo>
                <a:lnTo>
                  <a:pt x="1443557" y="156989"/>
                </a:lnTo>
                <a:lnTo>
                  <a:pt x="1428205" y="114145"/>
                </a:lnTo>
                <a:lnTo>
                  <a:pt x="1404131" y="76332"/>
                </a:lnTo>
                <a:lnTo>
                  <a:pt x="1372567" y="44779"/>
                </a:lnTo>
                <a:lnTo>
                  <a:pt x="1334746" y="20719"/>
                </a:lnTo>
                <a:lnTo>
                  <a:pt x="1294781" y="6413"/>
                </a:lnTo>
                <a:close/>
              </a:path>
            </a:pathLst>
          </a:custGeom>
          <a:solidFill>
            <a:srgbClr val="1C1B1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0" name="object 330"/>
          <p:cNvSpPr/>
          <p:nvPr/>
        </p:nvSpPr>
        <p:spPr>
          <a:xfrm>
            <a:off x="9138336" y="4409084"/>
            <a:ext cx="20955" cy="243204"/>
          </a:xfrm>
          <a:custGeom>
            <a:avLst/>
            <a:gdLst/>
            <a:ahLst/>
            <a:cxnLst/>
            <a:rect l="l" t="t" r="r" b="b"/>
            <a:pathLst>
              <a:path w="20954" h="243204">
                <a:moveTo>
                  <a:pt x="17335" y="0"/>
                </a:moveTo>
                <a:lnTo>
                  <a:pt x="0" y="12"/>
                </a:lnTo>
                <a:lnTo>
                  <a:pt x="50" y="243128"/>
                </a:lnTo>
                <a:lnTo>
                  <a:pt x="17386" y="243128"/>
                </a:lnTo>
                <a:lnTo>
                  <a:pt x="20827" y="239687"/>
                </a:lnTo>
                <a:lnTo>
                  <a:pt x="20827" y="236715"/>
                </a:lnTo>
                <a:lnTo>
                  <a:pt x="6451" y="236715"/>
                </a:lnTo>
                <a:lnTo>
                  <a:pt x="6413" y="6426"/>
                </a:lnTo>
                <a:lnTo>
                  <a:pt x="20777" y="6426"/>
                </a:lnTo>
                <a:lnTo>
                  <a:pt x="20777" y="3454"/>
                </a:lnTo>
                <a:lnTo>
                  <a:pt x="17335" y="0"/>
                </a:lnTo>
                <a:close/>
              </a:path>
              <a:path w="20954" h="243204">
                <a:moveTo>
                  <a:pt x="20777" y="6426"/>
                </a:moveTo>
                <a:lnTo>
                  <a:pt x="13792" y="6426"/>
                </a:lnTo>
                <a:lnTo>
                  <a:pt x="14376" y="6985"/>
                </a:lnTo>
                <a:lnTo>
                  <a:pt x="14414" y="236143"/>
                </a:lnTo>
                <a:lnTo>
                  <a:pt x="13842" y="236715"/>
                </a:lnTo>
                <a:lnTo>
                  <a:pt x="20827" y="236715"/>
                </a:lnTo>
                <a:lnTo>
                  <a:pt x="20777" y="6426"/>
                </a:lnTo>
                <a:close/>
              </a:path>
            </a:pathLst>
          </a:custGeom>
          <a:solidFill>
            <a:srgbClr val="1C1B1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1" name="object 331"/>
          <p:cNvSpPr/>
          <p:nvPr/>
        </p:nvSpPr>
        <p:spPr>
          <a:xfrm>
            <a:off x="7647051" y="4409414"/>
            <a:ext cx="0" cy="234950"/>
          </a:xfrm>
          <a:custGeom>
            <a:avLst/>
            <a:gdLst/>
            <a:ahLst/>
            <a:cxnLst/>
            <a:rect l="l" t="t" r="r" b="b"/>
            <a:pathLst>
              <a:path h="234950">
                <a:moveTo>
                  <a:pt x="0" y="0"/>
                </a:moveTo>
                <a:lnTo>
                  <a:pt x="0" y="234784"/>
                </a:lnTo>
              </a:path>
            </a:pathLst>
          </a:custGeom>
          <a:ln w="20726">
            <a:solidFill>
              <a:srgbClr val="1C1B1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2" name="object 332"/>
          <p:cNvSpPr/>
          <p:nvPr/>
        </p:nvSpPr>
        <p:spPr>
          <a:xfrm>
            <a:off x="7647101" y="4685766"/>
            <a:ext cx="0" cy="234950"/>
          </a:xfrm>
          <a:custGeom>
            <a:avLst/>
            <a:gdLst/>
            <a:ahLst/>
            <a:cxnLst/>
            <a:rect l="l" t="t" r="r" b="b"/>
            <a:pathLst>
              <a:path h="234950">
                <a:moveTo>
                  <a:pt x="0" y="0"/>
                </a:moveTo>
                <a:lnTo>
                  <a:pt x="0" y="234784"/>
                </a:lnTo>
              </a:path>
            </a:pathLst>
          </a:custGeom>
          <a:ln w="20726">
            <a:solidFill>
              <a:srgbClr val="1C1B1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3" name="object 333"/>
          <p:cNvSpPr/>
          <p:nvPr/>
        </p:nvSpPr>
        <p:spPr>
          <a:xfrm>
            <a:off x="7726184" y="4119431"/>
            <a:ext cx="1344676" cy="2369096"/>
          </a:xfrm>
          <a:prstGeom prst="rect">
            <a:avLst/>
          </a:prstGeom>
          <a:blipFill>
            <a:blip r:embed="rId2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4" name="object 334"/>
          <p:cNvSpPr/>
          <p:nvPr/>
        </p:nvSpPr>
        <p:spPr>
          <a:xfrm>
            <a:off x="8964811" y="5113866"/>
            <a:ext cx="473075" cy="419100"/>
          </a:xfrm>
          <a:custGeom>
            <a:avLst/>
            <a:gdLst/>
            <a:ahLst/>
            <a:cxnLst/>
            <a:rect l="l" t="t" r="r" b="b"/>
            <a:pathLst>
              <a:path w="473075" h="419100">
                <a:moveTo>
                  <a:pt x="329146" y="0"/>
                </a:moveTo>
                <a:lnTo>
                  <a:pt x="284214" y="5973"/>
                </a:lnTo>
                <a:lnTo>
                  <a:pt x="242053" y="26331"/>
                </a:lnTo>
                <a:lnTo>
                  <a:pt x="62335" y="152162"/>
                </a:lnTo>
                <a:lnTo>
                  <a:pt x="28786" y="184820"/>
                </a:lnTo>
                <a:lnTo>
                  <a:pt x="7806" y="225000"/>
                </a:lnTo>
                <a:lnTo>
                  <a:pt x="0" y="269272"/>
                </a:lnTo>
                <a:lnTo>
                  <a:pt x="5973" y="314204"/>
                </a:lnTo>
                <a:lnTo>
                  <a:pt x="26331" y="356365"/>
                </a:lnTo>
                <a:lnTo>
                  <a:pt x="58996" y="389915"/>
                </a:lnTo>
                <a:lnTo>
                  <a:pt x="99194" y="410886"/>
                </a:lnTo>
                <a:lnTo>
                  <a:pt x="143479" y="418685"/>
                </a:lnTo>
                <a:lnTo>
                  <a:pt x="188407" y="412716"/>
                </a:lnTo>
                <a:lnTo>
                  <a:pt x="230534" y="392383"/>
                </a:lnTo>
                <a:lnTo>
                  <a:pt x="410252" y="266538"/>
                </a:lnTo>
                <a:lnTo>
                  <a:pt x="443766" y="233905"/>
                </a:lnTo>
                <a:lnTo>
                  <a:pt x="464742" y="193728"/>
                </a:lnTo>
                <a:lnTo>
                  <a:pt x="472562" y="149447"/>
                </a:lnTo>
                <a:lnTo>
                  <a:pt x="466605" y="104502"/>
                </a:lnTo>
                <a:lnTo>
                  <a:pt x="446256" y="62335"/>
                </a:lnTo>
                <a:lnTo>
                  <a:pt x="413599" y="28786"/>
                </a:lnTo>
                <a:lnTo>
                  <a:pt x="373418" y="7806"/>
                </a:lnTo>
                <a:lnTo>
                  <a:pt x="329146" y="0"/>
                </a:lnTo>
                <a:close/>
              </a:path>
            </a:pathLst>
          </a:custGeom>
          <a:solidFill>
            <a:srgbClr val="F6D2B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5" name="object 335"/>
          <p:cNvSpPr/>
          <p:nvPr/>
        </p:nvSpPr>
        <p:spPr>
          <a:xfrm>
            <a:off x="9008629" y="5286150"/>
            <a:ext cx="202142" cy="202147"/>
          </a:xfrm>
          <a:prstGeom prst="rect">
            <a:avLst/>
          </a:prstGeom>
          <a:blipFill>
            <a:blip r:embed="rId2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6" name="object 336"/>
          <p:cNvSpPr/>
          <p:nvPr/>
        </p:nvSpPr>
        <p:spPr>
          <a:xfrm>
            <a:off x="8994136" y="5465758"/>
            <a:ext cx="473075" cy="419100"/>
          </a:xfrm>
          <a:custGeom>
            <a:avLst/>
            <a:gdLst/>
            <a:ahLst/>
            <a:cxnLst/>
            <a:rect l="l" t="t" r="r" b="b"/>
            <a:pathLst>
              <a:path w="473075" h="419100">
                <a:moveTo>
                  <a:pt x="329146" y="0"/>
                </a:moveTo>
                <a:lnTo>
                  <a:pt x="284214" y="5973"/>
                </a:lnTo>
                <a:lnTo>
                  <a:pt x="242053" y="26331"/>
                </a:lnTo>
                <a:lnTo>
                  <a:pt x="62335" y="152175"/>
                </a:lnTo>
                <a:lnTo>
                  <a:pt x="28786" y="184831"/>
                </a:lnTo>
                <a:lnTo>
                  <a:pt x="7806" y="225009"/>
                </a:lnTo>
                <a:lnTo>
                  <a:pt x="0" y="269279"/>
                </a:lnTo>
                <a:lnTo>
                  <a:pt x="5973" y="314212"/>
                </a:lnTo>
                <a:lnTo>
                  <a:pt x="26331" y="356378"/>
                </a:lnTo>
                <a:lnTo>
                  <a:pt x="58996" y="389921"/>
                </a:lnTo>
                <a:lnTo>
                  <a:pt x="99194" y="410889"/>
                </a:lnTo>
                <a:lnTo>
                  <a:pt x="143479" y="418686"/>
                </a:lnTo>
                <a:lnTo>
                  <a:pt x="188407" y="412716"/>
                </a:lnTo>
                <a:lnTo>
                  <a:pt x="230534" y="392383"/>
                </a:lnTo>
                <a:lnTo>
                  <a:pt x="410252" y="266538"/>
                </a:lnTo>
                <a:lnTo>
                  <a:pt x="443766" y="233905"/>
                </a:lnTo>
                <a:lnTo>
                  <a:pt x="464742" y="193728"/>
                </a:lnTo>
                <a:lnTo>
                  <a:pt x="472562" y="149447"/>
                </a:lnTo>
                <a:lnTo>
                  <a:pt x="466605" y="104502"/>
                </a:lnTo>
                <a:lnTo>
                  <a:pt x="446256" y="62335"/>
                </a:lnTo>
                <a:lnTo>
                  <a:pt x="413599" y="28786"/>
                </a:lnTo>
                <a:lnTo>
                  <a:pt x="373418" y="7806"/>
                </a:lnTo>
                <a:lnTo>
                  <a:pt x="329146" y="0"/>
                </a:lnTo>
                <a:close/>
              </a:path>
            </a:pathLst>
          </a:custGeom>
          <a:solidFill>
            <a:srgbClr val="F6D2B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7" name="object 337"/>
          <p:cNvSpPr/>
          <p:nvPr/>
        </p:nvSpPr>
        <p:spPr>
          <a:xfrm>
            <a:off x="9037948" y="5638042"/>
            <a:ext cx="202147" cy="202147"/>
          </a:xfrm>
          <a:prstGeom prst="rect">
            <a:avLst/>
          </a:prstGeom>
          <a:blipFill>
            <a:blip r:embed="rId2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8" name="object 338"/>
          <p:cNvSpPr/>
          <p:nvPr/>
        </p:nvSpPr>
        <p:spPr>
          <a:xfrm>
            <a:off x="9041308" y="5847405"/>
            <a:ext cx="437515" cy="359410"/>
          </a:xfrm>
          <a:custGeom>
            <a:avLst/>
            <a:gdLst/>
            <a:ahLst/>
            <a:cxnLst/>
            <a:rect l="l" t="t" r="r" b="b"/>
            <a:pathLst>
              <a:path w="437515" h="359410">
                <a:moveTo>
                  <a:pt x="274392" y="0"/>
                </a:moveTo>
                <a:lnTo>
                  <a:pt x="229335" y="12730"/>
                </a:lnTo>
                <a:lnTo>
                  <a:pt x="83641" y="80662"/>
                </a:lnTo>
                <a:lnTo>
                  <a:pt x="44933" y="106994"/>
                </a:lnTo>
                <a:lnTo>
                  <a:pt x="17296" y="142918"/>
                </a:lnTo>
                <a:lnTo>
                  <a:pt x="1921" y="185160"/>
                </a:lnTo>
                <a:lnTo>
                  <a:pt x="0" y="230447"/>
                </a:lnTo>
                <a:lnTo>
                  <a:pt x="12724" y="275506"/>
                </a:lnTo>
                <a:lnTo>
                  <a:pt x="39073" y="314215"/>
                </a:lnTo>
                <a:lnTo>
                  <a:pt x="75022" y="341846"/>
                </a:lnTo>
                <a:lnTo>
                  <a:pt x="117283" y="357216"/>
                </a:lnTo>
                <a:lnTo>
                  <a:pt x="162565" y="359140"/>
                </a:lnTo>
                <a:lnTo>
                  <a:pt x="207580" y="346435"/>
                </a:lnTo>
                <a:lnTo>
                  <a:pt x="353262" y="278490"/>
                </a:lnTo>
                <a:lnTo>
                  <a:pt x="391931" y="252178"/>
                </a:lnTo>
                <a:lnTo>
                  <a:pt x="419566" y="216257"/>
                </a:lnTo>
                <a:lnTo>
                  <a:pt x="434958" y="174007"/>
                </a:lnTo>
                <a:lnTo>
                  <a:pt x="436898" y="128710"/>
                </a:lnTo>
                <a:lnTo>
                  <a:pt x="424178" y="83647"/>
                </a:lnTo>
                <a:lnTo>
                  <a:pt x="397842" y="44933"/>
                </a:lnTo>
                <a:lnTo>
                  <a:pt x="361918" y="17293"/>
                </a:lnTo>
                <a:lnTo>
                  <a:pt x="319677" y="1918"/>
                </a:lnTo>
                <a:lnTo>
                  <a:pt x="274392" y="0"/>
                </a:lnTo>
                <a:close/>
              </a:path>
            </a:pathLst>
          </a:custGeom>
          <a:solidFill>
            <a:srgbClr val="F6D2B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9" name="object 339"/>
          <p:cNvSpPr/>
          <p:nvPr/>
        </p:nvSpPr>
        <p:spPr>
          <a:xfrm>
            <a:off x="9082612" y="5959155"/>
            <a:ext cx="205184" cy="205179"/>
          </a:xfrm>
          <a:prstGeom prst="rect">
            <a:avLst/>
          </a:prstGeom>
          <a:blipFill>
            <a:blip r:embed="rId2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40" name="그림 339"/>
          <p:cNvPicPr>
            <a:picLocks noChangeAspect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80500" y="352425"/>
            <a:ext cx="1145310" cy="304800"/>
          </a:xfrm>
          <a:prstGeom prst="rect">
            <a:avLst/>
          </a:prstGeom>
        </p:spPr>
      </p:pic>
      <p:pic>
        <p:nvPicPr>
          <p:cNvPr id="341" name="그림 340"/>
          <p:cNvPicPr>
            <a:picLocks noChangeAspect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58373" y="6164334"/>
            <a:ext cx="479513" cy="1276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62222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101748" y="6696040"/>
            <a:ext cx="87630" cy="684530"/>
          </a:xfrm>
          <a:custGeom>
            <a:avLst/>
            <a:gdLst/>
            <a:ahLst/>
            <a:cxnLst/>
            <a:rect l="l" t="t" r="r" b="b"/>
            <a:pathLst>
              <a:path w="87630" h="684529">
                <a:moveTo>
                  <a:pt x="60794" y="0"/>
                </a:moveTo>
                <a:lnTo>
                  <a:pt x="38608" y="469"/>
                </a:lnTo>
                <a:lnTo>
                  <a:pt x="40557" y="42649"/>
                </a:lnTo>
                <a:lnTo>
                  <a:pt x="44412" y="100862"/>
                </a:lnTo>
                <a:lnTo>
                  <a:pt x="49077" y="163512"/>
                </a:lnTo>
                <a:lnTo>
                  <a:pt x="53459" y="219004"/>
                </a:lnTo>
                <a:lnTo>
                  <a:pt x="56464" y="255739"/>
                </a:lnTo>
                <a:lnTo>
                  <a:pt x="38202" y="264362"/>
                </a:lnTo>
                <a:lnTo>
                  <a:pt x="20340" y="275037"/>
                </a:lnTo>
                <a:lnTo>
                  <a:pt x="6424" y="287265"/>
                </a:lnTo>
                <a:lnTo>
                  <a:pt x="0" y="300545"/>
                </a:lnTo>
                <a:lnTo>
                  <a:pt x="1888" y="311126"/>
                </a:lnTo>
                <a:lnTo>
                  <a:pt x="9024" y="319917"/>
                </a:lnTo>
                <a:lnTo>
                  <a:pt x="19782" y="327582"/>
                </a:lnTo>
                <a:lnTo>
                  <a:pt x="32537" y="334784"/>
                </a:lnTo>
                <a:lnTo>
                  <a:pt x="38970" y="338337"/>
                </a:lnTo>
                <a:lnTo>
                  <a:pt x="46329" y="342692"/>
                </a:lnTo>
                <a:lnTo>
                  <a:pt x="52707" y="347105"/>
                </a:lnTo>
                <a:lnTo>
                  <a:pt x="56197" y="350837"/>
                </a:lnTo>
                <a:lnTo>
                  <a:pt x="53126" y="356264"/>
                </a:lnTo>
                <a:lnTo>
                  <a:pt x="46704" y="363466"/>
                </a:lnTo>
                <a:lnTo>
                  <a:pt x="38920" y="371056"/>
                </a:lnTo>
                <a:lnTo>
                  <a:pt x="20130" y="388453"/>
                </a:lnTo>
                <a:lnTo>
                  <a:pt x="10729" y="398481"/>
                </a:lnTo>
                <a:lnTo>
                  <a:pt x="4489" y="408147"/>
                </a:lnTo>
                <a:lnTo>
                  <a:pt x="2336" y="417868"/>
                </a:lnTo>
                <a:lnTo>
                  <a:pt x="5170" y="427513"/>
                </a:lnTo>
                <a:lnTo>
                  <a:pt x="12328" y="435154"/>
                </a:lnTo>
                <a:lnTo>
                  <a:pt x="22482" y="441512"/>
                </a:lnTo>
                <a:lnTo>
                  <a:pt x="42308" y="451170"/>
                </a:lnTo>
                <a:lnTo>
                  <a:pt x="50952" y="455860"/>
                </a:lnTo>
                <a:lnTo>
                  <a:pt x="57891" y="460797"/>
                </a:lnTo>
                <a:lnTo>
                  <a:pt x="60782" y="465404"/>
                </a:lnTo>
                <a:lnTo>
                  <a:pt x="58575" y="469754"/>
                </a:lnTo>
                <a:lnTo>
                  <a:pt x="52946" y="474733"/>
                </a:lnTo>
                <a:lnTo>
                  <a:pt x="45612" y="479782"/>
                </a:lnTo>
                <a:lnTo>
                  <a:pt x="38290" y="484339"/>
                </a:lnTo>
                <a:lnTo>
                  <a:pt x="26211" y="492013"/>
                </a:lnTo>
                <a:lnTo>
                  <a:pt x="15268" y="500741"/>
                </a:lnTo>
                <a:lnTo>
                  <a:pt x="7397" y="511089"/>
                </a:lnTo>
                <a:lnTo>
                  <a:pt x="4533" y="523620"/>
                </a:lnTo>
                <a:lnTo>
                  <a:pt x="8109" y="536358"/>
                </a:lnTo>
                <a:lnTo>
                  <a:pt x="16879" y="546190"/>
                </a:lnTo>
                <a:lnTo>
                  <a:pt x="28824" y="553948"/>
                </a:lnTo>
                <a:lnTo>
                  <a:pt x="41922" y="560463"/>
                </a:lnTo>
                <a:lnTo>
                  <a:pt x="61937" y="569975"/>
                </a:lnTo>
                <a:lnTo>
                  <a:pt x="63042" y="573443"/>
                </a:lnTo>
                <a:lnTo>
                  <a:pt x="59685" y="578135"/>
                </a:lnTo>
                <a:lnTo>
                  <a:pt x="52412" y="584087"/>
                </a:lnTo>
                <a:lnTo>
                  <a:pt x="43826" y="590050"/>
                </a:lnTo>
                <a:lnTo>
                  <a:pt x="36525" y="594779"/>
                </a:lnTo>
                <a:lnTo>
                  <a:pt x="24042" y="603010"/>
                </a:lnTo>
                <a:lnTo>
                  <a:pt x="13955" y="611250"/>
                </a:lnTo>
                <a:lnTo>
                  <a:pt x="7762" y="620082"/>
                </a:lnTo>
                <a:lnTo>
                  <a:pt x="6959" y="630085"/>
                </a:lnTo>
                <a:lnTo>
                  <a:pt x="10679" y="637989"/>
                </a:lnTo>
                <a:lnTo>
                  <a:pt x="17600" y="644885"/>
                </a:lnTo>
                <a:lnTo>
                  <a:pt x="27081" y="651350"/>
                </a:lnTo>
                <a:lnTo>
                  <a:pt x="45625" y="662070"/>
                </a:lnTo>
                <a:lnTo>
                  <a:pt x="54071" y="667297"/>
                </a:lnTo>
                <a:lnTo>
                  <a:pt x="61396" y="672650"/>
                </a:lnTo>
                <a:lnTo>
                  <a:pt x="65176" y="677138"/>
                </a:lnTo>
                <a:lnTo>
                  <a:pt x="64566" y="678853"/>
                </a:lnTo>
                <a:lnTo>
                  <a:pt x="62128" y="681304"/>
                </a:lnTo>
                <a:lnTo>
                  <a:pt x="58953" y="683971"/>
                </a:lnTo>
                <a:lnTo>
                  <a:pt x="86321" y="683971"/>
                </a:lnTo>
                <a:lnTo>
                  <a:pt x="87325" y="680961"/>
                </a:lnTo>
                <a:lnTo>
                  <a:pt x="87580" y="678853"/>
                </a:lnTo>
                <a:lnTo>
                  <a:pt x="87612" y="677138"/>
                </a:lnTo>
                <a:lnTo>
                  <a:pt x="87236" y="674446"/>
                </a:lnTo>
                <a:lnTo>
                  <a:pt x="49415" y="638657"/>
                </a:lnTo>
                <a:lnTo>
                  <a:pt x="34099" y="629970"/>
                </a:lnTo>
                <a:lnTo>
                  <a:pt x="30073" y="626427"/>
                </a:lnTo>
                <a:lnTo>
                  <a:pt x="33845" y="622820"/>
                </a:lnTo>
                <a:lnTo>
                  <a:pt x="48475" y="613486"/>
                </a:lnTo>
                <a:lnTo>
                  <a:pt x="61953" y="604607"/>
                </a:lnTo>
                <a:lnTo>
                  <a:pt x="73807" y="595158"/>
                </a:lnTo>
                <a:lnTo>
                  <a:pt x="82178" y="584716"/>
                </a:lnTo>
                <a:lnTo>
                  <a:pt x="85204" y="572858"/>
                </a:lnTo>
                <a:lnTo>
                  <a:pt x="82094" y="561895"/>
                </a:lnTo>
                <a:lnTo>
                  <a:pt x="74353" y="553350"/>
                </a:lnTo>
                <a:lnTo>
                  <a:pt x="63596" y="546450"/>
                </a:lnTo>
                <a:lnTo>
                  <a:pt x="43458" y="536549"/>
                </a:lnTo>
                <a:lnTo>
                  <a:pt x="35448" y="532139"/>
                </a:lnTo>
                <a:lnTo>
                  <a:pt x="29253" y="527553"/>
                </a:lnTo>
                <a:lnTo>
                  <a:pt x="26720" y="523151"/>
                </a:lnTo>
                <a:lnTo>
                  <a:pt x="28907" y="518500"/>
                </a:lnTo>
                <a:lnTo>
                  <a:pt x="34566" y="513341"/>
                </a:lnTo>
                <a:lnTo>
                  <a:pt x="42087" y="508118"/>
                </a:lnTo>
                <a:lnTo>
                  <a:pt x="49860" y="503275"/>
                </a:lnTo>
                <a:lnTo>
                  <a:pt x="61707" y="495754"/>
                </a:lnTo>
                <a:lnTo>
                  <a:pt x="72439" y="487216"/>
                </a:lnTo>
                <a:lnTo>
                  <a:pt x="80158" y="477125"/>
                </a:lnTo>
                <a:lnTo>
                  <a:pt x="82969" y="464946"/>
                </a:lnTo>
                <a:lnTo>
                  <a:pt x="79234" y="452068"/>
                </a:lnTo>
                <a:lnTo>
                  <a:pt x="70038" y="442026"/>
                </a:lnTo>
                <a:lnTo>
                  <a:pt x="57506" y="434018"/>
                </a:lnTo>
                <a:lnTo>
                  <a:pt x="43764" y="427240"/>
                </a:lnTo>
                <a:lnTo>
                  <a:pt x="27978" y="419798"/>
                </a:lnTo>
                <a:lnTo>
                  <a:pt x="24904" y="416813"/>
                </a:lnTo>
                <a:lnTo>
                  <a:pt x="28338" y="412007"/>
                </a:lnTo>
                <a:lnTo>
                  <a:pt x="33991" y="405996"/>
                </a:lnTo>
                <a:lnTo>
                  <a:pt x="40549" y="399704"/>
                </a:lnTo>
                <a:lnTo>
                  <a:pt x="46697" y="394055"/>
                </a:lnTo>
                <a:lnTo>
                  <a:pt x="58450" y="383131"/>
                </a:lnTo>
                <a:lnTo>
                  <a:pt x="68537" y="372392"/>
                </a:lnTo>
                <a:lnTo>
                  <a:pt x="75635" y="361715"/>
                </a:lnTo>
                <a:lnTo>
                  <a:pt x="78422" y="350977"/>
                </a:lnTo>
                <a:lnTo>
                  <a:pt x="75492" y="339855"/>
                </a:lnTo>
                <a:lnTo>
                  <a:pt x="67449" y="330585"/>
                </a:lnTo>
                <a:lnTo>
                  <a:pt x="56073" y="322589"/>
                </a:lnTo>
                <a:lnTo>
                  <a:pt x="43141" y="315290"/>
                </a:lnTo>
                <a:lnTo>
                  <a:pt x="25768" y="305828"/>
                </a:lnTo>
                <a:lnTo>
                  <a:pt x="22567" y="302234"/>
                </a:lnTo>
                <a:lnTo>
                  <a:pt x="55550" y="280651"/>
                </a:lnTo>
                <a:lnTo>
                  <a:pt x="79933" y="270128"/>
                </a:lnTo>
                <a:lnTo>
                  <a:pt x="77376" y="239245"/>
                </a:lnTo>
                <a:lnTo>
                  <a:pt x="73014" y="184838"/>
                </a:lnTo>
                <a:lnTo>
                  <a:pt x="67742" y="115589"/>
                </a:lnTo>
                <a:lnTo>
                  <a:pt x="63141" y="48356"/>
                </a:lnTo>
                <a:lnTo>
                  <a:pt x="60794" y="0"/>
                </a:lnTo>
                <a:close/>
              </a:path>
            </a:pathLst>
          </a:custGeom>
          <a:solidFill>
            <a:srgbClr val="4541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721027" y="5895568"/>
            <a:ext cx="332105" cy="86360"/>
          </a:xfrm>
          <a:custGeom>
            <a:avLst/>
            <a:gdLst/>
            <a:ahLst/>
            <a:cxnLst/>
            <a:rect l="l" t="t" r="r" b="b"/>
            <a:pathLst>
              <a:path w="332105" h="86360">
                <a:moveTo>
                  <a:pt x="152323" y="0"/>
                </a:moveTo>
                <a:lnTo>
                  <a:pt x="0" y="79260"/>
                </a:lnTo>
                <a:lnTo>
                  <a:pt x="331215" y="85953"/>
                </a:lnTo>
                <a:lnTo>
                  <a:pt x="331889" y="52717"/>
                </a:lnTo>
                <a:lnTo>
                  <a:pt x="316928" y="3340"/>
                </a:lnTo>
                <a:lnTo>
                  <a:pt x="152323" y="0"/>
                </a:lnTo>
                <a:close/>
              </a:path>
            </a:pathLst>
          </a:custGeom>
          <a:solidFill>
            <a:srgbClr val="F0CAA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909206" y="5553206"/>
            <a:ext cx="653415" cy="1267460"/>
          </a:xfrm>
          <a:custGeom>
            <a:avLst/>
            <a:gdLst/>
            <a:ahLst/>
            <a:cxnLst/>
            <a:rect l="l" t="t" r="r" b="b"/>
            <a:pathLst>
              <a:path w="653414" h="1267459">
                <a:moveTo>
                  <a:pt x="476067" y="0"/>
                </a:moveTo>
                <a:lnTo>
                  <a:pt x="427388" y="761"/>
                </a:lnTo>
                <a:lnTo>
                  <a:pt x="385073" y="15235"/>
                </a:lnTo>
                <a:lnTo>
                  <a:pt x="342843" y="41731"/>
                </a:lnTo>
                <a:lnTo>
                  <a:pt x="303148" y="69993"/>
                </a:lnTo>
                <a:lnTo>
                  <a:pt x="265972" y="99917"/>
                </a:lnTo>
                <a:lnTo>
                  <a:pt x="231301" y="131402"/>
                </a:lnTo>
                <a:lnTo>
                  <a:pt x="199117" y="164343"/>
                </a:lnTo>
                <a:lnTo>
                  <a:pt x="169405" y="198637"/>
                </a:lnTo>
                <a:lnTo>
                  <a:pt x="142150" y="234182"/>
                </a:lnTo>
                <a:lnTo>
                  <a:pt x="117337" y="270874"/>
                </a:lnTo>
                <a:lnTo>
                  <a:pt x="94948" y="308610"/>
                </a:lnTo>
                <a:lnTo>
                  <a:pt x="74969" y="347286"/>
                </a:lnTo>
                <a:lnTo>
                  <a:pt x="57384" y="386800"/>
                </a:lnTo>
                <a:lnTo>
                  <a:pt x="42177" y="427049"/>
                </a:lnTo>
                <a:lnTo>
                  <a:pt x="29333" y="467928"/>
                </a:lnTo>
                <a:lnTo>
                  <a:pt x="18835" y="509336"/>
                </a:lnTo>
                <a:lnTo>
                  <a:pt x="10669" y="551169"/>
                </a:lnTo>
                <a:lnTo>
                  <a:pt x="4818" y="593323"/>
                </a:lnTo>
                <a:lnTo>
                  <a:pt x="1267" y="635696"/>
                </a:lnTo>
                <a:lnTo>
                  <a:pt x="0" y="678185"/>
                </a:lnTo>
                <a:lnTo>
                  <a:pt x="1001" y="720685"/>
                </a:lnTo>
                <a:lnTo>
                  <a:pt x="4254" y="763095"/>
                </a:lnTo>
                <a:lnTo>
                  <a:pt x="9745" y="805310"/>
                </a:lnTo>
                <a:lnTo>
                  <a:pt x="17457" y="847228"/>
                </a:lnTo>
                <a:lnTo>
                  <a:pt x="27375" y="888746"/>
                </a:lnTo>
                <a:lnTo>
                  <a:pt x="39482" y="929760"/>
                </a:lnTo>
                <a:lnTo>
                  <a:pt x="53764" y="970167"/>
                </a:lnTo>
                <a:lnTo>
                  <a:pt x="70204" y="1009865"/>
                </a:lnTo>
                <a:lnTo>
                  <a:pt x="88787" y="1048749"/>
                </a:lnTo>
                <a:lnTo>
                  <a:pt x="109496" y="1086717"/>
                </a:lnTo>
                <a:lnTo>
                  <a:pt x="132318" y="1123665"/>
                </a:lnTo>
                <a:lnTo>
                  <a:pt x="157235" y="1159491"/>
                </a:lnTo>
                <a:lnTo>
                  <a:pt x="184232" y="1194090"/>
                </a:lnTo>
                <a:lnTo>
                  <a:pt x="213293" y="1227361"/>
                </a:lnTo>
                <a:lnTo>
                  <a:pt x="280611" y="1265039"/>
                </a:lnTo>
                <a:lnTo>
                  <a:pt x="326643" y="1267249"/>
                </a:lnTo>
                <a:lnTo>
                  <a:pt x="375252" y="1261277"/>
                </a:lnTo>
                <a:lnTo>
                  <a:pt x="422182" y="1249301"/>
                </a:lnTo>
                <a:lnTo>
                  <a:pt x="463180" y="1233501"/>
                </a:lnTo>
                <a:lnTo>
                  <a:pt x="493990" y="1216055"/>
                </a:lnTo>
                <a:lnTo>
                  <a:pt x="510359" y="1199142"/>
                </a:lnTo>
                <a:lnTo>
                  <a:pt x="505773" y="1145173"/>
                </a:lnTo>
                <a:lnTo>
                  <a:pt x="475574" y="1067835"/>
                </a:lnTo>
                <a:lnTo>
                  <a:pt x="441507" y="998458"/>
                </a:lnTo>
                <a:lnTo>
                  <a:pt x="420579" y="960903"/>
                </a:lnTo>
                <a:lnTo>
                  <a:pt x="276146" y="960903"/>
                </a:lnTo>
                <a:lnTo>
                  <a:pt x="263549" y="958615"/>
                </a:lnTo>
                <a:lnTo>
                  <a:pt x="240827" y="924910"/>
                </a:lnTo>
                <a:lnTo>
                  <a:pt x="223147" y="859782"/>
                </a:lnTo>
                <a:lnTo>
                  <a:pt x="216853" y="818217"/>
                </a:lnTo>
                <a:lnTo>
                  <a:pt x="212605" y="772135"/>
                </a:lnTo>
                <a:lnTo>
                  <a:pt x="210666" y="722650"/>
                </a:lnTo>
                <a:lnTo>
                  <a:pt x="211298" y="670873"/>
                </a:lnTo>
                <a:lnTo>
                  <a:pt x="214762" y="617918"/>
                </a:lnTo>
                <a:lnTo>
                  <a:pt x="221320" y="564897"/>
                </a:lnTo>
                <a:lnTo>
                  <a:pt x="231235" y="512924"/>
                </a:lnTo>
                <a:lnTo>
                  <a:pt x="244768" y="463111"/>
                </a:lnTo>
                <a:lnTo>
                  <a:pt x="262181" y="416571"/>
                </a:lnTo>
                <a:lnTo>
                  <a:pt x="283737" y="374418"/>
                </a:lnTo>
                <a:lnTo>
                  <a:pt x="309697" y="337763"/>
                </a:lnTo>
                <a:lnTo>
                  <a:pt x="340324" y="307720"/>
                </a:lnTo>
                <a:lnTo>
                  <a:pt x="375879" y="285402"/>
                </a:lnTo>
                <a:lnTo>
                  <a:pt x="417754" y="271541"/>
                </a:lnTo>
                <a:lnTo>
                  <a:pt x="563974" y="271541"/>
                </a:lnTo>
                <a:lnTo>
                  <a:pt x="585114" y="248372"/>
                </a:lnTo>
                <a:lnTo>
                  <a:pt x="618768" y="202056"/>
                </a:lnTo>
                <a:lnTo>
                  <a:pt x="643301" y="157220"/>
                </a:lnTo>
                <a:lnTo>
                  <a:pt x="652815" y="121242"/>
                </a:lnTo>
                <a:lnTo>
                  <a:pt x="641791" y="87999"/>
                </a:lnTo>
                <a:lnTo>
                  <a:pt x="613972" y="56950"/>
                </a:lnTo>
                <a:lnTo>
                  <a:pt x="573990" y="30398"/>
                </a:lnTo>
                <a:lnTo>
                  <a:pt x="526478" y="10646"/>
                </a:lnTo>
                <a:lnTo>
                  <a:pt x="476067" y="0"/>
                </a:lnTo>
                <a:close/>
              </a:path>
              <a:path w="653414" h="1267459">
                <a:moveTo>
                  <a:pt x="384946" y="928470"/>
                </a:moveTo>
                <a:lnTo>
                  <a:pt x="346092" y="935995"/>
                </a:lnTo>
                <a:lnTo>
                  <a:pt x="276146" y="960903"/>
                </a:lnTo>
                <a:lnTo>
                  <a:pt x="420579" y="960903"/>
                </a:lnTo>
                <a:lnTo>
                  <a:pt x="406694" y="939028"/>
                </a:lnTo>
                <a:lnTo>
                  <a:pt x="384946" y="928470"/>
                </a:lnTo>
                <a:close/>
              </a:path>
              <a:path w="653414" h="1267459">
                <a:moveTo>
                  <a:pt x="563974" y="271541"/>
                </a:moveTo>
                <a:lnTo>
                  <a:pt x="417754" y="271541"/>
                </a:lnTo>
                <a:lnTo>
                  <a:pt x="444041" y="283289"/>
                </a:lnTo>
                <a:lnTo>
                  <a:pt x="464377" y="305346"/>
                </a:lnTo>
                <a:lnTo>
                  <a:pt x="488401" y="322410"/>
                </a:lnTo>
                <a:lnTo>
                  <a:pt x="514033" y="315928"/>
                </a:lnTo>
                <a:lnTo>
                  <a:pt x="548236" y="288789"/>
                </a:lnTo>
                <a:lnTo>
                  <a:pt x="563974" y="271541"/>
                </a:lnTo>
                <a:close/>
              </a:path>
            </a:pathLst>
          </a:custGeom>
          <a:solidFill>
            <a:srgbClr val="33312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2341270" y="5589943"/>
            <a:ext cx="220979" cy="285750"/>
          </a:xfrm>
          <a:custGeom>
            <a:avLst/>
            <a:gdLst/>
            <a:ahLst/>
            <a:cxnLst/>
            <a:rect l="l" t="t" r="r" b="b"/>
            <a:pathLst>
              <a:path w="220980" h="285750">
                <a:moveTo>
                  <a:pt x="154419" y="0"/>
                </a:moveTo>
                <a:lnTo>
                  <a:pt x="0" y="238353"/>
                </a:lnTo>
                <a:lnTo>
                  <a:pt x="14537" y="248958"/>
                </a:lnTo>
                <a:lnTo>
                  <a:pt x="27192" y="262889"/>
                </a:lnTo>
                <a:lnTo>
                  <a:pt x="40335" y="276383"/>
                </a:lnTo>
                <a:lnTo>
                  <a:pt x="56337" y="285673"/>
                </a:lnTo>
                <a:lnTo>
                  <a:pt x="81969" y="279191"/>
                </a:lnTo>
                <a:lnTo>
                  <a:pt x="116173" y="252052"/>
                </a:lnTo>
                <a:lnTo>
                  <a:pt x="153050" y="211635"/>
                </a:lnTo>
                <a:lnTo>
                  <a:pt x="186705" y="165320"/>
                </a:lnTo>
                <a:lnTo>
                  <a:pt x="211237" y="120483"/>
                </a:lnTo>
                <a:lnTo>
                  <a:pt x="220751" y="84505"/>
                </a:lnTo>
                <a:lnTo>
                  <a:pt x="215328" y="61893"/>
                </a:lnTo>
                <a:lnTo>
                  <a:pt x="201487" y="39757"/>
                </a:lnTo>
                <a:lnTo>
                  <a:pt x="180694" y="18869"/>
                </a:lnTo>
                <a:lnTo>
                  <a:pt x="154419" y="0"/>
                </a:lnTo>
                <a:close/>
              </a:path>
            </a:pathLst>
          </a:custGeom>
          <a:solidFill>
            <a:srgbClr val="5D5C5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2203780" y="6484980"/>
            <a:ext cx="215900" cy="317500"/>
          </a:xfrm>
          <a:custGeom>
            <a:avLst/>
            <a:gdLst/>
            <a:ahLst/>
            <a:cxnLst/>
            <a:rect l="l" t="t" r="r" b="b"/>
            <a:pathLst>
              <a:path w="215900" h="317500">
                <a:moveTo>
                  <a:pt x="94895" y="0"/>
                </a:moveTo>
                <a:lnTo>
                  <a:pt x="60957" y="4644"/>
                </a:lnTo>
                <a:lnTo>
                  <a:pt x="0" y="22867"/>
                </a:lnTo>
                <a:lnTo>
                  <a:pt x="128384" y="317266"/>
                </a:lnTo>
                <a:lnTo>
                  <a:pt x="159653" y="305694"/>
                </a:lnTo>
                <a:lnTo>
                  <a:pt x="185821" y="292917"/>
                </a:lnTo>
                <a:lnTo>
                  <a:pt x="205124" y="279840"/>
                </a:lnTo>
                <a:lnTo>
                  <a:pt x="215798" y="267368"/>
                </a:lnTo>
                <a:lnTo>
                  <a:pt x="211204" y="213399"/>
                </a:lnTo>
                <a:lnTo>
                  <a:pt x="181001" y="136061"/>
                </a:lnTo>
                <a:lnTo>
                  <a:pt x="146934" y="66684"/>
                </a:lnTo>
                <a:lnTo>
                  <a:pt x="114073" y="10221"/>
                </a:lnTo>
                <a:lnTo>
                  <a:pt x="94895" y="0"/>
                </a:lnTo>
                <a:close/>
              </a:path>
            </a:pathLst>
          </a:custGeom>
          <a:solidFill>
            <a:srgbClr val="5D5C5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591944" y="5965554"/>
            <a:ext cx="675005" cy="463550"/>
          </a:xfrm>
          <a:custGeom>
            <a:avLst/>
            <a:gdLst/>
            <a:ahLst/>
            <a:cxnLst/>
            <a:rect l="l" t="t" r="r" b="b"/>
            <a:pathLst>
              <a:path w="675005" h="463550">
                <a:moveTo>
                  <a:pt x="585583" y="356184"/>
                </a:moveTo>
                <a:lnTo>
                  <a:pt x="158470" y="356184"/>
                </a:lnTo>
                <a:lnTo>
                  <a:pt x="301980" y="457695"/>
                </a:lnTo>
                <a:lnTo>
                  <a:pt x="570814" y="463130"/>
                </a:lnTo>
                <a:lnTo>
                  <a:pt x="570941" y="462495"/>
                </a:lnTo>
                <a:lnTo>
                  <a:pt x="577354" y="462495"/>
                </a:lnTo>
                <a:lnTo>
                  <a:pt x="595708" y="459170"/>
                </a:lnTo>
                <a:lnTo>
                  <a:pt x="612284" y="448481"/>
                </a:lnTo>
                <a:lnTo>
                  <a:pt x="623638" y="432363"/>
                </a:lnTo>
                <a:lnTo>
                  <a:pt x="628078" y="412432"/>
                </a:lnTo>
                <a:lnTo>
                  <a:pt x="624904" y="394918"/>
                </a:lnTo>
                <a:lnTo>
                  <a:pt x="616202" y="379275"/>
                </a:lnTo>
                <a:lnTo>
                  <a:pt x="604259" y="367619"/>
                </a:lnTo>
                <a:lnTo>
                  <a:pt x="591362" y="362064"/>
                </a:lnTo>
                <a:lnTo>
                  <a:pt x="585956" y="358467"/>
                </a:lnTo>
                <a:lnTo>
                  <a:pt x="585583" y="356184"/>
                </a:lnTo>
                <a:close/>
              </a:path>
              <a:path w="675005" h="463550">
                <a:moveTo>
                  <a:pt x="577354" y="462495"/>
                </a:moveTo>
                <a:lnTo>
                  <a:pt x="570941" y="462495"/>
                </a:lnTo>
                <a:lnTo>
                  <a:pt x="572477" y="462661"/>
                </a:lnTo>
                <a:lnTo>
                  <a:pt x="574027" y="462788"/>
                </a:lnTo>
                <a:lnTo>
                  <a:pt x="575602" y="462813"/>
                </a:lnTo>
                <a:lnTo>
                  <a:pt x="577354" y="462495"/>
                </a:lnTo>
                <a:close/>
              </a:path>
              <a:path w="675005" h="463550">
                <a:moveTo>
                  <a:pt x="175006" y="0"/>
                </a:moveTo>
                <a:lnTo>
                  <a:pt x="0" y="5016"/>
                </a:lnTo>
                <a:lnTo>
                  <a:pt x="2413" y="357593"/>
                </a:lnTo>
                <a:lnTo>
                  <a:pt x="585583" y="356184"/>
                </a:lnTo>
                <a:lnTo>
                  <a:pt x="585023" y="352759"/>
                </a:lnTo>
                <a:lnTo>
                  <a:pt x="588117" y="347478"/>
                </a:lnTo>
                <a:lnTo>
                  <a:pt x="594791" y="345160"/>
                </a:lnTo>
                <a:lnTo>
                  <a:pt x="622137" y="341605"/>
                </a:lnTo>
                <a:lnTo>
                  <a:pt x="641923" y="330835"/>
                </a:lnTo>
                <a:lnTo>
                  <a:pt x="654043" y="314578"/>
                </a:lnTo>
                <a:lnTo>
                  <a:pt x="658393" y="294563"/>
                </a:lnTo>
                <a:lnTo>
                  <a:pt x="655148" y="276111"/>
                </a:lnTo>
                <a:lnTo>
                  <a:pt x="645771" y="260427"/>
                </a:lnTo>
                <a:lnTo>
                  <a:pt x="631995" y="248870"/>
                </a:lnTo>
                <a:lnTo>
                  <a:pt x="615556" y="242798"/>
                </a:lnTo>
                <a:lnTo>
                  <a:pt x="610052" y="239182"/>
                </a:lnTo>
                <a:lnTo>
                  <a:pt x="609133" y="233659"/>
                </a:lnTo>
                <a:lnTo>
                  <a:pt x="612266" y="228562"/>
                </a:lnTo>
                <a:lnTo>
                  <a:pt x="618921" y="226225"/>
                </a:lnTo>
                <a:lnTo>
                  <a:pt x="641211" y="222572"/>
                </a:lnTo>
                <a:lnTo>
                  <a:pt x="658839" y="211761"/>
                </a:lnTo>
                <a:lnTo>
                  <a:pt x="670526" y="195494"/>
                </a:lnTo>
                <a:lnTo>
                  <a:pt x="674992" y="175475"/>
                </a:lnTo>
                <a:lnTo>
                  <a:pt x="671078" y="155275"/>
                </a:lnTo>
                <a:lnTo>
                  <a:pt x="659728" y="138487"/>
                </a:lnTo>
                <a:lnTo>
                  <a:pt x="642875" y="126966"/>
                </a:lnTo>
                <a:lnTo>
                  <a:pt x="622806" y="122643"/>
                </a:lnTo>
                <a:lnTo>
                  <a:pt x="613029" y="122643"/>
                </a:lnTo>
                <a:lnTo>
                  <a:pt x="611733" y="111696"/>
                </a:lnTo>
                <a:lnTo>
                  <a:pt x="620674" y="109423"/>
                </a:lnTo>
                <a:lnTo>
                  <a:pt x="638721" y="101646"/>
                </a:lnTo>
                <a:lnTo>
                  <a:pt x="651262" y="87404"/>
                </a:lnTo>
                <a:lnTo>
                  <a:pt x="657421" y="68757"/>
                </a:lnTo>
                <a:lnTo>
                  <a:pt x="656323" y="47764"/>
                </a:lnTo>
                <a:lnTo>
                  <a:pt x="644989" y="25947"/>
                </a:lnTo>
                <a:lnTo>
                  <a:pt x="626308" y="13779"/>
                </a:lnTo>
                <a:lnTo>
                  <a:pt x="603914" y="8402"/>
                </a:lnTo>
                <a:lnTo>
                  <a:pt x="581444" y="6959"/>
                </a:lnTo>
                <a:lnTo>
                  <a:pt x="175006" y="0"/>
                </a:lnTo>
                <a:close/>
              </a:path>
              <a:path w="675005" h="463550">
                <a:moveTo>
                  <a:pt x="622452" y="122567"/>
                </a:moveTo>
                <a:lnTo>
                  <a:pt x="613029" y="122643"/>
                </a:lnTo>
                <a:lnTo>
                  <a:pt x="622806" y="122643"/>
                </a:lnTo>
                <a:lnTo>
                  <a:pt x="622452" y="122567"/>
                </a:lnTo>
                <a:close/>
              </a:path>
            </a:pathLst>
          </a:custGeom>
          <a:solidFill>
            <a:srgbClr val="F4D3B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631962" y="5936754"/>
            <a:ext cx="59690" cy="396240"/>
          </a:xfrm>
          <a:custGeom>
            <a:avLst/>
            <a:gdLst/>
            <a:ahLst/>
            <a:cxnLst/>
            <a:rect l="l" t="t" r="r" b="b"/>
            <a:pathLst>
              <a:path w="59689" h="396239">
                <a:moveTo>
                  <a:pt x="0" y="395897"/>
                </a:moveTo>
                <a:lnTo>
                  <a:pt x="59308" y="395897"/>
                </a:lnTo>
                <a:lnTo>
                  <a:pt x="59308" y="0"/>
                </a:lnTo>
                <a:lnTo>
                  <a:pt x="0" y="0"/>
                </a:lnTo>
                <a:lnTo>
                  <a:pt x="0" y="395897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0" y="5894971"/>
            <a:ext cx="1632585" cy="480059"/>
          </a:xfrm>
          <a:custGeom>
            <a:avLst/>
            <a:gdLst/>
            <a:ahLst/>
            <a:cxnLst/>
            <a:rect l="l" t="t" r="r" b="b"/>
            <a:pathLst>
              <a:path w="1632585" h="480060">
                <a:moveTo>
                  <a:pt x="0" y="479450"/>
                </a:moveTo>
                <a:lnTo>
                  <a:pt x="1631962" y="479450"/>
                </a:lnTo>
                <a:lnTo>
                  <a:pt x="1631962" y="0"/>
                </a:lnTo>
                <a:lnTo>
                  <a:pt x="0" y="0"/>
                </a:lnTo>
                <a:lnTo>
                  <a:pt x="0" y="479450"/>
                </a:lnTo>
                <a:close/>
              </a:path>
            </a:pathLst>
          </a:custGeom>
          <a:solidFill>
            <a:srgbClr val="33312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215514" y="6259610"/>
            <a:ext cx="68059" cy="6805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347152" y="6259610"/>
            <a:ext cx="68059" cy="6805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1474889" y="6259610"/>
            <a:ext cx="68059" cy="6805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2645499" y="6051186"/>
            <a:ext cx="187325" cy="467359"/>
          </a:xfrm>
          <a:custGeom>
            <a:avLst/>
            <a:gdLst/>
            <a:ahLst/>
            <a:cxnLst/>
            <a:rect l="l" t="t" r="r" b="b"/>
            <a:pathLst>
              <a:path w="187325" h="467359">
                <a:moveTo>
                  <a:pt x="54564" y="0"/>
                </a:moveTo>
                <a:lnTo>
                  <a:pt x="43427" y="255"/>
                </a:lnTo>
                <a:lnTo>
                  <a:pt x="33175" y="4635"/>
                </a:lnTo>
                <a:lnTo>
                  <a:pt x="25081" y="12873"/>
                </a:lnTo>
                <a:lnTo>
                  <a:pt x="20754" y="23700"/>
                </a:lnTo>
                <a:lnTo>
                  <a:pt x="20908" y="34948"/>
                </a:lnTo>
                <a:lnTo>
                  <a:pt x="25269" y="45316"/>
                </a:lnTo>
                <a:lnTo>
                  <a:pt x="33565" y="53500"/>
                </a:lnTo>
                <a:lnTo>
                  <a:pt x="75039" y="88916"/>
                </a:lnTo>
                <a:lnTo>
                  <a:pt x="105342" y="132678"/>
                </a:lnTo>
                <a:lnTo>
                  <a:pt x="123401" y="182698"/>
                </a:lnTo>
                <a:lnTo>
                  <a:pt x="128142" y="236888"/>
                </a:lnTo>
                <a:lnTo>
                  <a:pt x="118863" y="290315"/>
                </a:lnTo>
                <a:lnTo>
                  <a:pt x="96293" y="338361"/>
                </a:lnTo>
                <a:lnTo>
                  <a:pt x="61423" y="379491"/>
                </a:lnTo>
                <a:lnTo>
                  <a:pt x="15239" y="412173"/>
                </a:lnTo>
                <a:lnTo>
                  <a:pt x="6289" y="419644"/>
                </a:lnTo>
                <a:lnTo>
                  <a:pt x="1083" y="429620"/>
                </a:lnTo>
                <a:lnTo>
                  <a:pt x="0" y="440820"/>
                </a:lnTo>
                <a:lnTo>
                  <a:pt x="3415" y="451962"/>
                </a:lnTo>
                <a:lnTo>
                  <a:pt x="27999" y="467298"/>
                </a:lnTo>
                <a:lnTo>
                  <a:pt x="35722" y="466601"/>
                </a:lnTo>
                <a:lnTo>
                  <a:pt x="75023" y="443934"/>
                </a:lnTo>
                <a:lnTo>
                  <a:pt x="127746" y="394738"/>
                </a:lnTo>
                <a:lnTo>
                  <a:pt x="164006" y="336133"/>
                </a:lnTo>
                <a:lnTo>
                  <a:pt x="183288" y="272572"/>
                </a:lnTo>
                <a:lnTo>
                  <a:pt x="186791" y="239301"/>
                </a:lnTo>
                <a:lnTo>
                  <a:pt x="186030" y="205500"/>
                </a:lnTo>
                <a:lnTo>
                  <a:pt x="171899" y="139640"/>
                </a:lnTo>
                <a:lnTo>
                  <a:pt x="140904" y="78139"/>
                </a:lnTo>
                <a:lnTo>
                  <a:pt x="94073" y="25711"/>
                </a:lnTo>
                <a:lnTo>
                  <a:pt x="65315" y="4135"/>
                </a:lnTo>
                <a:lnTo>
                  <a:pt x="54564" y="0"/>
                </a:lnTo>
                <a:close/>
              </a:path>
            </a:pathLst>
          </a:custGeom>
          <a:solidFill>
            <a:srgbClr val="F9DDA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2714706" y="5947455"/>
            <a:ext cx="254635" cy="682625"/>
          </a:xfrm>
          <a:custGeom>
            <a:avLst/>
            <a:gdLst/>
            <a:ahLst/>
            <a:cxnLst/>
            <a:rect l="l" t="t" r="r" b="b"/>
            <a:pathLst>
              <a:path w="254635" h="682625">
                <a:moveTo>
                  <a:pt x="65633" y="0"/>
                </a:moveTo>
                <a:lnTo>
                  <a:pt x="54378" y="155"/>
                </a:lnTo>
                <a:lnTo>
                  <a:pt x="43995" y="4525"/>
                </a:lnTo>
                <a:lnTo>
                  <a:pt x="35808" y="12826"/>
                </a:lnTo>
                <a:lnTo>
                  <a:pt x="31475" y="23648"/>
                </a:lnTo>
                <a:lnTo>
                  <a:pt x="31629" y="34899"/>
                </a:lnTo>
                <a:lnTo>
                  <a:pt x="35993" y="45273"/>
                </a:lnTo>
                <a:lnTo>
                  <a:pt x="44291" y="53466"/>
                </a:lnTo>
                <a:lnTo>
                  <a:pt x="84280" y="84004"/>
                </a:lnTo>
                <a:lnTo>
                  <a:pt x="118677" y="119369"/>
                </a:lnTo>
                <a:lnTo>
                  <a:pt x="147160" y="158937"/>
                </a:lnTo>
                <a:lnTo>
                  <a:pt x="169408" y="202085"/>
                </a:lnTo>
                <a:lnTo>
                  <a:pt x="185099" y="248190"/>
                </a:lnTo>
                <a:lnTo>
                  <a:pt x="193911" y="296627"/>
                </a:lnTo>
                <a:lnTo>
                  <a:pt x="195523" y="346773"/>
                </a:lnTo>
                <a:lnTo>
                  <a:pt x="189753" y="396544"/>
                </a:lnTo>
                <a:lnTo>
                  <a:pt x="176830" y="443838"/>
                </a:lnTo>
                <a:lnTo>
                  <a:pt x="157048" y="488195"/>
                </a:lnTo>
                <a:lnTo>
                  <a:pt x="130702" y="529158"/>
                </a:lnTo>
                <a:lnTo>
                  <a:pt x="98086" y="566268"/>
                </a:lnTo>
                <a:lnTo>
                  <a:pt x="59494" y="599068"/>
                </a:lnTo>
                <a:lnTo>
                  <a:pt x="15221" y="627100"/>
                </a:lnTo>
                <a:lnTo>
                  <a:pt x="6278" y="634578"/>
                </a:lnTo>
                <a:lnTo>
                  <a:pt x="1078" y="644557"/>
                </a:lnTo>
                <a:lnTo>
                  <a:pt x="0" y="655759"/>
                </a:lnTo>
                <a:lnTo>
                  <a:pt x="3423" y="666902"/>
                </a:lnTo>
                <a:lnTo>
                  <a:pt x="27988" y="682234"/>
                </a:lnTo>
                <a:lnTo>
                  <a:pt x="35709" y="681540"/>
                </a:lnTo>
                <a:lnTo>
                  <a:pt x="90002" y="649537"/>
                </a:lnTo>
                <a:lnTo>
                  <a:pt x="131490" y="615667"/>
                </a:lnTo>
                <a:lnTo>
                  <a:pt x="167538" y="577228"/>
                </a:lnTo>
                <a:lnTo>
                  <a:pt x="198012" y="534352"/>
                </a:lnTo>
                <a:lnTo>
                  <a:pt x="220766" y="491229"/>
                </a:lnTo>
                <a:lnTo>
                  <a:pt x="237841" y="445561"/>
                </a:lnTo>
                <a:lnTo>
                  <a:pt x="249042" y="398001"/>
                </a:lnTo>
                <a:lnTo>
                  <a:pt x="254172" y="349198"/>
                </a:lnTo>
                <a:lnTo>
                  <a:pt x="253062" y="299578"/>
                </a:lnTo>
                <a:lnTo>
                  <a:pt x="245731" y="250588"/>
                </a:lnTo>
                <a:lnTo>
                  <a:pt x="232321" y="202900"/>
                </a:lnTo>
                <a:lnTo>
                  <a:pt x="212973" y="157187"/>
                </a:lnTo>
                <a:lnTo>
                  <a:pt x="186818" y="112619"/>
                </a:lnTo>
                <a:lnTo>
                  <a:pt x="155024" y="71930"/>
                </a:lnTo>
                <a:lnTo>
                  <a:pt x="118070" y="35659"/>
                </a:lnTo>
                <a:lnTo>
                  <a:pt x="76435" y="4343"/>
                </a:lnTo>
                <a:lnTo>
                  <a:pt x="65633" y="0"/>
                </a:lnTo>
                <a:close/>
              </a:path>
            </a:pathLst>
          </a:custGeom>
          <a:solidFill>
            <a:srgbClr val="F9DDA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2761722" y="5823055"/>
            <a:ext cx="334010" cy="936625"/>
          </a:xfrm>
          <a:custGeom>
            <a:avLst/>
            <a:gdLst/>
            <a:ahLst/>
            <a:cxnLst/>
            <a:rect l="l" t="t" r="r" b="b"/>
            <a:pathLst>
              <a:path w="334010" h="936625">
                <a:moveTo>
                  <a:pt x="78281" y="0"/>
                </a:moveTo>
                <a:lnTo>
                  <a:pt x="67028" y="161"/>
                </a:lnTo>
                <a:lnTo>
                  <a:pt x="56656" y="4550"/>
                </a:lnTo>
                <a:lnTo>
                  <a:pt x="48470" y="12856"/>
                </a:lnTo>
                <a:lnTo>
                  <a:pt x="44145" y="23685"/>
                </a:lnTo>
                <a:lnTo>
                  <a:pt x="44302" y="34937"/>
                </a:lnTo>
                <a:lnTo>
                  <a:pt x="48668" y="45305"/>
                </a:lnTo>
                <a:lnTo>
                  <a:pt x="56966" y="53484"/>
                </a:lnTo>
                <a:lnTo>
                  <a:pt x="98182" y="83557"/>
                </a:lnTo>
                <a:lnTo>
                  <a:pt x="135511" y="117175"/>
                </a:lnTo>
                <a:lnTo>
                  <a:pt x="168796" y="154030"/>
                </a:lnTo>
                <a:lnTo>
                  <a:pt x="197876" y="193813"/>
                </a:lnTo>
                <a:lnTo>
                  <a:pt x="222593" y="236216"/>
                </a:lnTo>
                <a:lnTo>
                  <a:pt x="242788" y="280931"/>
                </a:lnTo>
                <a:lnTo>
                  <a:pt x="258303" y="327648"/>
                </a:lnTo>
                <a:lnTo>
                  <a:pt x="268979" y="376061"/>
                </a:lnTo>
                <a:lnTo>
                  <a:pt x="274657" y="425860"/>
                </a:lnTo>
                <a:lnTo>
                  <a:pt x="275177" y="476737"/>
                </a:lnTo>
                <a:lnTo>
                  <a:pt x="270450" y="527365"/>
                </a:lnTo>
                <a:lnTo>
                  <a:pt x="260608" y="576336"/>
                </a:lnTo>
                <a:lnTo>
                  <a:pt x="245798" y="623422"/>
                </a:lnTo>
                <a:lnTo>
                  <a:pt x="226165" y="668396"/>
                </a:lnTo>
                <a:lnTo>
                  <a:pt x="201854" y="711033"/>
                </a:lnTo>
                <a:lnTo>
                  <a:pt x="173011" y="751104"/>
                </a:lnTo>
                <a:lnTo>
                  <a:pt x="139780" y="788384"/>
                </a:lnTo>
                <a:lnTo>
                  <a:pt x="102308" y="822646"/>
                </a:lnTo>
                <a:lnTo>
                  <a:pt x="60740" y="853662"/>
                </a:lnTo>
                <a:lnTo>
                  <a:pt x="15221" y="881206"/>
                </a:lnTo>
                <a:lnTo>
                  <a:pt x="6278" y="888677"/>
                </a:lnTo>
                <a:lnTo>
                  <a:pt x="1078" y="898653"/>
                </a:lnTo>
                <a:lnTo>
                  <a:pt x="0" y="909853"/>
                </a:lnTo>
                <a:lnTo>
                  <a:pt x="3423" y="920995"/>
                </a:lnTo>
                <a:lnTo>
                  <a:pt x="27977" y="936327"/>
                </a:lnTo>
                <a:lnTo>
                  <a:pt x="35702" y="935634"/>
                </a:lnTo>
                <a:lnTo>
                  <a:pt x="87019" y="906718"/>
                </a:lnTo>
                <a:lnTo>
                  <a:pt x="127598" y="877736"/>
                </a:lnTo>
                <a:lnTo>
                  <a:pt x="164894" y="845915"/>
                </a:lnTo>
                <a:lnTo>
                  <a:pt x="198852" y="811304"/>
                </a:lnTo>
                <a:lnTo>
                  <a:pt x="229417" y="773957"/>
                </a:lnTo>
                <a:lnTo>
                  <a:pt x="256534" y="733924"/>
                </a:lnTo>
                <a:lnTo>
                  <a:pt x="282205" y="686772"/>
                </a:lnTo>
                <a:lnTo>
                  <a:pt x="302908" y="637259"/>
                </a:lnTo>
                <a:lnTo>
                  <a:pt x="318504" y="585846"/>
                </a:lnTo>
                <a:lnTo>
                  <a:pt x="328856" y="532989"/>
                </a:lnTo>
                <a:lnTo>
                  <a:pt x="333826" y="479150"/>
                </a:lnTo>
                <a:lnTo>
                  <a:pt x="333294" y="424454"/>
                </a:lnTo>
                <a:lnTo>
                  <a:pt x="327255" y="370199"/>
                </a:lnTo>
                <a:lnTo>
                  <a:pt x="315810" y="316856"/>
                </a:lnTo>
                <a:lnTo>
                  <a:pt x="299061" y="264898"/>
                </a:lnTo>
                <a:lnTo>
                  <a:pt x="277108" y="214799"/>
                </a:lnTo>
                <a:lnTo>
                  <a:pt x="253996" y="173334"/>
                </a:lnTo>
                <a:lnTo>
                  <a:pt x="227335" y="134136"/>
                </a:lnTo>
                <a:lnTo>
                  <a:pt x="197320" y="97423"/>
                </a:lnTo>
                <a:lnTo>
                  <a:pt x="164147" y="63412"/>
                </a:lnTo>
                <a:lnTo>
                  <a:pt x="128012" y="32323"/>
                </a:lnTo>
                <a:lnTo>
                  <a:pt x="89110" y="4373"/>
                </a:lnTo>
                <a:lnTo>
                  <a:pt x="78281" y="0"/>
                </a:lnTo>
                <a:close/>
              </a:path>
            </a:pathLst>
          </a:custGeom>
          <a:solidFill>
            <a:srgbClr val="F9DDA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1352283" y="2414917"/>
            <a:ext cx="7920355" cy="1764030"/>
          </a:xfrm>
          <a:custGeom>
            <a:avLst/>
            <a:gdLst/>
            <a:ahLst/>
            <a:cxnLst/>
            <a:rect l="l" t="t" r="r" b="b"/>
            <a:pathLst>
              <a:path w="7920355" h="1764029">
                <a:moveTo>
                  <a:pt x="7847990" y="0"/>
                </a:moveTo>
                <a:lnTo>
                  <a:pt x="71996" y="0"/>
                </a:lnTo>
                <a:lnTo>
                  <a:pt x="30373" y="1124"/>
                </a:lnTo>
                <a:lnTo>
                  <a:pt x="8999" y="8999"/>
                </a:lnTo>
                <a:lnTo>
                  <a:pt x="1124" y="30373"/>
                </a:lnTo>
                <a:lnTo>
                  <a:pt x="0" y="71996"/>
                </a:lnTo>
                <a:lnTo>
                  <a:pt x="0" y="1691995"/>
                </a:lnTo>
                <a:lnTo>
                  <a:pt x="1124" y="1733625"/>
                </a:lnTo>
                <a:lnTo>
                  <a:pt x="8999" y="1755003"/>
                </a:lnTo>
                <a:lnTo>
                  <a:pt x="30373" y="1762879"/>
                </a:lnTo>
                <a:lnTo>
                  <a:pt x="71996" y="1764004"/>
                </a:lnTo>
                <a:lnTo>
                  <a:pt x="7847990" y="1764004"/>
                </a:lnTo>
                <a:lnTo>
                  <a:pt x="7889620" y="1762879"/>
                </a:lnTo>
                <a:lnTo>
                  <a:pt x="7910998" y="1755003"/>
                </a:lnTo>
                <a:lnTo>
                  <a:pt x="7918874" y="1733625"/>
                </a:lnTo>
                <a:lnTo>
                  <a:pt x="7919999" y="1691995"/>
                </a:lnTo>
                <a:lnTo>
                  <a:pt x="7919999" y="71996"/>
                </a:lnTo>
                <a:lnTo>
                  <a:pt x="7918874" y="30373"/>
                </a:lnTo>
                <a:lnTo>
                  <a:pt x="7910998" y="8999"/>
                </a:lnTo>
                <a:lnTo>
                  <a:pt x="7889620" y="1124"/>
                </a:lnTo>
                <a:lnTo>
                  <a:pt x="7847990" y="0"/>
                </a:lnTo>
                <a:close/>
              </a:path>
            </a:pathLst>
          </a:custGeom>
          <a:solidFill>
            <a:srgbClr val="DADBD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1352283" y="2160003"/>
            <a:ext cx="7920355" cy="378460"/>
          </a:xfrm>
          <a:custGeom>
            <a:avLst/>
            <a:gdLst/>
            <a:ahLst/>
            <a:cxnLst/>
            <a:rect l="l" t="t" r="r" b="b"/>
            <a:pathLst>
              <a:path w="7920355" h="378460">
                <a:moveTo>
                  <a:pt x="7847990" y="0"/>
                </a:moveTo>
                <a:lnTo>
                  <a:pt x="71996" y="0"/>
                </a:lnTo>
                <a:lnTo>
                  <a:pt x="30373" y="1124"/>
                </a:lnTo>
                <a:lnTo>
                  <a:pt x="8999" y="8999"/>
                </a:lnTo>
                <a:lnTo>
                  <a:pt x="1124" y="30373"/>
                </a:lnTo>
                <a:lnTo>
                  <a:pt x="0" y="71996"/>
                </a:lnTo>
                <a:lnTo>
                  <a:pt x="0" y="378002"/>
                </a:lnTo>
                <a:lnTo>
                  <a:pt x="7919999" y="378002"/>
                </a:lnTo>
                <a:lnTo>
                  <a:pt x="7919999" y="71996"/>
                </a:lnTo>
                <a:lnTo>
                  <a:pt x="7918874" y="30373"/>
                </a:lnTo>
                <a:lnTo>
                  <a:pt x="7910998" y="8999"/>
                </a:lnTo>
                <a:lnTo>
                  <a:pt x="7889620" y="1124"/>
                </a:lnTo>
                <a:lnTo>
                  <a:pt x="7847990" y="0"/>
                </a:lnTo>
                <a:close/>
              </a:path>
            </a:pathLst>
          </a:custGeom>
          <a:solidFill>
            <a:srgbClr val="F2622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540004" y="7380008"/>
            <a:ext cx="9612630" cy="180340"/>
          </a:xfrm>
          <a:custGeom>
            <a:avLst/>
            <a:gdLst/>
            <a:ahLst/>
            <a:cxnLst/>
            <a:rect l="l" t="t" r="r" b="b"/>
            <a:pathLst>
              <a:path w="9612630" h="180340">
                <a:moveTo>
                  <a:pt x="0" y="179997"/>
                </a:moveTo>
                <a:lnTo>
                  <a:pt x="9612007" y="179997"/>
                </a:lnTo>
                <a:lnTo>
                  <a:pt x="9612007" y="0"/>
                </a:lnTo>
                <a:lnTo>
                  <a:pt x="0" y="0"/>
                </a:lnTo>
                <a:lnTo>
                  <a:pt x="0" y="179997"/>
                </a:lnTo>
                <a:close/>
              </a:path>
            </a:pathLst>
          </a:custGeom>
          <a:solidFill>
            <a:srgbClr val="007D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 txBox="1"/>
          <p:nvPr/>
        </p:nvSpPr>
        <p:spPr>
          <a:xfrm>
            <a:off x="1896630" y="1304506"/>
            <a:ext cx="6735445" cy="26701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55575" algn="ctr">
              <a:lnSpc>
                <a:spcPct val="100000"/>
              </a:lnSpc>
              <a:spcBef>
                <a:spcPts val="100"/>
              </a:spcBef>
            </a:pPr>
            <a:r>
              <a:rPr sz="2000" b="1" spc="-165" dirty="0">
                <a:solidFill>
                  <a:srgbClr val="007DC4"/>
                </a:solidFill>
                <a:latin typeface="Malgun Gothic"/>
                <a:cs typeface="Malgun Gothic"/>
              </a:rPr>
              <a:t>아동학대 </a:t>
            </a:r>
            <a:r>
              <a:rPr sz="2000" b="1" spc="-160" dirty="0">
                <a:solidFill>
                  <a:srgbClr val="007DC4"/>
                </a:solidFill>
                <a:latin typeface="Malgun Gothic"/>
                <a:cs typeface="Malgun Gothic"/>
              </a:rPr>
              <a:t>신고시</a:t>
            </a:r>
            <a:r>
              <a:rPr sz="2000" b="1" spc="-375" dirty="0">
                <a:solidFill>
                  <a:srgbClr val="007DC4"/>
                </a:solidFill>
                <a:latin typeface="Malgun Gothic"/>
                <a:cs typeface="Malgun Gothic"/>
              </a:rPr>
              <a:t> </a:t>
            </a:r>
            <a:r>
              <a:rPr sz="2000" b="1" spc="-180" dirty="0">
                <a:solidFill>
                  <a:srgbClr val="007DC4"/>
                </a:solidFill>
                <a:latin typeface="Malgun Gothic"/>
                <a:cs typeface="Malgun Gothic"/>
              </a:rPr>
              <a:t>유의사항</a:t>
            </a:r>
            <a:endParaRPr sz="2000" b="1" dirty="0">
              <a:latin typeface="Malgun Gothic"/>
              <a:cs typeface="Malgun Gothic"/>
            </a:endParaRPr>
          </a:p>
          <a:p>
            <a:pPr>
              <a:lnSpc>
                <a:spcPct val="100000"/>
              </a:lnSpc>
            </a:pPr>
            <a:endParaRPr sz="2300" b="1" dirty="0">
              <a:latin typeface="Times New Roman"/>
              <a:cs typeface="Times New Roman"/>
            </a:endParaRPr>
          </a:p>
          <a:p>
            <a:pPr marL="79375" algn="ctr">
              <a:lnSpc>
                <a:spcPct val="100000"/>
              </a:lnSpc>
              <a:spcBef>
                <a:spcPts val="1935"/>
              </a:spcBef>
            </a:pPr>
            <a:r>
              <a:rPr sz="1800" b="1" spc="-295" dirty="0">
                <a:solidFill>
                  <a:srgbClr val="FFFFFF"/>
                </a:solidFill>
                <a:latin typeface="Malgun Gothic"/>
                <a:cs typeface="Malgun Gothic"/>
              </a:rPr>
              <a:t>유의사항</a:t>
            </a:r>
            <a:endParaRPr sz="1800" b="1" dirty="0">
              <a:latin typeface="Malgun Gothic"/>
              <a:cs typeface="Malgun Gothic"/>
            </a:endParaRPr>
          </a:p>
          <a:p>
            <a:pPr marL="12700">
              <a:lnSpc>
                <a:spcPct val="100000"/>
              </a:lnSpc>
              <a:spcBef>
                <a:spcPts val="1180"/>
              </a:spcBef>
            </a:pPr>
            <a:r>
              <a:rPr sz="1600" b="1" spc="35" dirty="0" smtClean="0">
                <a:solidFill>
                  <a:srgbClr val="231F20"/>
                </a:solidFill>
                <a:latin typeface="Gulim"/>
                <a:cs typeface="Gulim"/>
              </a:rPr>
              <a:t>•</a:t>
            </a:r>
            <a:r>
              <a:rPr lang="en-US" sz="1600" b="1" spc="35" dirty="0" smtClean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600" b="1" spc="35" dirty="0" err="1" smtClean="0">
                <a:solidFill>
                  <a:srgbClr val="231F20"/>
                </a:solidFill>
                <a:latin typeface="Gulim"/>
                <a:cs typeface="Gulim"/>
              </a:rPr>
              <a:t>가능한</a:t>
            </a:r>
            <a:r>
              <a:rPr sz="1600" b="1" spc="-204" dirty="0" smtClean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600" b="1" spc="-175" dirty="0">
                <a:solidFill>
                  <a:srgbClr val="231F20"/>
                </a:solidFill>
                <a:latin typeface="Gulim"/>
                <a:cs typeface="Gulim"/>
              </a:rPr>
              <a:t>한</a:t>
            </a:r>
            <a:r>
              <a:rPr sz="1600" b="1" spc="-27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3000" b="1" spc="-367" baseline="-2777" dirty="0">
                <a:solidFill>
                  <a:srgbClr val="ED1A3A"/>
                </a:solidFill>
                <a:latin typeface="Malgun Gothic"/>
                <a:cs typeface="Malgun Gothic"/>
              </a:rPr>
              <a:t>증거</a:t>
            </a:r>
            <a:r>
              <a:rPr sz="3000" b="1" spc="-442" baseline="-2777" dirty="0">
                <a:solidFill>
                  <a:srgbClr val="ED1A3A"/>
                </a:solidFill>
                <a:latin typeface="Malgun Gothic"/>
                <a:cs typeface="Malgun Gothic"/>
              </a:rPr>
              <a:t> </a:t>
            </a:r>
            <a:r>
              <a:rPr sz="3000" b="1" spc="-367" baseline="-2777" dirty="0">
                <a:solidFill>
                  <a:srgbClr val="ED1A3A"/>
                </a:solidFill>
                <a:latin typeface="Malgun Gothic"/>
                <a:cs typeface="Malgun Gothic"/>
              </a:rPr>
              <a:t>사진</a:t>
            </a:r>
            <a:r>
              <a:rPr sz="3000" b="1" spc="-585" baseline="-2777" dirty="0">
                <a:solidFill>
                  <a:srgbClr val="ED1A3A"/>
                </a:solidFill>
                <a:latin typeface="Malgun Gothic"/>
                <a:cs typeface="Malgun Gothic"/>
              </a:rPr>
              <a:t> </a:t>
            </a:r>
            <a:r>
              <a:rPr sz="1600" b="1" spc="-200" dirty="0">
                <a:solidFill>
                  <a:srgbClr val="231F20"/>
                </a:solidFill>
                <a:latin typeface="Gulim"/>
                <a:cs typeface="Gulim"/>
              </a:rPr>
              <a:t>등을</a:t>
            </a:r>
            <a:r>
              <a:rPr sz="1600" b="1" spc="-204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600" b="1" spc="-200" dirty="0">
                <a:solidFill>
                  <a:srgbClr val="231F20"/>
                </a:solidFill>
                <a:latin typeface="Gulim"/>
                <a:cs typeface="Gulim"/>
              </a:rPr>
              <a:t>확보함.</a:t>
            </a:r>
            <a:endParaRPr sz="1600" b="1" dirty="0">
              <a:latin typeface="Gulim"/>
              <a:cs typeface="Gulim"/>
            </a:endParaRPr>
          </a:p>
          <a:p>
            <a:pPr marL="194310" indent="-181610">
              <a:lnSpc>
                <a:spcPct val="100000"/>
              </a:lnSpc>
              <a:spcBef>
                <a:spcPts val="300"/>
              </a:spcBef>
              <a:buSzPct val="93750"/>
              <a:buChar char="•"/>
              <a:tabLst>
                <a:tab pos="194945" algn="l"/>
              </a:tabLst>
            </a:pPr>
            <a:r>
              <a:rPr sz="1600" b="1" spc="-204" dirty="0">
                <a:solidFill>
                  <a:srgbClr val="231F20"/>
                </a:solidFill>
                <a:latin typeface="Gulim"/>
                <a:cs typeface="Gulim"/>
              </a:rPr>
              <a:t>아동이 불안에 빠지지 않도록 큰일이 </a:t>
            </a:r>
            <a:r>
              <a:rPr sz="1600" b="1" spc="-175" dirty="0">
                <a:solidFill>
                  <a:srgbClr val="231F20"/>
                </a:solidFill>
                <a:latin typeface="Gulim"/>
                <a:cs typeface="Gulim"/>
              </a:rPr>
              <a:t>난 </a:t>
            </a:r>
            <a:r>
              <a:rPr sz="1600" b="1" spc="-204" dirty="0">
                <a:solidFill>
                  <a:srgbClr val="231F20"/>
                </a:solidFill>
                <a:latin typeface="Gulim"/>
                <a:cs typeface="Gulim"/>
              </a:rPr>
              <a:t>것처럼 </a:t>
            </a:r>
            <a:r>
              <a:rPr sz="1600" b="1" spc="-200" dirty="0">
                <a:solidFill>
                  <a:srgbClr val="231F20"/>
                </a:solidFill>
                <a:latin typeface="Gulim"/>
                <a:cs typeface="Gulim"/>
              </a:rPr>
              <a:t>하지 않고 </a:t>
            </a:r>
            <a:r>
              <a:rPr sz="3000" b="1" spc="-367" baseline="-2777" dirty="0">
                <a:solidFill>
                  <a:srgbClr val="ED1A3A"/>
                </a:solidFill>
                <a:latin typeface="Malgun Gothic"/>
                <a:cs typeface="Malgun Gothic"/>
              </a:rPr>
              <a:t>일상적</a:t>
            </a:r>
            <a:r>
              <a:rPr sz="1600" b="1" spc="-245" dirty="0">
                <a:solidFill>
                  <a:srgbClr val="231F20"/>
                </a:solidFill>
                <a:latin typeface="Gulim"/>
                <a:cs typeface="Gulim"/>
              </a:rPr>
              <a:t>으로</a:t>
            </a:r>
            <a:r>
              <a:rPr sz="1600" b="1" spc="-300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600" b="1" spc="-190" dirty="0">
                <a:solidFill>
                  <a:srgbClr val="231F20"/>
                </a:solidFill>
                <a:latin typeface="Gulim"/>
                <a:cs typeface="Gulim"/>
              </a:rPr>
              <a:t>대함.</a:t>
            </a:r>
            <a:endParaRPr sz="1600" b="1" dirty="0">
              <a:latin typeface="Gulim"/>
              <a:cs typeface="Gulim"/>
            </a:endParaRPr>
          </a:p>
          <a:p>
            <a:pPr marL="194310" indent="-181610">
              <a:lnSpc>
                <a:spcPct val="100000"/>
              </a:lnSpc>
              <a:spcBef>
                <a:spcPts val="420"/>
              </a:spcBef>
              <a:buClr>
                <a:srgbClr val="231F20"/>
              </a:buClr>
              <a:buSzPct val="75000"/>
              <a:buFont typeface="Gulim"/>
              <a:buChar char="•"/>
              <a:tabLst>
                <a:tab pos="194945" algn="l"/>
              </a:tabLst>
            </a:pPr>
            <a:r>
              <a:rPr sz="2000" b="1" spc="-250" dirty="0">
                <a:solidFill>
                  <a:srgbClr val="ED1A3A"/>
                </a:solidFill>
                <a:latin typeface="Malgun Gothic"/>
                <a:cs typeface="Malgun Gothic"/>
              </a:rPr>
              <a:t>성학대</a:t>
            </a:r>
            <a:r>
              <a:rPr sz="2400" b="1" spc="-375" baseline="3472" dirty="0">
                <a:solidFill>
                  <a:srgbClr val="231F20"/>
                </a:solidFill>
                <a:latin typeface="Gulim"/>
                <a:cs typeface="Gulim"/>
              </a:rPr>
              <a:t>의 </a:t>
            </a:r>
            <a:r>
              <a:rPr sz="2400" b="1" spc="-300" baseline="3472" dirty="0">
                <a:solidFill>
                  <a:srgbClr val="231F20"/>
                </a:solidFill>
                <a:latin typeface="Gulim"/>
                <a:cs typeface="Gulim"/>
              </a:rPr>
              <a:t>경우 증거 </a:t>
            </a:r>
            <a:r>
              <a:rPr sz="2400" b="1" spc="-307" baseline="3472" dirty="0">
                <a:solidFill>
                  <a:srgbClr val="231F20"/>
                </a:solidFill>
                <a:latin typeface="Gulim"/>
                <a:cs typeface="Gulim"/>
              </a:rPr>
              <a:t>확보를 </a:t>
            </a:r>
            <a:r>
              <a:rPr sz="2400" b="1" spc="-300" baseline="3472" dirty="0">
                <a:solidFill>
                  <a:srgbClr val="231F20"/>
                </a:solidFill>
                <a:latin typeface="Gulim"/>
                <a:cs typeface="Gulim"/>
              </a:rPr>
              <a:t>위해 </a:t>
            </a:r>
            <a:r>
              <a:rPr sz="2000" b="1" spc="-260" dirty="0">
                <a:solidFill>
                  <a:srgbClr val="ED1A3A"/>
                </a:solidFill>
                <a:latin typeface="Malgun Gothic"/>
                <a:cs typeface="Malgun Gothic"/>
              </a:rPr>
              <a:t>씻기거나 </a:t>
            </a:r>
            <a:r>
              <a:rPr sz="2000" b="1" spc="-245" dirty="0">
                <a:solidFill>
                  <a:srgbClr val="ED1A3A"/>
                </a:solidFill>
                <a:latin typeface="Malgun Gothic"/>
                <a:cs typeface="Malgun Gothic"/>
              </a:rPr>
              <a:t>옷을 갈아 </a:t>
            </a:r>
            <a:r>
              <a:rPr sz="2000" b="1" spc="-254" dirty="0">
                <a:solidFill>
                  <a:srgbClr val="ED1A3A"/>
                </a:solidFill>
                <a:latin typeface="Malgun Gothic"/>
                <a:cs typeface="Malgun Gothic"/>
              </a:rPr>
              <a:t>입히지</a:t>
            </a:r>
            <a:r>
              <a:rPr sz="2000" b="1" spc="-450" dirty="0">
                <a:solidFill>
                  <a:srgbClr val="ED1A3A"/>
                </a:solidFill>
                <a:latin typeface="Malgun Gothic"/>
                <a:cs typeface="Malgun Gothic"/>
              </a:rPr>
              <a:t> </a:t>
            </a:r>
            <a:r>
              <a:rPr sz="2000" b="1" spc="-190" dirty="0">
                <a:solidFill>
                  <a:srgbClr val="ED1A3A"/>
                </a:solidFill>
                <a:latin typeface="Malgun Gothic"/>
                <a:cs typeface="Malgun Gothic"/>
              </a:rPr>
              <a:t>않음.</a:t>
            </a:r>
            <a:endParaRPr sz="2000" b="1" dirty="0">
              <a:latin typeface="Malgun Gothic"/>
              <a:cs typeface="Malgun Gothic"/>
            </a:endParaRPr>
          </a:p>
          <a:p>
            <a:pPr marL="194310" indent="-181610">
              <a:lnSpc>
                <a:spcPct val="100000"/>
              </a:lnSpc>
              <a:spcBef>
                <a:spcPts val="180"/>
              </a:spcBef>
              <a:buClr>
                <a:srgbClr val="231F20"/>
              </a:buClr>
              <a:buSzPct val="75000"/>
              <a:buFont typeface="Gulim"/>
              <a:buChar char="•"/>
              <a:tabLst>
                <a:tab pos="194945" algn="l"/>
              </a:tabLst>
            </a:pPr>
            <a:r>
              <a:rPr sz="3000" b="1" spc="-382" baseline="-2777" dirty="0">
                <a:solidFill>
                  <a:srgbClr val="ED1A3A"/>
                </a:solidFill>
                <a:latin typeface="Malgun Gothic"/>
                <a:cs typeface="Malgun Gothic"/>
              </a:rPr>
              <a:t>진술의 </a:t>
            </a:r>
            <a:r>
              <a:rPr sz="3000" b="1" spc="-359" baseline="-2777" dirty="0">
                <a:solidFill>
                  <a:srgbClr val="ED1A3A"/>
                </a:solidFill>
                <a:latin typeface="Malgun Gothic"/>
                <a:cs typeface="Malgun Gothic"/>
              </a:rPr>
              <a:t>오염</a:t>
            </a:r>
            <a:r>
              <a:rPr sz="1600" b="1" spc="-240" dirty="0">
                <a:solidFill>
                  <a:srgbClr val="231F20"/>
                </a:solidFill>
                <a:latin typeface="Gulim"/>
                <a:cs typeface="Gulim"/>
              </a:rPr>
              <a:t>이 </a:t>
            </a:r>
            <a:r>
              <a:rPr sz="1600" b="1" spc="-195" dirty="0">
                <a:solidFill>
                  <a:srgbClr val="231F20"/>
                </a:solidFill>
                <a:latin typeface="Gulim"/>
                <a:cs typeface="Gulim"/>
              </a:rPr>
              <a:t>있으므로, </a:t>
            </a:r>
            <a:r>
              <a:rPr sz="1600" b="1" spc="-204" dirty="0">
                <a:solidFill>
                  <a:srgbClr val="231F20"/>
                </a:solidFill>
                <a:latin typeface="Gulim"/>
                <a:cs typeface="Gulim"/>
              </a:rPr>
              <a:t>학대에 </a:t>
            </a:r>
            <a:r>
              <a:rPr sz="1600" b="1" spc="-200" dirty="0">
                <a:solidFill>
                  <a:srgbClr val="231F20"/>
                </a:solidFill>
                <a:latin typeface="Gulim"/>
                <a:cs typeface="Gulim"/>
              </a:rPr>
              <a:t>대해 계속 </a:t>
            </a:r>
            <a:r>
              <a:rPr sz="1600" b="1" spc="-210" dirty="0">
                <a:solidFill>
                  <a:srgbClr val="231F20"/>
                </a:solidFill>
                <a:latin typeface="Gulim"/>
                <a:cs typeface="Gulim"/>
              </a:rPr>
              <a:t>캐묻거나 </a:t>
            </a:r>
            <a:r>
              <a:rPr sz="3000" b="1" spc="-367" baseline="-2777" dirty="0">
                <a:solidFill>
                  <a:srgbClr val="ED1A3A"/>
                </a:solidFill>
                <a:latin typeface="Malgun Gothic"/>
                <a:cs typeface="Malgun Gothic"/>
              </a:rPr>
              <a:t>유도 </a:t>
            </a:r>
            <a:r>
              <a:rPr sz="3000" b="1" spc="-382" baseline="-2777" dirty="0">
                <a:solidFill>
                  <a:srgbClr val="ED1A3A"/>
                </a:solidFill>
                <a:latin typeface="Malgun Gothic"/>
                <a:cs typeface="Malgun Gothic"/>
              </a:rPr>
              <a:t>질문을 </a:t>
            </a:r>
            <a:r>
              <a:rPr sz="3000" b="1" spc="-367" baseline="-2777" dirty="0">
                <a:solidFill>
                  <a:srgbClr val="ED1A3A"/>
                </a:solidFill>
                <a:latin typeface="Malgun Gothic"/>
                <a:cs typeface="Malgun Gothic"/>
              </a:rPr>
              <a:t>하지</a:t>
            </a:r>
            <a:r>
              <a:rPr sz="3000" b="1" spc="-697" baseline="-2777" dirty="0">
                <a:solidFill>
                  <a:srgbClr val="ED1A3A"/>
                </a:solidFill>
                <a:latin typeface="Malgun Gothic"/>
                <a:cs typeface="Malgun Gothic"/>
              </a:rPr>
              <a:t> </a:t>
            </a:r>
            <a:r>
              <a:rPr sz="3000" b="1" spc="-284" baseline="-2777" dirty="0">
                <a:solidFill>
                  <a:srgbClr val="ED1A3A"/>
                </a:solidFill>
                <a:latin typeface="Malgun Gothic"/>
                <a:cs typeface="Malgun Gothic"/>
              </a:rPr>
              <a:t>않음.</a:t>
            </a:r>
            <a:endParaRPr sz="3000" b="1" baseline="-2777" dirty="0">
              <a:latin typeface="Malgun Gothic"/>
              <a:cs typeface="Malgun Gothic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6870135" y="11"/>
            <a:ext cx="3282284" cy="180417"/>
          </a:xfrm>
          <a:custGeom>
            <a:avLst/>
            <a:gdLst/>
            <a:ahLst/>
            <a:cxnLst/>
            <a:rect l="l" t="t" r="r" b="b"/>
            <a:pathLst>
              <a:path w="2858134" h="180340">
                <a:moveTo>
                  <a:pt x="0" y="179997"/>
                </a:moveTo>
                <a:lnTo>
                  <a:pt x="2857728" y="179997"/>
                </a:lnTo>
                <a:lnTo>
                  <a:pt x="2857728" y="0"/>
                </a:lnTo>
                <a:lnTo>
                  <a:pt x="0" y="0"/>
                </a:lnTo>
                <a:lnTo>
                  <a:pt x="0" y="179997"/>
                </a:lnTo>
                <a:close/>
              </a:path>
            </a:pathLst>
          </a:custGeom>
          <a:solidFill>
            <a:srgbClr val="007D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540003" y="11"/>
            <a:ext cx="3519247" cy="180417"/>
          </a:xfrm>
          <a:custGeom>
            <a:avLst/>
            <a:gdLst/>
            <a:ahLst/>
            <a:cxnLst/>
            <a:rect l="l" t="t" r="r" b="b"/>
            <a:pathLst>
              <a:path w="2854960" h="180340">
                <a:moveTo>
                  <a:pt x="0" y="179997"/>
                </a:moveTo>
                <a:lnTo>
                  <a:pt x="2854363" y="179997"/>
                </a:lnTo>
                <a:lnTo>
                  <a:pt x="2854363" y="0"/>
                </a:lnTo>
                <a:lnTo>
                  <a:pt x="0" y="0"/>
                </a:lnTo>
                <a:lnTo>
                  <a:pt x="0" y="179997"/>
                </a:lnTo>
                <a:close/>
              </a:path>
            </a:pathLst>
          </a:custGeom>
          <a:solidFill>
            <a:srgbClr val="007D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534354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538844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543334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547824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552314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556804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561294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565784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570274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574764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579253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583744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588234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592724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597214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601703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606194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610683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615173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619664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624153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628644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633133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637623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642113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646603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651094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655583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660073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664563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669053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673543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678033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682523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687013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691503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695993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700483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704973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709463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713953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718443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722932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727423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731912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736403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740893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74538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749873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754362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758852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763343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767833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772323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776812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78130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785792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790282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794772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799262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803752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80824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81273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817222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821712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826202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830692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" name="object 89"/>
          <p:cNvSpPr/>
          <p:nvPr/>
        </p:nvSpPr>
        <p:spPr>
          <a:xfrm>
            <a:off x="835182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" name="object 90"/>
          <p:cNvSpPr/>
          <p:nvPr/>
        </p:nvSpPr>
        <p:spPr>
          <a:xfrm>
            <a:off x="839672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" name="object 91"/>
          <p:cNvSpPr/>
          <p:nvPr/>
        </p:nvSpPr>
        <p:spPr>
          <a:xfrm>
            <a:off x="844161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" name="object 92"/>
          <p:cNvSpPr/>
          <p:nvPr/>
        </p:nvSpPr>
        <p:spPr>
          <a:xfrm>
            <a:off x="84865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" name="object 93"/>
          <p:cNvSpPr/>
          <p:nvPr/>
        </p:nvSpPr>
        <p:spPr>
          <a:xfrm>
            <a:off x="853142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" name="object 94"/>
          <p:cNvSpPr/>
          <p:nvPr/>
        </p:nvSpPr>
        <p:spPr>
          <a:xfrm>
            <a:off x="857632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" name="object 95"/>
          <p:cNvSpPr/>
          <p:nvPr/>
        </p:nvSpPr>
        <p:spPr>
          <a:xfrm>
            <a:off x="862122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" name="object 96"/>
          <p:cNvSpPr/>
          <p:nvPr/>
        </p:nvSpPr>
        <p:spPr>
          <a:xfrm>
            <a:off x="866611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" name="object 97"/>
          <p:cNvSpPr/>
          <p:nvPr/>
        </p:nvSpPr>
        <p:spPr>
          <a:xfrm>
            <a:off x="871102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" name="object 98"/>
          <p:cNvSpPr/>
          <p:nvPr/>
        </p:nvSpPr>
        <p:spPr>
          <a:xfrm>
            <a:off x="875591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" name="object 99"/>
          <p:cNvSpPr/>
          <p:nvPr/>
        </p:nvSpPr>
        <p:spPr>
          <a:xfrm>
            <a:off x="880082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" name="object 100"/>
          <p:cNvSpPr/>
          <p:nvPr/>
        </p:nvSpPr>
        <p:spPr>
          <a:xfrm>
            <a:off x="884572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" name="object 101"/>
          <p:cNvSpPr/>
          <p:nvPr/>
        </p:nvSpPr>
        <p:spPr>
          <a:xfrm>
            <a:off x="889061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" name="object 102"/>
          <p:cNvSpPr/>
          <p:nvPr/>
        </p:nvSpPr>
        <p:spPr>
          <a:xfrm>
            <a:off x="893552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" name="object 103"/>
          <p:cNvSpPr/>
          <p:nvPr/>
        </p:nvSpPr>
        <p:spPr>
          <a:xfrm>
            <a:off x="898041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" name="object 104"/>
          <p:cNvSpPr/>
          <p:nvPr/>
        </p:nvSpPr>
        <p:spPr>
          <a:xfrm>
            <a:off x="902531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" name="object 105"/>
          <p:cNvSpPr/>
          <p:nvPr/>
        </p:nvSpPr>
        <p:spPr>
          <a:xfrm>
            <a:off x="907021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" name="object 106"/>
          <p:cNvSpPr/>
          <p:nvPr/>
        </p:nvSpPr>
        <p:spPr>
          <a:xfrm>
            <a:off x="911511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" name="object 107"/>
          <p:cNvSpPr/>
          <p:nvPr/>
        </p:nvSpPr>
        <p:spPr>
          <a:xfrm>
            <a:off x="916002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" name="object 108"/>
          <p:cNvSpPr/>
          <p:nvPr/>
        </p:nvSpPr>
        <p:spPr>
          <a:xfrm>
            <a:off x="920491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" name="object 109"/>
          <p:cNvSpPr/>
          <p:nvPr/>
        </p:nvSpPr>
        <p:spPr>
          <a:xfrm>
            <a:off x="924981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" name="object 110"/>
          <p:cNvSpPr/>
          <p:nvPr/>
        </p:nvSpPr>
        <p:spPr>
          <a:xfrm>
            <a:off x="929471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" name="object 111"/>
          <p:cNvSpPr/>
          <p:nvPr/>
        </p:nvSpPr>
        <p:spPr>
          <a:xfrm>
            <a:off x="933961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" name="object 112"/>
          <p:cNvSpPr/>
          <p:nvPr/>
        </p:nvSpPr>
        <p:spPr>
          <a:xfrm>
            <a:off x="938451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" name="object 113"/>
          <p:cNvSpPr/>
          <p:nvPr/>
        </p:nvSpPr>
        <p:spPr>
          <a:xfrm>
            <a:off x="942941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" name="object 114"/>
          <p:cNvSpPr/>
          <p:nvPr/>
        </p:nvSpPr>
        <p:spPr>
          <a:xfrm>
            <a:off x="947431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" name="object 115"/>
          <p:cNvSpPr/>
          <p:nvPr/>
        </p:nvSpPr>
        <p:spPr>
          <a:xfrm>
            <a:off x="951921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" name="object 116"/>
          <p:cNvSpPr/>
          <p:nvPr/>
        </p:nvSpPr>
        <p:spPr>
          <a:xfrm>
            <a:off x="956411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" name="object 117"/>
          <p:cNvSpPr/>
          <p:nvPr/>
        </p:nvSpPr>
        <p:spPr>
          <a:xfrm>
            <a:off x="960901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" name="object 118"/>
          <p:cNvSpPr/>
          <p:nvPr/>
        </p:nvSpPr>
        <p:spPr>
          <a:xfrm>
            <a:off x="965391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" name="object 119"/>
          <p:cNvSpPr/>
          <p:nvPr/>
        </p:nvSpPr>
        <p:spPr>
          <a:xfrm>
            <a:off x="969881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" name="object 120"/>
          <p:cNvSpPr/>
          <p:nvPr/>
        </p:nvSpPr>
        <p:spPr>
          <a:xfrm>
            <a:off x="974371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" name="object 121"/>
          <p:cNvSpPr/>
          <p:nvPr/>
        </p:nvSpPr>
        <p:spPr>
          <a:xfrm>
            <a:off x="978861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" name="object 122"/>
          <p:cNvSpPr/>
          <p:nvPr/>
        </p:nvSpPr>
        <p:spPr>
          <a:xfrm>
            <a:off x="983351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" name="object 123"/>
          <p:cNvSpPr/>
          <p:nvPr/>
        </p:nvSpPr>
        <p:spPr>
          <a:xfrm>
            <a:off x="987840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" name="object 124"/>
          <p:cNvSpPr/>
          <p:nvPr/>
        </p:nvSpPr>
        <p:spPr>
          <a:xfrm>
            <a:off x="992331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" name="object 125"/>
          <p:cNvSpPr/>
          <p:nvPr/>
        </p:nvSpPr>
        <p:spPr>
          <a:xfrm>
            <a:off x="996821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" name="object 126"/>
          <p:cNvSpPr/>
          <p:nvPr/>
        </p:nvSpPr>
        <p:spPr>
          <a:xfrm>
            <a:off x="1001311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" name="object 127"/>
          <p:cNvSpPr/>
          <p:nvPr/>
        </p:nvSpPr>
        <p:spPr>
          <a:xfrm>
            <a:off x="10058012" y="12"/>
            <a:ext cx="94615" cy="134620"/>
          </a:xfrm>
          <a:custGeom>
            <a:avLst/>
            <a:gdLst/>
            <a:ahLst/>
            <a:cxnLst/>
            <a:rect l="l" t="t" r="r" b="b"/>
            <a:pathLst>
              <a:path w="94615" h="134620">
                <a:moveTo>
                  <a:pt x="0" y="0"/>
                </a:moveTo>
                <a:lnTo>
                  <a:pt x="93999" y="134541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" name="object 128"/>
          <p:cNvSpPr/>
          <p:nvPr/>
        </p:nvSpPr>
        <p:spPr>
          <a:xfrm>
            <a:off x="10102906" y="12"/>
            <a:ext cx="49530" cy="70485"/>
          </a:xfrm>
          <a:custGeom>
            <a:avLst/>
            <a:gdLst/>
            <a:ahLst/>
            <a:cxnLst/>
            <a:rect l="l" t="t" r="r" b="b"/>
            <a:pathLst>
              <a:path w="49529" h="70485">
                <a:moveTo>
                  <a:pt x="0" y="0"/>
                </a:moveTo>
                <a:lnTo>
                  <a:pt x="49105" y="70284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" name="object 129"/>
          <p:cNvSpPr/>
          <p:nvPr/>
        </p:nvSpPr>
        <p:spPr>
          <a:xfrm>
            <a:off x="540004" y="130264"/>
            <a:ext cx="34925" cy="50165"/>
          </a:xfrm>
          <a:custGeom>
            <a:avLst/>
            <a:gdLst/>
            <a:ahLst/>
            <a:cxnLst/>
            <a:rect l="l" t="t" r="r" b="b"/>
            <a:pathLst>
              <a:path w="34925" h="50164">
                <a:moveTo>
                  <a:pt x="0" y="0"/>
                </a:moveTo>
                <a:lnTo>
                  <a:pt x="34755" y="49745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" name="object 130"/>
          <p:cNvSpPr/>
          <p:nvPr/>
        </p:nvSpPr>
        <p:spPr>
          <a:xfrm>
            <a:off x="540004" y="66006"/>
            <a:ext cx="80010" cy="114300"/>
          </a:xfrm>
          <a:custGeom>
            <a:avLst/>
            <a:gdLst/>
            <a:ahLst/>
            <a:cxnLst/>
            <a:rect l="l" t="t" r="r" b="b"/>
            <a:pathLst>
              <a:path w="80009" h="114300">
                <a:moveTo>
                  <a:pt x="0" y="0"/>
                </a:moveTo>
                <a:lnTo>
                  <a:pt x="79649" y="114002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" name="object 131"/>
          <p:cNvSpPr/>
          <p:nvPr/>
        </p:nvSpPr>
        <p:spPr>
          <a:xfrm>
            <a:off x="540004" y="1740"/>
            <a:ext cx="125095" cy="178435"/>
          </a:xfrm>
          <a:custGeom>
            <a:avLst/>
            <a:gdLst/>
            <a:ahLst/>
            <a:cxnLst/>
            <a:rect l="l" t="t" r="r" b="b"/>
            <a:pathLst>
              <a:path w="125095" h="178435">
                <a:moveTo>
                  <a:pt x="0" y="0"/>
                </a:moveTo>
                <a:lnTo>
                  <a:pt x="124551" y="178269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" name="object 132"/>
          <p:cNvSpPr/>
          <p:nvPr/>
        </p:nvSpPr>
        <p:spPr>
          <a:xfrm>
            <a:off x="58369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" name="object 133"/>
          <p:cNvSpPr/>
          <p:nvPr/>
        </p:nvSpPr>
        <p:spPr>
          <a:xfrm>
            <a:off x="62859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" name="object 134"/>
          <p:cNvSpPr/>
          <p:nvPr/>
        </p:nvSpPr>
        <p:spPr>
          <a:xfrm>
            <a:off x="67349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5" name="object 135"/>
          <p:cNvSpPr/>
          <p:nvPr/>
        </p:nvSpPr>
        <p:spPr>
          <a:xfrm>
            <a:off x="71839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6" name="object 136"/>
          <p:cNvSpPr/>
          <p:nvPr/>
        </p:nvSpPr>
        <p:spPr>
          <a:xfrm>
            <a:off x="76329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7" name="object 137"/>
          <p:cNvSpPr/>
          <p:nvPr/>
        </p:nvSpPr>
        <p:spPr>
          <a:xfrm>
            <a:off x="80819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8" name="object 138"/>
          <p:cNvSpPr/>
          <p:nvPr/>
        </p:nvSpPr>
        <p:spPr>
          <a:xfrm>
            <a:off x="85309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9" name="object 139"/>
          <p:cNvSpPr/>
          <p:nvPr/>
        </p:nvSpPr>
        <p:spPr>
          <a:xfrm>
            <a:off x="89799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0" name="object 140"/>
          <p:cNvSpPr/>
          <p:nvPr/>
        </p:nvSpPr>
        <p:spPr>
          <a:xfrm>
            <a:off x="94289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1" name="object 141"/>
          <p:cNvSpPr/>
          <p:nvPr/>
        </p:nvSpPr>
        <p:spPr>
          <a:xfrm>
            <a:off x="98779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2" name="object 142"/>
          <p:cNvSpPr/>
          <p:nvPr/>
        </p:nvSpPr>
        <p:spPr>
          <a:xfrm>
            <a:off x="103269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3" name="object 143"/>
          <p:cNvSpPr/>
          <p:nvPr/>
        </p:nvSpPr>
        <p:spPr>
          <a:xfrm>
            <a:off x="107758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4" name="object 144"/>
          <p:cNvSpPr/>
          <p:nvPr/>
        </p:nvSpPr>
        <p:spPr>
          <a:xfrm>
            <a:off x="112249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5" name="object 145"/>
          <p:cNvSpPr/>
          <p:nvPr/>
        </p:nvSpPr>
        <p:spPr>
          <a:xfrm>
            <a:off x="116738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6" name="object 146"/>
          <p:cNvSpPr/>
          <p:nvPr/>
        </p:nvSpPr>
        <p:spPr>
          <a:xfrm>
            <a:off x="121229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7" name="object 147"/>
          <p:cNvSpPr/>
          <p:nvPr/>
        </p:nvSpPr>
        <p:spPr>
          <a:xfrm>
            <a:off x="125719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8" name="object 148"/>
          <p:cNvSpPr/>
          <p:nvPr/>
        </p:nvSpPr>
        <p:spPr>
          <a:xfrm>
            <a:off x="130208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9" name="object 149"/>
          <p:cNvSpPr/>
          <p:nvPr/>
        </p:nvSpPr>
        <p:spPr>
          <a:xfrm>
            <a:off x="134699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0" name="object 150"/>
          <p:cNvSpPr/>
          <p:nvPr/>
        </p:nvSpPr>
        <p:spPr>
          <a:xfrm>
            <a:off x="139188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1" name="object 151"/>
          <p:cNvSpPr/>
          <p:nvPr/>
        </p:nvSpPr>
        <p:spPr>
          <a:xfrm>
            <a:off x="143678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2" name="object 152"/>
          <p:cNvSpPr/>
          <p:nvPr/>
        </p:nvSpPr>
        <p:spPr>
          <a:xfrm>
            <a:off x="148168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3" name="object 153"/>
          <p:cNvSpPr/>
          <p:nvPr/>
        </p:nvSpPr>
        <p:spPr>
          <a:xfrm>
            <a:off x="152658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4" name="object 154"/>
          <p:cNvSpPr/>
          <p:nvPr/>
        </p:nvSpPr>
        <p:spPr>
          <a:xfrm>
            <a:off x="157149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5" name="object 155"/>
          <p:cNvSpPr/>
          <p:nvPr/>
        </p:nvSpPr>
        <p:spPr>
          <a:xfrm>
            <a:off x="161638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6" name="object 156"/>
          <p:cNvSpPr/>
          <p:nvPr/>
        </p:nvSpPr>
        <p:spPr>
          <a:xfrm>
            <a:off x="166128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7" name="object 157"/>
          <p:cNvSpPr/>
          <p:nvPr/>
        </p:nvSpPr>
        <p:spPr>
          <a:xfrm>
            <a:off x="170618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8" name="object 158"/>
          <p:cNvSpPr/>
          <p:nvPr/>
        </p:nvSpPr>
        <p:spPr>
          <a:xfrm>
            <a:off x="17510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9" name="object 159"/>
          <p:cNvSpPr/>
          <p:nvPr/>
        </p:nvSpPr>
        <p:spPr>
          <a:xfrm>
            <a:off x="179598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0" name="object 160"/>
          <p:cNvSpPr/>
          <p:nvPr/>
        </p:nvSpPr>
        <p:spPr>
          <a:xfrm>
            <a:off x="18408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1" name="object 161"/>
          <p:cNvSpPr/>
          <p:nvPr/>
        </p:nvSpPr>
        <p:spPr>
          <a:xfrm>
            <a:off x="188578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2" name="object 162"/>
          <p:cNvSpPr/>
          <p:nvPr/>
        </p:nvSpPr>
        <p:spPr>
          <a:xfrm>
            <a:off x="193068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3" name="object 163"/>
          <p:cNvSpPr/>
          <p:nvPr/>
        </p:nvSpPr>
        <p:spPr>
          <a:xfrm>
            <a:off x="197557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4" name="object 164"/>
          <p:cNvSpPr/>
          <p:nvPr/>
        </p:nvSpPr>
        <p:spPr>
          <a:xfrm>
            <a:off x="202048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5" name="object 165"/>
          <p:cNvSpPr/>
          <p:nvPr/>
        </p:nvSpPr>
        <p:spPr>
          <a:xfrm>
            <a:off x="206538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6" name="object 166"/>
          <p:cNvSpPr/>
          <p:nvPr/>
        </p:nvSpPr>
        <p:spPr>
          <a:xfrm>
            <a:off x="21102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7" name="object 167"/>
          <p:cNvSpPr/>
          <p:nvPr/>
        </p:nvSpPr>
        <p:spPr>
          <a:xfrm>
            <a:off x="21551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8" name="object 168"/>
          <p:cNvSpPr/>
          <p:nvPr/>
        </p:nvSpPr>
        <p:spPr>
          <a:xfrm>
            <a:off x="22000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9" name="object 169"/>
          <p:cNvSpPr/>
          <p:nvPr/>
        </p:nvSpPr>
        <p:spPr>
          <a:xfrm>
            <a:off x="224498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0" name="object 170"/>
          <p:cNvSpPr/>
          <p:nvPr/>
        </p:nvSpPr>
        <p:spPr>
          <a:xfrm>
            <a:off x="22898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1" name="object 171"/>
          <p:cNvSpPr/>
          <p:nvPr/>
        </p:nvSpPr>
        <p:spPr>
          <a:xfrm>
            <a:off x="23347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2" name="object 172"/>
          <p:cNvSpPr/>
          <p:nvPr/>
        </p:nvSpPr>
        <p:spPr>
          <a:xfrm>
            <a:off x="23796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3" name="object 173"/>
          <p:cNvSpPr/>
          <p:nvPr/>
        </p:nvSpPr>
        <p:spPr>
          <a:xfrm>
            <a:off x="242458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4" name="object 174"/>
          <p:cNvSpPr/>
          <p:nvPr/>
        </p:nvSpPr>
        <p:spPr>
          <a:xfrm>
            <a:off x="246948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5" name="object 175"/>
          <p:cNvSpPr/>
          <p:nvPr/>
        </p:nvSpPr>
        <p:spPr>
          <a:xfrm>
            <a:off x="251437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6" name="object 176"/>
          <p:cNvSpPr/>
          <p:nvPr/>
        </p:nvSpPr>
        <p:spPr>
          <a:xfrm>
            <a:off x="255928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7" name="object 177"/>
          <p:cNvSpPr/>
          <p:nvPr/>
        </p:nvSpPr>
        <p:spPr>
          <a:xfrm>
            <a:off x="260418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8" name="object 178"/>
          <p:cNvSpPr/>
          <p:nvPr/>
        </p:nvSpPr>
        <p:spPr>
          <a:xfrm>
            <a:off x="26490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9" name="object 179"/>
          <p:cNvSpPr/>
          <p:nvPr/>
        </p:nvSpPr>
        <p:spPr>
          <a:xfrm>
            <a:off x="26939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0" name="object 180"/>
          <p:cNvSpPr/>
          <p:nvPr/>
        </p:nvSpPr>
        <p:spPr>
          <a:xfrm>
            <a:off x="273887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1" name="object 181"/>
          <p:cNvSpPr/>
          <p:nvPr/>
        </p:nvSpPr>
        <p:spPr>
          <a:xfrm>
            <a:off x="278377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2" name="object 182"/>
          <p:cNvSpPr/>
          <p:nvPr/>
        </p:nvSpPr>
        <p:spPr>
          <a:xfrm>
            <a:off x="282867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3" name="object 183"/>
          <p:cNvSpPr/>
          <p:nvPr/>
        </p:nvSpPr>
        <p:spPr>
          <a:xfrm>
            <a:off x="287358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4" name="object 184"/>
          <p:cNvSpPr/>
          <p:nvPr/>
        </p:nvSpPr>
        <p:spPr>
          <a:xfrm>
            <a:off x="291848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5" name="object 185"/>
          <p:cNvSpPr/>
          <p:nvPr/>
        </p:nvSpPr>
        <p:spPr>
          <a:xfrm>
            <a:off x="296337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6" name="object 186"/>
          <p:cNvSpPr/>
          <p:nvPr/>
        </p:nvSpPr>
        <p:spPr>
          <a:xfrm>
            <a:off x="300827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7" name="object 187"/>
          <p:cNvSpPr/>
          <p:nvPr/>
        </p:nvSpPr>
        <p:spPr>
          <a:xfrm>
            <a:off x="305317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8" name="object 188"/>
          <p:cNvSpPr/>
          <p:nvPr/>
        </p:nvSpPr>
        <p:spPr>
          <a:xfrm>
            <a:off x="309807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9" name="object 189"/>
          <p:cNvSpPr/>
          <p:nvPr/>
        </p:nvSpPr>
        <p:spPr>
          <a:xfrm>
            <a:off x="314297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0" name="object 190"/>
          <p:cNvSpPr/>
          <p:nvPr/>
        </p:nvSpPr>
        <p:spPr>
          <a:xfrm>
            <a:off x="318787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1" name="object 191"/>
          <p:cNvSpPr/>
          <p:nvPr/>
        </p:nvSpPr>
        <p:spPr>
          <a:xfrm>
            <a:off x="323277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2" name="object 192"/>
          <p:cNvSpPr/>
          <p:nvPr/>
        </p:nvSpPr>
        <p:spPr>
          <a:xfrm>
            <a:off x="327767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3" name="object 193"/>
          <p:cNvSpPr/>
          <p:nvPr/>
        </p:nvSpPr>
        <p:spPr>
          <a:xfrm>
            <a:off x="332257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4" name="object 194"/>
          <p:cNvSpPr/>
          <p:nvPr/>
        </p:nvSpPr>
        <p:spPr>
          <a:xfrm>
            <a:off x="336747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5" name="object 195"/>
          <p:cNvSpPr/>
          <p:nvPr/>
        </p:nvSpPr>
        <p:spPr>
          <a:xfrm>
            <a:off x="341237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6" name="object 196"/>
          <p:cNvSpPr/>
          <p:nvPr/>
        </p:nvSpPr>
        <p:spPr>
          <a:xfrm>
            <a:off x="345727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7" name="object 197"/>
          <p:cNvSpPr/>
          <p:nvPr/>
        </p:nvSpPr>
        <p:spPr>
          <a:xfrm>
            <a:off x="350217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8" name="object 198"/>
          <p:cNvSpPr/>
          <p:nvPr/>
        </p:nvSpPr>
        <p:spPr>
          <a:xfrm>
            <a:off x="354707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9" name="object 199"/>
          <p:cNvSpPr/>
          <p:nvPr/>
        </p:nvSpPr>
        <p:spPr>
          <a:xfrm>
            <a:off x="359197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0" name="object 200"/>
          <p:cNvSpPr/>
          <p:nvPr/>
        </p:nvSpPr>
        <p:spPr>
          <a:xfrm>
            <a:off x="363686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1" name="object 201"/>
          <p:cNvSpPr/>
          <p:nvPr/>
        </p:nvSpPr>
        <p:spPr>
          <a:xfrm>
            <a:off x="368177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2" name="object 202"/>
          <p:cNvSpPr/>
          <p:nvPr/>
        </p:nvSpPr>
        <p:spPr>
          <a:xfrm>
            <a:off x="372667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3" name="object 203"/>
          <p:cNvSpPr/>
          <p:nvPr/>
        </p:nvSpPr>
        <p:spPr>
          <a:xfrm>
            <a:off x="377157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4" name="object 204"/>
          <p:cNvSpPr/>
          <p:nvPr/>
        </p:nvSpPr>
        <p:spPr>
          <a:xfrm>
            <a:off x="381647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5" name="object 205"/>
          <p:cNvSpPr/>
          <p:nvPr/>
        </p:nvSpPr>
        <p:spPr>
          <a:xfrm>
            <a:off x="386136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6" name="object 206"/>
          <p:cNvSpPr/>
          <p:nvPr/>
        </p:nvSpPr>
        <p:spPr>
          <a:xfrm>
            <a:off x="390627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7" name="object 207"/>
          <p:cNvSpPr/>
          <p:nvPr/>
        </p:nvSpPr>
        <p:spPr>
          <a:xfrm>
            <a:off x="395116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8" name="object 208"/>
          <p:cNvSpPr/>
          <p:nvPr/>
        </p:nvSpPr>
        <p:spPr>
          <a:xfrm>
            <a:off x="399606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9" name="object 209"/>
          <p:cNvSpPr/>
          <p:nvPr/>
        </p:nvSpPr>
        <p:spPr>
          <a:xfrm>
            <a:off x="404097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0" name="object 210"/>
          <p:cNvSpPr/>
          <p:nvPr/>
        </p:nvSpPr>
        <p:spPr>
          <a:xfrm>
            <a:off x="408586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1" name="object 211"/>
          <p:cNvSpPr/>
          <p:nvPr/>
        </p:nvSpPr>
        <p:spPr>
          <a:xfrm>
            <a:off x="413077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2" name="object 212"/>
          <p:cNvSpPr/>
          <p:nvPr/>
        </p:nvSpPr>
        <p:spPr>
          <a:xfrm>
            <a:off x="417566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3" name="object 213"/>
          <p:cNvSpPr/>
          <p:nvPr/>
        </p:nvSpPr>
        <p:spPr>
          <a:xfrm>
            <a:off x="422056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4" name="object 214"/>
          <p:cNvSpPr/>
          <p:nvPr/>
        </p:nvSpPr>
        <p:spPr>
          <a:xfrm>
            <a:off x="426546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5" name="object 215"/>
          <p:cNvSpPr/>
          <p:nvPr/>
        </p:nvSpPr>
        <p:spPr>
          <a:xfrm>
            <a:off x="431036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6" name="object 216"/>
          <p:cNvSpPr/>
          <p:nvPr/>
        </p:nvSpPr>
        <p:spPr>
          <a:xfrm>
            <a:off x="435527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7" name="object 217"/>
          <p:cNvSpPr/>
          <p:nvPr/>
        </p:nvSpPr>
        <p:spPr>
          <a:xfrm>
            <a:off x="440016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8" name="object 218"/>
          <p:cNvSpPr/>
          <p:nvPr/>
        </p:nvSpPr>
        <p:spPr>
          <a:xfrm>
            <a:off x="444506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9" name="object 219"/>
          <p:cNvSpPr/>
          <p:nvPr/>
        </p:nvSpPr>
        <p:spPr>
          <a:xfrm>
            <a:off x="448996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0" name="object 220"/>
          <p:cNvSpPr/>
          <p:nvPr/>
        </p:nvSpPr>
        <p:spPr>
          <a:xfrm>
            <a:off x="453486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1" name="object 221"/>
          <p:cNvSpPr/>
          <p:nvPr/>
        </p:nvSpPr>
        <p:spPr>
          <a:xfrm>
            <a:off x="457976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2" name="object 222"/>
          <p:cNvSpPr/>
          <p:nvPr/>
        </p:nvSpPr>
        <p:spPr>
          <a:xfrm>
            <a:off x="462466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3" name="object 223"/>
          <p:cNvSpPr/>
          <p:nvPr/>
        </p:nvSpPr>
        <p:spPr>
          <a:xfrm>
            <a:off x="466956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4" name="object 224"/>
          <p:cNvSpPr/>
          <p:nvPr/>
        </p:nvSpPr>
        <p:spPr>
          <a:xfrm>
            <a:off x="471446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5" name="object 225"/>
          <p:cNvSpPr/>
          <p:nvPr/>
        </p:nvSpPr>
        <p:spPr>
          <a:xfrm>
            <a:off x="475936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6" name="object 226"/>
          <p:cNvSpPr/>
          <p:nvPr/>
        </p:nvSpPr>
        <p:spPr>
          <a:xfrm>
            <a:off x="480426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7" name="object 227"/>
          <p:cNvSpPr/>
          <p:nvPr/>
        </p:nvSpPr>
        <p:spPr>
          <a:xfrm>
            <a:off x="484916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8" name="object 228"/>
          <p:cNvSpPr/>
          <p:nvPr/>
        </p:nvSpPr>
        <p:spPr>
          <a:xfrm>
            <a:off x="489406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9" name="object 229"/>
          <p:cNvSpPr/>
          <p:nvPr/>
        </p:nvSpPr>
        <p:spPr>
          <a:xfrm>
            <a:off x="493896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0" name="object 230"/>
          <p:cNvSpPr/>
          <p:nvPr/>
        </p:nvSpPr>
        <p:spPr>
          <a:xfrm>
            <a:off x="498386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1" name="object 231"/>
          <p:cNvSpPr/>
          <p:nvPr/>
        </p:nvSpPr>
        <p:spPr>
          <a:xfrm>
            <a:off x="502876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2" name="object 232"/>
          <p:cNvSpPr/>
          <p:nvPr/>
        </p:nvSpPr>
        <p:spPr>
          <a:xfrm>
            <a:off x="507365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3" name="object 233"/>
          <p:cNvSpPr/>
          <p:nvPr/>
        </p:nvSpPr>
        <p:spPr>
          <a:xfrm>
            <a:off x="511856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4" name="object 234"/>
          <p:cNvSpPr/>
          <p:nvPr/>
        </p:nvSpPr>
        <p:spPr>
          <a:xfrm>
            <a:off x="516346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5" name="object 235"/>
          <p:cNvSpPr/>
          <p:nvPr/>
        </p:nvSpPr>
        <p:spPr>
          <a:xfrm>
            <a:off x="520836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6" name="object 236"/>
          <p:cNvSpPr/>
          <p:nvPr/>
        </p:nvSpPr>
        <p:spPr>
          <a:xfrm>
            <a:off x="525326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7" name="object 237"/>
          <p:cNvSpPr/>
          <p:nvPr/>
        </p:nvSpPr>
        <p:spPr>
          <a:xfrm>
            <a:off x="529815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8" name="object 238"/>
          <p:cNvSpPr/>
          <p:nvPr/>
        </p:nvSpPr>
        <p:spPr>
          <a:xfrm>
            <a:off x="8437295" y="435254"/>
            <a:ext cx="501611" cy="10008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9" name="object 239"/>
          <p:cNvSpPr/>
          <p:nvPr/>
        </p:nvSpPr>
        <p:spPr>
          <a:xfrm>
            <a:off x="8126082" y="360006"/>
            <a:ext cx="249923" cy="242493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2" name="object 242"/>
          <p:cNvSpPr/>
          <p:nvPr/>
        </p:nvSpPr>
        <p:spPr>
          <a:xfrm>
            <a:off x="3567942" y="0"/>
            <a:ext cx="3556635" cy="1080135"/>
          </a:xfrm>
          <a:custGeom>
            <a:avLst/>
            <a:gdLst/>
            <a:ahLst/>
            <a:cxnLst/>
            <a:rect l="l" t="t" r="r" b="b"/>
            <a:pathLst>
              <a:path w="3556634" h="1080135">
                <a:moveTo>
                  <a:pt x="3556128" y="0"/>
                </a:moveTo>
                <a:lnTo>
                  <a:pt x="0" y="0"/>
                </a:lnTo>
                <a:lnTo>
                  <a:pt x="15653" y="29729"/>
                </a:lnTo>
                <a:lnTo>
                  <a:pt x="38721" y="71129"/>
                </a:lnTo>
                <a:lnTo>
                  <a:pt x="62733" y="111919"/>
                </a:lnTo>
                <a:lnTo>
                  <a:pt x="87673" y="152086"/>
                </a:lnTo>
                <a:lnTo>
                  <a:pt x="113526" y="191613"/>
                </a:lnTo>
                <a:lnTo>
                  <a:pt x="140278" y="230487"/>
                </a:lnTo>
                <a:lnTo>
                  <a:pt x="167915" y="268692"/>
                </a:lnTo>
                <a:lnTo>
                  <a:pt x="196421" y="306214"/>
                </a:lnTo>
                <a:lnTo>
                  <a:pt x="225781" y="343038"/>
                </a:lnTo>
                <a:lnTo>
                  <a:pt x="255982" y="379150"/>
                </a:lnTo>
                <a:lnTo>
                  <a:pt x="287007" y="414533"/>
                </a:lnTo>
                <a:lnTo>
                  <a:pt x="318843" y="449175"/>
                </a:lnTo>
                <a:lnTo>
                  <a:pt x="351474" y="483059"/>
                </a:lnTo>
                <a:lnTo>
                  <a:pt x="384886" y="516172"/>
                </a:lnTo>
                <a:lnTo>
                  <a:pt x="419064" y="548498"/>
                </a:lnTo>
                <a:lnTo>
                  <a:pt x="453994" y="580023"/>
                </a:lnTo>
                <a:lnTo>
                  <a:pt x="489660" y="610732"/>
                </a:lnTo>
                <a:lnTo>
                  <a:pt x="526047" y="640610"/>
                </a:lnTo>
                <a:lnTo>
                  <a:pt x="563142" y="669643"/>
                </a:lnTo>
                <a:lnTo>
                  <a:pt x="600929" y="697815"/>
                </a:lnTo>
                <a:lnTo>
                  <a:pt x="639394" y="725112"/>
                </a:lnTo>
                <a:lnTo>
                  <a:pt x="678522" y="751520"/>
                </a:lnTo>
                <a:lnTo>
                  <a:pt x="718297" y="777023"/>
                </a:lnTo>
                <a:lnTo>
                  <a:pt x="758706" y="801606"/>
                </a:lnTo>
                <a:lnTo>
                  <a:pt x="799733" y="825256"/>
                </a:lnTo>
                <a:lnTo>
                  <a:pt x="841364" y="847957"/>
                </a:lnTo>
                <a:lnTo>
                  <a:pt x="883585" y="869694"/>
                </a:lnTo>
                <a:lnTo>
                  <a:pt x="926379" y="890453"/>
                </a:lnTo>
                <a:lnTo>
                  <a:pt x="969733" y="910219"/>
                </a:lnTo>
                <a:lnTo>
                  <a:pt x="1013632" y="928977"/>
                </a:lnTo>
                <a:lnTo>
                  <a:pt x="1058060" y="946713"/>
                </a:lnTo>
                <a:lnTo>
                  <a:pt x="1103004" y="963411"/>
                </a:lnTo>
                <a:lnTo>
                  <a:pt x="1148449" y="979057"/>
                </a:lnTo>
                <a:lnTo>
                  <a:pt x="1194379" y="993637"/>
                </a:lnTo>
                <a:lnTo>
                  <a:pt x="1240780" y="1007134"/>
                </a:lnTo>
                <a:lnTo>
                  <a:pt x="1287638" y="1019536"/>
                </a:lnTo>
                <a:lnTo>
                  <a:pt x="1334937" y="1030826"/>
                </a:lnTo>
                <a:lnTo>
                  <a:pt x="1382662" y="1040991"/>
                </a:lnTo>
                <a:lnTo>
                  <a:pt x="1430800" y="1050015"/>
                </a:lnTo>
                <a:lnTo>
                  <a:pt x="1479335" y="1057884"/>
                </a:lnTo>
                <a:lnTo>
                  <a:pt x="1528252" y="1064582"/>
                </a:lnTo>
                <a:lnTo>
                  <a:pt x="1577537" y="1070096"/>
                </a:lnTo>
                <a:lnTo>
                  <a:pt x="1627175" y="1074410"/>
                </a:lnTo>
                <a:lnTo>
                  <a:pt x="1677152" y="1077510"/>
                </a:lnTo>
                <a:lnTo>
                  <a:pt x="1727452" y="1079380"/>
                </a:lnTo>
                <a:lnTo>
                  <a:pt x="1778059" y="1080007"/>
                </a:lnTo>
                <a:lnTo>
                  <a:pt x="1828669" y="1079380"/>
                </a:lnTo>
                <a:lnTo>
                  <a:pt x="1878970" y="1077510"/>
                </a:lnTo>
                <a:lnTo>
                  <a:pt x="1928949" y="1074410"/>
                </a:lnTo>
                <a:lnTo>
                  <a:pt x="1978589" y="1070095"/>
                </a:lnTo>
                <a:lnTo>
                  <a:pt x="2027875" y="1064581"/>
                </a:lnTo>
                <a:lnTo>
                  <a:pt x="2076795" y="1057882"/>
                </a:lnTo>
                <a:lnTo>
                  <a:pt x="2125331" y="1050013"/>
                </a:lnTo>
                <a:lnTo>
                  <a:pt x="2173471" y="1040988"/>
                </a:lnTo>
                <a:lnTo>
                  <a:pt x="2221198" y="1030823"/>
                </a:lnTo>
                <a:lnTo>
                  <a:pt x="2268499" y="1019532"/>
                </a:lnTo>
                <a:lnTo>
                  <a:pt x="2315358" y="1007130"/>
                </a:lnTo>
                <a:lnTo>
                  <a:pt x="2361761" y="993631"/>
                </a:lnTo>
                <a:lnTo>
                  <a:pt x="2407692" y="979051"/>
                </a:lnTo>
                <a:lnTo>
                  <a:pt x="2453138" y="963403"/>
                </a:lnTo>
                <a:lnTo>
                  <a:pt x="2498084" y="946704"/>
                </a:lnTo>
                <a:lnTo>
                  <a:pt x="2542514" y="928968"/>
                </a:lnTo>
                <a:lnTo>
                  <a:pt x="2586414" y="910208"/>
                </a:lnTo>
                <a:lnTo>
                  <a:pt x="2629769" y="890441"/>
                </a:lnTo>
                <a:lnTo>
                  <a:pt x="2672564" y="869681"/>
                </a:lnTo>
                <a:lnTo>
                  <a:pt x="2714786" y="847942"/>
                </a:lnTo>
                <a:lnTo>
                  <a:pt x="2756418" y="825240"/>
                </a:lnTo>
                <a:lnTo>
                  <a:pt x="2797446" y="801589"/>
                </a:lnTo>
                <a:lnTo>
                  <a:pt x="2837856" y="777004"/>
                </a:lnTo>
                <a:lnTo>
                  <a:pt x="2877632" y="751500"/>
                </a:lnTo>
                <a:lnTo>
                  <a:pt x="2916760" y="725091"/>
                </a:lnTo>
                <a:lnTo>
                  <a:pt x="2955226" y="697792"/>
                </a:lnTo>
                <a:lnTo>
                  <a:pt x="2993014" y="669618"/>
                </a:lnTo>
                <a:lnTo>
                  <a:pt x="3030109" y="640584"/>
                </a:lnTo>
                <a:lnTo>
                  <a:pt x="3066498" y="610704"/>
                </a:lnTo>
                <a:lnTo>
                  <a:pt x="3102164" y="579994"/>
                </a:lnTo>
                <a:lnTo>
                  <a:pt x="3137094" y="548467"/>
                </a:lnTo>
                <a:lnTo>
                  <a:pt x="3171272" y="516139"/>
                </a:lnTo>
                <a:lnTo>
                  <a:pt x="3204685" y="483025"/>
                </a:lnTo>
                <a:lnTo>
                  <a:pt x="3237316" y="449139"/>
                </a:lnTo>
                <a:lnTo>
                  <a:pt x="3269152" y="414496"/>
                </a:lnTo>
                <a:lnTo>
                  <a:pt x="3300177" y="379110"/>
                </a:lnTo>
                <a:lnTo>
                  <a:pt x="3330377" y="342998"/>
                </a:lnTo>
                <a:lnTo>
                  <a:pt x="3359738" y="306172"/>
                </a:lnTo>
                <a:lnTo>
                  <a:pt x="3388244" y="268648"/>
                </a:lnTo>
                <a:lnTo>
                  <a:pt x="3415880" y="230441"/>
                </a:lnTo>
                <a:lnTo>
                  <a:pt x="3442632" y="191566"/>
                </a:lnTo>
                <a:lnTo>
                  <a:pt x="3468485" y="152037"/>
                </a:lnTo>
                <a:lnTo>
                  <a:pt x="3493425" y="111869"/>
                </a:lnTo>
                <a:lnTo>
                  <a:pt x="3517436" y="71076"/>
                </a:lnTo>
                <a:lnTo>
                  <a:pt x="3540504" y="29675"/>
                </a:lnTo>
                <a:lnTo>
                  <a:pt x="3556128" y="0"/>
                </a:lnTo>
                <a:close/>
              </a:path>
            </a:pathLst>
          </a:custGeom>
          <a:solidFill>
            <a:srgbClr val="007D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3" name="object 24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pc="125" dirty="0"/>
              <a:t>5</a:t>
            </a:r>
          </a:p>
        </p:txBody>
      </p:sp>
      <p:sp>
        <p:nvSpPr>
          <p:cNvPr id="244" name="object 244"/>
          <p:cNvSpPr/>
          <p:nvPr/>
        </p:nvSpPr>
        <p:spPr>
          <a:xfrm>
            <a:off x="1872183" y="4534268"/>
            <a:ext cx="6172314" cy="750697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5" name="object 245"/>
          <p:cNvSpPr/>
          <p:nvPr/>
        </p:nvSpPr>
        <p:spPr>
          <a:xfrm>
            <a:off x="1729181" y="4534268"/>
            <a:ext cx="566204" cy="75069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6" name="object 246"/>
          <p:cNvSpPr/>
          <p:nvPr/>
        </p:nvSpPr>
        <p:spPr>
          <a:xfrm>
            <a:off x="1352270" y="4532719"/>
            <a:ext cx="907719" cy="753795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7" name="object 247"/>
          <p:cNvSpPr/>
          <p:nvPr/>
        </p:nvSpPr>
        <p:spPr>
          <a:xfrm>
            <a:off x="1352270" y="5346636"/>
            <a:ext cx="6022454" cy="85267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8" name="object 248"/>
          <p:cNvSpPr/>
          <p:nvPr/>
        </p:nvSpPr>
        <p:spPr>
          <a:xfrm>
            <a:off x="1550669" y="4982514"/>
            <a:ext cx="112395" cy="112395"/>
          </a:xfrm>
          <a:custGeom>
            <a:avLst/>
            <a:gdLst/>
            <a:ahLst/>
            <a:cxnLst/>
            <a:rect l="l" t="t" r="r" b="b"/>
            <a:pathLst>
              <a:path w="112394" h="112395">
                <a:moveTo>
                  <a:pt x="15925" y="0"/>
                </a:moveTo>
                <a:lnTo>
                  <a:pt x="0" y="111874"/>
                </a:lnTo>
                <a:lnTo>
                  <a:pt x="111899" y="95948"/>
                </a:lnTo>
                <a:lnTo>
                  <a:pt x="1592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9" name="object 249"/>
          <p:cNvSpPr/>
          <p:nvPr/>
        </p:nvSpPr>
        <p:spPr>
          <a:xfrm>
            <a:off x="1582432" y="4806264"/>
            <a:ext cx="255904" cy="255904"/>
          </a:xfrm>
          <a:custGeom>
            <a:avLst/>
            <a:gdLst/>
            <a:ahLst/>
            <a:cxnLst/>
            <a:rect l="l" t="t" r="r" b="b"/>
            <a:pathLst>
              <a:path w="255905" h="255904">
                <a:moveTo>
                  <a:pt x="159905" y="0"/>
                </a:moveTo>
                <a:lnTo>
                  <a:pt x="0" y="159905"/>
                </a:lnTo>
                <a:lnTo>
                  <a:pt x="95961" y="255879"/>
                </a:lnTo>
                <a:lnTo>
                  <a:pt x="127914" y="223913"/>
                </a:lnTo>
                <a:lnTo>
                  <a:pt x="95961" y="223913"/>
                </a:lnTo>
                <a:lnTo>
                  <a:pt x="79984" y="207937"/>
                </a:lnTo>
                <a:lnTo>
                  <a:pt x="112015" y="175894"/>
                </a:lnTo>
                <a:lnTo>
                  <a:pt x="47929" y="175894"/>
                </a:lnTo>
                <a:lnTo>
                  <a:pt x="31927" y="159905"/>
                </a:lnTo>
                <a:lnTo>
                  <a:pt x="175907" y="15976"/>
                </a:lnTo>
                <a:lnTo>
                  <a:pt x="159905" y="0"/>
                </a:lnTo>
                <a:close/>
              </a:path>
              <a:path w="255905" h="255904">
                <a:moveTo>
                  <a:pt x="239877" y="79946"/>
                </a:moveTo>
                <a:lnTo>
                  <a:pt x="95961" y="223913"/>
                </a:lnTo>
                <a:lnTo>
                  <a:pt x="127914" y="223913"/>
                </a:lnTo>
                <a:lnTo>
                  <a:pt x="255854" y="95923"/>
                </a:lnTo>
                <a:lnTo>
                  <a:pt x="239877" y="79946"/>
                </a:lnTo>
                <a:close/>
              </a:path>
              <a:path w="255905" h="255904">
                <a:moveTo>
                  <a:pt x="191871" y="31991"/>
                </a:moveTo>
                <a:lnTo>
                  <a:pt x="47929" y="175894"/>
                </a:lnTo>
                <a:lnTo>
                  <a:pt x="112015" y="175894"/>
                </a:lnTo>
                <a:lnTo>
                  <a:pt x="223901" y="63969"/>
                </a:lnTo>
                <a:lnTo>
                  <a:pt x="191871" y="3199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0" name="object 250"/>
          <p:cNvSpPr/>
          <p:nvPr/>
        </p:nvSpPr>
        <p:spPr>
          <a:xfrm>
            <a:off x="1760016" y="4752540"/>
            <a:ext cx="134696" cy="134699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1" name="object 251"/>
          <p:cNvSpPr txBox="1"/>
          <p:nvPr/>
        </p:nvSpPr>
        <p:spPr>
          <a:xfrm>
            <a:off x="2459075" y="4571276"/>
            <a:ext cx="4693285" cy="609600"/>
          </a:xfrm>
          <a:prstGeom prst="rect">
            <a:avLst/>
          </a:prstGeom>
        </p:spPr>
        <p:txBody>
          <a:bodyPr vert="horz" wrap="square" lIns="0" tIns="762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00"/>
              </a:spcBef>
            </a:pPr>
            <a:r>
              <a:rPr sz="1500" b="1" spc="-135" dirty="0">
                <a:solidFill>
                  <a:srgbClr val="231F20"/>
                </a:solidFill>
                <a:latin typeface="Malgun Gothic"/>
                <a:cs typeface="Malgun Gothic"/>
              </a:rPr>
              <a:t>▶</a:t>
            </a:r>
            <a:r>
              <a:rPr sz="1500" b="1" spc="-345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500" b="1" spc="-225" dirty="0" err="1" smtClean="0">
                <a:solidFill>
                  <a:srgbClr val="231F20"/>
                </a:solidFill>
                <a:latin typeface="Malgun Gothic"/>
                <a:cs typeface="Malgun Gothic"/>
              </a:rPr>
              <a:t>조사에</a:t>
            </a:r>
            <a:r>
              <a:rPr sz="1500" b="1" spc="-345" dirty="0" smtClean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500" b="1" spc="-225" dirty="0">
                <a:solidFill>
                  <a:srgbClr val="231F20"/>
                </a:solidFill>
                <a:latin typeface="Malgun Gothic"/>
                <a:cs typeface="Malgun Gothic"/>
              </a:rPr>
              <a:t>적극적으로</a:t>
            </a:r>
            <a:r>
              <a:rPr sz="1500" b="1" spc="-345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500" b="1" spc="-225" dirty="0">
                <a:solidFill>
                  <a:srgbClr val="231F20"/>
                </a:solidFill>
                <a:latin typeface="Malgun Gothic"/>
                <a:cs typeface="Malgun Gothic"/>
              </a:rPr>
              <a:t>협조하도록</a:t>
            </a:r>
            <a:r>
              <a:rPr sz="1500" b="1" spc="-345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500" b="1" spc="-155" dirty="0">
                <a:solidFill>
                  <a:srgbClr val="231F20"/>
                </a:solidFill>
                <a:latin typeface="Malgun Gothic"/>
                <a:cs typeface="Malgun Gothic"/>
              </a:rPr>
              <a:t>함.</a:t>
            </a:r>
            <a:endParaRPr sz="1500" dirty="0">
              <a:latin typeface="Malgun Gothic"/>
              <a:cs typeface="Malgun Gothic"/>
            </a:endParaRPr>
          </a:p>
          <a:p>
            <a:pPr marL="12700">
              <a:lnSpc>
                <a:spcPct val="100000"/>
              </a:lnSpc>
              <a:spcBef>
                <a:spcPts val="495"/>
              </a:spcBef>
            </a:pPr>
            <a:r>
              <a:rPr sz="1500" b="1" spc="-135" dirty="0">
                <a:solidFill>
                  <a:srgbClr val="231F20"/>
                </a:solidFill>
                <a:latin typeface="Malgun Gothic"/>
                <a:cs typeface="Malgun Gothic"/>
              </a:rPr>
              <a:t>▶</a:t>
            </a:r>
            <a:r>
              <a:rPr sz="1500" b="1" spc="-350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500" b="1" spc="-215" dirty="0">
                <a:solidFill>
                  <a:srgbClr val="231F20"/>
                </a:solidFill>
                <a:latin typeface="Malgun Gothic"/>
                <a:cs typeface="Malgun Gothic"/>
              </a:rPr>
              <a:t>신고자는</a:t>
            </a:r>
            <a:r>
              <a:rPr sz="1500" b="1" spc="-350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500" b="1" spc="-215" dirty="0">
                <a:solidFill>
                  <a:srgbClr val="231F20"/>
                </a:solidFill>
                <a:latin typeface="Malgun Gothic"/>
                <a:cs typeface="Malgun Gothic"/>
              </a:rPr>
              <a:t>법적으로</a:t>
            </a:r>
            <a:r>
              <a:rPr sz="1500" b="1" spc="-350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500" b="1" spc="-215" dirty="0">
                <a:solidFill>
                  <a:srgbClr val="231F20"/>
                </a:solidFill>
                <a:latin typeface="Malgun Gothic"/>
                <a:cs typeface="Malgun Gothic"/>
              </a:rPr>
              <a:t>비밀보장</a:t>
            </a:r>
            <a:r>
              <a:rPr sz="1500" b="1" spc="-350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500" b="1" spc="-100" dirty="0">
                <a:solidFill>
                  <a:srgbClr val="231F20"/>
                </a:solidFill>
                <a:latin typeface="Malgun Gothic"/>
                <a:cs typeface="Malgun Gothic"/>
              </a:rPr>
              <a:t>됨.</a:t>
            </a:r>
            <a:r>
              <a:rPr sz="1500" b="1" spc="-350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500" b="1" spc="-215" dirty="0">
                <a:solidFill>
                  <a:srgbClr val="231F20"/>
                </a:solidFill>
                <a:latin typeface="Malgun Gothic"/>
                <a:cs typeface="Malgun Gothic"/>
              </a:rPr>
              <a:t>(아동학대처벌법</a:t>
            </a:r>
            <a:r>
              <a:rPr sz="1500" b="1" spc="-350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500" b="1" spc="-175" dirty="0">
                <a:solidFill>
                  <a:srgbClr val="231F20"/>
                </a:solidFill>
                <a:latin typeface="Malgun Gothic"/>
                <a:cs typeface="Malgun Gothic"/>
              </a:rPr>
              <a:t>제10조제3항)</a:t>
            </a:r>
            <a:endParaRPr sz="1500" dirty="0">
              <a:latin typeface="Malgun Gothic"/>
              <a:cs typeface="Malgun Gothic"/>
            </a:endParaRPr>
          </a:p>
        </p:txBody>
      </p:sp>
      <p:sp>
        <p:nvSpPr>
          <p:cNvPr id="252" name="object 252"/>
          <p:cNvSpPr/>
          <p:nvPr/>
        </p:nvSpPr>
        <p:spPr>
          <a:xfrm>
            <a:off x="8522563" y="5772073"/>
            <a:ext cx="46355" cy="194945"/>
          </a:xfrm>
          <a:custGeom>
            <a:avLst/>
            <a:gdLst/>
            <a:ahLst/>
            <a:cxnLst/>
            <a:rect l="l" t="t" r="r" b="b"/>
            <a:pathLst>
              <a:path w="46354" h="194945">
                <a:moveTo>
                  <a:pt x="44996" y="0"/>
                </a:moveTo>
                <a:lnTo>
                  <a:pt x="13218" y="32179"/>
                </a:lnTo>
                <a:lnTo>
                  <a:pt x="1698" y="57479"/>
                </a:lnTo>
                <a:lnTo>
                  <a:pt x="3890" y="70205"/>
                </a:lnTo>
                <a:lnTo>
                  <a:pt x="9186" y="82484"/>
                </a:lnTo>
                <a:lnTo>
                  <a:pt x="15201" y="93980"/>
                </a:lnTo>
                <a:lnTo>
                  <a:pt x="15146" y="104070"/>
                </a:lnTo>
                <a:lnTo>
                  <a:pt x="9825" y="117079"/>
                </a:lnTo>
                <a:lnTo>
                  <a:pt x="3391" y="130457"/>
                </a:lnTo>
                <a:lnTo>
                  <a:pt x="0" y="141655"/>
                </a:lnTo>
                <a:lnTo>
                  <a:pt x="9767" y="182368"/>
                </a:lnTo>
                <a:lnTo>
                  <a:pt x="22847" y="194868"/>
                </a:lnTo>
                <a:lnTo>
                  <a:pt x="28625" y="186474"/>
                </a:lnTo>
                <a:lnTo>
                  <a:pt x="26365" y="183883"/>
                </a:lnTo>
                <a:lnTo>
                  <a:pt x="14858" y="167098"/>
                </a:lnTo>
                <a:lnTo>
                  <a:pt x="9275" y="149369"/>
                </a:lnTo>
                <a:lnTo>
                  <a:pt x="10557" y="130685"/>
                </a:lnTo>
                <a:lnTo>
                  <a:pt x="19646" y="111036"/>
                </a:lnTo>
                <a:lnTo>
                  <a:pt x="23215" y="105651"/>
                </a:lnTo>
                <a:lnTo>
                  <a:pt x="24384" y="100444"/>
                </a:lnTo>
                <a:lnTo>
                  <a:pt x="14211" y="68630"/>
                </a:lnTo>
                <a:lnTo>
                  <a:pt x="11137" y="49803"/>
                </a:lnTo>
                <a:lnTo>
                  <a:pt x="19551" y="31851"/>
                </a:lnTo>
                <a:lnTo>
                  <a:pt x="33270" y="15795"/>
                </a:lnTo>
                <a:lnTo>
                  <a:pt x="46113" y="2654"/>
                </a:lnTo>
                <a:lnTo>
                  <a:pt x="44996" y="0"/>
                </a:lnTo>
                <a:close/>
              </a:path>
            </a:pathLst>
          </a:custGeom>
          <a:solidFill>
            <a:srgbClr val="05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3" name="object 253"/>
          <p:cNvSpPr/>
          <p:nvPr/>
        </p:nvSpPr>
        <p:spPr>
          <a:xfrm>
            <a:off x="8468276" y="5928207"/>
            <a:ext cx="24765" cy="142875"/>
          </a:xfrm>
          <a:custGeom>
            <a:avLst/>
            <a:gdLst/>
            <a:ahLst/>
            <a:cxnLst/>
            <a:rect l="l" t="t" r="r" b="b"/>
            <a:pathLst>
              <a:path w="24765" h="142875">
                <a:moveTo>
                  <a:pt x="20086" y="0"/>
                </a:moveTo>
                <a:lnTo>
                  <a:pt x="18422" y="965"/>
                </a:lnTo>
                <a:lnTo>
                  <a:pt x="10448" y="13923"/>
                </a:lnTo>
                <a:lnTo>
                  <a:pt x="3853" y="25912"/>
                </a:lnTo>
                <a:lnTo>
                  <a:pt x="0" y="38518"/>
                </a:lnTo>
                <a:lnTo>
                  <a:pt x="616" y="52705"/>
                </a:lnTo>
                <a:lnTo>
                  <a:pt x="2890" y="57696"/>
                </a:lnTo>
                <a:lnTo>
                  <a:pt x="5671" y="62395"/>
                </a:lnTo>
                <a:lnTo>
                  <a:pt x="8948" y="66814"/>
                </a:lnTo>
                <a:lnTo>
                  <a:pt x="11755" y="73394"/>
                </a:lnTo>
                <a:lnTo>
                  <a:pt x="12712" y="80803"/>
                </a:lnTo>
                <a:lnTo>
                  <a:pt x="12561" y="88374"/>
                </a:lnTo>
                <a:lnTo>
                  <a:pt x="12046" y="95440"/>
                </a:lnTo>
                <a:lnTo>
                  <a:pt x="11591" y="107170"/>
                </a:lnTo>
                <a:lnTo>
                  <a:pt x="12169" y="118197"/>
                </a:lnTo>
                <a:lnTo>
                  <a:pt x="14234" y="128964"/>
                </a:lnTo>
                <a:lnTo>
                  <a:pt x="18244" y="139915"/>
                </a:lnTo>
                <a:lnTo>
                  <a:pt x="19514" y="142684"/>
                </a:lnTo>
                <a:lnTo>
                  <a:pt x="24480" y="136067"/>
                </a:lnTo>
                <a:lnTo>
                  <a:pt x="23857" y="133819"/>
                </a:lnTo>
                <a:lnTo>
                  <a:pt x="20923" y="116719"/>
                </a:lnTo>
                <a:lnTo>
                  <a:pt x="20346" y="99991"/>
                </a:lnTo>
                <a:lnTo>
                  <a:pt x="20178" y="83318"/>
                </a:lnTo>
                <a:lnTo>
                  <a:pt x="18473" y="66382"/>
                </a:lnTo>
                <a:lnTo>
                  <a:pt x="17114" y="58864"/>
                </a:lnTo>
                <a:lnTo>
                  <a:pt x="10827" y="52146"/>
                </a:lnTo>
                <a:lnTo>
                  <a:pt x="6966" y="45808"/>
                </a:lnTo>
                <a:lnTo>
                  <a:pt x="5252" y="35793"/>
                </a:lnTo>
                <a:lnTo>
                  <a:pt x="8587" y="23829"/>
                </a:lnTo>
                <a:lnTo>
                  <a:pt x="14230" y="11749"/>
                </a:lnTo>
                <a:lnTo>
                  <a:pt x="19438" y="1384"/>
                </a:lnTo>
                <a:lnTo>
                  <a:pt x="20086" y="0"/>
                </a:lnTo>
                <a:close/>
              </a:path>
            </a:pathLst>
          </a:custGeom>
          <a:solidFill>
            <a:srgbClr val="05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4" name="object 254"/>
          <p:cNvSpPr/>
          <p:nvPr/>
        </p:nvSpPr>
        <p:spPr>
          <a:xfrm>
            <a:off x="7912074" y="6691655"/>
            <a:ext cx="2113521" cy="297294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5" name="object 255"/>
          <p:cNvSpPr/>
          <p:nvPr/>
        </p:nvSpPr>
        <p:spPr>
          <a:xfrm>
            <a:off x="8341414" y="4588792"/>
            <a:ext cx="1522522" cy="2431216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56" name="그림 255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80500" y="352425"/>
            <a:ext cx="1145310" cy="30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4774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604334" y="1304506"/>
            <a:ext cx="147574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 spc="-165" dirty="0">
                <a:solidFill>
                  <a:srgbClr val="007DC4"/>
                </a:solidFill>
                <a:latin typeface="Malgun Gothic"/>
                <a:cs typeface="Malgun Gothic"/>
              </a:rPr>
              <a:t>신고양식</a:t>
            </a:r>
            <a:r>
              <a:rPr sz="2000" b="1" spc="-350" dirty="0">
                <a:solidFill>
                  <a:srgbClr val="007DC4"/>
                </a:solidFill>
                <a:latin typeface="Malgun Gothic"/>
                <a:cs typeface="Malgun Gothic"/>
              </a:rPr>
              <a:t> </a:t>
            </a:r>
            <a:r>
              <a:rPr sz="2000" b="1" spc="-180" dirty="0">
                <a:solidFill>
                  <a:srgbClr val="007DC4"/>
                </a:solidFill>
                <a:latin typeface="Malgun Gothic"/>
                <a:cs typeface="Malgun Gothic"/>
              </a:rPr>
              <a:t>예시</a:t>
            </a:r>
            <a:endParaRPr sz="2000">
              <a:latin typeface="Malgun Gothic"/>
              <a:cs typeface="Malgun Gothic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7294283" y="12"/>
            <a:ext cx="2858135" cy="180340"/>
          </a:xfrm>
          <a:custGeom>
            <a:avLst/>
            <a:gdLst/>
            <a:ahLst/>
            <a:cxnLst/>
            <a:rect l="l" t="t" r="r" b="b"/>
            <a:pathLst>
              <a:path w="2858134" h="180340">
                <a:moveTo>
                  <a:pt x="0" y="179997"/>
                </a:moveTo>
                <a:lnTo>
                  <a:pt x="2857728" y="179997"/>
                </a:lnTo>
                <a:lnTo>
                  <a:pt x="2857728" y="0"/>
                </a:lnTo>
                <a:lnTo>
                  <a:pt x="0" y="0"/>
                </a:lnTo>
                <a:lnTo>
                  <a:pt x="0" y="179997"/>
                </a:lnTo>
                <a:close/>
              </a:path>
            </a:pathLst>
          </a:custGeom>
          <a:solidFill>
            <a:srgbClr val="007D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40004" y="12"/>
            <a:ext cx="2854960" cy="180340"/>
          </a:xfrm>
          <a:custGeom>
            <a:avLst/>
            <a:gdLst/>
            <a:ahLst/>
            <a:cxnLst/>
            <a:rect l="l" t="t" r="r" b="b"/>
            <a:pathLst>
              <a:path w="2854960" h="180340">
                <a:moveTo>
                  <a:pt x="0" y="179997"/>
                </a:moveTo>
                <a:lnTo>
                  <a:pt x="2854363" y="179997"/>
                </a:lnTo>
                <a:lnTo>
                  <a:pt x="2854363" y="0"/>
                </a:lnTo>
                <a:lnTo>
                  <a:pt x="0" y="0"/>
                </a:lnTo>
                <a:lnTo>
                  <a:pt x="0" y="179997"/>
                </a:lnTo>
                <a:close/>
              </a:path>
            </a:pathLst>
          </a:custGeom>
          <a:solidFill>
            <a:srgbClr val="007D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34354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538844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543334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547824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552314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556804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561294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565784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570274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574764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579253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583744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588234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592724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597214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601703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606194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610683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615173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619664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624153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628644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633133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637623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642113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646603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651094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655583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660073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664563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669053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673543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678033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682523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687013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691503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695993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700483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704973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709463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713953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718443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722932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727423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731912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736403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740893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74538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749873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754362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758852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763343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767833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772323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776812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78130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785792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790282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794772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799262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803752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80824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81273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817222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821712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826202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830692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835182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839672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844161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84865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853142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857632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862122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866611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871102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875591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880082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884572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889061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893552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898041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902531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907021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" name="object 89"/>
          <p:cNvSpPr/>
          <p:nvPr/>
        </p:nvSpPr>
        <p:spPr>
          <a:xfrm>
            <a:off x="911511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" name="object 90"/>
          <p:cNvSpPr/>
          <p:nvPr/>
        </p:nvSpPr>
        <p:spPr>
          <a:xfrm>
            <a:off x="916002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" name="object 91"/>
          <p:cNvSpPr/>
          <p:nvPr/>
        </p:nvSpPr>
        <p:spPr>
          <a:xfrm>
            <a:off x="920491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" name="object 92"/>
          <p:cNvSpPr/>
          <p:nvPr/>
        </p:nvSpPr>
        <p:spPr>
          <a:xfrm>
            <a:off x="924981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" name="object 93"/>
          <p:cNvSpPr/>
          <p:nvPr/>
        </p:nvSpPr>
        <p:spPr>
          <a:xfrm>
            <a:off x="929471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" name="object 94"/>
          <p:cNvSpPr/>
          <p:nvPr/>
        </p:nvSpPr>
        <p:spPr>
          <a:xfrm>
            <a:off x="933961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" name="object 95"/>
          <p:cNvSpPr/>
          <p:nvPr/>
        </p:nvSpPr>
        <p:spPr>
          <a:xfrm>
            <a:off x="938451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" name="object 96"/>
          <p:cNvSpPr/>
          <p:nvPr/>
        </p:nvSpPr>
        <p:spPr>
          <a:xfrm>
            <a:off x="942941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" name="object 97"/>
          <p:cNvSpPr/>
          <p:nvPr/>
        </p:nvSpPr>
        <p:spPr>
          <a:xfrm>
            <a:off x="947431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" name="object 98"/>
          <p:cNvSpPr/>
          <p:nvPr/>
        </p:nvSpPr>
        <p:spPr>
          <a:xfrm>
            <a:off x="951921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" name="object 99"/>
          <p:cNvSpPr/>
          <p:nvPr/>
        </p:nvSpPr>
        <p:spPr>
          <a:xfrm>
            <a:off x="956411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" name="object 100"/>
          <p:cNvSpPr/>
          <p:nvPr/>
        </p:nvSpPr>
        <p:spPr>
          <a:xfrm>
            <a:off x="960901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" name="object 101"/>
          <p:cNvSpPr/>
          <p:nvPr/>
        </p:nvSpPr>
        <p:spPr>
          <a:xfrm>
            <a:off x="965391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" name="object 102"/>
          <p:cNvSpPr/>
          <p:nvPr/>
        </p:nvSpPr>
        <p:spPr>
          <a:xfrm>
            <a:off x="969881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" name="object 103"/>
          <p:cNvSpPr/>
          <p:nvPr/>
        </p:nvSpPr>
        <p:spPr>
          <a:xfrm>
            <a:off x="974371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" name="object 104"/>
          <p:cNvSpPr/>
          <p:nvPr/>
        </p:nvSpPr>
        <p:spPr>
          <a:xfrm>
            <a:off x="978861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" name="object 105"/>
          <p:cNvSpPr/>
          <p:nvPr/>
        </p:nvSpPr>
        <p:spPr>
          <a:xfrm>
            <a:off x="983351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" name="object 106"/>
          <p:cNvSpPr/>
          <p:nvPr/>
        </p:nvSpPr>
        <p:spPr>
          <a:xfrm>
            <a:off x="987840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" name="object 107"/>
          <p:cNvSpPr/>
          <p:nvPr/>
        </p:nvSpPr>
        <p:spPr>
          <a:xfrm>
            <a:off x="992331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" name="object 108"/>
          <p:cNvSpPr/>
          <p:nvPr/>
        </p:nvSpPr>
        <p:spPr>
          <a:xfrm>
            <a:off x="996821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" name="object 109"/>
          <p:cNvSpPr/>
          <p:nvPr/>
        </p:nvSpPr>
        <p:spPr>
          <a:xfrm>
            <a:off x="1001311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" name="object 110"/>
          <p:cNvSpPr/>
          <p:nvPr/>
        </p:nvSpPr>
        <p:spPr>
          <a:xfrm>
            <a:off x="10058012" y="12"/>
            <a:ext cx="94615" cy="134620"/>
          </a:xfrm>
          <a:custGeom>
            <a:avLst/>
            <a:gdLst/>
            <a:ahLst/>
            <a:cxnLst/>
            <a:rect l="l" t="t" r="r" b="b"/>
            <a:pathLst>
              <a:path w="94615" h="134620">
                <a:moveTo>
                  <a:pt x="0" y="0"/>
                </a:moveTo>
                <a:lnTo>
                  <a:pt x="93999" y="134541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" name="object 111"/>
          <p:cNvSpPr/>
          <p:nvPr/>
        </p:nvSpPr>
        <p:spPr>
          <a:xfrm>
            <a:off x="10102906" y="12"/>
            <a:ext cx="49530" cy="70485"/>
          </a:xfrm>
          <a:custGeom>
            <a:avLst/>
            <a:gdLst/>
            <a:ahLst/>
            <a:cxnLst/>
            <a:rect l="l" t="t" r="r" b="b"/>
            <a:pathLst>
              <a:path w="49529" h="70485">
                <a:moveTo>
                  <a:pt x="0" y="0"/>
                </a:moveTo>
                <a:lnTo>
                  <a:pt x="49105" y="70284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" name="object 112"/>
          <p:cNvSpPr/>
          <p:nvPr/>
        </p:nvSpPr>
        <p:spPr>
          <a:xfrm>
            <a:off x="10147813" y="12"/>
            <a:ext cx="4445" cy="6350"/>
          </a:xfrm>
          <a:custGeom>
            <a:avLst/>
            <a:gdLst/>
            <a:ahLst/>
            <a:cxnLst/>
            <a:rect l="l" t="t" r="r" b="b"/>
            <a:pathLst>
              <a:path w="4445" h="6350">
                <a:moveTo>
                  <a:pt x="0" y="0"/>
                </a:moveTo>
                <a:lnTo>
                  <a:pt x="4197" y="600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" name="object 113"/>
          <p:cNvSpPr/>
          <p:nvPr/>
        </p:nvSpPr>
        <p:spPr>
          <a:xfrm>
            <a:off x="540004" y="130264"/>
            <a:ext cx="34925" cy="50165"/>
          </a:xfrm>
          <a:custGeom>
            <a:avLst/>
            <a:gdLst/>
            <a:ahLst/>
            <a:cxnLst/>
            <a:rect l="l" t="t" r="r" b="b"/>
            <a:pathLst>
              <a:path w="34925" h="50164">
                <a:moveTo>
                  <a:pt x="0" y="0"/>
                </a:moveTo>
                <a:lnTo>
                  <a:pt x="34755" y="49745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" name="object 114"/>
          <p:cNvSpPr/>
          <p:nvPr/>
        </p:nvSpPr>
        <p:spPr>
          <a:xfrm>
            <a:off x="540004" y="66006"/>
            <a:ext cx="80010" cy="114300"/>
          </a:xfrm>
          <a:custGeom>
            <a:avLst/>
            <a:gdLst/>
            <a:ahLst/>
            <a:cxnLst/>
            <a:rect l="l" t="t" r="r" b="b"/>
            <a:pathLst>
              <a:path w="80009" h="114300">
                <a:moveTo>
                  <a:pt x="0" y="0"/>
                </a:moveTo>
                <a:lnTo>
                  <a:pt x="79649" y="114002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" name="object 115"/>
          <p:cNvSpPr/>
          <p:nvPr/>
        </p:nvSpPr>
        <p:spPr>
          <a:xfrm>
            <a:off x="540004" y="1740"/>
            <a:ext cx="125095" cy="178435"/>
          </a:xfrm>
          <a:custGeom>
            <a:avLst/>
            <a:gdLst/>
            <a:ahLst/>
            <a:cxnLst/>
            <a:rect l="l" t="t" r="r" b="b"/>
            <a:pathLst>
              <a:path w="125095" h="178435">
                <a:moveTo>
                  <a:pt x="0" y="0"/>
                </a:moveTo>
                <a:lnTo>
                  <a:pt x="124551" y="178269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" name="object 116"/>
          <p:cNvSpPr/>
          <p:nvPr/>
        </p:nvSpPr>
        <p:spPr>
          <a:xfrm>
            <a:off x="58369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" name="object 117"/>
          <p:cNvSpPr/>
          <p:nvPr/>
        </p:nvSpPr>
        <p:spPr>
          <a:xfrm>
            <a:off x="62859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" name="object 118"/>
          <p:cNvSpPr/>
          <p:nvPr/>
        </p:nvSpPr>
        <p:spPr>
          <a:xfrm>
            <a:off x="67349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" name="object 119"/>
          <p:cNvSpPr/>
          <p:nvPr/>
        </p:nvSpPr>
        <p:spPr>
          <a:xfrm>
            <a:off x="71839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" name="object 120"/>
          <p:cNvSpPr/>
          <p:nvPr/>
        </p:nvSpPr>
        <p:spPr>
          <a:xfrm>
            <a:off x="76329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" name="object 121"/>
          <p:cNvSpPr/>
          <p:nvPr/>
        </p:nvSpPr>
        <p:spPr>
          <a:xfrm>
            <a:off x="80819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" name="object 122"/>
          <p:cNvSpPr/>
          <p:nvPr/>
        </p:nvSpPr>
        <p:spPr>
          <a:xfrm>
            <a:off x="85309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" name="object 123"/>
          <p:cNvSpPr/>
          <p:nvPr/>
        </p:nvSpPr>
        <p:spPr>
          <a:xfrm>
            <a:off x="89799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" name="object 124"/>
          <p:cNvSpPr/>
          <p:nvPr/>
        </p:nvSpPr>
        <p:spPr>
          <a:xfrm>
            <a:off x="94289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" name="object 125"/>
          <p:cNvSpPr/>
          <p:nvPr/>
        </p:nvSpPr>
        <p:spPr>
          <a:xfrm>
            <a:off x="98779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" name="object 126"/>
          <p:cNvSpPr/>
          <p:nvPr/>
        </p:nvSpPr>
        <p:spPr>
          <a:xfrm>
            <a:off x="103269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" name="object 127"/>
          <p:cNvSpPr/>
          <p:nvPr/>
        </p:nvSpPr>
        <p:spPr>
          <a:xfrm>
            <a:off x="107758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" name="object 128"/>
          <p:cNvSpPr/>
          <p:nvPr/>
        </p:nvSpPr>
        <p:spPr>
          <a:xfrm>
            <a:off x="112249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" name="object 129"/>
          <p:cNvSpPr/>
          <p:nvPr/>
        </p:nvSpPr>
        <p:spPr>
          <a:xfrm>
            <a:off x="116738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" name="object 130"/>
          <p:cNvSpPr/>
          <p:nvPr/>
        </p:nvSpPr>
        <p:spPr>
          <a:xfrm>
            <a:off x="121229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" name="object 131"/>
          <p:cNvSpPr/>
          <p:nvPr/>
        </p:nvSpPr>
        <p:spPr>
          <a:xfrm>
            <a:off x="125719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" name="object 132"/>
          <p:cNvSpPr/>
          <p:nvPr/>
        </p:nvSpPr>
        <p:spPr>
          <a:xfrm>
            <a:off x="130208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" name="object 133"/>
          <p:cNvSpPr/>
          <p:nvPr/>
        </p:nvSpPr>
        <p:spPr>
          <a:xfrm>
            <a:off x="134699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" name="object 134"/>
          <p:cNvSpPr/>
          <p:nvPr/>
        </p:nvSpPr>
        <p:spPr>
          <a:xfrm>
            <a:off x="139188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5" name="object 135"/>
          <p:cNvSpPr/>
          <p:nvPr/>
        </p:nvSpPr>
        <p:spPr>
          <a:xfrm>
            <a:off x="143678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6" name="object 136"/>
          <p:cNvSpPr/>
          <p:nvPr/>
        </p:nvSpPr>
        <p:spPr>
          <a:xfrm>
            <a:off x="148168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7" name="object 137"/>
          <p:cNvSpPr/>
          <p:nvPr/>
        </p:nvSpPr>
        <p:spPr>
          <a:xfrm>
            <a:off x="152658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8" name="object 138"/>
          <p:cNvSpPr/>
          <p:nvPr/>
        </p:nvSpPr>
        <p:spPr>
          <a:xfrm>
            <a:off x="157149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9" name="object 139"/>
          <p:cNvSpPr/>
          <p:nvPr/>
        </p:nvSpPr>
        <p:spPr>
          <a:xfrm>
            <a:off x="161638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0" name="object 140"/>
          <p:cNvSpPr/>
          <p:nvPr/>
        </p:nvSpPr>
        <p:spPr>
          <a:xfrm>
            <a:off x="166128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1" name="object 141"/>
          <p:cNvSpPr/>
          <p:nvPr/>
        </p:nvSpPr>
        <p:spPr>
          <a:xfrm>
            <a:off x="170618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2" name="object 142"/>
          <p:cNvSpPr/>
          <p:nvPr/>
        </p:nvSpPr>
        <p:spPr>
          <a:xfrm>
            <a:off x="17510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3" name="object 143"/>
          <p:cNvSpPr/>
          <p:nvPr/>
        </p:nvSpPr>
        <p:spPr>
          <a:xfrm>
            <a:off x="179598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4" name="object 144"/>
          <p:cNvSpPr/>
          <p:nvPr/>
        </p:nvSpPr>
        <p:spPr>
          <a:xfrm>
            <a:off x="18408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5" name="object 145"/>
          <p:cNvSpPr/>
          <p:nvPr/>
        </p:nvSpPr>
        <p:spPr>
          <a:xfrm>
            <a:off x="188578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6" name="object 146"/>
          <p:cNvSpPr/>
          <p:nvPr/>
        </p:nvSpPr>
        <p:spPr>
          <a:xfrm>
            <a:off x="193068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7" name="object 147"/>
          <p:cNvSpPr/>
          <p:nvPr/>
        </p:nvSpPr>
        <p:spPr>
          <a:xfrm>
            <a:off x="197557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8" name="object 148"/>
          <p:cNvSpPr/>
          <p:nvPr/>
        </p:nvSpPr>
        <p:spPr>
          <a:xfrm>
            <a:off x="202048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9" name="object 149"/>
          <p:cNvSpPr/>
          <p:nvPr/>
        </p:nvSpPr>
        <p:spPr>
          <a:xfrm>
            <a:off x="206538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0" name="object 150"/>
          <p:cNvSpPr/>
          <p:nvPr/>
        </p:nvSpPr>
        <p:spPr>
          <a:xfrm>
            <a:off x="21102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1" name="object 151"/>
          <p:cNvSpPr/>
          <p:nvPr/>
        </p:nvSpPr>
        <p:spPr>
          <a:xfrm>
            <a:off x="21551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2" name="object 152"/>
          <p:cNvSpPr/>
          <p:nvPr/>
        </p:nvSpPr>
        <p:spPr>
          <a:xfrm>
            <a:off x="22000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3" name="object 153"/>
          <p:cNvSpPr/>
          <p:nvPr/>
        </p:nvSpPr>
        <p:spPr>
          <a:xfrm>
            <a:off x="224498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4" name="object 154"/>
          <p:cNvSpPr/>
          <p:nvPr/>
        </p:nvSpPr>
        <p:spPr>
          <a:xfrm>
            <a:off x="22898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5" name="object 155"/>
          <p:cNvSpPr/>
          <p:nvPr/>
        </p:nvSpPr>
        <p:spPr>
          <a:xfrm>
            <a:off x="23347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6" name="object 156"/>
          <p:cNvSpPr/>
          <p:nvPr/>
        </p:nvSpPr>
        <p:spPr>
          <a:xfrm>
            <a:off x="23796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7" name="object 157"/>
          <p:cNvSpPr/>
          <p:nvPr/>
        </p:nvSpPr>
        <p:spPr>
          <a:xfrm>
            <a:off x="242458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8" name="object 158"/>
          <p:cNvSpPr/>
          <p:nvPr/>
        </p:nvSpPr>
        <p:spPr>
          <a:xfrm>
            <a:off x="246948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9" name="object 159"/>
          <p:cNvSpPr/>
          <p:nvPr/>
        </p:nvSpPr>
        <p:spPr>
          <a:xfrm>
            <a:off x="251437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0" name="object 160"/>
          <p:cNvSpPr/>
          <p:nvPr/>
        </p:nvSpPr>
        <p:spPr>
          <a:xfrm>
            <a:off x="255928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1" name="object 161"/>
          <p:cNvSpPr/>
          <p:nvPr/>
        </p:nvSpPr>
        <p:spPr>
          <a:xfrm>
            <a:off x="260418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2" name="object 162"/>
          <p:cNvSpPr/>
          <p:nvPr/>
        </p:nvSpPr>
        <p:spPr>
          <a:xfrm>
            <a:off x="26490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3" name="object 163"/>
          <p:cNvSpPr/>
          <p:nvPr/>
        </p:nvSpPr>
        <p:spPr>
          <a:xfrm>
            <a:off x="26939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4" name="object 164"/>
          <p:cNvSpPr/>
          <p:nvPr/>
        </p:nvSpPr>
        <p:spPr>
          <a:xfrm>
            <a:off x="273887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5" name="object 165"/>
          <p:cNvSpPr/>
          <p:nvPr/>
        </p:nvSpPr>
        <p:spPr>
          <a:xfrm>
            <a:off x="278377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6" name="object 166"/>
          <p:cNvSpPr/>
          <p:nvPr/>
        </p:nvSpPr>
        <p:spPr>
          <a:xfrm>
            <a:off x="282867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7" name="object 167"/>
          <p:cNvSpPr/>
          <p:nvPr/>
        </p:nvSpPr>
        <p:spPr>
          <a:xfrm>
            <a:off x="287358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8" name="object 168"/>
          <p:cNvSpPr/>
          <p:nvPr/>
        </p:nvSpPr>
        <p:spPr>
          <a:xfrm>
            <a:off x="291848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9" name="object 169"/>
          <p:cNvSpPr/>
          <p:nvPr/>
        </p:nvSpPr>
        <p:spPr>
          <a:xfrm>
            <a:off x="296337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0" name="object 170"/>
          <p:cNvSpPr/>
          <p:nvPr/>
        </p:nvSpPr>
        <p:spPr>
          <a:xfrm>
            <a:off x="300827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1" name="object 171"/>
          <p:cNvSpPr/>
          <p:nvPr/>
        </p:nvSpPr>
        <p:spPr>
          <a:xfrm>
            <a:off x="305317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2" name="object 172"/>
          <p:cNvSpPr/>
          <p:nvPr/>
        </p:nvSpPr>
        <p:spPr>
          <a:xfrm>
            <a:off x="309807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3" name="object 173"/>
          <p:cNvSpPr/>
          <p:nvPr/>
        </p:nvSpPr>
        <p:spPr>
          <a:xfrm>
            <a:off x="314297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4" name="object 174"/>
          <p:cNvSpPr/>
          <p:nvPr/>
        </p:nvSpPr>
        <p:spPr>
          <a:xfrm>
            <a:off x="318787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5" name="object 175"/>
          <p:cNvSpPr/>
          <p:nvPr/>
        </p:nvSpPr>
        <p:spPr>
          <a:xfrm>
            <a:off x="323277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6" name="object 176"/>
          <p:cNvSpPr/>
          <p:nvPr/>
        </p:nvSpPr>
        <p:spPr>
          <a:xfrm>
            <a:off x="327767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7" name="object 177"/>
          <p:cNvSpPr/>
          <p:nvPr/>
        </p:nvSpPr>
        <p:spPr>
          <a:xfrm>
            <a:off x="332257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8" name="object 178"/>
          <p:cNvSpPr/>
          <p:nvPr/>
        </p:nvSpPr>
        <p:spPr>
          <a:xfrm>
            <a:off x="336747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9" name="object 179"/>
          <p:cNvSpPr/>
          <p:nvPr/>
        </p:nvSpPr>
        <p:spPr>
          <a:xfrm>
            <a:off x="341237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0" name="object 180"/>
          <p:cNvSpPr/>
          <p:nvPr/>
        </p:nvSpPr>
        <p:spPr>
          <a:xfrm>
            <a:off x="345727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1" name="object 181"/>
          <p:cNvSpPr/>
          <p:nvPr/>
        </p:nvSpPr>
        <p:spPr>
          <a:xfrm>
            <a:off x="350217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2" name="object 182"/>
          <p:cNvSpPr/>
          <p:nvPr/>
        </p:nvSpPr>
        <p:spPr>
          <a:xfrm>
            <a:off x="354707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3" name="object 183"/>
          <p:cNvSpPr/>
          <p:nvPr/>
        </p:nvSpPr>
        <p:spPr>
          <a:xfrm>
            <a:off x="359197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4" name="object 184"/>
          <p:cNvSpPr/>
          <p:nvPr/>
        </p:nvSpPr>
        <p:spPr>
          <a:xfrm>
            <a:off x="363686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5" name="object 185"/>
          <p:cNvSpPr/>
          <p:nvPr/>
        </p:nvSpPr>
        <p:spPr>
          <a:xfrm>
            <a:off x="368177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6" name="object 186"/>
          <p:cNvSpPr/>
          <p:nvPr/>
        </p:nvSpPr>
        <p:spPr>
          <a:xfrm>
            <a:off x="372667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7" name="object 187"/>
          <p:cNvSpPr/>
          <p:nvPr/>
        </p:nvSpPr>
        <p:spPr>
          <a:xfrm>
            <a:off x="377157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8" name="object 188"/>
          <p:cNvSpPr/>
          <p:nvPr/>
        </p:nvSpPr>
        <p:spPr>
          <a:xfrm>
            <a:off x="381647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9" name="object 189"/>
          <p:cNvSpPr/>
          <p:nvPr/>
        </p:nvSpPr>
        <p:spPr>
          <a:xfrm>
            <a:off x="386136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0" name="object 190"/>
          <p:cNvSpPr/>
          <p:nvPr/>
        </p:nvSpPr>
        <p:spPr>
          <a:xfrm>
            <a:off x="390627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1" name="object 191"/>
          <p:cNvSpPr/>
          <p:nvPr/>
        </p:nvSpPr>
        <p:spPr>
          <a:xfrm>
            <a:off x="395116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2" name="object 192"/>
          <p:cNvSpPr/>
          <p:nvPr/>
        </p:nvSpPr>
        <p:spPr>
          <a:xfrm>
            <a:off x="399606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3" name="object 193"/>
          <p:cNvSpPr/>
          <p:nvPr/>
        </p:nvSpPr>
        <p:spPr>
          <a:xfrm>
            <a:off x="404097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4" name="object 194"/>
          <p:cNvSpPr/>
          <p:nvPr/>
        </p:nvSpPr>
        <p:spPr>
          <a:xfrm>
            <a:off x="408586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5" name="object 195"/>
          <p:cNvSpPr/>
          <p:nvPr/>
        </p:nvSpPr>
        <p:spPr>
          <a:xfrm>
            <a:off x="413077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6" name="object 196"/>
          <p:cNvSpPr/>
          <p:nvPr/>
        </p:nvSpPr>
        <p:spPr>
          <a:xfrm>
            <a:off x="417566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7" name="object 197"/>
          <p:cNvSpPr/>
          <p:nvPr/>
        </p:nvSpPr>
        <p:spPr>
          <a:xfrm>
            <a:off x="422056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8" name="object 198"/>
          <p:cNvSpPr/>
          <p:nvPr/>
        </p:nvSpPr>
        <p:spPr>
          <a:xfrm>
            <a:off x="426546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9" name="object 199"/>
          <p:cNvSpPr/>
          <p:nvPr/>
        </p:nvSpPr>
        <p:spPr>
          <a:xfrm>
            <a:off x="431036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0" name="object 200"/>
          <p:cNvSpPr/>
          <p:nvPr/>
        </p:nvSpPr>
        <p:spPr>
          <a:xfrm>
            <a:off x="435527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1" name="object 201"/>
          <p:cNvSpPr/>
          <p:nvPr/>
        </p:nvSpPr>
        <p:spPr>
          <a:xfrm>
            <a:off x="440016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2" name="object 202"/>
          <p:cNvSpPr/>
          <p:nvPr/>
        </p:nvSpPr>
        <p:spPr>
          <a:xfrm>
            <a:off x="444506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3" name="object 203"/>
          <p:cNvSpPr/>
          <p:nvPr/>
        </p:nvSpPr>
        <p:spPr>
          <a:xfrm>
            <a:off x="448996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4" name="object 204"/>
          <p:cNvSpPr/>
          <p:nvPr/>
        </p:nvSpPr>
        <p:spPr>
          <a:xfrm>
            <a:off x="453486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5" name="object 205"/>
          <p:cNvSpPr/>
          <p:nvPr/>
        </p:nvSpPr>
        <p:spPr>
          <a:xfrm>
            <a:off x="457976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6" name="object 206"/>
          <p:cNvSpPr/>
          <p:nvPr/>
        </p:nvSpPr>
        <p:spPr>
          <a:xfrm>
            <a:off x="462466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7" name="object 207"/>
          <p:cNvSpPr/>
          <p:nvPr/>
        </p:nvSpPr>
        <p:spPr>
          <a:xfrm>
            <a:off x="466956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8" name="object 208"/>
          <p:cNvSpPr/>
          <p:nvPr/>
        </p:nvSpPr>
        <p:spPr>
          <a:xfrm>
            <a:off x="471446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9" name="object 209"/>
          <p:cNvSpPr/>
          <p:nvPr/>
        </p:nvSpPr>
        <p:spPr>
          <a:xfrm>
            <a:off x="475936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0" name="object 210"/>
          <p:cNvSpPr/>
          <p:nvPr/>
        </p:nvSpPr>
        <p:spPr>
          <a:xfrm>
            <a:off x="480426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1" name="object 211"/>
          <p:cNvSpPr/>
          <p:nvPr/>
        </p:nvSpPr>
        <p:spPr>
          <a:xfrm>
            <a:off x="484916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2" name="object 212"/>
          <p:cNvSpPr/>
          <p:nvPr/>
        </p:nvSpPr>
        <p:spPr>
          <a:xfrm>
            <a:off x="489406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3" name="object 213"/>
          <p:cNvSpPr/>
          <p:nvPr/>
        </p:nvSpPr>
        <p:spPr>
          <a:xfrm>
            <a:off x="493896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4" name="object 214"/>
          <p:cNvSpPr/>
          <p:nvPr/>
        </p:nvSpPr>
        <p:spPr>
          <a:xfrm>
            <a:off x="498386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5" name="object 215"/>
          <p:cNvSpPr/>
          <p:nvPr/>
        </p:nvSpPr>
        <p:spPr>
          <a:xfrm>
            <a:off x="502876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6" name="object 216"/>
          <p:cNvSpPr/>
          <p:nvPr/>
        </p:nvSpPr>
        <p:spPr>
          <a:xfrm>
            <a:off x="507365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7" name="object 217"/>
          <p:cNvSpPr/>
          <p:nvPr/>
        </p:nvSpPr>
        <p:spPr>
          <a:xfrm>
            <a:off x="511856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8" name="object 218"/>
          <p:cNvSpPr/>
          <p:nvPr/>
        </p:nvSpPr>
        <p:spPr>
          <a:xfrm>
            <a:off x="516346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9" name="object 219"/>
          <p:cNvSpPr/>
          <p:nvPr/>
        </p:nvSpPr>
        <p:spPr>
          <a:xfrm>
            <a:off x="520836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0" name="object 220"/>
          <p:cNvSpPr/>
          <p:nvPr/>
        </p:nvSpPr>
        <p:spPr>
          <a:xfrm>
            <a:off x="525326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1" name="object 221"/>
          <p:cNvSpPr/>
          <p:nvPr/>
        </p:nvSpPr>
        <p:spPr>
          <a:xfrm>
            <a:off x="529815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2" name="object 222"/>
          <p:cNvSpPr/>
          <p:nvPr/>
        </p:nvSpPr>
        <p:spPr>
          <a:xfrm>
            <a:off x="8437295" y="435254"/>
            <a:ext cx="501611" cy="10008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3" name="object 223"/>
          <p:cNvSpPr/>
          <p:nvPr/>
        </p:nvSpPr>
        <p:spPr>
          <a:xfrm>
            <a:off x="8126082" y="360006"/>
            <a:ext cx="249923" cy="24249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6" name="object 226"/>
          <p:cNvSpPr/>
          <p:nvPr/>
        </p:nvSpPr>
        <p:spPr>
          <a:xfrm>
            <a:off x="3567942" y="0"/>
            <a:ext cx="3556635" cy="1080135"/>
          </a:xfrm>
          <a:custGeom>
            <a:avLst/>
            <a:gdLst/>
            <a:ahLst/>
            <a:cxnLst/>
            <a:rect l="l" t="t" r="r" b="b"/>
            <a:pathLst>
              <a:path w="3556634" h="1080135">
                <a:moveTo>
                  <a:pt x="3556128" y="0"/>
                </a:moveTo>
                <a:lnTo>
                  <a:pt x="0" y="0"/>
                </a:lnTo>
                <a:lnTo>
                  <a:pt x="15653" y="29729"/>
                </a:lnTo>
                <a:lnTo>
                  <a:pt x="38721" y="71129"/>
                </a:lnTo>
                <a:lnTo>
                  <a:pt x="62733" y="111919"/>
                </a:lnTo>
                <a:lnTo>
                  <a:pt x="87673" y="152086"/>
                </a:lnTo>
                <a:lnTo>
                  <a:pt x="113526" y="191613"/>
                </a:lnTo>
                <a:lnTo>
                  <a:pt x="140278" y="230487"/>
                </a:lnTo>
                <a:lnTo>
                  <a:pt x="167915" y="268692"/>
                </a:lnTo>
                <a:lnTo>
                  <a:pt x="196421" y="306214"/>
                </a:lnTo>
                <a:lnTo>
                  <a:pt x="225781" y="343038"/>
                </a:lnTo>
                <a:lnTo>
                  <a:pt x="255982" y="379150"/>
                </a:lnTo>
                <a:lnTo>
                  <a:pt x="287007" y="414533"/>
                </a:lnTo>
                <a:lnTo>
                  <a:pt x="318843" y="449175"/>
                </a:lnTo>
                <a:lnTo>
                  <a:pt x="351474" y="483059"/>
                </a:lnTo>
                <a:lnTo>
                  <a:pt x="384886" y="516172"/>
                </a:lnTo>
                <a:lnTo>
                  <a:pt x="419064" y="548498"/>
                </a:lnTo>
                <a:lnTo>
                  <a:pt x="453994" y="580023"/>
                </a:lnTo>
                <a:lnTo>
                  <a:pt x="489660" y="610732"/>
                </a:lnTo>
                <a:lnTo>
                  <a:pt x="526047" y="640610"/>
                </a:lnTo>
                <a:lnTo>
                  <a:pt x="563142" y="669643"/>
                </a:lnTo>
                <a:lnTo>
                  <a:pt x="600929" y="697815"/>
                </a:lnTo>
                <a:lnTo>
                  <a:pt x="639394" y="725112"/>
                </a:lnTo>
                <a:lnTo>
                  <a:pt x="678522" y="751520"/>
                </a:lnTo>
                <a:lnTo>
                  <a:pt x="718297" y="777023"/>
                </a:lnTo>
                <a:lnTo>
                  <a:pt x="758706" y="801606"/>
                </a:lnTo>
                <a:lnTo>
                  <a:pt x="799733" y="825256"/>
                </a:lnTo>
                <a:lnTo>
                  <a:pt x="841364" y="847957"/>
                </a:lnTo>
                <a:lnTo>
                  <a:pt x="883585" y="869694"/>
                </a:lnTo>
                <a:lnTo>
                  <a:pt x="926379" y="890453"/>
                </a:lnTo>
                <a:lnTo>
                  <a:pt x="969733" y="910219"/>
                </a:lnTo>
                <a:lnTo>
                  <a:pt x="1013632" y="928977"/>
                </a:lnTo>
                <a:lnTo>
                  <a:pt x="1058060" y="946713"/>
                </a:lnTo>
                <a:lnTo>
                  <a:pt x="1103004" y="963411"/>
                </a:lnTo>
                <a:lnTo>
                  <a:pt x="1148449" y="979057"/>
                </a:lnTo>
                <a:lnTo>
                  <a:pt x="1194379" y="993637"/>
                </a:lnTo>
                <a:lnTo>
                  <a:pt x="1240780" y="1007134"/>
                </a:lnTo>
                <a:lnTo>
                  <a:pt x="1287638" y="1019536"/>
                </a:lnTo>
                <a:lnTo>
                  <a:pt x="1334937" y="1030826"/>
                </a:lnTo>
                <a:lnTo>
                  <a:pt x="1382662" y="1040991"/>
                </a:lnTo>
                <a:lnTo>
                  <a:pt x="1430800" y="1050015"/>
                </a:lnTo>
                <a:lnTo>
                  <a:pt x="1479335" y="1057884"/>
                </a:lnTo>
                <a:lnTo>
                  <a:pt x="1528252" y="1064582"/>
                </a:lnTo>
                <a:lnTo>
                  <a:pt x="1577537" y="1070096"/>
                </a:lnTo>
                <a:lnTo>
                  <a:pt x="1627175" y="1074410"/>
                </a:lnTo>
                <a:lnTo>
                  <a:pt x="1677152" y="1077510"/>
                </a:lnTo>
                <a:lnTo>
                  <a:pt x="1727452" y="1079380"/>
                </a:lnTo>
                <a:lnTo>
                  <a:pt x="1778059" y="1080007"/>
                </a:lnTo>
                <a:lnTo>
                  <a:pt x="1828669" y="1079380"/>
                </a:lnTo>
                <a:lnTo>
                  <a:pt x="1878970" y="1077510"/>
                </a:lnTo>
                <a:lnTo>
                  <a:pt x="1928949" y="1074410"/>
                </a:lnTo>
                <a:lnTo>
                  <a:pt x="1978589" y="1070095"/>
                </a:lnTo>
                <a:lnTo>
                  <a:pt x="2027875" y="1064581"/>
                </a:lnTo>
                <a:lnTo>
                  <a:pt x="2076795" y="1057882"/>
                </a:lnTo>
                <a:lnTo>
                  <a:pt x="2125331" y="1050013"/>
                </a:lnTo>
                <a:lnTo>
                  <a:pt x="2173471" y="1040988"/>
                </a:lnTo>
                <a:lnTo>
                  <a:pt x="2221198" y="1030823"/>
                </a:lnTo>
                <a:lnTo>
                  <a:pt x="2268499" y="1019532"/>
                </a:lnTo>
                <a:lnTo>
                  <a:pt x="2315358" y="1007130"/>
                </a:lnTo>
                <a:lnTo>
                  <a:pt x="2361761" y="993631"/>
                </a:lnTo>
                <a:lnTo>
                  <a:pt x="2407692" y="979051"/>
                </a:lnTo>
                <a:lnTo>
                  <a:pt x="2453138" y="963403"/>
                </a:lnTo>
                <a:lnTo>
                  <a:pt x="2498084" y="946704"/>
                </a:lnTo>
                <a:lnTo>
                  <a:pt x="2542514" y="928968"/>
                </a:lnTo>
                <a:lnTo>
                  <a:pt x="2586414" y="910208"/>
                </a:lnTo>
                <a:lnTo>
                  <a:pt x="2629769" y="890441"/>
                </a:lnTo>
                <a:lnTo>
                  <a:pt x="2672564" y="869681"/>
                </a:lnTo>
                <a:lnTo>
                  <a:pt x="2714786" y="847942"/>
                </a:lnTo>
                <a:lnTo>
                  <a:pt x="2756418" y="825240"/>
                </a:lnTo>
                <a:lnTo>
                  <a:pt x="2797446" y="801589"/>
                </a:lnTo>
                <a:lnTo>
                  <a:pt x="2837856" y="777004"/>
                </a:lnTo>
                <a:lnTo>
                  <a:pt x="2877632" y="751500"/>
                </a:lnTo>
                <a:lnTo>
                  <a:pt x="2916760" y="725091"/>
                </a:lnTo>
                <a:lnTo>
                  <a:pt x="2955226" y="697792"/>
                </a:lnTo>
                <a:lnTo>
                  <a:pt x="2993014" y="669618"/>
                </a:lnTo>
                <a:lnTo>
                  <a:pt x="3030109" y="640584"/>
                </a:lnTo>
                <a:lnTo>
                  <a:pt x="3066498" y="610704"/>
                </a:lnTo>
                <a:lnTo>
                  <a:pt x="3102164" y="579994"/>
                </a:lnTo>
                <a:lnTo>
                  <a:pt x="3137094" y="548467"/>
                </a:lnTo>
                <a:lnTo>
                  <a:pt x="3171272" y="516139"/>
                </a:lnTo>
                <a:lnTo>
                  <a:pt x="3204685" y="483025"/>
                </a:lnTo>
                <a:lnTo>
                  <a:pt x="3237316" y="449139"/>
                </a:lnTo>
                <a:lnTo>
                  <a:pt x="3269152" y="414496"/>
                </a:lnTo>
                <a:lnTo>
                  <a:pt x="3300177" y="379110"/>
                </a:lnTo>
                <a:lnTo>
                  <a:pt x="3330377" y="342998"/>
                </a:lnTo>
                <a:lnTo>
                  <a:pt x="3359738" y="306172"/>
                </a:lnTo>
                <a:lnTo>
                  <a:pt x="3388244" y="268648"/>
                </a:lnTo>
                <a:lnTo>
                  <a:pt x="3415880" y="230441"/>
                </a:lnTo>
                <a:lnTo>
                  <a:pt x="3442632" y="191566"/>
                </a:lnTo>
                <a:lnTo>
                  <a:pt x="3468485" y="152037"/>
                </a:lnTo>
                <a:lnTo>
                  <a:pt x="3493425" y="111869"/>
                </a:lnTo>
                <a:lnTo>
                  <a:pt x="3517436" y="71076"/>
                </a:lnTo>
                <a:lnTo>
                  <a:pt x="3540504" y="29675"/>
                </a:lnTo>
                <a:lnTo>
                  <a:pt x="3556128" y="0"/>
                </a:lnTo>
                <a:close/>
              </a:path>
            </a:pathLst>
          </a:custGeom>
          <a:solidFill>
            <a:srgbClr val="007D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7" name="object 227"/>
          <p:cNvSpPr txBox="1">
            <a:spLocks noGrp="1"/>
          </p:cNvSpPr>
          <p:nvPr>
            <p:ph type="title"/>
          </p:nvPr>
        </p:nvSpPr>
        <p:spPr>
          <a:xfrm>
            <a:off x="5140896" y="148310"/>
            <a:ext cx="410209" cy="787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100" dirty="0"/>
              <a:t>5</a:t>
            </a:r>
          </a:p>
        </p:txBody>
      </p:sp>
      <p:sp>
        <p:nvSpPr>
          <p:cNvPr id="228" name="object 228"/>
          <p:cNvSpPr txBox="1"/>
          <p:nvPr/>
        </p:nvSpPr>
        <p:spPr>
          <a:xfrm>
            <a:off x="6139180" y="2305050"/>
            <a:ext cx="3093720" cy="2400657"/>
          </a:xfrm>
          <a:prstGeom prst="rect">
            <a:avLst/>
          </a:prstGeom>
        </p:spPr>
        <p:txBody>
          <a:bodyPr vert="horz" wrap="square" lIns="0" tIns="60960" rIns="0" bIns="0" rtlCol="0">
            <a:spAutoFit/>
          </a:bodyPr>
          <a:lstStyle/>
          <a:p>
            <a:pPr marL="224790" indent="-212090">
              <a:lnSpc>
                <a:spcPct val="100000"/>
              </a:lnSpc>
              <a:spcBef>
                <a:spcPts val="480"/>
              </a:spcBef>
              <a:buAutoNum type="arabicPeriod" startAt="3"/>
              <a:tabLst>
                <a:tab pos="225425" algn="l"/>
              </a:tabLst>
            </a:pPr>
            <a:r>
              <a:rPr sz="1600" b="1" spc="-204" dirty="0">
                <a:solidFill>
                  <a:srgbClr val="231F20"/>
                </a:solidFill>
                <a:latin typeface="Malgun Gothic"/>
                <a:cs typeface="Malgun Gothic"/>
              </a:rPr>
              <a:t>아동의 </a:t>
            </a:r>
            <a:r>
              <a:rPr sz="1600" b="1" spc="-200" dirty="0">
                <a:solidFill>
                  <a:srgbClr val="231F20"/>
                </a:solidFill>
                <a:latin typeface="Malgun Gothic"/>
                <a:cs typeface="Malgun Gothic"/>
              </a:rPr>
              <a:t>인적 사항</a:t>
            </a:r>
            <a:r>
              <a:rPr sz="1600" b="1" spc="-295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600" b="1" spc="35" dirty="0">
                <a:solidFill>
                  <a:srgbClr val="231F20"/>
                </a:solidFill>
                <a:latin typeface="Malgun Gothic"/>
                <a:cs typeface="Malgun Gothic"/>
              </a:rPr>
              <a:t>:</a:t>
            </a:r>
            <a:endParaRPr sz="1600" dirty="0">
              <a:latin typeface="Malgun Gothic"/>
              <a:cs typeface="Malgun Gothic"/>
            </a:endParaRPr>
          </a:p>
          <a:p>
            <a:pPr marL="224790">
              <a:lnSpc>
                <a:spcPct val="100000"/>
              </a:lnSpc>
              <a:spcBef>
                <a:spcPts val="380"/>
              </a:spcBef>
            </a:pPr>
            <a:r>
              <a:rPr sz="1600" spc="-114" dirty="0">
                <a:solidFill>
                  <a:srgbClr val="231F20"/>
                </a:solidFill>
                <a:latin typeface="Malgun Gothic"/>
                <a:cs typeface="Malgun Gothic"/>
              </a:rPr>
              <a:t>이름,</a:t>
            </a:r>
            <a:r>
              <a:rPr sz="1600" spc="-235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600" spc="-114" dirty="0">
                <a:solidFill>
                  <a:srgbClr val="231F20"/>
                </a:solidFill>
                <a:latin typeface="Malgun Gothic"/>
                <a:cs typeface="Malgun Gothic"/>
              </a:rPr>
              <a:t>성별,</a:t>
            </a:r>
            <a:r>
              <a:rPr sz="1600" spc="-235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600" spc="-114" dirty="0">
                <a:solidFill>
                  <a:srgbClr val="231F20"/>
                </a:solidFill>
                <a:latin typeface="Malgun Gothic"/>
                <a:cs typeface="Malgun Gothic"/>
              </a:rPr>
              <a:t>나이,</a:t>
            </a:r>
            <a:r>
              <a:rPr sz="1600" spc="-235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600" spc="-225" dirty="0">
                <a:solidFill>
                  <a:srgbClr val="231F20"/>
                </a:solidFill>
                <a:latin typeface="Malgun Gothic"/>
                <a:cs typeface="Malgun Gothic"/>
              </a:rPr>
              <a:t>특징</a:t>
            </a:r>
            <a:endParaRPr sz="1600" dirty="0">
              <a:latin typeface="Malgun Gothic"/>
              <a:cs typeface="Malgun Gothic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2300" dirty="0">
              <a:latin typeface="Times New Roman"/>
              <a:cs typeface="Times New Roman"/>
            </a:endParaRPr>
          </a:p>
          <a:p>
            <a:pPr marL="224790" indent="-212090">
              <a:lnSpc>
                <a:spcPct val="100000"/>
              </a:lnSpc>
              <a:buAutoNum type="arabicPeriod" startAt="4"/>
              <a:tabLst>
                <a:tab pos="225425" algn="l"/>
              </a:tabLst>
            </a:pPr>
            <a:r>
              <a:rPr sz="1600" b="1" spc="-190" dirty="0">
                <a:solidFill>
                  <a:srgbClr val="231F20"/>
                </a:solidFill>
                <a:latin typeface="Malgun Gothic"/>
                <a:cs typeface="Malgun Gothic"/>
              </a:rPr>
              <a:t>(</a:t>
            </a:r>
            <a:r>
              <a:rPr sz="1600" b="1" spc="-190" dirty="0" err="1">
                <a:solidFill>
                  <a:srgbClr val="231F20"/>
                </a:solidFill>
                <a:latin typeface="Malgun Gothic"/>
                <a:cs typeface="Malgun Gothic"/>
              </a:rPr>
              <a:t>의심되는</a:t>
            </a:r>
            <a:r>
              <a:rPr sz="1600" b="1" spc="-190" dirty="0" smtClean="0">
                <a:solidFill>
                  <a:srgbClr val="231F20"/>
                </a:solidFill>
                <a:latin typeface="Malgun Gothic"/>
                <a:cs typeface="Malgun Gothic"/>
              </a:rPr>
              <a:t>)</a:t>
            </a:r>
            <a:r>
              <a:rPr lang="ko-KR" altLang="en-US" sz="1600" b="1" spc="-190" dirty="0" smtClean="0">
                <a:solidFill>
                  <a:srgbClr val="231F20"/>
                </a:solidFill>
                <a:latin typeface="Malgun Gothic"/>
                <a:cs typeface="Malgun Gothic"/>
              </a:rPr>
              <a:t>학대행위</a:t>
            </a:r>
            <a:r>
              <a:rPr lang="ko-KR" altLang="en-US" sz="1600" b="1" spc="-190" dirty="0">
                <a:solidFill>
                  <a:srgbClr val="231F20"/>
                </a:solidFill>
                <a:latin typeface="Malgun Gothic"/>
                <a:cs typeface="Malgun Gothic"/>
              </a:rPr>
              <a:t>자</a:t>
            </a:r>
            <a:endParaRPr sz="1600" dirty="0">
              <a:latin typeface="Malgun Gothic"/>
              <a:cs typeface="Malgun Gothic"/>
            </a:endParaRPr>
          </a:p>
          <a:p>
            <a:pPr marL="224790">
              <a:lnSpc>
                <a:spcPct val="100000"/>
              </a:lnSpc>
              <a:spcBef>
                <a:spcPts val="380"/>
              </a:spcBef>
            </a:pPr>
            <a:r>
              <a:rPr sz="1600" spc="-200" dirty="0">
                <a:solidFill>
                  <a:srgbClr val="231F20"/>
                </a:solidFill>
                <a:latin typeface="Malgun Gothic"/>
                <a:cs typeface="Malgun Gothic"/>
              </a:rPr>
              <a:t>모를 경우 </a:t>
            </a:r>
            <a:r>
              <a:rPr sz="1600" spc="-190" dirty="0">
                <a:solidFill>
                  <a:srgbClr val="231F20"/>
                </a:solidFill>
                <a:latin typeface="Malgun Gothic"/>
                <a:cs typeface="Malgun Gothic"/>
              </a:rPr>
              <a:t>‘미상’으로</a:t>
            </a:r>
            <a:r>
              <a:rPr sz="1600" spc="-300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600" spc="-225" dirty="0">
                <a:solidFill>
                  <a:srgbClr val="231F20"/>
                </a:solidFill>
                <a:latin typeface="Malgun Gothic"/>
                <a:cs typeface="Malgun Gothic"/>
              </a:rPr>
              <a:t>신고</a:t>
            </a:r>
            <a:endParaRPr sz="1600" dirty="0">
              <a:latin typeface="Malgun Gothic"/>
              <a:cs typeface="Malgun Gothic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2300" dirty="0">
              <a:latin typeface="Times New Roman"/>
              <a:cs typeface="Times New Roman"/>
            </a:endParaRPr>
          </a:p>
          <a:p>
            <a:pPr marL="224790" indent="-212090">
              <a:lnSpc>
                <a:spcPct val="100000"/>
              </a:lnSpc>
              <a:buAutoNum type="arabicPeriod" startAt="5"/>
              <a:tabLst>
                <a:tab pos="225425" algn="l"/>
              </a:tabLst>
            </a:pPr>
            <a:r>
              <a:rPr sz="1600" b="1" spc="-204" dirty="0">
                <a:solidFill>
                  <a:srgbClr val="231F20"/>
                </a:solidFill>
                <a:latin typeface="Malgun Gothic"/>
                <a:cs typeface="Malgun Gothic"/>
              </a:rPr>
              <a:t>신고자 </a:t>
            </a:r>
            <a:r>
              <a:rPr sz="1600" b="1" spc="-200" dirty="0">
                <a:solidFill>
                  <a:srgbClr val="231F20"/>
                </a:solidFill>
                <a:latin typeface="Malgun Gothic"/>
                <a:cs typeface="Malgun Gothic"/>
              </a:rPr>
              <a:t>요청</a:t>
            </a:r>
            <a:r>
              <a:rPr sz="1600" b="1" spc="-260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600" b="1" spc="-225" dirty="0">
                <a:solidFill>
                  <a:srgbClr val="231F20"/>
                </a:solidFill>
                <a:latin typeface="Malgun Gothic"/>
                <a:cs typeface="Malgun Gothic"/>
              </a:rPr>
              <a:t>사항</a:t>
            </a:r>
            <a:endParaRPr sz="1600" dirty="0">
              <a:latin typeface="Malgun Gothic"/>
              <a:cs typeface="Malgun Gothic"/>
            </a:endParaRPr>
          </a:p>
          <a:p>
            <a:pPr marL="224790">
              <a:lnSpc>
                <a:spcPct val="100000"/>
              </a:lnSpc>
              <a:spcBef>
                <a:spcPts val="380"/>
              </a:spcBef>
            </a:pPr>
            <a:r>
              <a:rPr sz="1600" spc="-200" dirty="0">
                <a:solidFill>
                  <a:srgbClr val="231F20"/>
                </a:solidFill>
                <a:latin typeface="Malgun Gothic"/>
                <a:cs typeface="Malgun Gothic"/>
              </a:rPr>
              <a:t>면담</a:t>
            </a:r>
            <a:r>
              <a:rPr sz="1600" spc="-240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600" spc="-175" dirty="0">
                <a:solidFill>
                  <a:srgbClr val="231F20"/>
                </a:solidFill>
                <a:latin typeface="Malgun Gothic"/>
                <a:cs typeface="Malgun Gothic"/>
              </a:rPr>
              <a:t>시</a:t>
            </a:r>
            <a:r>
              <a:rPr sz="1600" spc="-240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600" spc="-200" dirty="0">
                <a:solidFill>
                  <a:srgbClr val="231F20"/>
                </a:solidFill>
                <a:latin typeface="Malgun Gothic"/>
                <a:cs typeface="Malgun Gothic"/>
              </a:rPr>
              <a:t>주의</a:t>
            </a:r>
            <a:r>
              <a:rPr sz="1600" spc="-240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600" spc="-114" dirty="0">
                <a:solidFill>
                  <a:srgbClr val="231F20"/>
                </a:solidFill>
                <a:latin typeface="Malgun Gothic"/>
                <a:cs typeface="Malgun Gothic"/>
              </a:rPr>
              <a:t>사항,</a:t>
            </a:r>
            <a:r>
              <a:rPr sz="1600" spc="-240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600" spc="-200" dirty="0">
                <a:solidFill>
                  <a:srgbClr val="231F20"/>
                </a:solidFill>
                <a:latin typeface="Malgun Gothic"/>
                <a:cs typeface="Malgun Gothic"/>
              </a:rPr>
              <a:t>신변</a:t>
            </a:r>
            <a:r>
              <a:rPr sz="1600" spc="-240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600" spc="-200" dirty="0">
                <a:solidFill>
                  <a:srgbClr val="231F20"/>
                </a:solidFill>
                <a:latin typeface="Malgun Gothic"/>
                <a:cs typeface="Malgun Gothic"/>
              </a:rPr>
              <a:t>보호</a:t>
            </a:r>
            <a:r>
              <a:rPr sz="1600" spc="-240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600" spc="-200" dirty="0">
                <a:solidFill>
                  <a:srgbClr val="231F20"/>
                </a:solidFill>
                <a:latin typeface="Malgun Gothic"/>
                <a:cs typeface="Malgun Gothic"/>
              </a:rPr>
              <a:t>요청</a:t>
            </a:r>
            <a:r>
              <a:rPr sz="1600" spc="-240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600" spc="-175" dirty="0">
                <a:solidFill>
                  <a:srgbClr val="231F20"/>
                </a:solidFill>
                <a:latin typeface="Malgun Gothic"/>
                <a:cs typeface="Malgun Gothic"/>
              </a:rPr>
              <a:t>등</a:t>
            </a:r>
            <a:endParaRPr sz="1600" dirty="0">
              <a:latin typeface="Malgun Gothic"/>
              <a:cs typeface="Malgun Gothic"/>
            </a:endParaRPr>
          </a:p>
        </p:txBody>
      </p:sp>
      <p:sp>
        <p:nvSpPr>
          <p:cNvPr id="229" name="object 229"/>
          <p:cNvSpPr/>
          <p:nvPr/>
        </p:nvSpPr>
        <p:spPr>
          <a:xfrm>
            <a:off x="1563152" y="2775586"/>
            <a:ext cx="1345148" cy="45719"/>
          </a:xfrm>
          <a:custGeom>
            <a:avLst/>
            <a:gdLst/>
            <a:ahLst/>
            <a:cxnLst/>
            <a:rect l="l" t="t" r="r" b="b"/>
            <a:pathLst>
              <a:path w="1009650" h="30479">
                <a:moveTo>
                  <a:pt x="0" y="12280"/>
                </a:moveTo>
                <a:lnTo>
                  <a:pt x="353936" y="12280"/>
                </a:lnTo>
                <a:lnTo>
                  <a:pt x="406485" y="13122"/>
                </a:lnTo>
                <a:lnTo>
                  <a:pt x="459715" y="15088"/>
                </a:lnTo>
                <a:lnTo>
                  <a:pt x="513308" y="17344"/>
                </a:lnTo>
                <a:lnTo>
                  <a:pt x="566951" y="19054"/>
                </a:lnTo>
                <a:lnTo>
                  <a:pt x="620327" y="19381"/>
                </a:lnTo>
                <a:lnTo>
                  <a:pt x="673121" y="17491"/>
                </a:lnTo>
                <a:lnTo>
                  <a:pt x="725017" y="12547"/>
                </a:lnTo>
                <a:lnTo>
                  <a:pt x="764281" y="4468"/>
                </a:lnTo>
                <a:lnTo>
                  <a:pt x="783773" y="969"/>
                </a:lnTo>
                <a:lnTo>
                  <a:pt x="805040" y="0"/>
                </a:lnTo>
                <a:lnTo>
                  <a:pt x="820009" y="1409"/>
                </a:lnTo>
                <a:lnTo>
                  <a:pt x="834277" y="3978"/>
                </a:lnTo>
                <a:lnTo>
                  <a:pt x="848604" y="6961"/>
                </a:lnTo>
                <a:lnTo>
                  <a:pt x="863752" y="9613"/>
                </a:lnTo>
                <a:lnTo>
                  <a:pt x="898628" y="10175"/>
                </a:lnTo>
                <a:lnTo>
                  <a:pt x="938637" y="7312"/>
                </a:lnTo>
                <a:lnTo>
                  <a:pt x="977666" y="7035"/>
                </a:lnTo>
                <a:lnTo>
                  <a:pt x="1009599" y="15354"/>
                </a:lnTo>
                <a:lnTo>
                  <a:pt x="1009065" y="20332"/>
                </a:lnTo>
                <a:lnTo>
                  <a:pt x="1008532" y="25298"/>
                </a:lnTo>
                <a:lnTo>
                  <a:pt x="1007999" y="30276"/>
                </a:lnTo>
              </a:path>
            </a:pathLst>
          </a:custGeom>
          <a:ln w="165100">
            <a:solidFill>
              <a:srgbClr val="FFF2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0" name="object 230"/>
          <p:cNvSpPr/>
          <p:nvPr/>
        </p:nvSpPr>
        <p:spPr>
          <a:xfrm>
            <a:off x="2983915" y="6524589"/>
            <a:ext cx="749300" cy="532765"/>
          </a:xfrm>
          <a:custGeom>
            <a:avLst/>
            <a:gdLst/>
            <a:ahLst/>
            <a:cxnLst/>
            <a:rect l="l" t="t" r="r" b="b"/>
            <a:pathLst>
              <a:path w="749300" h="532765">
                <a:moveTo>
                  <a:pt x="412394" y="76098"/>
                </a:moveTo>
                <a:lnTo>
                  <a:pt x="336295" y="76098"/>
                </a:lnTo>
                <a:lnTo>
                  <a:pt x="336295" y="494652"/>
                </a:lnTo>
                <a:lnTo>
                  <a:pt x="339285" y="509457"/>
                </a:lnTo>
                <a:lnTo>
                  <a:pt x="347438" y="521547"/>
                </a:lnTo>
                <a:lnTo>
                  <a:pt x="359532" y="529699"/>
                </a:lnTo>
                <a:lnTo>
                  <a:pt x="374345" y="532688"/>
                </a:lnTo>
                <a:lnTo>
                  <a:pt x="389157" y="529699"/>
                </a:lnTo>
                <a:lnTo>
                  <a:pt x="401251" y="521547"/>
                </a:lnTo>
                <a:lnTo>
                  <a:pt x="409404" y="509457"/>
                </a:lnTo>
                <a:lnTo>
                  <a:pt x="412394" y="494652"/>
                </a:lnTo>
                <a:lnTo>
                  <a:pt x="412394" y="76098"/>
                </a:lnTo>
                <a:close/>
              </a:path>
              <a:path w="749300" h="532765">
                <a:moveTo>
                  <a:pt x="710641" y="0"/>
                </a:moveTo>
                <a:lnTo>
                  <a:pt x="38049" y="0"/>
                </a:lnTo>
                <a:lnTo>
                  <a:pt x="23236" y="2989"/>
                </a:lnTo>
                <a:lnTo>
                  <a:pt x="11142" y="11142"/>
                </a:lnTo>
                <a:lnTo>
                  <a:pt x="2989" y="23236"/>
                </a:lnTo>
                <a:lnTo>
                  <a:pt x="0" y="38049"/>
                </a:lnTo>
                <a:lnTo>
                  <a:pt x="2989" y="52856"/>
                </a:lnTo>
                <a:lnTo>
                  <a:pt x="11142" y="64950"/>
                </a:lnTo>
                <a:lnTo>
                  <a:pt x="23236" y="73107"/>
                </a:lnTo>
                <a:lnTo>
                  <a:pt x="38049" y="76098"/>
                </a:lnTo>
                <a:lnTo>
                  <a:pt x="710641" y="76098"/>
                </a:lnTo>
                <a:lnTo>
                  <a:pt x="725453" y="73107"/>
                </a:lnTo>
                <a:lnTo>
                  <a:pt x="737547" y="64950"/>
                </a:lnTo>
                <a:lnTo>
                  <a:pt x="745700" y="52856"/>
                </a:lnTo>
                <a:lnTo>
                  <a:pt x="748690" y="38049"/>
                </a:lnTo>
                <a:lnTo>
                  <a:pt x="745700" y="23236"/>
                </a:lnTo>
                <a:lnTo>
                  <a:pt x="737547" y="11142"/>
                </a:lnTo>
                <a:lnTo>
                  <a:pt x="725453" y="2989"/>
                </a:lnTo>
                <a:lnTo>
                  <a:pt x="710641" y="0"/>
                </a:lnTo>
                <a:close/>
              </a:path>
            </a:pathLst>
          </a:custGeom>
          <a:solidFill>
            <a:srgbClr val="91939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1" name="object 231"/>
          <p:cNvSpPr/>
          <p:nvPr/>
        </p:nvSpPr>
        <p:spPr>
          <a:xfrm>
            <a:off x="2731655" y="6203415"/>
            <a:ext cx="471170" cy="852805"/>
          </a:xfrm>
          <a:custGeom>
            <a:avLst/>
            <a:gdLst/>
            <a:ahLst/>
            <a:cxnLst/>
            <a:rect l="l" t="t" r="r" b="b"/>
            <a:pathLst>
              <a:path w="471169" h="852804">
                <a:moveTo>
                  <a:pt x="443787" y="570725"/>
                </a:moveTo>
                <a:lnTo>
                  <a:pt x="290106" y="570725"/>
                </a:lnTo>
                <a:lnTo>
                  <a:pt x="320433" y="786866"/>
                </a:lnTo>
                <a:lnTo>
                  <a:pt x="329200" y="813147"/>
                </a:lnTo>
                <a:lnTo>
                  <a:pt x="346073" y="833891"/>
                </a:lnTo>
                <a:lnTo>
                  <a:pt x="368945" y="847506"/>
                </a:lnTo>
                <a:lnTo>
                  <a:pt x="395706" y="852398"/>
                </a:lnTo>
                <a:lnTo>
                  <a:pt x="399224" y="852398"/>
                </a:lnTo>
                <a:lnTo>
                  <a:pt x="456563" y="822094"/>
                </a:lnTo>
                <a:lnTo>
                  <a:pt x="471157" y="765708"/>
                </a:lnTo>
                <a:lnTo>
                  <a:pt x="443787" y="570725"/>
                </a:lnTo>
                <a:close/>
              </a:path>
              <a:path w="471169" h="852804">
                <a:moveTo>
                  <a:pt x="114134" y="0"/>
                </a:moveTo>
                <a:lnTo>
                  <a:pt x="69710" y="8885"/>
                </a:lnTo>
                <a:lnTo>
                  <a:pt x="33431" y="33118"/>
                </a:lnTo>
                <a:lnTo>
                  <a:pt x="8969" y="69062"/>
                </a:lnTo>
                <a:lnTo>
                  <a:pt x="0" y="113080"/>
                </a:lnTo>
                <a:lnTo>
                  <a:pt x="58" y="457967"/>
                </a:lnTo>
                <a:lnTo>
                  <a:pt x="8969" y="501688"/>
                </a:lnTo>
                <a:lnTo>
                  <a:pt x="33431" y="537629"/>
                </a:lnTo>
                <a:lnTo>
                  <a:pt x="69710" y="561863"/>
                </a:lnTo>
                <a:lnTo>
                  <a:pt x="114134" y="570750"/>
                </a:lnTo>
                <a:lnTo>
                  <a:pt x="114388" y="570750"/>
                </a:lnTo>
                <a:lnTo>
                  <a:pt x="114630" y="570725"/>
                </a:lnTo>
                <a:lnTo>
                  <a:pt x="443787" y="570725"/>
                </a:lnTo>
                <a:lnTo>
                  <a:pt x="431622" y="484060"/>
                </a:lnTo>
                <a:lnTo>
                  <a:pt x="406196" y="437202"/>
                </a:lnTo>
                <a:lnTo>
                  <a:pt x="356273" y="418528"/>
                </a:lnTo>
                <a:lnTo>
                  <a:pt x="228282" y="418528"/>
                </a:lnTo>
                <a:lnTo>
                  <a:pt x="228282" y="270395"/>
                </a:lnTo>
                <a:lnTo>
                  <a:pt x="448361" y="270395"/>
                </a:lnTo>
                <a:lnTo>
                  <a:pt x="451957" y="266081"/>
                </a:lnTo>
                <a:lnTo>
                  <a:pt x="459676" y="244132"/>
                </a:lnTo>
                <a:lnTo>
                  <a:pt x="458621" y="218468"/>
                </a:lnTo>
                <a:lnTo>
                  <a:pt x="448168" y="195984"/>
                </a:lnTo>
                <a:lnTo>
                  <a:pt x="430046" y="179061"/>
                </a:lnTo>
                <a:lnTo>
                  <a:pt x="405980" y="170078"/>
                </a:lnTo>
                <a:lnTo>
                  <a:pt x="283387" y="150520"/>
                </a:lnTo>
                <a:lnTo>
                  <a:pt x="227749" y="102311"/>
                </a:lnTo>
                <a:lnTo>
                  <a:pt x="216044" y="62113"/>
                </a:lnTo>
                <a:lnTo>
                  <a:pt x="191163" y="29633"/>
                </a:lnTo>
                <a:lnTo>
                  <a:pt x="156172" y="7915"/>
                </a:lnTo>
                <a:lnTo>
                  <a:pt x="114134" y="0"/>
                </a:lnTo>
                <a:close/>
              </a:path>
              <a:path w="471169" h="852804">
                <a:moveTo>
                  <a:pt x="448361" y="270395"/>
                </a:moveTo>
                <a:lnTo>
                  <a:pt x="228282" y="270395"/>
                </a:lnTo>
                <a:lnTo>
                  <a:pt x="233514" y="272757"/>
                </a:lnTo>
                <a:lnTo>
                  <a:pt x="239052" y="274459"/>
                </a:lnTo>
                <a:lnTo>
                  <a:pt x="389064" y="298373"/>
                </a:lnTo>
                <a:lnTo>
                  <a:pt x="392493" y="298640"/>
                </a:lnTo>
                <a:lnTo>
                  <a:pt x="395871" y="298640"/>
                </a:lnTo>
                <a:lnTo>
                  <a:pt x="418307" y="294600"/>
                </a:lnTo>
                <a:lnTo>
                  <a:pt x="437584" y="283325"/>
                </a:lnTo>
                <a:lnTo>
                  <a:pt x="448361" y="270395"/>
                </a:lnTo>
                <a:close/>
              </a:path>
            </a:pathLst>
          </a:custGeom>
          <a:solidFill>
            <a:srgbClr val="91939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2" name="object 232"/>
          <p:cNvSpPr/>
          <p:nvPr/>
        </p:nvSpPr>
        <p:spPr>
          <a:xfrm>
            <a:off x="2732151" y="5912370"/>
            <a:ext cx="276860" cy="276860"/>
          </a:xfrm>
          <a:custGeom>
            <a:avLst/>
            <a:gdLst/>
            <a:ahLst/>
            <a:cxnLst/>
            <a:rect l="l" t="t" r="r" b="b"/>
            <a:pathLst>
              <a:path w="276860" h="276860">
                <a:moveTo>
                  <a:pt x="138353" y="0"/>
                </a:moveTo>
                <a:lnTo>
                  <a:pt x="94621" y="7054"/>
                </a:lnTo>
                <a:lnTo>
                  <a:pt x="56641" y="26697"/>
                </a:lnTo>
                <a:lnTo>
                  <a:pt x="26692" y="56649"/>
                </a:lnTo>
                <a:lnTo>
                  <a:pt x="7052" y="94632"/>
                </a:lnTo>
                <a:lnTo>
                  <a:pt x="0" y="138366"/>
                </a:lnTo>
                <a:lnTo>
                  <a:pt x="7052" y="182094"/>
                </a:lnTo>
                <a:lnTo>
                  <a:pt x="26692" y="220073"/>
                </a:lnTo>
                <a:lnTo>
                  <a:pt x="56641" y="250023"/>
                </a:lnTo>
                <a:lnTo>
                  <a:pt x="94621" y="269666"/>
                </a:lnTo>
                <a:lnTo>
                  <a:pt x="138353" y="276720"/>
                </a:lnTo>
                <a:lnTo>
                  <a:pt x="182086" y="269666"/>
                </a:lnTo>
                <a:lnTo>
                  <a:pt x="220066" y="250023"/>
                </a:lnTo>
                <a:lnTo>
                  <a:pt x="250014" y="220073"/>
                </a:lnTo>
                <a:lnTo>
                  <a:pt x="269654" y="182094"/>
                </a:lnTo>
                <a:lnTo>
                  <a:pt x="276707" y="138366"/>
                </a:lnTo>
                <a:lnTo>
                  <a:pt x="269654" y="94632"/>
                </a:lnTo>
                <a:lnTo>
                  <a:pt x="250014" y="56649"/>
                </a:lnTo>
                <a:lnTo>
                  <a:pt x="220066" y="26697"/>
                </a:lnTo>
                <a:lnTo>
                  <a:pt x="182086" y="7054"/>
                </a:lnTo>
                <a:lnTo>
                  <a:pt x="138353" y="0"/>
                </a:lnTo>
                <a:close/>
              </a:path>
            </a:pathLst>
          </a:custGeom>
          <a:solidFill>
            <a:srgbClr val="91939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3" name="object 233"/>
          <p:cNvSpPr/>
          <p:nvPr/>
        </p:nvSpPr>
        <p:spPr>
          <a:xfrm>
            <a:off x="2637256" y="6329693"/>
            <a:ext cx="370205" cy="727710"/>
          </a:xfrm>
          <a:custGeom>
            <a:avLst/>
            <a:gdLst/>
            <a:ahLst/>
            <a:cxnLst/>
            <a:rect l="l" t="t" r="r" b="b"/>
            <a:pathLst>
              <a:path w="370205" h="727709">
                <a:moveTo>
                  <a:pt x="38049" y="0"/>
                </a:moveTo>
                <a:lnTo>
                  <a:pt x="23236" y="2989"/>
                </a:lnTo>
                <a:lnTo>
                  <a:pt x="11142" y="11142"/>
                </a:lnTo>
                <a:lnTo>
                  <a:pt x="2989" y="23236"/>
                </a:lnTo>
                <a:lnTo>
                  <a:pt x="0" y="38049"/>
                </a:lnTo>
                <a:lnTo>
                  <a:pt x="0" y="689546"/>
                </a:lnTo>
                <a:lnTo>
                  <a:pt x="2989" y="704351"/>
                </a:lnTo>
                <a:lnTo>
                  <a:pt x="11142" y="716441"/>
                </a:lnTo>
                <a:lnTo>
                  <a:pt x="23236" y="724593"/>
                </a:lnTo>
                <a:lnTo>
                  <a:pt x="38049" y="727583"/>
                </a:lnTo>
                <a:lnTo>
                  <a:pt x="52861" y="724593"/>
                </a:lnTo>
                <a:lnTo>
                  <a:pt x="64955" y="716441"/>
                </a:lnTo>
                <a:lnTo>
                  <a:pt x="73108" y="704351"/>
                </a:lnTo>
                <a:lnTo>
                  <a:pt x="76098" y="689546"/>
                </a:lnTo>
                <a:lnTo>
                  <a:pt x="76098" y="538099"/>
                </a:lnTo>
                <a:lnTo>
                  <a:pt x="370128" y="538099"/>
                </a:lnTo>
                <a:lnTo>
                  <a:pt x="370128" y="500062"/>
                </a:lnTo>
                <a:lnTo>
                  <a:pt x="367139" y="485250"/>
                </a:lnTo>
                <a:lnTo>
                  <a:pt x="358986" y="473155"/>
                </a:lnTo>
                <a:lnTo>
                  <a:pt x="346891" y="465002"/>
                </a:lnTo>
                <a:lnTo>
                  <a:pt x="332079" y="462013"/>
                </a:lnTo>
                <a:lnTo>
                  <a:pt x="76098" y="462013"/>
                </a:lnTo>
                <a:lnTo>
                  <a:pt x="76098" y="38049"/>
                </a:lnTo>
                <a:lnTo>
                  <a:pt x="73108" y="23236"/>
                </a:lnTo>
                <a:lnTo>
                  <a:pt x="64955" y="11142"/>
                </a:lnTo>
                <a:lnTo>
                  <a:pt x="52861" y="2989"/>
                </a:lnTo>
                <a:lnTo>
                  <a:pt x="38049" y="0"/>
                </a:lnTo>
                <a:close/>
              </a:path>
              <a:path w="370205" h="727709">
                <a:moveTo>
                  <a:pt x="370128" y="538099"/>
                </a:moveTo>
                <a:lnTo>
                  <a:pt x="294030" y="538099"/>
                </a:lnTo>
                <a:lnTo>
                  <a:pt x="294030" y="689546"/>
                </a:lnTo>
                <a:lnTo>
                  <a:pt x="297019" y="704351"/>
                </a:lnTo>
                <a:lnTo>
                  <a:pt x="305173" y="716441"/>
                </a:lnTo>
                <a:lnTo>
                  <a:pt x="317267" y="724593"/>
                </a:lnTo>
                <a:lnTo>
                  <a:pt x="332079" y="727583"/>
                </a:lnTo>
                <a:lnTo>
                  <a:pt x="346891" y="724593"/>
                </a:lnTo>
                <a:lnTo>
                  <a:pt x="358986" y="716441"/>
                </a:lnTo>
                <a:lnTo>
                  <a:pt x="367139" y="704351"/>
                </a:lnTo>
                <a:lnTo>
                  <a:pt x="370128" y="689546"/>
                </a:lnTo>
                <a:lnTo>
                  <a:pt x="370128" y="538099"/>
                </a:lnTo>
                <a:close/>
              </a:path>
            </a:pathLst>
          </a:custGeom>
          <a:solidFill>
            <a:srgbClr val="91939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4" name="object 234"/>
          <p:cNvSpPr/>
          <p:nvPr/>
        </p:nvSpPr>
        <p:spPr>
          <a:xfrm>
            <a:off x="3513721" y="6203416"/>
            <a:ext cx="471170" cy="852805"/>
          </a:xfrm>
          <a:custGeom>
            <a:avLst/>
            <a:gdLst/>
            <a:ahLst/>
            <a:cxnLst/>
            <a:rect l="l" t="t" r="r" b="b"/>
            <a:pathLst>
              <a:path w="471170" h="852804">
                <a:moveTo>
                  <a:pt x="471157" y="270395"/>
                </a:moveTo>
                <a:lnTo>
                  <a:pt x="242862" y="270395"/>
                </a:lnTo>
                <a:lnTo>
                  <a:pt x="242862" y="418528"/>
                </a:lnTo>
                <a:lnTo>
                  <a:pt x="114884" y="418528"/>
                </a:lnTo>
                <a:lnTo>
                  <a:pt x="64960" y="437202"/>
                </a:lnTo>
                <a:lnTo>
                  <a:pt x="39535" y="484060"/>
                </a:lnTo>
                <a:lnTo>
                  <a:pt x="0" y="765708"/>
                </a:lnTo>
                <a:lnTo>
                  <a:pt x="1803" y="795872"/>
                </a:lnTo>
                <a:lnTo>
                  <a:pt x="36275" y="841608"/>
                </a:lnTo>
                <a:lnTo>
                  <a:pt x="71932" y="852398"/>
                </a:lnTo>
                <a:lnTo>
                  <a:pt x="75450" y="852398"/>
                </a:lnTo>
                <a:lnTo>
                  <a:pt x="125082" y="833891"/>
                </a:lnTo>
                <a:lnTo>
                  <a:pt x="150710" y="786866"/>
                </a:lnTo>
                <a:lnTo>
                  <a:pt x="181051" y="570725"/>
                </a:lnTo>
                <a:lnTo>
                  <a:pt x="357136" y="570725"/>
                </a:lnTo>
                <a:lnTo>
                  <a:pt x="401441" y="561863"/>
                </a:lnTo>
                <a:lnTo>
                  <a:pt x="437724" y="537627"/>
                </a:lnTo>
                <a:lnTo>
                  <a:pt x="462187" y="501683"/>
                </a:lnTo>
                <a:lnTo>
                  <a:pt x="471096" y="457967"/>
                </a:lnTo>
                <a:lnTo>
                  <a:pt x="471157" y="270395"/>
                </a:lnTo>
                <a:close/>
              </a:path>
              <a:path w="471170" h="852804">
                <a:moveTo>
                  <a:pt x="357136" y="570725"/>
                </a:moveTo>
                <a:lnTo>
                  <a:pt x="356514" y="570725"/>
                </a:lnTo>
                <a:lnTo>
                  <a:pt x="356768" y="570750"/>
                </a:lnTo>
                <a:lnTo>
                  <a:pt x="357009" y="570750"/>
                </a:lnTo>
                <a:close/>
              </a:path>
              <a:path w="471170" h="852804">
                <a:moveTo>
                  <a:pt x="357009" y="0"/>
                </a:moveTo>
                <a:lnTo>
                  <a:pt x="314979" y="7915"/>
                </a:lnTo>
                <a:lnTo>
                  <a:pt x="279990" y="29633"/>
                </a:lnTo>
                <a:lnTo>
                  <a:pt x="255107" y="62113"/>
                </a:lnTo>
                <a:lnTo>
                  <a:pt x="243395" y="102311"/>
                </a:lnTo>
                <a:lnTo>
                  <a:pt x="187769" y="150520"/>
                </a:lnTo>
                <a:lnTo>
                  <a:pt x="65163" y="170065"/>
                </a:lnTo>
                <a:lnTo>
                  <a:pt x="22986" y="195983"/>
                </a:lnTo>
                <a:lnTo>
                  <a:pt x="11480" y="244132"/>
                </a:lnTo>
                <a:lnTo>
                  <a:pt x="19194" y="266075"/>
                </a:lnTo>
                <a:lnTo>
                  <a:pt x="33566" y="283321"/>
                </a:lnTo>
                <a:lnTo>
                  <a:pt x="52843" y="294599"/>
                </a:lnTo>
                <a:lnTo>
                  <a:pt x="75272" y="298640"/>
                </a:lnTo>
                <a:lnTo>
                  <a:pt x="78663" y="298640"/>
                </a:lnTo>
                <a:lnTo>
                  <a:pt x="82092" y="298373"/>
                </a:lnTo>
                <a:lnTo>
                  <a:pt x="232092" y="274446"/>
                </a:lnTo>
                <a:lnTo>
                  <a:pt x="237629" y="272757"/>
                </a:lnTo>
                <a:lnTo>
                  <a:pt x="242862" y="270395"/>
                </a:lnTo>
                <a:lnTo>
                  <a:pt x="471157" y="270395"/>
                </a:lnTo>
                <a:lnTo>
                  <a:pt x="471157" y="113068"/>
                </a:lnTo>
                <a:lnTo>
                  <a:pt x="462187" y="69056"/>
                </a:lnTo>
                <a:lnTo>
                  <a:pt x="437724" y="33116"/>
                </a:lnTo>
                <a:lnTo>
                  <a:pt x="401441" y="8885"/>
                </a:lnTo>
                <a:lnTo>
                  <a:pt x="357009" y="0"/>
                </a:lnTo>
                <a:close/>
              </a:path>
            </a:pathLst>
          </a:custGeom>
          <a:solidFill>
            <a:srgbClr val="91939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5" name="object 235"/>
          <p:cNvSpPr/>
          <p:nvPr/>
        </p:nvSpPr>
        <p:spPr>
          <a:xfrm>
            <a:off x="3707663" y="5912370"/>
            <a:ext cx="276860" cy="276860"/>
          </a:xfrm>
          <a:custGeom>
            <a:avLst/>
            <a:gdLst/>
            <a:ahLst/>
            <a:cxnLst/>
            <a:rect l="l" t="t" r="r" b="b"/>
            <a:pathLst>
              <a:path w="276860" h="276860">
                <a:moveTo>
                  <a:pt x="138353" y="0"/>
                </a:moveTo>
                <a:lnTo>
                  <a:pt x="94626" y="7054"/>
                </a:lnTo>
                <a:lnTo>
                  <a:pt x="56647" y="26697"/>
                </a:lnTo>
                <a:lnTo>
                  <a:pt x="26696" y="56649"/>
                </a:lnTo>
                <a:lnTo>
                  <a:pt x="7054" y="94632"/>
                </a:lnTo>
                <a:lnTo>
                  <a:pt x="0" y="138366"/>
                </a:lnTo>
                <a:lnTo>
                  <a:pt x="7054" y="182094"/>
                </a:lnTo>
                <a:lnTo>
                  <a:pt x="26696" y="220073"/>
                </a:lnTo>
                <a:lnTo>
                  <a:pt x="56647" y="250023"/>
                </a:lnTo>
                <a:lnTo>
                  <a:pt x="94626" y="269666"/>
                </a:lnTo>
                <a:lnTo>
                  <a:pt x="138353" y="276720"/>
                </a:lnTo>
                <a:lnTo>
                  <a:pt x="182087" y="269666"/>
                </a:lnTo>
                <a:lnTo>
                  <a:pt x="220070" y="250023"/>
                </a:lnTo>
                <a:lnTo>
                  <a:pt x="250023" y="220073"/>
                </a:lnTo>
                <a:lnTo>
                  <a:pt x="269666" y="182094"/>
                </a:lnTo>
                <a:lnTo>
                  <a:pt x="276720" y="138366"/>
                </a:lnTo>
                <a:lnTo>
                  <a:pt x="269666" y="94632"/>
                </a:lnTo>
                <a:lnTo>
                  <a:pt x="250023" y="56649"/>
                </a:lnTo>
                <a:lnTo>
                  <a:pt x="220070" y="26697"/>
                </a:lnTo>
                <a:lnTo>
                  <a:pt x="182087" y="7054"/>
                </a:lnTo>
                <a:lnTo>
                  <a:pt x="138353" y="0"/>
                </a:lnTo>
                <a:close/>
              </a:path>
            </a:pathLst>
          </a:custGeom>
          <a:solidFill>
            <a:srgbClr val="91939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6" name="object 236"/>
          <p:cNvSpPr/>
          <p:nvPr/>
        </p:nvSpPr>
        <p:spPr>
          <a:xfrm>
            <a:off x="3709149" y="6329688"/>
            <a:ext cx="370205" cy="727710"/>
          </a:xfrm>
          <a:custGeom>
            <a:avLst/>
            <a:gdLst/>
            <a:ahLst/>
            <a:cxnLst/>
            <a:rect l="l" t="t" r="r" b="b"/>
            <a:pathLst>
              <a:path w="370204" h="727709">
                <a:moveTo>
                  <a:pt x="332079" y="0"/>
                </a:moveTo>
                <a:lnTo>
                  <a:pt x="317267" y="2989"/>
                </a:lnTo>
                <a:lnTo>
                  <a:pt x="305173" y="11142"/>
                </a:lnTo>
                <a:lnTo>
                  <a:pt x="297019" y="23236"/>
                </a:lnTo>
                <a:lnTo>
                  <a:pt x="294030" y="38049"/>
                </a:lnTo>
                <a:lnTo>
                  <a:pt x="294030" y="462013"/>
                </a:lnTo>
                <a:lnTo>
                  <a:pt x="38049" y="462013"/>
                </a:lnTo>
                <a:lnTo>
                  <a:pt x="23236" y="465004"/>
                </a:lnTo>
                <a:lnTo>
                  <a:pt x="11142" y="473160"/>
                </a:lnTo>
                <a:lnTo>
                  <a:pt x="2989" y="485255"/>
                </a:lnTo>
                <a:lnTo>
                  <a:pt x="0" y="500062"/>
                </a:lnTo>
                <a:lnTo>
                  <a:pt x="0" y="689546"/>
                </a:lnTo>
                <a:lnTo>
                  <a:pt x="2989" y="704353"/>
                </a:lnTo>
                <a:lnTo>
                  <a:pt x="11142" y="716448"/>
                </a:lnTo>
                <a:lnTo>
                  <a:pt x="23236" y="724604"/>
                </a:lnTo>
                <a:lnTo>
                  <a:pt x="38049" y="727595"/>
                </a:lnTo>
                <a:lnTo>
                  <a:pt x="52861" y="724604"/>
                </a:lnTo>
                <a:lnTo>
                  <a:pt x="64955" y="716448"/>
                </a:lnTo>
                <a:lnTo>
                  <a:pt x="73108" y="704353"/>
                </a:lnTo>
                <a:lnTo>
                  <a:pt x="76098" y="689546"/>
                </a:lnTo>
                <a:lnTo>
                  <a:pt x="76098" y="538111"/>
                </a:lnTo>
                <a:lnTo>
                  <a:pt x="370128" y="538111"/>
                </a:lnTo>
                <a:lnTo>
                  <a:pt x="370128" y="38049"/>
                </a:lnTo>
                <a:lnTo>
                  <a:pt x="367139" y="23236"/>
                </a:lnTo>
                <a:lnTo>
                  <a:pt x="358986" y="11142"/>
                </a:lnTo>
                <a:lnTo>
                  <a:pt x="346891" y="2989"/>
                </a:lnTo>
                <a:lnTo>
                  <a:pt x="332079" y="0"/>
                </a:lnTo>
                <a:close/>
              </a:path>
              <a:path w="370204" h="727709">
                <a:moveTo>
                  <a:pt x="370128" y="538111"/>
                </a:moveTo>
                <a:lnTo>
                  <a:pt x="294030" y="538111"/>
                </a:lnTo>
                <a:lnTo>
                  <a:pt x="294030" y="689546"/>
                </a:lnTo>
                <a:lnTo>
                  <a:pt x="297019" y="704353"/>
                </a:lnTo>
                <a:lnTo>
                  <a:pt x="305173" y="716448"/>
                </a:lnTo>
                <a:lnTo>
                  <a:pt x="317267" y="724604"/>
                </a:lnTo>
                <a:lnTo>
                  <a:pt x="332079" y="727595"/>
                </a:lnTo>
                <a:lnTo>
                  <a:pt x="346891" y="724604"/>
                </a:lnTo>
                <a:lnTo>
                  <a:pt x="358986" y="716448"/>
                </a:lnTo>
                <a:lnTo>
                  <a:pt x="367139" y="704353"/>
                </a:lnTo>
                <a:lnTo>
                  <a:pt x="370128" y="689546"/>
                </a:lnTo>
                <a:lnTo>
                  <a:pt x="370128" y="538111"/>
                </a:lnTo>
                <a:close/>
              </a:path>
            </a:pathLst>
          </a:custGeom>
          <a:solidFill>
            <a:srgbClr val="91939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7" name="object 237"/>
          <p:cNvSpPr/>
          <p:nvPr/>
        </p:nvSpPr>
        <p:spPr>
          <a:xfrm>
            <a:off x="3197732" y="5652008"/>
            <a:ext cx="448945" cy="412750"/>
          </a:xfrm>
          <a:custGeom>
            <a:avLst/>
            <a:gdLst/>
            <a:ahLst/>
            <a:cxnLst/>
            <a:rect l="l" t="t" r="r" b="b"/>
            <a:pathLst>
              <a:path w="448945" h="412750">
                <a:moveTo>
                  <a:pt x="321271" y="0"/>
                </a:moveTo>
                <a:lnTo>
                  <a:pt x="87617" y="0"/>
                </a:lnTo>
                <a:lnTo>
                  <a:pt x="53508" y="6885"/>
                </a:lnTo>
                <a:lnTo>
                  <a:pt x="25658" y="25663"/>
                </a:lnTo>
                <a:lnTo>
                  <a:pt x="6883" y="53513"/>
                </a:lnTo>
                <a:lnTo>
                  <a:pt x="0" y="87617"/>
                </a:lnTo>
                <a:lnTo>
                  <a:pt x="0" y="248246"/>
                </a:lnTo>
                <a:lnTo>
                  <a:pt x="6883" y="282357"/>
                </a:lnTo>
                <a:lnTo>
                  <a:pt x="25658" y="310211"/>
                </a:lnTo>
                <a:lnTo>
                  <a:pt x="53508" y="328990"/>
                </a:lnTo>
                <a:lnTo>
                  <a:pt x="87617" y="335876"/>
                </a:lnTo>
                <a:lnTo>
                  <a:pt x="252806" y="335876"/>
                </a:lnTo>
                <a:lnTo>
                  <a:pt x="448373" y="412127"/>
                </a:lnTo>
                <a:lnTo>
                  <a:pt x="378079" y="314934"/>
                </a:lnTo>
                <a:lnTo>
                  <a:pt x="390844" y="301489"/>
                </a:lnTo>
                <a:lnTo>
                  <a:pt x="400551" y="285581"/>
                </a:lnTo>
                <a:lnTo>
                  <a:pt x="406725" y="267678"/>
                </a:lnTo>
                <a:lnTo>
                  <a:pt x="408889" y="248246"/>
                </a:lnTo>
                <a:lnTo>
                  <a:pt x="408889" y="87617"/>
                </a:lnTo>
                <a:lnTo>
                  <a:pt x="402003" y="53513"/>
                </a:lnTo>
                <a:lnTo>
                  <a:pt x="383225" y="25663"/>
                </a:lnTo>
                <a:lnTo>
                  <a:pt x="355375" y="6885"/>
                </a:lnTo>
                <a:lnTo>
                  <a:pt x="321271" y="0"/>
                </a:lnTo>
                <a:close/>
              </a:path>
            </a:pathLst>
          </a:custGeom>
          <a:solidFill>
            <a:srgbClr val="91939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8" name="object 238"/>
          <p:cNvSpPr/>
          <p:nvPr/>
        </p:nvSpPr>
        <p:spPr>
          <a:xfrm>
            <a:off x="3070415" y="5735269"/>
            <a:ext cx="427990" cy="408305"/>
          </a:xfrm>
          <a:custGeom>
            <a:avLst/>
            <a:gdLst/>
            <a:ahLst/>
            <a:cxnLst/>
            <a:rect l="l" t="t" r="r" b="b"/>
            <a:pathLst>
              <a:path w="427989" h="408304">
                <a:moveTo>
                  <a:pt x="99758" y="0"/>
                </a:moveTo>
                <a:lnTo>
                  <a:pt x="75581" y="12393"/>
                </a:lnTo>
                <a:lnTo>
                  <a:pt x="56507" y="31365"/>
                </a:lnTo>
                <a:lnTo>
                  <a:pt x="43992" y="55467"/>
                </a:lnTo>
                <a:lnTo>
                  <a:pt x="39496" y="83248"/>
                </a:lnTo>
                <a:lnTo>
                  <a:pt x="39496" y="243878"/>
                </a:lnTo>
                <a:lnTo>
                  <a:pt x="41658" y="263304"/>
                </a:lnTo>
                <a:lnTo>
                  <a:pt x="47828" y="281206"/>
                </a:lnTo>
                <a:lnTo>
                  <a:pt x="57531" y="297113"/>
                </a:lnTo>
                <a:lnTo>
                  <a:pt x="70294" y="310553"/>
                </a:lnTo>
                <a:lnTo>
                  <a:pt x="0" y="407746"/>
                </a:lnTo>
                <a:lnTo>
                  <a:pt x="195567" y="331495"/>
                </a:lnTo>
                <a:lnTo>
                  <a:pt x="360756" y="331495"/>
                </a:lnTo>
                <a:lnTo>
                  <a:pt x="380163" y="329336"/>
                </a:lnTo>
                <a:lnTo>
                  <a:pt x="398051" y="323175"/>
                </a:lnTo>
                <a:lnTo>
                  <a:pt x="413950" y="313487"/>
                </a:lnTo>
                <a:lnTo>
                  <a:pt x="427393" y="300748"/>
                </a:lnTo>
                <a:lnTo>
                  <a:pt x="374929" y="280289"/>
                </a:lnTo>
                <a:lnTo>
                  <a:pt x="214947" y="280289"/>
                </a:lnTo>
                <a:lnTo>
                  <a:pt x="170110" y="271213"/>
                </a:lnTo>
                <a:lnTo>
                  <a:pt x="133454" y="246478"/>
                </a:lnTo>
                <a:lnTo>
                  <a:pt x="108719" y="209823"/>
                </a:lnTo>
                <a:lnTo>
                  <a:pt x="99644" y="164985"/>
                </a:lnTo>
                <a:lnTo>
                  <a:pt x="99758" y="0"/>
                </a:lnTo>
                <a:close/>
              </a:path>
            </a:pathLst>
          </a:custGeom>
          <a:solidFill>
            <a:srgbClr val="91939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9" name="object 239"/>
          <p:cNvSpPr/>
          <p:nvPr/>
        </p:nvSpPr>
        <p:spPr>
          <a:xfrm>
            <a:off x="1563152" y="3962515"/>
            <a:ext cx="1303669" cy="45719"/>
          </a:xfrm>
          <a:custGeom>
            <a:avLst/>
            <a:gdLst/>
            <a:ahLst/>
            <a:cxnLst/>
            <a:rect l="l" t="t" r="r" b="b"/>
            <a:pathLst>
              <a:path w="1009650" h="30479">
                <a:moveTo>
                  <a:pt x="0" y="12280"/>
                </a:moveTo>
                <a:lnTo>
                  <a:pt x="353936" y="12280"/>
                </a:lnTo>
                <a:lnTo>
                  <a:pt x="406485" y="13122"/>
                </a:lnTo>
                <a:lnTo>
                  <a:pt x="459715" y="15088"/>
                </a:lnTo>
                <a:lnTo>
                  <a:pt x="513308" y="17344"/>
                </a:lnTo>
                <a:lnTo>
                  <a:pt x="566951" y="19054"/>
                </a:lnTo>
                <a:lnTo>
                  <a:pt x="620327" y="19381"/>
                </a:lnTo>
                <a:lnTo>
                  <a:pt x="673121" y="17491"/>
                </a:lnTo>
                <a:lnTo>
                  <a:pt x="725017" y="12547"/>
                </a:lnTo>
                <a:lnTo>
                  <a:pt x="764281" y="4468"/>
                </a:lnTo>
                <a:lnTo>
                  <a:pt x="783773" y="969"/>
                </a:lnTo>
                <a:lnTo>
                  <a:pt x="805040" y="0"/>
                </a:lnTo>
                <a:lnTo>
                  <a:pt x="820009" y="1409"/>
                </a:lnTo>
                <a:lnTo>
                  <a:pt x="834277" y="3978"/>
                </a:lnTo>
                <a:lnTo>
                  <a:pt x="848604" y="6961"/>
                </a:lnTo>
                <a:lnTo>
                  <a:pt x="863752" y="9613"/>
                </a:lnTo>
                <a:lnTo>
                  <a:pt x="898628" y="10175"/>
                </a:lnTo>
                <a:lnTo>
                  <a:pt x="938637" y="7312"/>
                </a:lnTo>
                <a:lnTo>
                  <a:pt x="977666" y="7035"/>
                </a:lnTo>
                <a:lnTo>
                  <a:pt x="1009599" y="15354"/>
                </a:lnTo>
                <a:lnTo>
                  <a:pt x="1009065" y="20332"/>
                </a:lnTo>
                <a:lnTo>
                  <a:pt x="1008532" y="25298"/>
                </a:lnTo>
                <a:lnTo>
                  <a:pt x="1007999" y="30276"/>
                </a:lnTo>
              </a:path>
            </a:pathLst>
          </a:custGeom>
          <a:ln w="165100">
            <a:solidFill>
              <a:srgbClr val="FFF2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0" name="object 240"/>
          <p:cNvSpPr txBox="1"/>
          <p:nvPr/>
        </p:nvSpPr>
        <p:spPr>
          <a:xfrm>
            <a:off x="1308100" y="2333625"/>
            <a:ext cx="3721824" cy="2407839"/>
          </a:xfrm>
          <a:prstGeom prst="rect">
            <a:avLst/>
          </a:prstGeom>
        </p:spPr>
        <p:txBody>
          <a:bodyPr vert="horz" wrap="square" lIns="0" tIns="60960" rIns="0" bIns="0" rtlCol="0">
            <a:spAutoFit/>
          </a:bodyPr>
          <a:lstStyle/>
          <a:p>
            <a:pPr marL="224790" indent="-212090">
              <a:lnSpc>
                <a:spcPct val="100000"/>
              </a:lnSpc>
              <a:spcBef>
                <a:spcPts val="480"/>
              </a:spcBef>
              <a:buAutoNum type="arabicPeriod"/>
              <a:tabLst>
                <a:tab pos="225425" algn="l"/>
              </a:tabLst>
            </a:pPr>
            <a:r>
              <a:rPr sz="1600" b="1" spc="-200" dirty="0" err="1">
                <a:solidFill>
                  <a:srgbClr val="231F20"/>
                </a:solidFill>
                <a:latin typeface="Malgun Gothic"/>
                <a:cs typeface="Malgun Gothic"/>
              </a:rPr>
              <a:t>아동</a:t>
            </a:r>
            <a:r>
              <a:rPr sz="1600" b="1" spc="-200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lang="ko-KR" altLang="en-US" sz="1600" b="1" spc="-200" dirty="0" smtClean="0">
                <a:solidFill>
                  <a:srgbClr val="8DC63F"/>
                </a:solidFill>
                <a:latin typeface="Malgun Gothic"/>
                <a:cs typeface="Malgun Gothic"/>
              </a:rPr>
              <a:t>대면 </a:t>
            </a:r>
            <a:r>
              <a:rPr sz="1600" b="1" spc="-204" dirty="0" err="1" smtClean="0">
                <a:solidFill>
                  <a:srgbClr val="8DC63F"/>
                </a:solidFill>
                <a:latin typeface="Malgun Gothic"/>
                <a:cs typeface="Malgun Gothic"/>
              </a:rPr>
              <a:t>가능한</a:t>
            </a:r>
            <a:r>
              <a:rPr sz="1600" b="1" spc="-204" dirty="0" smtClean="0">
                <a:solidFill>
                  <a:srgbClr val="8DC63F"/>
                </a:solidFill>
                <a:latin typeface="Malgun Gothic"/>
                <a:cs typeface="Malgun Gothic"/>
              </a:rPr>
              <a:t> </a:t>
            </a:r>
            <a:r>
              <a:rPr sz="1600" b="1" spc="-200" dirty="0">
                <a:solidFill>
                  <a:srgbClr val="8DC63F"/>
                </a:solidFill>
                <a:latin typeface="Malgun Gothic"/>
                <a:cs typeface="Malgun Gothic"/>
              </a:rPr>
              <a:t>장소 </a:t>
            </a:r>
            <a:r>
              <a:rPr sz="1600" b="1" spc="-200" dirty="0">
                <a:solidFill>
                  <a:srgbClr val="231F20"/>
                </a:solidFill>
                <a:latin typeface="Malgun Gothic"/>
                <a:cs typeface="Malgun Gothic"/>
              </a:rPr>
              <a:t>정보</a:t>
            </a:r>
            <a:r>
              <a:rPr sz="1600" b="1" spc="-375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600" b="1" spc="35" dirty="0">
                <a:solidFill>
                  <a:srgbClr val="231F20"/>
                </a:solidFill>
                <a:latin typeface="Malgun Gothic"/>
                <a:cs typeface="Malgun Gothic"/>
              </a:rPr>
              <a:t>:</a:t>
            </a:r>
            <a:endParaRPr sz="1600" dirty="0">
              <a:latin typeface="Malgun Gothic"/>
              <a:cs typeface="Malgun Gothic"/>
            </a:endParaRPr>
          </a:p>
          <a:p>
            <a:pPr marL="224790">
              <a:lnSpc>
                <a:spcPct val="100000"/>
              </a:lnSpc>
              <a:spcBef>
                <a:spcPts val="380"/>
              </a:spcBef>
            </a:pPr>
            <a:r>
              <a:rPr sz="1600" spc="-200" dirty="0">
                <a:solidFill>
                  <a:srgbClr val="231F20"/>
                </a:solidFill>
                <a:latin typeface="Malgun Gothic"/>
                <a:cs typeface="Malgun Gothic"/>
              </a:rPr>
              <a:t>주소 </a:t>
            </a:r>
            <a:r>
              <a:rPr sz="1600" b="1" spc="-200" dirty="0">
                <a:solidFill>
                  <a:srgbClr val="003964"/>
                </a:solidFill>
                <a:latin typeface="Malgun Gothic"/>
                <a:cs typeface="Malgun Gothic"/>
              </a:rPr>
              <a:t>가장</a:t>
            </a:r>
            <a:r>
              <a:rPr sz="1600" b="1" spc="-265" dirty="0">
                <a:solidFill>
                  <a:srgbClr val="003964"/>
                </a:solidFill>
                <a:latin typeface="Malgun Gothic"/>
                <a:cs typeface="Malgun Gothic"/>
              </a:rPr>
              <a:t> </a:t>
            </a:r>
            <a:r>
              <a:rPr sz="1600" b="1" spc="-125" dirty="0">
                <a:solidFill>
                  <a:srgbClr val="003964"/>
                </a:solidFill>
                <a:latin typeface="Malgun Gothic"/>
                <a:cs typeface="Malgun Gothic"/>
              </a:rPr>
              <a:t>중요!</a:t>
            </a:r>
            <a:endParaRPr sz="1600" dirty="0">
              <a:latin typeface="Malgun Gothic"/>
              <a:cs typeface="Malgun Gothic"/>
            </a:endParaRPr>
          </a:p>
          <a:p>
            <a:pPr>
              <a:lnSpc>
                <a:spcPct val="100000"/>
              </a:lnSpc>
            </a:pPr>
            <a:endParaRPr sz="18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2150" dirty="0">
              <a:latin typeface="Times New Roman"/>
              <a:cs typeface="Times New Roman"/>
            </a:endParaRPr>
          </a:p>
          <a:p>
            <a:pPr marL="224790" marR="434340" indent="-212090">
              <a:lnSpc>
                <a:spcPct val="119800"/>
              </a:lnSpc>
              <a:buAutoNum type="arabicPeriod" startAt="2"/>
              <a:tabLst>
                <a:tab pos="225425" algn="l"/>
              </a:tabLst>
            </a:pPr>
            <a:r>
              <a:rPr sz="1600" b="1" spc="-204" dirty="0">
                <a:solidFill>
                  <a:srgbClr val="231F20"/>
                </a:solidFill>
                <a:latin typeface="Malgun Gothic"/>
                <a:cs typeface="Malgun Gothic"/>
              </a:rPr>
              <a:t>학대가 </a:t>
            </a:r>
            <a:r>
              <a:rPr sz="1600" b="1" spc="-210" dirty="0">
                <a:solidFill>
                  <a:srgbClr val="231F20"/>
                </a:solidFill>
                <a:latin typeface="Malgun Gothic"/>
                <a:cs typeface="Malgun Gothic"/>
              </a:rPr>
              <a:t>의심되는</a:t>
            </a:r>
            <a:r>
              <a:rPr sz="1600" b="1" spc="-335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600" b="1" spc="-215" dirty="0">
                <a:solidFill>
                  <a:srgbClr val="231F20"/>
                </a:solidFill>
                <a:latin typeface="Malgun Gothic"/>
                <a:cs typeface="Malgun Gothic"/>
              </a:rPr>
              <a:t>이유/</a:t>
            </a:r>
            <a:r>
              <a:rPr sz="1600" b="1" spc="-215" dirty="0" err="1">
                <a:solidFill>
                  <a:srgbClr val="231F20"/>
                </a:solidFill>
                <a:latin typeface="Malgun Gothic"/>
                <a:cs typeface="Malgun Gothic"/>
              </a:rPr>
              <a:t>상황</a:t>
            </a:r>
            <a:r>
              <a:rPr sz="1600" b="1" spc="-215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600" b="1" spc="-215" dirty="0">
                <a:solidFill>
                  <a:srgbClr val="003964"/>
                </a:solidFill>
                <a:latin typeface="Malgun Gothic"/>
                <a:cs typeface="Malgun Gothic"/>
              </a:rPr>
              <a:t> </a:t>
            </a:r>
            <a:endParaRPr lang="en-US" sz="1600" b="1" spc="-215" dirty="0" smtClean="0">
              <a:solidFill>
                <a:srgbClr val="003964"/>
              </a:solidFill>
              <a:latin typeface="Malgun Gothic"/>
              <a:cs typeface="Malgun Gothic"/>
            </a:endParaRPr>
          </a:p>
          <a:p>
            <a:pPr marL="12700" marR="434340">
              <a:lnSpc>
                <a:spcPct val="119800"/>
              </a:lnSpc>
              <a:tabLst>
                <a:tab pos="225425" algn="l"/>
              </a:tabLst>
            </a:pPr>
            <a:r>
              <a:rPr lang="en-US" sz="1600" b="1" spc="-215" dirty="0">
                <a:solidFill>
                  <a:srgbClr val="003964"/>
                </a:solidFill>
                <a:latin typeface="Malgun Gothic"/>
                <a:cs typeface="Malgun Gothic"/>
              </a:rPr>
              <a:t> </a:t>
            </a:r>
            <a:r>
              <a:rPr lang="en-US" sz="1600" b="1" spc="-215" dirty="0" smtClean="0">
                <a:solidFill>
                  <a:srgbClr val="003964"/>
                </a:solidFill>
                <a:latin typeface="Malgun Gothic"/>
                <a:cs typeface="Malgun Gothic"/>
              </a:rPr>
              <a:t>    </a:t>
            </a:r>
            <a:r>
              <a:rPr sz="1600" b="1" spc="-225" dirty="0" err="1" smtClean="0">
                <a:solidFill>
                  <a:srgbClr val="003964"/>
                </a:solidFill>
                <a:latin typeface="Malgun Gothic"/>
                <a:cs typeface="Malgun Gothic"/>
              </a:rPr>
              <a:t>응급상황여부</a:t>
            </a:r>
            <a:endParaRPr sz="1600" dirty="0">
              <a:latin typeface="Malgun Gothic"/>
              <a:cs typeface="Malgun Gothic"/>
            </a:endParaRPr>
          </a:p>
          <a:p>
            <a:pPr marL="224790" marR="5080">
              <a:lnSpc>
                <a:spcPct val="119800"/>
              </a:lnSpc>
            </a:pPr>
            <a:r>
              <a:rPr sz="1600" spc="-204" dirty="0" err="1" smtClean="0">
                <a:solidFill>
                  <a:srgbClr val="231F20"/>
                </a:solidFill>
                <a:latin typeface="Malgun Gothic"/>
                <a:cs typeface="Malgun Gothic"/>
              </a:rPr>
              <a:t>신속</a:t>
            </a:r>
            <a:r>
              <a:rPr lang="ko-KR" altLang="en-US" sz="1600" spc="-204" dirty="0" smtClean="0">
                <a:solidFill>
                  <a:srgbClr val="231F20"/>
                </a:solidFill>
                <a:latin typeface="Malgun Gothic"/>
                <a:cs typeface="Malgun Gothic"/>
              </a:rPr>
              <a:t>출동 </a:t>
            </a:r>
            <a:r>
              <a:rPr sz="1600" spc="-200" dirty="0" err="1" smtClean="0">
                <a:solidFill>
                  <a:srgbClr val="231F20"/>
                </a:solidFill>
                <a:latin typeface="Malgun Gothic"/>
                <a:cs typeface="Malgun Gothic"/>
              </a:rPr>
              <a:t>판단</a:t>
            </a:r>
            <a:r>
              <a:rPr sz="1600" spc="-405" dirty="0" smtClean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600" spc="-225" dirty="0" err="1" smtClean="0">
                <a:solidFill>
                  <a:srgbClr val="231F20"/>
                </a:solidFill>
                <a:latin typeface="Malgun Gothic"/>
                <a:cs typeface="Malgun Gothic"/>
              </a:rPr>
              <a:t>위해</a:t>
            </a:r>
            <a:r>
              <a:rPr lang="en-US" sz="1600" spc="-225" dirty="0" smtClean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lang="ko-KR" altLang="en-US" sz="1600" spc="-225" dirty="0" smtClean="0">
                <a:solidFill>
                  <a:srgbClr val="231F20"/>
                </a:solidFill>
                <a:latin typeface="Malgun Gothic"/>
                <a:cs typeface="Malgun Gothic"/>
              </a:rPr>
              <a:t>구체적인 응급상황 설명</a:t>
            </a:r>
            <a:endParaRPr lang="en-US" altLang="ko-KR" sz="1600" spc="-225" dirty="0" smtClean="0">
              <a:solidFill>
                <a:srgbClr val="231F20"/>
              </a:solidFill>
              <a:latin typeface="Malgun Gothic"/>
              <a:cs typeface="Malgun Gothic"/>
            </a:endParaRPr>
          </a:p>
          <a:p>
            <a:pPr marL="224790" marR="5080">
              <a:lnSpc>
                <a:spcPct val="119800"/>
              </a:lnSpc>
            </a:pPr>
            <a:r>
              <a:rPr lang="en-US" sz="1600" spc="-200" dirty="0" smtClean="0">
                <a:solidFill>
                  <a:srgbClr val="231F20"/>
                </a:solidFill>
                <a:latin typeface="Malgun Gothic"/>
                <a:cs typeface="Malgun Gothic"/>
              </a:rPr>
              <a:t>- </a:t>
            </a:r>
            <a:r>
              <a:rPr sz="1600" spc="-200" dirty="0" err="1" smtClean="0">
                <a:solidFill>
                  <a:srgbClr val="231F20"/>
                </a:solidFill>
                <a:latin typeface="Malgun Gothic"/>
                <a:cs typeface="Malgun Gothic"/>
              </a:rPr>
              <a:t>경찰</a:t>
            </a:r>
            <a:r>
              <a:rPr sz="1600" spc="-240" dirty="0" smtClean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600" spc="105" dirty="0">
                <a:solidFill>
                  <a:srgbClr val="231F20"/>
                </a:solidFill>
                <a:latin typeface="Malgun Gothic"/>
                <a:cs typeface="Malgun Gothic"/>
              </a:rPr>
              <a:t>:</a:t>
            </a:r>
            <a:r>
              <a:rPr sz="1600" spc="-240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600" spc="-65" dirty="0">
                <a:solidFill>
                  <a:srgbClr val="231F20"/>
                </a:solidFill>
                <a:latin typeface="Malgun Gothic"/>
                <a:cs typeface="Malgun Gothic"/>
              </a:rPr>
              <a:t>10분</a:t>
            </a:r>
            <a:r>
              <a:rPr sz="1600" spc="-240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600" spc="-200" dirty="0">
                <a:solidFill>
                  <a:srgbClr val="231F20"/>
                </a:solidFill>
                <a:latin typeface="Malgun Gothic"/>
                <a:cs typeface="Malgun Gothic"/>
              </a:rPr>
              <a:t>이내</a:t>
            </a:r>
            <a:r>
              <a:rPr sz="1600" spc="-240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600" spc="-200" dirty="0">
                <a:solidFill>
                  <a:srgbClr val="231F20"/>
                </a:solidFill>
                <a:latin typeface="Malgun Gothic"/>
                <a:cs typeface="Malgun Gothic"/>
              </a:rPr>
              <a:t>우선</a:t>
            </a:r>
            <a:r>
              <a:rPr sz="1600" spc="-240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600" spc="-200" dirty="0">
                <a:solidFill>
                  <a:srgbClr val="231F20"/>
                </a:solidFill>
                <a:latin typeface="Malgun Gothic"/>
                <a:cs typeface="Malgun Gothic"/>
              </a:rPr>
              <a:t>출동</a:t>
            </a:r>
            <a:r>
              <a:rPr sz="1600" spc="-240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600" spc="-225" dirty="0">
                <a:solidFill>
                  <a:srgbClr val="231F20"/>
                </a:solidFill>
                <a:latin typeface="Malgun Gothic"/>
                <a:cs typeface="Malgun Gothic"/>
              </a:rPr>
              <a:t>가능</a:t>
            </a:r>
            <a:endParaRPr sz="1600" dirty="0">
              <a:latin typeface="Malgun Gothic"/>
              <a:cs typeface="Malgun Gothic"/>
            </a:endParaRPr>
          </a:p>
        </p:txBody>
      </p:sp>
      <p:sp>
        <p:nvSpPr>
          <p:cNvPr id="241" name="object 241"/>
          <p:cNvSpPr/>
          <p:nvPr/>
        </p:nvSpPr>
        <p:spPr>
          <a:xfrm>
            <a:off x="6747573" y="5524346"/>
            <a:ext cx="1097915" cy="1323975"/>
          </a:xfrm>
          <a:custGeom>
            <a:avLst/>
            <a:gdLst/>
            <a:ahLst/>
            <a:cxnLst/>
            <a:rect l="l" t="t" r="r" b="b"/>
            <a:pathLst>
              <a:path w="1097915" h="1323975">
                <a:moveTo>
                  <a:pt x="1021359" y="1121714"/>
                </a:moveTo>
                <a:lnTo>
                  <a:pt x="76123" y="1121714"/>
                </a:lnTo>
                <a:lnTo>
                  <a:pt x="46495" y="1127655"/>
                </a:lnTo>
                <a:lnTo>
                  <a:pt x="22298" y="1143858"/>
                </a:lnTo>
                <a:lnTo>
                  <a:pt x="5982" y="1167893"/>
                </a:lnTo>
                <a:lnTo>
                  <a:pt x="0" y="1197330"/>
                </a:lnTo>
                <a:lnTo>
                  <a:pt x="0" y="1323365"/>
                </a:lnTo>
                <a:lnTo>
                  <a:pt x="1097483" y="1323365"/>
                </a:lnTo>
                <a:lnTo>
                  <a:pt x="1097483" y="1197330"/>
                </a:lnTo>
                <a:lnTo>
                  <a:pt x="1091500" y="1167893"/>
                </a:lnTo>
                <a:lnTo>
                  <a:pt x="1075185" y="1143858"/>
                </a:lnTo>
                <a:lnTo>
                  <a:pt x="1050988" y="1127655"/>
                </a:lnTo>
                <a:lnTo>
                  <a:pt x="1021359" y="1121714"/>
                </a:lnTo>
                <a:close/>
              </a:path>
              <a:path w="1097915" h="1323975">
                <a:moveTo>
                  <a:pt x="548741" y="346595"/>
                </a:moveTo>
                <a:lnTo>
                  <a:pt x="501393" y="349128"/>
                </a:lnTo>
                <a:lnTo>
                  <a:pt x="455521" y="356552"/>
                </a:lnTo>
                <a:lnTo>
                  <a:pt x="411390" y="368602"/>
                </a:lnTo>
                <a:lnTo>
                  <a:pt x="369267" y="385017"/>
                </a:lnTo>
                <a:lnTo>
                  <a:pt x="329415" y="405532"/>
                </a:lnTo>
                <a:lnTo>
                  <a:pt x="292101" y="429884"/>
                </a:lnTo>
                <a:lnTo>
                  <a:pt x="257589" y="457809"/>
                </a:lnTo>
                <a:lnTo>
                  <a:pt x="226144" y="489045"/>
                </a:lnTo>
                <a:lnTo>
                  <a:pt x="198031" y="523329"/>
                </a:lnTo>
                <a:lnTo>
                  <a:pt x="173516" y="560395"/>
                </a:lnTo>
                <a:lnTo>
                  <a:pt x="152864" y="599983"/>
                </a:lnTo>
                <a:lnTo>
                  <a:pt x="136340" y="641827"/>
                </a:lnTo>
                <a:lnTo>
                  <a:pt x="124193" y="685756"/>
                </a:lnTo>
                <a:lnTo>
                  <a:pt x="116735" y="731233"/>
                </a:lnTo>
                <a:lnTo>
                  <a:pt x="114185" y="778268"/>
                </a:lnTo>
                <a:lnTo>
                  <a:pt x="114185" y="1044511"/>
                </a:lnTo>
                <a:lnTo>
                  <a:pt x="983297" y="1044511"/>
                </a:lnTo>
                <a:lnTo>
                  <a:pt x="983297" y="820801"/>
                </a:lnTo>
                <a:lnTo>
                  <a:pt x="266433" y="820801"/>
                </a:lnTo>
                <a:lnTo>
                  <a:pt x="249767" y="817459"/>
                </a:lnTo>
                <a:lnTo>
                  <a:pt x="236159" y="808345"/>
                </a:lnTo>
                <a:lnTo>
                  <a:pt x="226985" y="794826"/>
                </a:lnTo>
                <a:lnTo>
                  <a:pt x="223621" y="778268"/>
                </a:lnTo>
                <a:lnTo>
                  <a:pt x="227106" y="731233"/>
                </a:lnTo>
                <a:lnTo>
                  <a:pt x="237410" y="685098"/>
                </a:lnTo>
                <a:lnTo>
                  <a:pt x="253885" y="642240"/>
                </a:lnTo>
                <a:lnTo>
                  <a:pt x="276072" y="602539"/>
                </a:lnTo>
                <a:lnTo>
                  <a:pt x="303464" y="566499"/>
                </a:lnTo>
                <a:lnTo>
                  <a:pt x="335554" y="534621"/>
                </a:lnTo>
                <a:lnTo>
                  <a:pt x="371836" y="507411"/>
                </a:lnTo>
                <a:lnTo>
                  <a:pt x="411802" y="485371"/>
                </a:lnTo>
                <a:lnTo>
                  <a:pt x="454946" y="469004"/>
                </a:lnTo>
                <a:lnTo>
                  <a:pt x="500762" y="458815"/>
                </a:lnTo>
                <a:lnTo>
                  <a:pt x="548741" y="455307"/>
                </a:lnTo>
                <a:lnTo>
                  <a:pt x="836801" y="455307"/>
                </a:lnTo>
                <a:lnTo>
                  <a:pt x="805381" y="429884"/>
                </a:lnTo>
                <a:lnTo>
                  <a:pt x="768067" y="405532"/>
                </a:lnTo>
                <a:lnTo>
                  <a:pt x="728215" y="385017"/>
                </a:lnTo>
                <a:lnTo>
                  <a:pt x="686092" y="368602"/>
                </a:lnTo>
                <a:lnTo>
                  <a:pt x="641962" y="356552"/>
                </a:lnTo>
                <a:lnTo>
                  <a:pt x="596090" y="349128"/>
                </a:lnTo>
                <a:lnTo>
                  <a:pt x="548741" y="346595"/>
                </a:lnTo>
                <a:close/>
              </a:path>
              <a:path w="1097915" h="1323975">
                <a:moveTo>
                  <a:pt x="836801" y="455307"/>
                </a:moveTo>
                <a:lnTo>
                  <a:pt x="548741" y="455307"/>
                </a:lnTo>
                <a:lnTo>
                  <a:pt x="565409" y="458649"/>
                </a:lnTo>
                <a:lnTo>
                  <a:pt x="579021" y="467763"/>
                </a:lnTo>
                <a:lnTo>
                  <a:pt x="588200" y="481282"/>
                </a:lnTo>
                <a:lnTo>
                  <a:pt x="591565" y="497839"/>
                </a:lnTo>
                <a:lnTo>
                  <a:pt x="588200" y="514397"/>
                </a:lnTo>
                <a:lnTo>
                  <a:pt x="579021" y="527916"/>
                </a:lnTo>
                <a:lnTo>
                  <a:pt x="565409" y="537030"/>
                </a:lnTo>
                <a:lnTo>
                  <a:pt x="548741" y="540372"/>
                </a:lnTo>
                <a:lnTo>
                  <a:pt x="500537" y="545214"/>
                </a:lnTo>
                <a:lnTo>
                  <a:pt x="455611" y="559096"/>
                </a:lnTo>
                <a:lnTo>
                  <a:pt x="414935" y="581056"/>
                </a:lnTo>
                <a:lnTo>
                  <a:pt x="379479" y="610128"/>
                </a:lnTo>
                <a:lnTo>
                  <a:pt x="350212" y="645350"/>
                </a:lnTo>
                <a:lnTo>
                  <a:pt x="328106" y="685756"/>
                </a:lnTo>
                <a:lnTo>
                  <a:pt x="314131" y="730384"/>
                </a:lnTo>
                <a:lnTo>
                  <a:pt x="309257" y="778268"/>
                </a:lnTo>
                <a:lnTo>
                  <a:pt x="305893" y="794826"/>
                </a:lnTo>
                <a:lnTo>
                  <a:pt x="296718" y="808345"/>
                </a:lnTo>
                <a:lnTo>
                  <a:pt x="283106" y="817459"/>
                </a:lnTo>
                <a:lnTo>
                  <a:pt x="266433" y="820801"/>
                </a:lnTo>
                <a:lnTo>
                  <a:pt x="983297" y="820801"/>
                </a:lnTo>
                <a:lnTo>
                  <a:pt x="983297" y="778268"/>
                </a:lnTo>
                <a:lnTo>
                  <a:pt x="980747" y="731233"/>
                </a:lnTo>
                <a:lnTo>
                  <a:pt x="973274" y="685665"/>
                </a:lnTo>
                <a:lnTo>
                  <a:pt x="961142" y="641827"/>
                </a:lnTo>
                <a:lnTo>
                  <a:pt x="944618" y="599983"/>
                </a:lnTo>
                <a:lnTo>
                  <a:pt x="923966" y="560395"/>
                </a:lnTo>
                <a:lnTo>
                  <a:pt x="899451" y="523329"/>
                </a:lnTo>
                <a:lnTo>
                  <a:pt x="871338" y="489045"/>
                </a:lnTo>
                <a:lnTo>
                  <a:pt x="839894" y="457809"/>
                </a:lnTo>
                <a:lnTo>
                  <a:pt x="836801" y="455307"/>
                </a:lnTo>
                <a:close/>
              </a:path>
              <a:path w="1097915" h="1323975">
                <a:moveTo>
                  <a:pt x="148882" y="120878"/>
                </a:moveTo>
                <a:lnTo>
                  <a:pt x="48437" y="204584"/>
                </a:lnTo>
                <a:lnTo>
                  <a:pt x="199326" y="383197"/>
                </a:lnTo>
                <a:lnTo>
                  <a:pt x="299758" y="299491"/>
                </a:lnTo>
                <a:lnTo>
                  <a:pt x="148882" y="120878"/>
                </a:lnTo>
                <a:close/>
              </a:path>
              <a:path w="1097915" h="1323975">
                <a:moveTo>
                  <a:pt x="948601" y="120878"/>
                </a:moveTo>
                <a:lnTo>
                  <a:pt x="797725" y="299491"/>
                </a:lnTo>
                <a:lnTo>
                  <a:pt x="898156" y="383197"/>
                </a:lnTo>
                <a:lnTo>
                  <a:pt x="1049032" y="204584"/>
                </a:lnTo>
                <a:lnTo>
                  <a:pt x="948601" y="120878"/>
                </a:lnTo>
                <a:close/>
              </a:path>
              <a:path w="1097915" h="1323975">
                <a:moveTo>
                  <a:pt x="614298" y="0"/>
                </a:moveTo>
                <a:lnTo>
                  <a:pt x="483196" y="0"/>
                </a:lnTo>
                <a:lnTo>
                  <a:pt x="483196" y="233159"/>
                </a:lnTo>
                <a:lnTo>
                  <a:pt x="614298" y="233159"/>
                </a:lnTo>
                <a:lnTo>
                  <a:pt x="614298" y="0"/>
                </a:lnTo>
                <a:close/>
              </a:path>
            </a:pathLst>
          </a:custGeom>
          <a:solidFill>
            <a:srgbClr val="919396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42" name="그림 24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80500" y="352425"/>
            <a:ext cx="1145310" cy="30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68462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837900" y="4591100"/>
            <a:ext cx="1016635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b="1" spc="-40" dirty="0">
                <a:solidFill>
                  <a:srgbClr val="FFFFFF"/>
                </a:solidFill>
                <a:latin typeface="Malgun Gothic"/>
                <a:cs typeface="Malgun Gothic"/>
              </a:rPr>
              <a:t>Q </a:t>
            </a:r>
            <a:r>
              <a:rPr sz="3000" b="1" spc="-459" dirty="0">
                <a:solidFill>
                  <a:srgbClr val="FFFFFF"/>
                </a:solidFill>
                <a:latin typeface="Malgun Gothic"/>
                <a:cs typeface="Malgun Gothic"/>
              </a:rPr>
              <a:t>&amp;</a:t>
            </a:r>
            <a:r>
              <a:rPr sz="3000" b="1" spc="-875" dirty="0">
                <a:solidFill>
                  <a:srgbClr val="FFFFFF"/>
                </a:solidFill>
                <a:latin typeface="Malgun Gothic"/>
                <a:cs typeface="Malgun Gothic"/>
              </a:rPr>
              <a:t> </a:t>
            </a:r>
            <a:r>
              <a:rPr sz="3000" b="1" dirty="0">
                <a:solidFill>
                  <a:srgbClr val="FFFFFF"/>
                </a:solidFill>
                <a:latin typeface="Malgun Gothic"/>
                <a:cs typeface="Malgun Gothic"/>
              </a:rPr>
              <a:t>A</a:t>
            </a:r>
            <a:endParaRPr sz="3000">
              <a:latin typeface="Malgun Gothic"/>
              <a:cs typeface="Malgun Gothic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2646006" y="6660005"/>
            <a:ext cx="5400040" cy="900430"/>
          </a:xfrm>
          <a:custGeom>
            <a:avLst/>
            <a:gdLst/>
            <a:ahLst/>
            <a:cxnLst/>
            <a:rect l="l" t="t" r="r" b="b"/>
            <a:pathLst>
              <a:path w="5400040" h="900429">
                <a:moveTo>
                  <a:pt x="5219992" y="0"/>
                </a:moveTo>
                <a:lnTo>
                  <a:pt x="179997" y="0"/>
                </a:lnTo>
                <a:lnTo>
                  <a:pt x="75936" y="2812"/>
                </a:lnTo>
                <a:lnTo>
                  <a:pt x="22499" y="22499"/>
                </a:lnTo>
                <a:lnTo>
                  <a:pt x="2812" y="75936"/>
                </a:lnTo>
                <a:lnTo>
                  <a:pt x="0" y="179997"/>
                </a:lnTo>
                <a:lnTo>
                  <a:pt x="0" y="899999"/>
                </a:lnTo>
                <a:lnTo>
                  <a:pt x="5400001" y="899999"/>
                </a:lnTo>
                <a:lnTo>
                  <a:pt x="5400001" y="179997"/>
                </a:lnTo>
                <a:lnTo>
                  <a:pt x="5397189" y="75936"/>
                </a:lnTo>
                <a:lnTo>
                  <a:pt x="5377500" y="22499"/>
                </a:lnTo>
                <a:lnTo>
                  <a:pt x="5324060" y="2812"/>
                </a:lnTo>
                <a:lnTo>
                  <a:pt x="521999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232859" y="6968375"/>
            <a:ext cx="301586" cy="15521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556975" y="6968376"/>
            <a:ext cx="302577" cy="15905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4945773" y="7085826"/>
            <a:ext cx="20320" cy="41275"/>
          </a:xfrm>
          <a:custGeom>
            <a:avLst/>
            <a:gdLst/>
            <a:ahLst/>
            <a:cxnLst/>
            <a:rect l="l" t="t" r="r" b="b"/>
            <a:pathLst>
              <a:path w="20320" h="41275">
                <a:moveTo>
                  <a:pt x="19710" y="0"/>
                </a:moveTo>
                <a:lnTo>
                  <a:pt x="0" y="0"/>
                </a:lnTo>
                <a:lnTo>
                  <a:pt x="0" y="40855"/>
                </a:lnTo>
                <a:lnTo>
                  <a:pt x="19710" y="40855"/>
                </a:lnTo>
                <a:lnTo>
                  <a:pt x="19710" y="0"/>
                </a:lnTo>
                <a:close/>
              </a:path>
            </a:pathLst>
          </a:custGeom>
          <a:solidFill>
            <a:srgbClr val="58595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4882908" y="7077126"/>
            <a:ext cx="146050" cy="0"/>
          </a:xfrm>
          <a:custGeom>
            <a:avLst/>
            <a:gdLst/>
            <a:ahLst/>
            <a:cxnLst/>
            <a:rect l="l" t="t" r="r" b="b"/>
            <a:pathLst>
              <a:path w="146050">
                <a:moveTo>
                  <a:pt x="0" y="0"/>
                </a:moveTo>
                <a:lnTo>
                  <a:pt x="145630" y="0"/>
                </a:lnTo>
              </a:path>
            </a:pathLst>
          </a:custGeom>
          <a:ln w="17398">
            <a:solidFill>
              <a:srgbClr val="58595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4894630" y="7038582"/>
            <a:ext cx="122555" cy="0"/>
          </a:xfrm>
          <a:custGeom>
            <a:avLst/>
            <a:gdLst/>
            <a:ahLst/>
            <a:cxnLst/>
            <a:rect l="l" t="t" r="r" b="b"/>
            <a:pathLst>
              <a:path w="122554">
                <a:moveTo>
                  <a:pt x="0" y="0"/>
                </a:moveTo>
                <a:lnTo>
                  <a:pt x="122186" y="0"/>
                </a:lnTo>
              </a:path>
            </a:pathLst>
          </a:custGeom>
          <a:ln w="16509">
            <a:solidFill>
              <a:srgbClr val="58595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4894630" y="7007467"/>
            <a:ext cx="19685" cy="22860"/>
          </a:xfrm>
          <a:custGeom>
            <a:avLst/>
            <a:gdLst/>
            <a:ahLst/>
            <a:cxnLst/>
            <a:rect l="l" t="t" r="r" b="b"/>
            <a:pathLst>
              <a:path w="19685" h="22859">
                <a:moveTo>
                  <a:pt x="0" y="22859"/>
                </a:moveTo>
                <a:lnTo>
                  <a:pt x="19354" y="22859"/>
                </a:lnTo>
                <a:lnTo>
                  <a:pt x="19354" y="0"/>
                </a:lnTo>
                <a:lnTo>
                  <a:pt x="0" y="0"/>
                </a:lnTo>
                <a:lnTo>
                  <a:pt x="0" y="22859"/>
                </a:lnTo>
                <a:close/>
              </a:path>
            </a:pathLst>
          </a:custGeom>
          <a:solidFill>
            <a:srgbClr val="58595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4894630" y="6999212"/>
            <a:ext cx="122555" cy="0"/>
          </a:xfrm>
          <a:custGeom>
            <a:avLst/>
            <a:gdLst/>
            <a:ahLst/>
            <a:cxnLst/>
            <a:rect l="l" t="t" r="r" b="b"/>
            <a:pathLst>
              <a:path w="122554">
                <a:moveTo>
                  <a:pt x="0" y="0"/>
                </a:moveTo>
                <a:lnTo>
                  <a:pt x="122186" y="0"/>
                </a:lnTo>
              </a:path>
            </a:pathLst>
          </a:custGeom>
          <a:ln w="16509">
            <a:solidFill>
              <a:srgbClr val="58595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4894630" y="6970637"/>
            <a:ext cx="19685" cy="20320"/>
          </a:xfrm>
          <a:custGeom>
            <a:avLst/>
            <a:gdLst/>
            <a:ahLst/>
            <a:cxnLst/>
            <a:rect l="l" t="t" r="r" b="b"/>
            <a:pathLst>
              <a:path w="19685" h="20320">
                <a:moveTo>
                  <a:pt x="0" y="20319"/>
                </a:moveTo>
                <a:lnTo>
                  <a:pt x="19354" y="20319"/>
                </a:lnTo>
                <a:lnTo>
                  <a:pt x="19354" y="0"/>
                </a:lnTo>
                <a:lnTo>
                  <a:pt x="0" y="0"/>
                </a:lnTo>
                <a:lnTo>
                  <a:pt x="0" y="20319"/>
                </a:lnTo>
                <a:close/>
              </a:path>
            </a:pathLst>
          </a:custGeom>
          <a:solidFill>
            <a:srgbClr val="58595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4997284" y="7008038"/>
            <a:ext cx="19685" cy="22225"/>
          </a:xfrm>
          <a:custGeom>
            <a:avLst/>
            <a:gdLst/>
            <a:ahLst/>
            <a:cxnLst/>
            <a:rect l="l" t="t" r="r" b="b"/>
            <a:pathLst>
              <a:path w="19685" h="22225">
                <a:moveTo>
                  <a:pt x="19532" y="0"/>
                </a:moveTo>
                <a:lnTo>
                  <a:pt x="0" y="0"/>
                </a:lnTo>
                <a:lnTo>
                  <a:pt x="0" y="21844"/>
                </a:lnTo>
                <a:lnTo>
                  <a:pt x="19532" y="21844"/>
                </a:lnTo>
                <a:lnTo>
                  <a:pt x="19532" y="0"/>
                </a:lnTo>
                <a:close/>
              </a:path>
            </a:pathLst>
          </a:custGeom>
          <a:solidFill>
            <a:srgbClr val="58595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4997284" y="6970929"/>
            <a:ext cx="19685" cy="20320"/>
          </a:xfrm>
          <a:custGeom>
            <a:avLst/>
            <a:gdLst/>
            <a:ahLst/>
            <a:cxnLst/>
            <a:rect l="l" t="t" r="r" b="b"/>
            <a:pathLst>
              <a:path w="19685" h="20320">
                <a:moveTo>
                  <a:pt x="19532" y="0"/>
                </a:moveTo>
                <a:lnTo>
                  <a:pt x="0" y="0"/>
                </a:lnTo>
                <a:lnTo>
                  <a:pt x="0" y="20066"/>
                </a:lnTo>
                <a:lnTo>
                  <a:pt x="19532" y="20066"/>
                </a:lnTo>
                <a:lnTo>
                  <a:pt x="19532" y="0"/>
                </a:lnTo>
                <a:close/>
              </a:path>
            </a:pathLst>
          </a:custGeom>
          <a:solidFill>
            <a:srgbClr val="58595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3739197" y="6849009"/>
            <a:ext cx="386715" cy="380365"/>
          </a:xfrm>
          <a:custGeom>
            <a:avLst/>
            <a:gdLst/>
            <a:ahLst/>
            <a:cxnLst/>
            <a:rect l="l" t="t" r="r" b="b"/>
            <a:pathLst>
              <a:path w="386714" h="380365">
                <a:moveTo>
                  <a:pt x="198221" y="0"/>
                </a:moveTo>
                <a:lnTo>
                  <a:pt x="152779" y="5234"/>
                </a:lnTo>
                <a:lnTo>
                  <a:pt x="111060" y="20145"/>
                </a:lnTo>
                <a:lnTo>
                  <a:pt x="74255" y="43543"/>
                </a:lnTo>
                <a:lnTo>
                  <a:pt x="43555" y="74239"/>
                </a:lnTo>
                <a:lnTo>
                  <a:pt x="20152" y="111043"/>
                </a:lnTo>
                <a:lnTo>
                  <a:pt x="5236" y="152767"/>
                </a:lnTo>
                <a:lnTo>
                  <a:pt x="0" y="198221"/>
                </a:lnTo>
                <a:lnTo>
                  <a:pt x="5680" y="245647"/>
                </a:lnTo>
                <a:lnTo>
                  <a:pt x="21923" y="288793"/>
                </a:lnTo>
                <a:lnTo>
                  <a:pt x="47524" y="325723"/>
                </a:lnTo>
                <a:lnTo>
                  <a:pt x="81285" y="354499"/>
                </a:lnTo>
                <a:lnTo>
                  <a:pt x="122003" y="373185"/>
                </a:lnTo>
                <a:lnTo>
                  <a:pt x="168478" y="379844"/>
                </a:lnTo>
                <a:lnTo>
                  <a:pt x="222195" y="372059"/>
                </a:lnTo>
                <a:lnTo>
                  <a:pt x="266049" y="350407"/>
                </a:lnTo>
                <a:lnTo>
                  <a:pt x="299773" y="317441"/>
                </a:lnTo>
                <a:lnTo>
                  <a:pt x="323100" y="275716"/>
                </a:lnTo>
                <a:lnTo>
                  <a:pt x="328812" y="250263"/>
                </a:lnTo>
                <a:lnTo>
                  <a:pt x="327399" y="236334"/>
                </a:lnTo>
                <a:lnTo>
                  <a:pt x="140271" y="236334"/>
                </a:lnTo>
                <a:lnTo>
                  <a:pt x="115682" y="232000"/>
                </a:lnTo>
                <a:lnTo>
                  <a:pt x="95875" y="220516"/>
                </a:lnTo>
                <a:lnTo>
                  <a:pt x="81407" y="204155"/>
                </a:lnTo>
                <a:lnTo>
                  <a:pt x="72834" y="185191"/>
                </a:lnTo>
                <a:lnTo>
                  <a:pt x="68846" y="156006"/>
                </a:lnTo>
                <a:lnTo>
                  <a:pt x="76217" y="118442"/>
                </a:lnTo>
                <a:lnTo>
                  <a:pt x="97190" y="82851"/>
                </a:lnTo>
                <a:lnTo>
                  <a:pt x="130052" y="52895"/>
                </a:lnTo>
                <a:lnTo>
                  <a:pt x="173093" y="32236"/>
                </a:lnTo>
                <a:lnTo>
                  <a:pt x="224599" y="24536"/>
                </a:lnTo>
                <a:lnTo>
                  <a:pt x="293701" y="24536"/>
                </a:lnTo>
                <a:lnTo>
                  <a:pt x="248553" y="6447"/>
                </a:lnTo>
                <a:lnTo>
                  <a:pt x="198221" y="0"/>
                </a:lnTo>
                <a:close/>
              </a:path>
              <a:path w="386714" h="380365">
                <a:moveTo>
                  <a:pt x="270623" y="172418"/>
                </a:moveTo>
                <a:lnTo>
                  <a:pt x="243539" y="172594"/>
                </a:lnTo>
                <a:lnTo>
                  <a:pt x="218511" y="183431"/>
                </a:lnTo>
                <a:lnTo>
                  <a:pt x="198323" y="204266"/>
                </a:lnTo>
                <a:lnTo>
                  <a:pt x="182882" y="221316"/>
                </a:lnTo>
                <a:lnTo>
                  <a:pt x="166377" y="231001"/>
                </a:lnTo>
                <a:lnTo>
                  <a:pt x="151333" y="235336"/>
                </a:lnTo>
                <a:lnTo>
                  <a:pt x="140271" y="236334"/>
                </a:lnTo>
                <a:lnTo>
                  <a:pt x="327399" y="236334"/>
                </a:lnTo>
                <a:lnTo>
                  <a:pt x="326240" y="224907"/>
                </a:lnTo>
                <a:lnTo>
                  <a:pt x="315567" y="201918"/>
                </a:lnTo>
                <a:lnTo>
                  <a:pt x="296976" y="183565"/>
                </a:lnTo>
                <a:lnTo>
                  <a:pt x="270623" y="172418"/>
                </a:lnTo>
                <a:close/>
              </a:path>
              <a:path w="386714" h="380365">
                <a:moveTo>
                  <a:pt x="293701" y="24536"/>
                </a:moveTo>
                <a:lnTo>
                  <a:pt x="224599" y="24536"/>
                </a:lnTo>
                <a:lnTo>
                  <a:pt x="287652" y="36354"/>
                </a:lnTo>
                <a:lnTo>
                  <a:pt x="335630" y="65341"/>
                </a:lnTo>
                <a:lnTo>
                  <a:pt x="368562" y="101796"/>
                </a:lnTo>
                <a:lnTo>
                  <a:pt x="386473" y="136016"/>
                </a:lnTo>
                <a:lnTo>
                  <a:pt x="385775" y="133908"/>
                </a:lnTo>
                <a:lnTo>
                  <a:pt x="364356" y="90067"/>
                </a:lnTo>
                <a:lnTo>
                  <a:pt x="333256" y="53119"/>
                </a:lnTo>
                <a:lnTo>
                  <a:pt x="294110" y="24700"/>
                </a:lnTo>
                <a:lnTo>
                  <a:pt x="293701" y="24536"/>
                </a:lnTo>
                <a:close/>
              </a:path>
            </a:pathLst>
          </a:custGeom>
          <a:solidFill>
            <a:srgbClr val="00396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3808044" y="6873544"/>
            <a:ext cx="327660" cy="360680"/>
          </a:xfrm>
          <a:custGeom>
            <a:avLst/>
            <a:gdLst/>
            <a:ahLst/>
            <a:cxnLst/>
            <a:rect l="l" t="t" r="r" b="b"/>
            <a:pathLst>
              <a:path w="327660" h="360679">
                <a:moveTo>
                  <a:pt x="258479" y="35217"/>
                </a:moveTo>
                <a:lnTo>
                  <a:pt x="133273" y="35217"/>
                </a:lnTo>
                <a:lnTo>
                  <a:pt x="176724" y="41055"/>
                </a:lnTo>
                <a:lnTo>
                  <a:pt x="215766" y="57531"/>
                </a:lnTo>
                <a:lnTo>
                  <a:pt x="248843" y="83088"/>
                </a:lnTo>
                <a:lnTo>
                  <a:pt x="274398" y="116165"/>
                </a:lnTo>
                <a:lnTo>
                  <a:pt x="290872" y="155207"/>
                </a:lnTo>
                <a:lnTo>
                  <a:pt x="296710" y="198653"/>
                </a:lnTo>
                <a:lnTo>
                  <a:pt x="289423" y="249590"/>
                </a:lnTo>
                <a:lnTo>
                  <a:pt x="268955" y="294863"/>
                </a:lnTo>
                <a:lnTo>
                  <a:pt x="237393" y="332386"/>
                </a:lnTo>
                <a:lnTo>
                  <a:pt x="196824" y="360070"/>
                </a:lnTo>
                <a:lnTo>
                  <a:pt x="239731" y="338359"/>
                </a:lnTo>
                <a:lnTo>
                  <a:pt x="275814" y="307266"/>
                </a:lnTo>
                <a:lnTo>
                  <a:pt x="303529" y="268410"/>
                </a:lnTo>
                <a:lnTo>
                  <a:pt x="321308" y="223360"/>
                </a:lnTo>
                <a:lnTo>
                  <a:pt x="327583" y="173685"/>
                </a:lnTo>
                <a:lnTo>
                  <a:pt x="327063" y="158834"/>
                </a:lnTo>
                <a:lnTo>
                  <a:pt x="318858" y="115354"/>
                </a:lnTo>
                <a:lnTo>
                  <a:pt x="284461" y="57966"/>
                </a:lnTo>
                <a:lnTo>
                  <a:pt x="258479" y="35217"/>
                </a:lnTo>
                <a:close/>
              </a:path>
              <a:path w="327660" h="360679">
                <a:moveTo>
                  <a:pt x="2291" y="153860"/>
                </a:moveTo>
                <a:lnTo>
                  <a:pt x="2349" y="154292"/>
                </a:lnTo>
                <a:lnTo>
                  <a:pt x="3543" y="159042"/>
                </a:lnTo>
                <a:lnTo>
                  <a:pt x="2291" y="153860"/>
                </a:lnTo>
                <a:close/>
              </a:path>
              <a:path w="327660" h="360679">
                <a:moveTo>
                  <a:pt x="155752" y="0"/>
                </a:moveTo>
                <a:lnTo>
                  <a:pt x="104246" y="7700"/>
                </a:lnTo>
                <a:lnTo>
                  <a:pt x="61206" y="28358"/>
                </a:lnTo>
                <a:lnTo>
                  <a:pt x="28343" y="58314"/>
                </a:lnTo>
                <a:lnTo>
                  <a:pt x="7371" y="93906"/>
                </a:lnTo>
                <a:lnTo>
                  <a:pt x="0" y="131470"/>
                </a:lnTo>
                <a:lnTo>
                  <a:pt x="153" y="139118"/>
                </a:lnTo>
                <a:lnTo>
                  <a:pt x="704" y="145513"/>
                </a:lnTo>
                <a:lnTo>
                  <a:pt x="1789" y="151780"/>
                </a:lnTo>
                <a:lnTo>
                  <a:pt x="2291" y="153860"/>
                </a:lnTo>
                <a:lnTo>
                  <a:pt x="1714" y="149529"/>
                </a:lnTo>
                <a:lnTo>
                  <a:pt x="1825" y="144452"/>
                </a:lnTo>
                <a:lnTo>
                  <a:pt x="12894" y="100427"/>
                </a:lnTo>
                <a:lnTo>
                  <a:pt x="42491" y="65762"/>
                </a:lnTo>
                <a:lnTo>
                  <a:pt x="84589" y="43244"/>
                </a:lnTo>
                <a:lnTo>
                  <a:pt x="133273" y="35217"/>
                </a:lnTo>
                <a:lnTo>
                  <a:pt x="258479" y="35217"/>
                </a:lnTo>
                <a:lnTo>
                  <a:pt x="251854" y="29416"/>
                </a:lnTo>
                <a:lnTo>
                  <a:pt x="208956" y="8267"/>
                </a:lnTo>
                <a:lnTo>
                  <a:pt x="155752" y="0"/>
                </a:lnTo>
                <a:close/>
              </a:path>
            </a:pathLst>
          </a:custGeom>
          <a:solidFill>
            <a:srgbClr val="ED1A3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5289105" y="6849005"/>
            <a:ext cx="1663700" cy="35003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3603415" y="724603"/>
            <a:ext cx="3485515" cy="3721100"/>
          </a:xfrm>
          <a:custGeom>
            <a:avLst/>
            <a:gdLst/>
            <a:ahLst/>
            <a:cxnLst/>
            <a:rect l="l" t="t" r="r" b="b"/>
            <a:pathLst>
              <a:path w="3485515" h="3721100">
                <a:moveTo>
                  <a:pt x="385886" y="1117600"/>
                </a:moveTo>
                <a:lnTo>
                  <a:pt x="265091" y="1117600"/>
                </a:lnTo>
                <a:lnTo>
                  <a:pt x="183255" y="1143000"/>
                </a:lnTo>
                <a:lnTo>
                  <a:pt x="144610" y="1155700"/>
                </a:lnTo>
                <a:lnTo>
                  <a:pt x="108665" y="1181100"/>
                </a:lnTo>
                <a:lnTo>
                  <a:pt x="76308" y="1206500"/>
                </a:lnTo>
                <a:lnTo>
                  <a:pt x="25912" y="1270000"/>
                </a:lnTo>
                <a:lnTo>
                  <a:pt x="9648" y="1320800"/>
                </a:lnTo>
                <a:lnTo>
                  <a:pt x="527" y="1371600"/>
                </a:lnTo>
                <a:lnTo>
                  <a:pt x="0" y="1422400"/>
                </a:lnTo>
                <a:lnTo>
                  <a:pt x="7327" y="1473200"/>
                </a:lnTo>
                <a:lnTo>
                  <a:pt x="21682" y="1511300"/>
                </a:lnTo>
                <a:lnTo>
                  <a:pt x="42234" y="1562100"/>
                </a:lnTo>
                <a:lnTo>
                  <a:pt x="68155" y="1600200"/>
                </a:lnTo>
                <a:lnTo>
                  <a:pt x="98617" y="1625600"/>
                </a:lnTo>
                <a:lnTo>
                  <a:pt x="132790" y="1663700"/>
                </a:lnTo>
                <a:lnTo>
                  <a:pt x="169847" y="1689100"/>
                </a:lnTo>
                <a:lnTo>
                  <a:pt x="208958" y="1714500"/>
                </a:lnTo>
                <a:lnTo>
                  <a:pt x="249295" y="1727200"/>
                </a:lnTo>
                <a:lnTo>
                  <a:pt x="290030" y="1752600"/>
                </a:lnTo>
                <a:lnTo>
                  <a:pt x="330333" y="1765300"/>
                </a:lnTo>
                <a:lnTo>
                  <a:pt x="350778" y="1765300"/>
                </a:lnTo>
                <a:lnTo>
                  <a:pt x="377223" y="1778000"/>
                </a:lnTo>
                <a:lnTo>
                  <a:pt x="446222" y="1803400"/>
                </a:lnTo>
                <a:lnTo>
                  <a:pt x="487828" y="1816100"/>
                </a:lnTo>
                <a:lnTo>
                  <a:pt x="533542" y="1828800"/>
                </a:lnTo>
                <a:lnTo>
                  <a:pt x="582889" y="1841500"/>
                </a:lnTo>
                <a:lnTo>
                  <a:pt x="635395" y="1866900"/>
                </a:lnTo>
                <a:lnTo>
                  <a:pt x="747996" y="1892300"/>
                </a:lnTo>
                <a:lnTo>
                  <a:pt x="807142" y="1917700"/>
                </a:lnTo>
                <a:lnTo>
                  <a:pt x="928761" y="1943100"/>
                </a:lnTo>
                <a:lnTo>
                  <a:pt x="990286" y="1968500"/>
                </a:lnTo>
                <a:lnTo>
                  <a:pt x="1230115" y="2019300"/>
                </a:lnTo>
                <a:lnTo>
                  <a:pt x="1276412" y="2032000"/>
                </a:lnTo>
                <a:lnTo>
                  <a:pt x="1313258" y="2057400"/>
                </a:lnTo>
                <a:lnTo>
                  <a:pt x="1361355" y="2120900"/>
                </a:lnTo>
                <a:lnTo>
                  <a:pt x="1373986" y="2159000"/>
                </a:lnTo>
                <a:lnTo>
                  <a:pt x="1379924" y="2197100"/>
                </a:lnTo>
                <a:lnTo>
                  <a:pt x="1379860" y="2247900"/>
                </a:lnTo>
                <a:lnTo>
                  <a:pt x="1374483" y="2286000"/>
                </a:lnTo>
                <a:lnTo>
                  <a:pt x="1364483" y="2324100"/>
                </a:lnTo>
                <a:lnTo>
                  <a:pt x="1350549" y="2349500"/>
                </a:lnTo>
                <a:lnTo>
                  <a:pt x="1324907" y="2400300"/>
                </a:lnTo>
                <a:lnTo>
                  <a:pt x="1298335" y="2451100"/>
                </a:lnTo>
                <a:lnTo>
                  <a:pt x="1270990" y="2501900"/>
                </a:lnTo>
                <a:lnTo>
                  <a:pt x="1243031" y="2552700"/>
                </a:lnTo>
                <a:lnTo>
                  <a:pt x="1214614" y="2590800"/>
                </a:lnTo>
                <a:lnTo>
                  <a:pt x="1128198" y="2743200"/>
                </a:lnTo>
                <a:lnTo>
                  <a:pt x="1099529" y="2781300"/>
                </a:lnTo>
                <a:lnTo>
                  <a:pt x="1071191" y="2832100"/>
                </a:lnTo>
                <a:lnTo>
                  <a:pt x="1043341" y="2882900"/>
                </a:lnTo>
                <a:lnTo>
                  <a:pt x="1016137" y="2921000"/>
                </a:lnTo>
                <a:lnTo>
                  <a:pt x="964297" y="2997200"/>
                </a:lnTo>
                <a:lnTo>
                  <a:pt x="939976" y="3035300"/>
                </a:lnTo>
                <a:lnTo>
                  <a:pt x="916932" y="3073400"/>
                </a:lnTo>
                <a:lnTo>
                  <a:pt x="895321" y="3111500"/>
                </a:lnTo>
                <a:lnTo>
                  <a:pt x="875303" y="3149600"/>
                </a:lnTo>
                <a:lnTo>
                  <a:pt x="853363" y="3187700"/>
                </a:lnTo>
                <a:lnTo>
                  <a:pt x="834612" y="3225800"/>
                </a:lnTo>
                <a:lnTo>
                  <a:pt x="819255" y="3276600"/>
                </a:lnTo>
                <a:lnTo>
                  <a:pt x="807495" y="3327400"/>
                </a:lnTo>
                <a:lnTo>
                  <a:pt x="799536" y="3365500"/>
                </a:lnTo>
                <a:lnTo>
                  <a:pt x="795582" y="3416300"/>
                </a:lnTo>
                <a:lnTo>
                  <a:pt x="795837" y="3467100"/>
                </a:lnTo>
                <a:lnTo>
                  <a:pt x="800504" y="3505200"/>
                </a:lnTo>
                <a:lnTo>
                  <a:pt x="809787" y="3556000"/>
                </a:lnTo>
                <a:lnTo>
                  <a:pt x="823890" y="3594100"/>
                </a:lnTo>
                <a:lnTo>
                  <a:pt x="843018" y="3632200"/>
                </a:lnTo>
                <a:lnTo>
                  <a:pt x="897158" y="3683000"/>
                </a:lnTo>
                <a:lnTo>
                  <a:pt x="932580" y="3708400"/>
                </a:lnTo>
                <a:lnTo>
                  <a:pt x="982560" y="3721100"/>
                </a:lnTo>
                <a:lnTo>
                  <a:pt x="1119779" y="3721100"/>
                </a:lnTo>
                <a:lnTo>
                  <a:pt x="1161357" y="3708400"/>
                </a:lnTo>
                <a:lnTo>
                  <a:pt x="1200894" y="3695700"/>
                </a:lnTo>
                <a:lnTo>
                  <a:pt x="1238413" y="3670300"/>
                </a:lnTo>
                <a:lnTo>
                  <a:pt x="1273939" y="3632200"/>
                </a:lnTo>
                <a:lnTo>
                  <a:pt x="1307495" y="3606800"/>
                </a:lnTo>
                <a:lnTo>
                  <a:pt x="1339104" y="3568700"/>
                </a:lnTo>
                <a:lnTo>
                  <a:pt x="1368792" y="3530600"/>
                </a:lnTo>
                <a:lnTo>
                  <a:pt x="1396581" y="3492500"/>
                </a:lnTo>
                <a:lnTo>
                  <a:pt x="1422495" y="3454400"/>
                </a:lnTo>
                <a:lnTo>
                  <a:pt x="1452628" y="3403600"/>
                </a:lnTo>
                <a:lnTo>
                  <a:pt x="1483148" y="3340100"/>
                </a:lnTo>
                <a:lnTo>
                  <a:pt x="1544380" y="3238500"/>
                </a:lnTo>
                <a:lnTo>
                  <a:pt x="1574607" y="3187700"/>
                </a:lnTo>
                <a:lnTo>
                  <a:pt x="1604252" y="3136900"/>
                </a:lnTo>
                <a:lnTo>
                  <a:pt x="1633073" y="3086100"/>
                </a:lnTo>
                <a:lnTo>
                  <a:pt x="1660826" y="3035300"/>
                </a:lnTo>
                <a:lnTo>
                  <a:pt x="1687270" y="2984500"/>
                </a:lnTo>
                <a:lnTo>
                  <a:pt x="1712162" y="2933700"/>
                </a:lnTo>
                <a:lnTo>
                  <a:pt x="1735261" y="2895600"/>
                </a:lnTo>
                <a:lnTo>
                  <a:pt x="1756322" y="2857500"/>
                </a:lnTo>
                <a:lnTo>
                  <a:pt x="1775105" y="2819400"/>
                </a:lnTo>
                <a:lnTo>
                  <a:pt x="1791367" y="2781300"/>
                </a:lnTo>
                <a:lnTo>
                  <a:pt x="1804865" y="2755900"/>
                </a:lnTo>
                <a:lnTo>
                  <a:pt x="1815357" y="2730500"/>
                </a:lnTo>
                <a:lnTo>
                  <a:pt x="1843256" y="2679700"/>
                </a:lnTo>
                <a:lnTo>
                  <a:pt x="1871628" y="2641600"/>
                </a:lnTo>
                <a:lnTo>
                  <a:pt x="1899388" y="2628900"/>
                </a:lnTo>
                <a:lnTo>
                  <a:pt x="1925449" y="2616200"/>
                </a:lnTo>
                <a:lnTo>
                  <a:pt x="2542561" y="2616200"/>
                </a:lnTo>
                <a:lnTo>
                  <a:pt x="2546333" y="2540000"/>
                </a:lnTo>
                <a:lnTo>
                  <a:pt x="2550674" y="2476500"/>
                </a:lnTo>
                <a:lnTo>
                  <a:pt x="2553501" y="2425700"/>
                </a:lnTo>
                <a:lnTo>
                  <a:pt x="2556253" y="2374900"/>
                </a:lnTo>
                <a:lnTo>
                  <a:pt x="2559267" y="2324100"/>
                </a:lnTo>
                <a:lnTo>
                  <a:pt x="2562882" y="2273300"/>
                </a:lnTo>
                <a:lnTo>
                  <a:pt x="2567435" y="2222500"/>
                </a:lnTo>
                <a:lnTo>
                  <a:pt x="2573263" y="2171700"/>
                </a:lnTo>
                <a:lnTo>
                  <a:pt x="2580704" y="2120900"/>
                </a:lnTo>
                <a:lnTo>
                  <a:pt x="2590096" y="2070100"/>
                </a:lnTo>
                <a:lnTo>
                  <a:pt x="2601776" y="2019300"/>
                </a:lnTo>
                <a:lnTo>
                  <a:pt x="2616082" y="1981200"/>
                </a:lnTo>
                <a:lnTo>
                  <a:pt x="2633351" y="1943100"/>
                </a:lnTo>
                <a:lnTo>
                  <a:pt x="2653921" y="1905000"/>
                </a:lnTo>
                <a:lnTo>
                  <a:pt x="2678129" y="1866900"/>
                </a:lnTo>
                <a:lnTo>
                  <a:pt x="2738812" y="1816100"/>
                </a:lnTo>
                <a:lnTo>
                  <a:pt x="2963458" y="1689100"/>
                </a:lnTo>
                <a:lnTo>
                  <a:pt x="3007334" y="1663700"/>
                </a:lnTo>
                <a:lnTo>
                  <a:pt x="3050237" y="1638300"/>
                </a:lnTo>
                <a:lnTo>
                  <a:pt x="3091899" y="1612900"/>
                </a:lnTo>
                <a:lnTo>
                  <a:pt x="3132054" y="1587500"/>
                </a:lnTo>
                <a:lnTo>
                  <a:pt x="3170434" y="1562100"/>
                </a:lnTo>
                <a:lnTo>
                  <a:pt x="3206773" y="1536700"/>
                </a:lnTo>
                <a:lnTo>
                  <a:pt x="3291353" y="1473200"/>
                </a:lnTo>
                <a:lnTo>
                  <a:pt x="3335768" y="1435100"/>
                </a:lnTo>
                <a:lnTo>
                  <a:pt x="3374174" y="1409700"/>
                </a:lnTo>
                <a:lnTo>
                  <a:pt x="3406696" y="1371600"/>
                </a:lnTo>
                <a:lnTo>
                  <a:pt x="3424538" y="1346200"/>
                </a:lnTo>
                <a:lnTo>
                  <a:pt x="1372837" y="1346200"/>
                </a:lnTo>
                <a:lnTo>
                  <a:pt x="1337784" y="1333500"/>
                </a:lnTo>
                <a:lnTo>
                  <a:pt x="1209835" y="1333500"/>
                </a:lnTo>
                <a:lnTo>
                  <a:pt x="1159889" y="1320800"/>
                </a:lnTo>
                <a:lnTo>
                  <a:pt x="1106446" y="1320800"/>
                </a:lnTo>
                <a:lnTo>
                  <a:pt x="1049596" y="1308100"/>
                </a:lnTo>
                <a:lnTo>
                  <a:pt x="989430" y="1295400"/>
                </a:lnTo>
                <a:lnTo>
                  <a:pt x="859511" y="1270000"/>
                </a:lnTo>
                <a:lnTo>
                  <a:pt x="789939" y="1244600"/>
                </a:lnTo>
                <a:lnTo>
                  <a:pt x="717413" y="1231900"/>
                </a:lnTo>
                <a:lnTo>
                  <a:pt x="642023" y="1206500"/>
                </a:lnTo>
                <a:lnTo>
                  <a:pt x="563859" y="1181100"/>
                </a:lnTo>
                <a:lnTo>
                  <a:pt x="483012" y="1143000"/>
                </a:lnTo>
                <a:lnTo>
                  <a:pt x="454747" y="1130300"/>
                </a:lnTo>
                <a:lnTo>
                  <a:pt x="422076" y="1130300"/>
                </a:lnTo>
                <a:lnTo>
                  <a:pt x="385886" y="1117600"/>
                </a:lnTo>
                <a:close/>
              </a:path>
              <a:path w="3485515" h="3721100">
                <a:moveTo>
                  <a:pt x="2542561" y="2616200"/>
                </a:moveTo>
                <a:lnTo>
                  <a:pt x="1948726" y="2616200"/>
                </a:lnTo>
                <a:lnTo>
                  <a:pt x="1968134" y="2641600"/>
                </a:lnTo>
                <a:lnTo>
                  <a:pt x="1982586" y="2667000"/>
                </a:lnTo>
                <a:lnTo>
                  <a:pt x="1990996" y="2692400"/>
                </a:lnTo>
                <a:lnTo>
                  <a:pt x="1992280" y="2743200"/>
                </a:lnTo>
                <a:lnTo>
                  <a:pt x="1990435" y="2768600"/>
                </a:lnTo>
                <a:lnTo>
                  <a:pt x="1987849" y="2794000"/>
                </a:lnTo>
                <a:lnTo>
                  <a:pt x="1981044" y="2882900"/>
                </a:lnTo>
                <a:lnTo>
                  <a:pt x="1977118" y="2933700"/>
                </a:lnTo>
                <a:lnTo>
                  <a:pt x="1973038" y="2997200"/>
                </a:lnTo>
                <a:lnTo>
                  <a:pt x="1968952" y="3048000"/>
                </a:lnTo>
                <a:lnTo>
                  <a:pt x="1965006" y="3111500"/>
                </a:lnTo>
                <a:lnTo>
                  <a:pt x="1961347" y="3162300"/>
                </a:lnTo>
                <a:lnTo>
                  <a:pt x="1958121" y="3225800"/>
                </a:lnTo>
                <a:lnTo>
                  <a:pt x="1955476" y="3276600"/>
                </a:lnTo>
                <a:lnTo>
                  <a:pt x="1953558" y="3327400"/>
                </a:lnTo>
                <a:lnTo>
                  <a:pt x="1952514" y="3378200"/>
                </a:lnTo>
                <a:lnTo>
                  <a:pt x="1952491" y="3429000"/>
                </a:lnTo>
                <a:lnTo>
                  <a:pt x="1957637" y="3479800"/>
                </a:lnTo>
                <a:lnTo>
                  <a:pt x="1970632" y="3530600"/>
                </a:lnTo>
                <a:lnTo>
                  <a:pt x="1990526" y="3581400"/>
                </a:lnTo>
                <a:lnTo>
                  <a:pt x="2016371" y="3619500"/>
                </a:lnTo>
                <a:lnTo>
                  <a:pt x="2047217" y="3644900"/>
                </a:lnTo>
                <a:lnTo>
                  <a:pt x="2082118" y="3670300"/>
                </a:lnTo>
                <a:lnTo>
                  <a:pt x="2120123" y="3683000"/>
                </a:lnTo>
                <a:lnTo>
                  <a:pt x="2160284" y="3695700"/>
                </a:lnTo>
                <a:lnTo>
                  <a:pt x="2255478" y="3695700"/>
                </a:lnTo>
                <a:lnTo>
                  <a:pt x="2301785" y="3683000"/>
                </a:lnTo>
                <a:lnTo>
                  <a:pt x="2341220" y="3670300"/>
                </a:lnTo>
                <a:lnTo>
                  <a:pt x="2402062" y="3644900"/>
                </a:lnTo>
                <a:lnTo>
                  <a:pt x="2443178" y="3581400"/>
                </a:lnTo>
                <a:lnTo>
                  <a:pt x="2457956" y="3543300"/>
                </a:lnTo>
                <a:lnTo>
                  <a:pt x="2469743" y="3505200"/>
                </a:lnTo>
                <a:lnTo>
                  <a:pt x="2479186" y="3467100"/>
                </a:lnTo>
                <a:lnTo>
                  <a:pt x="2486932" y="3416300"/>
                </a:lnTo>
                <a:lnTo>
                  <a:pt x="2493627" y="3365500"/>
                </a:lnTo>
                <a:lnTo>
                  <a:pt x="2499918" y="3302000"/>
                </a:lnTo>
                <a:lnTo>
                  <a:pt x="2506452" y="3238500"/>
                </a:lnTo>
                <a:lnTo>
                  <a:pt x="2510596" y="3187700"/>
                </a:lnTo>
                <a:lnTo>
                  <a:pt x="2514199" y="3149600"/>
                </a:lnTo>
                <a:lnTo>
                  <a:pt x="2517347" y="3111500"/>
                </a:lnTo>
                <a:lnTo>
                  <a:pt x="2520126" y="3060700"/>
                </a:lnTo>
                <a:lnTo>
                  <a:pt x="2522619" y="3022600"/>
                </a:lnTo>
                <a:lnTo>
                  <a:pt x="2524913" y="2984500"/>
                </a:lnTo>
                <a:lnTo>
                  <a:pt x="2527094" y="2933700"/>
                </a:lnTo>
                <a:lnTo>
                  <a:pt x="2529245" y="2882900"/>
                </a:lnTo>
                <a:lnTo>
                  <a:pt x="2531454" y="2832100"/>
                </a:lnTo>
                <a:lnTo>
                  <a:pt x="2533804" y="2781300"/>
                </a:lnTo>
                <a:lnTo>
                  <a:pt x="2536382" y="2730500"/>
                </a:lnTo>
                <a:lnTo>
                  <a:pt x="2539273" y="2667000"/>
                </a:lnTo>
                <a:lnTo>
                  <a:pt x="2542561" y="2616200"/>
                </a:lnTo>
                <a:close/>
              </a:path>
              <a:path w="3485515" h="3721100">
                <a:moveTo>
                  <a:pt x="1987835" y="0"/>
                </a:moveTo>
                <a:lnTo>
                  <a:pt x="1916034" y="0"/>
                </a:lnTo>
                <a:lnTo>
                  <a:pt x="1708747" y="63500"/>
                </a:lnTo>
                <a:lnTo>
                  <a:pt x="1670014" y="88900"/>
                </a:lnTo>
                <a:lnTo>
                  <a:pt x="1632799" y="114300"/>
                </a:lnTo>
                <a:lnTo>
                  <a:pt x="1597366" y="152400"/>
                </a:lnTo>
                <a:lnTo>
                  <a:pt x="1563975" y="177800"/>
                </a:lnTo>
                <a:lnTo>
                  <a:pt x="1532887" y="215900"/>
                </a:lnTo>
                <a:lnTo>
                  <a:pt x="1504366" y="254000"/>
                </a:lnTo>
                <a:lnTo>
                  <a:pt x="1478672" y="292100"/>
                </a:lnTo>
                <a:lnTo>
                  <a:pt x="1456067" y="330200"/>
                </a:lnTo>
                <a:lnTo>
                  <a:pt x="1436813" y="368300"/>
                </a:lnTo>
                <a:lnTo>
                  <a:pt x="1421172" y="406400"/>
                </a:lnTo>
                <a:lnTo>
                  <a:pt x="1409406" y="457200"/>
                </a:lnTo>
                <a:lnTo>
                  <a:pt x="1401775" y="495300"/>
                </a:lnTo>
                <a:lnTo>
                  <a:pt x="1398543" y="546100"/>
                </a:lnTo>
                <a:lnTo>
                  <a:pt x="1399655" y="596900"/>
                </a:lnTo>
                <a:lnTo>
                  <a:pt x="1405310" y="647700"/>
                </a:lnTo>
                <a:lnTo>
                  <a:pt x="1415298" y="698500"/>
                </a:lnTo>
                <a:lnTo>
                  <a:pt x="1429411" y="736600"/>
                </a:lnTo>
                <a:lnTo>
                  <a:pt x="1447440" y="787400"/>
                </a:lnTo>
                <a:lnTo>
                  <a:pt x="1469175" y="825500"/>
                </a:lnTo>
                <a:lnTo>
                  <a:pt x="1494406" y="863600"/>
                </a:lnTo>
                <a:lnTo>
                  <a:pt x="1522926" y="901700"/>
                </a:lnTo>
                <a:lnTo>
                  <a:pt x="1569990" y="977900"/>
                </a:lnTo>
                <a:lnTo>
                  <a:pt x="1605978" y="1041400"/>
                </a:lnTo>
                <a:lnTo>
                  <a:pt x="1631680" y="1092200"/>
                </a:lnTo>
                <a:lnTo>
                  <a:pt x="1647889" y="1143000"/>
                </a:lnTo>
                <a:lnTo>
                  <a:pt x="1655394" y="1181100"/>
                </a:lnTo>
                <a:lnTo>
                  <a:pt x="1654988" y="1219200"/>
                </a:lnTo>
                <a:lnTo>
                  <a:pt x="1633602" y="1270000"/>
                </a:lnTo>
                <a:lnTo>
                  <a:pt x="1590060" y="1295400"/>
                </a:lnTo>
                <a:lnTo>
                  <a:pt x="1530688" y="1320800"/>
                </a:lnTo>
                <a:lnTo>
                  <a:pt x="1497044" y="1333500"/>
                </a:lnTo>
                <a:lnTo>
                  <a:pt x="1403939" y="1333500"/>
                </a:lnTo>
                <a:lnTo>
                  <a:pt x="1372837" y="1346200"/>
                </a:lnTo>
                <a:lnTo>
                  <a:pt x="3424538" y="1346200"/>
                </a:lnTo>
                <a:lnTo>
                  <a:pt x="3433459" y="1333500"/>
                </a:lnTo>
                <a:lnTo>
                  <a:pt x="3454586" y="1295400"/>
                </a:lnTo>
                <a:lnTo>
                  <a:pt x="3470202" y="1257300"/>
                </a:lnTo>
                <a:lnTo>
                  <a:pt x="3472759" y="1244600"/>
                </a:lnTo>
                <a:lnTo>
                  <a:pt x="2439816" y="1244600"/>
                </a:lnTo>
                <a:lnTo>
                  <a:pt x="2400219" y="1231900"/>
                </a:lnTo>
                <a:lnTo>
                  <a:pt x="2369345" y="1219200"/>
                </a:lnTo>
                <a:lnTo>
                  <a:pt x="2346943" y="1206500"/>
                </a:lnTo>
                <a:lnTo>
                  <a:pt x="2332766" y="1181100"/>
                </a:lnTo>
                <a:lnTo>
                  <a:pt x="2326565" y="1155700"/>
                </a:lnTo>
                <a:lnTo>
                  <a:pt x="2328090" y="1117600"/>
                </a:lnTo>
                <a:lnTo>
                  <a:pt x="2337095" y="1079500"/>
                </a:lnTo>
                <a:lnTo>
                  <a:pt x="2353328" y="1028700"/>
                </a:lnTo>
                <a:lnTo>
                  <a:pt x="2376543" y="965200"/>
                </a:lnTo>
                <a:lnTo>
                  <a:pt x="2406491" y="901700"/>
                </a:lnTo>
                <a:lnTo>
                  <a:pt x="2431348" y="850900"/>
                </a:lnTo>
                <a:lnTo>
                  <a:pt x="2451278" y="800100"/>
                </a:lnTo>
                <a:lnTo>
                  <a:pt x="2466788" y="749300"/>
                </a:lnTo>
                <a:lnTo>
                  <a:pt x="2478382" y="711200"/>
                </a:lnTo>
                <a:lnTo>
                  <a:pt x="2486568" y="673100"/>
                </a:lnTo>
                <a:lnTo>
                  <a:pt x="2491851" y="635000"/>
                </a:lnTo>
                <a:lnTo>
                  <a:pt x="2494738" y="584200"/>
                </a:lnTo>
                <a:lnTo>
                  <a:pt x="2495734" y="546100"/>
                </a:lnTo>
                <a:lnTo>
                  <a:pt x="2494105" y="495300"/>
                </a:lnTo>
                <a:lnTo>
                  <a:pt x="2488747" y="444500"/>
                </a:lnTo>
                <a:lnTo>
                  <a:pt x="2479773" y="393700"/>
                </a:lnTo>
                <a:lnTo>
                  <a:pt x="2467296" y="355600"/>
                </a:lnTo>
                <a:lnTo>
                  <a:pt x="2451427" y="304800"/>
                </a:lnTo>
                <a:lnTo>
                  <a:pt x="2432281" y="266700"/>
                </a:lnTo>
                <a:lnTo>
                  <a:pt x="2409969" y="228600"/>
                </a:lnTo>
                <a:lnTo>
                  <a:pt x="2384604" y="190500"/>
                </a:lnTo>
                <a:lnTo>
                  <a:pt x="2325166" y="139700"/>
                </a:lnTo>
                <a:lnTo>
                  <a:pt x="2291319" y="101600"/>
                </a:lnTo>
                <a:lnTo>
                  <a:pt x="2254869" y="76200"/>
                </a:lnTo>
                <a:lnTo>
                  <a:pt x="2215930" y="63500"/>
                </a:lnTo>
                <a:lnTo>
                  <a:pt x="2174614" y="38100"/>
                </a:lnTo>
                <a:lnTo>
                  <a:pt x="2131034" y="25400"/>
                </a:lnTo>
                <a:lnTo>
                  <a:pt x="2085302" y="12700"/>
                </a:lnTo>
                <a:lnTo>
                  <a:pt x="2037532" y="12700"/>
                </a:lnTo>
                <a:lnTo>
                  <a:pt x="1987835" y="0"/>
                </a:lnTo>
                <a:close/>
              </a:path>
              <a:path w="3485515" h="3721100">
                <a:moveTo>
                  <a:pt x="3285907" y="914400"/>
                </a:moveTo>
                <a:lnTo>
                  <a:pt x="3239695" y="927100"/>
                </a:lnTo>
                <a:lnTo>
                  <a:pt x="3188343" y="939800"/>
                </a:lnTo>
                <a:lnTo>
                  <a:pt x="3131762" y="965200"/>
                </a:lnTo>
                <a:lnTo>
                  <a:pt x="3069863" y="990600"/>
                </a:lnTo>
                <a:lnTo>
                  <a:pt x="2769905" y="1143000"/>
                </a:lnTo>
                <a:lnTo>
                  <a:pt x="2575717" y="1219200"/>
                </a:lnTo>
                <a:lnTo>
                  <a:pt x="2471089" y="1244600"/>
                </a:lnTo>
                <a:lnTo>
                  <a:pt x="3472759" y="1244600"/>
                </a:lnTo>
                <a:lnTo>
                  <a:pt x="3480431" y="1206500"/>
                </a:lnTo>
                <a:lnTo>
                  <a:pt x="3485399" y="1168400"/>
                </a:lnTo>
                <a:lnTo>
                  <a:pt x="3485229" y="1117600"/>
                </a:lnTo>
                <a:lnTo>
                  <a:pt x="3481264" y="1079500"/>
                </a:lnTo>
                <a:lnTo>
                  <a:pt x="3460233" y="1016000"/>
                </a:lnTo>
                <a:lnTo>
                  <a:pt x="3421138" y="965200"/>
                </a:lnTo>
                <a:lnTo>
                  <a:pt x="3394595" y="952500"/>
                </a:lnTo>
                <a:lnTo>
                  <a:pt x="3363268" y="927100"/>
                </a:lnTo>
                <a:lnTo>
                  <a:pt x="3327068" y="927100"/>
                </a:lnTo>
                <a:lnTo>
                  <a:pt x="3285907" y="91440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72745">
              <a:lnSpc>
                <a:spcPct val="100000"/>
              </a:lnSpc>
              <a:spcBef>
                <a:spcPts val="100"/>
              </a:spcBef>
            </a:pPr>
            <a:r>
              <a:rPr spc="175" dirty="0"/>
              <a:t>6</a:t>
            </a:r>
          </a:p>
        </p:txBody>
      </p:sp>
      <p:pic>
        <p:nvPicPr>
          <p:cNvPr id="19" name="Picture 1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0" y="0"/>
            <a:ext cx="10692003" cy="7559929"/>
          </a:xfrm>
          <a:prstGeom prst="rect">
            <a:avLst/>
          </a:prstGeom>
        </p:spPr>
      </p:pic>
      <p:sp>
        <p:nvSpPr>
          <p:cNvPr id="20" name="FreeForm 3"/>
          <p:cNvSpPr/>
          <p:nvPr/>
        </p:nvSpPr>
        <p:spPr>
          <a:xfrm>
            <a:off x="3822010" y="678490"/>
            <a:ext cx="3484625" cy="3700907"/>
          </a:xfrm>
          <a:custGeom>
            <a:avLst/>
            <a:gdLst>
              <a:gd name="connsiteX0" fmla="*/ 0 w 0"/>
              <a:gd name="connsiteY0" fmla="*/ 0 w 0"/>
              <a:gd name="connsiteX1" fmla="*/ 0 w 0"/>
              <a:gd name="connsiteY1" fmla="*/ 0 w 0"/>
              <a:gd name="connsiteX2" fmla="*/ 0 w 0"/>
              <a:gd name="connsiteY2" fmla="*/ 0 w 0"/>
              <a:gd name="connsiteX3" fmla="*/ 0 w 0"/>
              <a:gd name="connsiteY3" fmla="*/ 0 w 0"/>
              <a:gd name="connsiteX4" fmla="*/ 0 w 0"/>
              <a:gd name="connsiteY4" fmla="*/ 0 w 0"/>
              <a:gd name="connsiteX5" fmla="*/ 0 w 0"/>
              <a:gd name="connsiteY5" fmla="*/ 0 w 0"/>
              <a:gd name="connsiteX6" fmla="*/ 0 w 0"/>
              <a:gd name="connsiteY6" fmla="*/ 0 w 0"/>
              <a:gd name="connsiteX7" fmla="*/ 0 w 0"/>
              <a:gd name="connsiteY7" fmla="*/ 0 w 0"/>
              <a:gd name="connsiteX8" fmla="*/ 0 w 0"/>
              <a:gd name="connsiteY8" fmla="*/ 0 w 0"/>
              <a:gd name="connsiteX9" fmla="*/ 0 w 0"/>
              <a:gd name="connsiteY9" fmla="*/ 0 w 0"/>
              <a:gd name="connsiteX10" fmla="*/ 0 w 0"/>
              <a:gd name="connsiteY10" fmla="*/ 0 w 0"/>
              <a:gd name="connsiteX11" fmla="*/ 0 w 0"/>
              <a:gd name="connsiteY11" fmla="*/ 0 w 0"/>
              <a:gd name="connsiteX12" fmla="*/ 0 w 0"/>
              <a:gd name="connsiteY12" fmla="*/ 0 w 0"/>
              <a:gd name="connsiteX13" fmla="*/ 0 w 0"/>
              <a:gd name="connsiteY13" fmla="*/ 0 w 0"/>
              <a:gd name="connsiteX14" fmla="*/ 0 w 0"/>
              <a:gd name="connsiteY14" fmla="*/ 0 w 0"/>
              <a:gd name="connsiteX15" fmla="*/ 0 w 0"/>
              <a:gd name="connsiteY15" fmla="*/ 0 w 0"/>
              <a:gd name="connsiteX16" fmla="*/ 0 w 0"/>
              <a:gd name="connsiteY16" fmla="*/ 0 w 0"/>
              <a:gd name="connsiteX17" fmla="*/ 0 w 0"/>
              <a:gd name="connsiteY17" fmla="*/ 0 w 0"/>
              <a:gd name="connsiteX18" fmla="*/ 0 w 0"/>
              <a:gd name="connsiteY18" fmla="*/ 0 w 0"/>
              <a:gd name="connsiteX19" fmla="*/ 0 w 0"/>
              <a:gd name="connsiteY19" fmla="*/ 0 w 0"/>
              <a:gd name="connsiteX20" fmla="*/ 0 w 0"/>
              <a:gd name="connsiteY20" fmla="*/ 0 w 0"/>
              <a:gd name="connsiteX21" fmla="*/ 0 w 0"/>
              <a:gd name="connsiteY21" fmla="*/ 0 w 0"/>
              <a:gd name="connsiteX22" fmla="*/ 0 w 0"/>
              <a:gd name="connsiteY22" fmla="*/ 0 w 0"/>
              <a:gd name="connsiteX23" fmla="*/ 0 w 0"/>
              <a:gd name="connsiteY23" fmla="*/ 0 w 0"/>
              <a:gd name="connsiteX24" fmla="*/ 0 w 0"/>
              <a:gd name="connsiteY24" fmla="*/ 0 w 0"/>
              <a:gd name="connsiteX25" fmla="*/ 0 w 0"/>
              <a:gd name="connsiteY25" fmla="*/ 0 w 0"/>
              <a:gd name="connsiteX26" fmla="*/ 0 w 0"/>
              <a:gd name="connsiteY26" fmla="*/ 0 w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3484625" h="3700907">
                <a:moveTo>
                  <a:pt x="1398017" y="541909"/>
                </a:moveTo>
                <a:cubicBezTo>
                  <a:pt x="1394715" y="679704"/>
                  <a:pt x="1442086" y="805688"/>
                  <a:pt x="1522350" y="903859"/>
                </a:cubicBezTo>
                <a:cubicBezTo>
                  <a:pt x="1751458" y="1238250"/>
                  <a:pt x="1646302" y="1288923"/>
                  <a:pt x="1496442" y="1328673"/>
                </a:cubicBezTo>
                <a:cubicBezTo>
                  <a:pt x="1442086" y="1343532"/>
                  <a:pt x="1057530" y="1371092"/>
                  <a:pt x="482473" y="1142746"/>
                </a:cubicBezTo>
                <a:cubicBezTo>
                  <a:pt x="353569" y="1091438"/>
                  <a:pt x="26162" y="1086612"/>
                  <a:pt x="0" y="1370329"/>
                </a:cubicBezTo>
                <a:cubicBezTo>
                  <a:pt x="-18923" y="1583817"/>
                  <a:pt x="170561" y="1709928"/>
                  <a:pt x="329693" y="1762887"/>
                </a:cubicBezTo>
                <a:cubicBezTo>
                  <a:pt x="433452" y="1797938"/>
                  <a:pt x="886842" y="1947418"/>
                  <a:pt x="1229487" y="2018664"/>
                </a:cubicBezTo>
                <a:cubicBezTo>
                  <a:pt x="1400430" y="2054098"/>
                  <a:pt x="1402208" y="2250059"/>
                  <a:pt x="1350011" y="2351405"/>
                </a:cubicBezTo>
                <a:cubicBezTo>
                  <a:pt x="1199262" y="2642235"/>
                  <a:pt x="989712" y="2953131"/>
                  <a:pt x="874777" y="3144520"/>
                </a:cubicBezTo>
                <a:cubicBezTo>
                  <a:pt x="765176" y="3327146"/>
                  <a:pt x="753238" y="3629787"/>
                  <a:pt x="932054" y="3700907"/>
                </a:cubicBezTo>
                <a:cubicBezTo>
                  <a:pt x="1153288" y="3789426"/>
                  <a:pt x="1313689" y="3633343"/>
                  <a:pt x="1421893" y="3448431"/>
                </a:cubicBezTo>
                <a:cubicBezTo>
                  <a:pt x="1581151" y="3176777"/>
                  <a:pt x="1767206" y="2838450"/>
                  <a:pt x="1814831" y="2732278"/>
                </a:cubicBezTo>
                <a:cubicBezTo>
                  <a:pt x="1896619" y="2547874"/>
                  <a:pt x="1999616" y="2606166"/>
                  <a:pt x="1991742" y="2736723"/>
                </a:cubicBezTo>
                <a:cubicBezTo>
                  <a:pt x="1985011" y="2835910"/>
                  <a:pt x="1949450" y="3238500"/>
                  <a:pt x="1951863" y="3422650"/>
                </a:cubicBezTo>
                <a:cubicBezTo>
                  <a:pt x="1954658" y="3603117"/>
                  <a:pt x="2076070" y="3697986"/>
                  <a:pt x="2201037" y="3696462"/>
                </a:cubicBezTo>
                <a:cubicBezTo>
                  <a:pt x="2470786" y="3694176"/>
                  <a:pt x="2473834" y="3545840"/>
                  <a:pt x="2505838" y="3233674"/>
                </a:cubicBezTo>
                <a:cubicBezTo>
                  <a:pt x="2528063" y="3021203"/>
                  <a:pt x="2526793" y="2833370"/>
                  <a:pt x="2550034" y="2472817"/>
                </a:cubicBezTo>
                <a:cubicBezTo>
                  <a:pt x="2565020" y="2235581"/>
                  <a:pt x="2564385" y="1916049"/>
                  <a:pt x="2738248" y="1814195"/>
                </a:cubicBezTo>
                <a:cubicBezTo>
                  <a:pt x="2916175" y="1709928"/>
                  <a:pt x="3109088" y="1603120"/>
                  <a:pt x="3240279" y="1511681"/>
                </a:cubicBezTo>
                <a:cubicBezTo>
                  <a:pt x="3419095" y="1387220"/>
                  <a:pt x="3493644" y="1282064"/>
                  <a:pt x="3484627" y="1117473"/>
                </a:cubicBezTo>
                <a:cubicBezTo>
                  <a:pt x="3476752" y="969518"/>
                  <a:pt x="3349118" y="828167"/>
                  <a:pt x="3069337" y="990600"/>
                </a:cubicBezTo>
                <a:cubicBezTo>
                  <a:pt x="2591563" y="1265301"/>
                  <a:pt x="2439289" y="1240790"/>
                  <a:pt x="2439289" y="1240790"/>
                </a:cubicBezTo>
                <a:cubicBezTo>
                  <a:pt x="2292478" y="1229613"/>
                  <a:pt x="2295145" y="1126617"/>
                  <a:pt x="2405888" y="902462"/>
                </a:cubicBezTo>
                <a:cubicBezTo>
                  <a:pt x="2479168" y="748411"/>
                  <a:pt x="2494535" y="667893"/>
                  <a:pt x="2495170" y="539242"/>
                </a:cubicBezTo>
                <a:cubicBezTo>
                  <a:pt x="2496821" y="228853"/>
                  <a:pt x="2290954" y="21971"/>
                  <a:pt x="1987297" y="762"/>
                </a:cubicBezTo>
                <a:cubicBezTo>
                  <a:pt x="1977391" y="381"/>
                  <a:pt x="1967611" y="0"/>
                  <a:pt x="1957833" y="0"/>
                </a:cubicBezTo>
                <a:cubicBezTo>
                  <a:pt x="1690244" y="0"/>
                  <a:pt x="1403986" y="249047"/>
                  <a:pt x="1398017" y="541909"/>
                </a:cubicBezTo>
              </a:path>
            </a:pathLst>
          </a:custGeom>
          <a:noFill/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wrap="none" lIns="0" tIns="0" rIns="0" bIns="0" rtlCol="0" anchor="ctr"/>
          <a:lstStyle/>
          <a:p>
            <a:pPr indent="0" algn="ctr">
              <a:lnSpc>
                <a:spcPts val="11500"/>
              </a:lnSpc>
            </a:pPr>
            <a:r>
              <a:rPr lang="en-US" altLang="ko-KR" sz="9000" b="1" dirty="0">
                <a:solidFill>
                  <a:srgbClr val="127BC8"/>
                </a:solidFill>
              </a:rPr>
              <a:t>6</a:t>
            </a:r>
            <a:endParaRPr lang="en-US" altLang="ko-KR" sz="9000" b="1" dirty="0" smtClean="0">
              <a:solidFill>
                <a:srgbClr val="127BC8"/>
              </a:solidFill>
            </a:endParaRPr>
          </a:p>
        </p:txBody>
      </p:sp>
      <p:sp>
        <p:nvSpPr>
          <p:cNvPr id="21" name="object 2"/>
          <p:cNvSpPr txBox="1"/>
          <p:nvPr/>
        </p:nvSpPr>
        <p:spPr>
          <a:xfrm>
            <a:off x="5095622" y="4743500"/>
            <a:ext cx="937400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3000" b="1" spc="-340" dirty="0" smtClean="0">
                <a:solidFill>
                  <a:srgbClr val="FFFFFF"/>
                </a:solidFill>
                <a:latin typeface="Malgun Gothic"/>
                <a:cs typeface="Malgun Gothic"/>
              </a:rPr>
              <a:t>Q&amp;A</a:t>
            </a:r>
            <a:endParaRPr sz="3000" dirty="0">
              <a:latin typeface="Malgun Gothic"/>
              <a:cs typeface="Malgun Gothic"/>
            </a:endParaRPr>
          </a:p>
        </p:txBody>
      </p:sp>
      <p:pic>
        <p:nvPicPr>
          <p:cNvPr id="23" name="그림 2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4300" y="6849687"/>
            <a:ext cx="1785679" cy="4752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14515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128471" y="1907819"/>
            <a:ext cx="8485619" cy="43281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128471" y="2334544"/>
            <a:ext cx="117881" cy="522546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9495776" y="2334544"/>
            <a:ext cx="118313" cy="522546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242907" y="1958619"/>
            <a:ext cx="8256905" cy="5601970"/>
          </a:xfrm>
          <a:custGeom>
            <a:avLst/>
            <a:gdLst/>
            <a:ahLst/>
            <a:cxnLst/>
            <a:rect l="l" t="t" r="r" b="b"/>
            <a:pathLst>
              <a:path w="8256905" h="5601970">
                <a:moveTo>
                  <a:pt x="3695" y="0"/>
                </a:moveTo>
                <a:lnTo>
                  <a:pt x="0" y="5601385"/>
                </a:lnTo>
                <a:lnTo>
                  <a:pt x="8252879" y="5601385"/>
                </a:lnTo>
                <a:lnTo>
                  <a:pt x="8256536" y="5435"/>
                </a:lnTo>
                <a:lnTo>
                  <a:pt x="3695" y="0"/>
                </a:lnTo>
                <a:close/>
              </a:path>
            </a:pathLst>
          </a:custGeom>
          <a:solidFill>
            <a:srgbClr val="CA9E7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9299079" y="2032063"/>
            <a:ext cx="120700" cy="5527941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248092" y="2032063"/>
            <a:ext cx="4213656" cy="5527941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363980" y="2084457"/>
            <a:ext cx="7937500" cy="5475605"/>
          </a:xfrm>
          <a:custGeom>
            <a:avLst/>
            <a:gdLst/>
            <a:ahLst/>
            <a:cxnLst/>
            <a:rect l="l" t="t" r="r" b="b"/>
            <a:pathLst>
              <a:path w="7937500" h="5475605">
                <a:moveTo>
                  <a:pt x="3606" y="0"/>
                </a:moveTo>
                <a:lnTo>
                  <a:pt x="0" y="5471261"/>
                </a:lnTo>
                <a:lnTo>
                  <a:pt x="6510007" y="5475541"/>
                </a:lnTo>
                <a:lnTo>
                  <a:pt x="7933524" y="5475541"/>
                </a:lnTo>
                <a:lnTo>
                  <a:pt x="7937119" y="5206"/>
                </a:lnTo>
                <a:lnTo>
                  <a:pt x="360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362392" y="2082858"/>
            <a:ext cx="7940675" cy="5477510"/>
          </a:xfrm>
          <a:custGeom>
            <a:avLst/>
            <a:gdLst/>
            <a:ahLst/>
            <a:cxnLst/>
            <a:rect l="l" t="t" r="r" b="b"/>
            <a:pathLst>
              <a:path w="7940675" h="5477509">
                <a:moveTo>
                  <a:pt x="3606" y="0"/>
                </a:moveTo>
                <a:lnTo>
                  <a:pt x="0" y="5474449"/>
                </a:lnTo>
                <a:lnTo>
                  <a:pt x="4099356" y="5477141"/>
                </a:lnTo>
                <a:lnTo>
                  <a:pt x="7936687" y="5477141"/>
                </a:lnTo>
                <a:lnTo>
                  <a:pt x="7936687" y="5476494"/>
                </a:lnTo>
                <a:lnTo>
                  <a:pt x="3162" y="5471274"/>
                </a:lnTo>
                <a:lnTo>
                  <a:pt x="6781" y="3187"/>
                </a:lnTo>
                <a:lnTo>
                  <a:pt x="4850578" y="3187"/>
                </a:lnTo>
                <a:lnTo>
                  <a:pt x="3606" y="0"/>
                </a:lnTo>
                <a:close/>
              </a:path>
              <a:path w="7940675" h="5477509">
                <a:moveTo>
                  <a:pt x="4850578" y="3187"/>
                </a:moveTo>
                <a:lnTo>
                  <a:pt x="6781" y="3187"/>
                </a:lnTo>
                <a:lnTo>
                  <a:pt x="7937106" y="8394"/>
                </a:lnTo>
                <a:lnTo>
                  <a:pt x="7933512" y="5476494"/>
                </a:lnTo>
                <a:lnTo>
                  <a:pt x="7936687" y="5476494"/>
                </a:lnTo>
                <a:lnTo>
                  <a:pt x="7940281" y="5219"/>
                </a:lnTo>
                <a:lnTo>
                  <a:pt x="4850578" y="3187"/>
                </a:lnTo>
                <a:close/>
              </a:path>
            </a:pathLst>
          </a:custGeom>
          <a:solidFill>
            <a:srgbClr val="D3D5D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403172" y="2045318"/>
            <a:ext cx="7937500" cy="5476875"/>
          </a:xfrm>
          <a:custGeom>
            <a:avLst/>
            <a:gdLst/>
            <a:ahLst/>
            <a:cxnLst/>
            <a:rect l="l" t="t" r="r" b="b"/>
            <a:pathLst>
              <a:path w="7937500" h="5476875">
                <a:moveTo>
                  <a:pt x="3581" y="0"/>
                </a:moveTo>
                <a:lnTo>
                  <a:pt x="0" y="5471287"/>
                </a:lnTo>
                <a:lnTo>
                  <a:pt x="7933499" y="5476481"/>
                </a:lnTo>
                <a:lnTo>
                  <a:pt x="7937093" y="5232"/>
                </a:lnTo>
                <a:lnTo>
                  <a:pt x="3581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401584" y="2043731"/>
            <a:ext cx="7940675" cy="5480050"/>
          </a:xfrm>
          <a:custGeom>
            <a:avLst/>
            <a:gdLst/>
            <a:ahLst/>
            <a:cxnLst/>
            <a:rect l="l" t="t" r="r" b="b"/>
            <a:pathLst>
              <a:path w="7940675" h="5480050">
                <a:moveTo>
                  <a:pt x="1587" y="5471287"/>
                </a:moveTo>
                <a:lnTo>
                  <a:pt x="1587" y="5474462"/>
                </a:lnTo>
                <a:lnTo>
                  <a:pt x="7936674" y="5479656"/>
                </a:lnTo>
                <a:lnTo>
                  <a:pt x="7936676" y="5476481"/>
                </a:lnTo>
                <a:lnTo>
                  <a:pt x="3175" y="5472874"/>
                </a:lnTo>
                <a:lnTo>
                  <a:pt x="3176" y="5471288"/>
                </a:lnTo>
                <a:lnTo>
                  <a:pt x="1587" y="5471287"/>
                </a:lnTo>
                <a:close/>
              </a:path>
              <a:path w="7940675" h="5480050">
                <a:moveTo>
                  <a:pt x="4819532" y="3175"/>
                </a:moveTo>
                <a:lnTo>
                  <a:pt x="6756" y="3175"/>
                </a:lnTo>
                <a:lnTo>
                  <a:pt x="7937093" y="8394"/>
                </a:lnTo>
                <a:lnTo>
                  <a:pt x="7933512" y="5476481"/>
                </a:lnTo>
                <a:lnTo>
                  <a:pt x="7936676" y="5476481"/>
                </a:lnTo>
                <a:lnTo>
                  <a:pt x="7940268" y="5232"/>
                </a:lnTo>
                <a:lnTo>
                  <a:pt x="4819532" y="3175"/>
                </a:lnTo>
                <a:close/>
              </a:path>
              <a:path w="7940675" h="5480050">
                <a:moveTo>
                  <a:pt x="3581" y="0"/>
                </a:moveTo>
                <a:lnTo>
                  <a:pt x="0" y="5474462"/>
                </a:lnTo>
                <a:lnTo>
                  <a:pt x="1587" y="5474462"/>
                </a:lnTo>
                <a:lnTo>
                  <a:pt x="1587" y="5471287"/>
                </a:lnTo>
                <a:lnTo>
                  <a:pt x="3176" y="5471287"/>
                </a:lnTo>
                <a:lnTo>
                  <a:pt x="6756" y="3175"/>
                </a:lnTo>
                <a:lnTo>
                  <a:pt x="4819532" y="3175"/>
                </a:lnTo>
                <a:lnTo>
                  <a:pt x="3581" y="0"/>
                </a:lnTo>
                <a:close/>
              </a:path>
              <a:path w="7940675" h="5480050">
                <a:moveTo>
                  <a:pt x="3176" y="5471288"/>
                </a:moveTo>
                <a:lnTo>
                  <a:pt x="3175" y="5472874"/>
                </a:lnTo>
                <a:lnTo>
                  <a:pt x="2425769" y="5472874"/>
                </a:lnTo>
                <a:lnTo>
                  <a:pt x="3176" y="5471288"/>
                </a:lnTo>
                <a:close/>
              </a:path>
            </a:pathLst>
          </a:custGeom>
          <a:solidFill>
            <a:srgbClr val="D3D5D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1442338" y="2006189"/>
            <a:ext cx="7937500" cy="5476875"/>
          </a:xfrm>
          <a:custGeom>
            <a:avLst/>
            <a:gdLst/>
            <a:ahLst/>
            <a:cxnLst/>
            <a:rect l="l" t="t" r="r" b="b"/>
            <a:pathLst>
              <a:path w="7937500" h="5476875">
                <a:moveTo>
                  <a:pt x="3606" y="0"/>
                </a:moveTo>
                <a:lnTo>
                  <a:pt x="0" y="5471274"/>
                </a:lnTo>
                <a:lnTo>
                  <a:pt x="7933512" y="5476494"/>
                </a:lnTo>
                <a:lnTo>
                  <a:pt x="7937119" y="5219"/>
                </a:lnTo>
                <a:lnTo>
                  <a:pt x="360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1440751" y="2004602"/>
            <a:ext cx="7940675" cy="5480050"/>
          </a:xfrm>
          <a:custGeom>
            <a:avLst/>
            <a:gdLst/>
            <a:ahLst/>
            <a:cxnLst/>
            <a:rect l="l" t="t" r="r" b="b"/>
            <a:pathLst>
              <a:path w="7940675" h="5480050">
                <a:moveTo>
                  <a:pt x="1587" y="5471274"/>
                </a:moveTo>
                <a:lnTo>
                  <a:pt x="1587" y="5474449"/>
                </a:lnTo>
                <a:lnTo>
                  <a:pt x="7936687" y="5479669"/>
                </a:lnTo>
                <a:lnTo>
                  <a:pt x="7936689" y="5476494"/>
                </a:lnTo>
                <a:lnTo>
                  <a:pt x="3175" y="5472861"/>
                </a:lnTo>
                <a:lnTo>
                  <a:pt x="3176" y="5471275"/>
                </a:lnTo>
                <a:lnTo>
                  <a:pt x="1587" y="5471274"/>
                </a:lnTo>
                <a:close/>
              </a:path>
              <a:path w="7940675" h="5480050">
                <a:moveTo>
                  <a:pt x="4831270" y="3175"/>
                </a:moveTo>
                <a:lnTo>
                  <a:pt x="6769" y="3175"/>
                </a:lnTo>
                <a:lnTo>
                  <a:pt x="7937119" y="8394"/>
                </a:lnTo>
                <a:lnTo>
                  <a:pt x="7933512" y="5476494"/>
                </a:lnTo>
                <a:lnTo>
                  <a:pt x="7936689" y="5476494"/>
                </a:lnTo>
                <a:lnTo>
                  <a:pt x="7940294" y="5219"/>
                </a:lnTo>
                <a:lnTo>
                  <a:pt x="4831270" y="3175"/>
                </a:lnTo>
                <a:close/>
              </a:path>
              <a:path w="7940675" h="5480050">
                <a:moveTo>
                  <a:pt x="3594" y="0"/>
                </a:moveTo>
                <a:lnTo>
                  <a:pt x="0" y="5474449"/>
                </a:lnTo>
                <a:lnTo>
                  <a:pt x="1587" y="5474449"/>
                </a:lnTo>
                <a:lnTo>
                  <a:pt x="1587" y="5471274"/>
                </a:lnTo>
                <a:lnTo>
                  <a:pt x="3176" y="5471274"/>
                </a:lnTo>
                <a:lnTo>
                  <a:pt x="6769" y="3175"/>
                </a:lnTo>
                <a:lnTo>
                  <a:pt x="4831270" y="3175"/>
                </a:lnTo>
                <a:lnTo>
                  <a:pt x="3594" y="0"/>
                </a:lnTo>
                <a:close/>
              </a:path>
              <a:path w="7940675" h="5480050">
                <a:moveTo>
                  <a:pt x="3176" y="5471275"/>
                </a:moveTo>
                <a:lnTo>
                  <a:pt x="3175" y="5472861"/>
                </a:lnTo>
                <a:lnTo>
                  <a:pt x="2413973" y="5472861"/>
                </a:lnTo>
                <a:lnTo>
                  <a:pt x="3176" y="5471275"/>
                </a:lnTo>
                <a:close/>
              </a:path>
            </a:pathLst>
          </a:custGeom>
          <a:solidFill>
            <a:srgbClr val="D3D5D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8921737" y="2151303"/>
            <a:ext cx="249161" cy="157479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8403691" y="2150948"/>
            <a:ext cx="249161" cy="157479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7885645" y="2150630"/>
            <a:ext cx="249174" cy="157479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7367587" y="2150287"/>
            <a:ext cx="249186" cy="157467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6849541" y="2149932"/>
            <a:ext cx="249186" cy="157467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6331483" y="2149601"/>
            <a:ext cx="249174" cy="157479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5813462" y="2149259"/>
            <a:ext cx="249174" cy="157479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5295417" y="2148941"/>
            <a:ext cx="249174" cy="157454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4777359" y="2148573"/>
            <a:ext cx="249174" cy="157492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4259300" y="2148243"/>
            <a:ext cx="249186" cy="157454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3741254" y="2147887"/>
            <a:ext cx="249186" cy="157467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3223209" y="2147557"/>
            <a:ext cx="249174" cy="157479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2705138" y="2147214"/>
            <a:ext cx="249174" cy="157479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2187092" y="2146884"/>
            <a:ext cx="249174" cy="157479"/>
          </a:xfrm>
          <a:prstGeom prst="rect">
            <a:avLst/>
          </a:prstGeom>
          <a:blipFill>
            <a:blip r:embed="rId2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1669033" y="2146541"/>
            <a:ext cx="249174" cy="157479"/>
          </a:xfrm>
          <a:prstGeom prst="rect">
            <a:avLst/>
          </a:prstGeom>
          <a:blipFill>
            <a:blip r:embed="rId2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1738083" y="3146145"/>
            <a:ext cx="7219950" cy="0"/>
          </a:xfrm>
          <a:custGeom>
            <a:avLst/>
            <a:gdLst/>
            <a:ahLst/>
            <a:cxnLst/>
            <a:rect l="l" t="t" r="r" b="b"/>
            <a:pathLst>
              <a:path w="7219950">
                <a:moveTo>
                  <a:pt x="0" y="0"/>
                </a:moveTo>
                <a:lnTo>
                  <a:pt x="7219581" y="0"/>
                </a:lnTo>
              </a:path>
            </a:pathLst>
          </a:custGeom>
          <a:ln w="3175">
            <a:solidFill>
              <a:srgbClr val="D3D5D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1738083" y="3450920"/>
            <a:ext cx="7219950" cy="0"/>
          </a:xfrm>
          <a:custGeom>
            <a:avLst/>
            <a:gdLst/>
            <a:ahLst/>
            <a:cxnLst/>
            <a:rect l="l" t="t" r="r" b="b"/>
            <a:pathLst>
              <a:path w="7219950">
                <a:moveTo>
                  <a:pt x="0" y="0"/>
                </a:moveTo>
                <a:lnTo>
                  <a:pt x="7219581" y="0"/>
                </a:lnTo>
              </a:path>
            </a:pathLst>
          </a:custGeom>
          <a:ln w="3175">
            <a:solidFill>
              <a:srgbClr val="D3D5D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7588542" y="3755707"/>
            <a:ext cx="1369695" cy="0"/>
          </a:xfrm>
          <a:custGeom>
            <a:avLst/>
            <a:gdLst/>
            <a:ahLst/>
            <a:cxnLst/>
            <a:rect l="l" t="t" r="r" b="b"/>
            <a:pathLst>
              <a:path w="1369695">
                <a:moveTo>
                  <a:pt x="0" y="0"/>
                </a:moveTo>
                <a:lnTo>
                  <a:pt x="1369123" y="0"/>
                </a:lnTo>
              </a:path>
            </a:pathLst>
          </a:custGeom>
          <a:ln w="3175">
            <a:solidFill>
              <a:srgbClr val="D3D5D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1738083" y="3755707"/>
            <a:ext cx="3865879" cy="0"/>
          </a:xfrm>
          <a:custGeom>
            <a:avLst/>
            <a:gdLst/>
            <a:ahLst/>
            <a:cxnLst/>
            <a:rect l="l" t="t" r="r" b="b"/>
            <a:pathLst>
              <a:path w="3865879">
                <a:moveTo>
                  <a:pt x="0" y="0"/>
                </a:moveTo>
                <a:lnTo>
                  <a:pt x="3865816" y="0"/>
                </a:lnTo>
              </a:path>
            </a:pathLst>
          </a:custGeom>
          <a:ln w="3175">
            <a:solidFill>
              <a:srgbClr val="D3D5D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1738083" y="4060500"/>
            <a:ext cx="7219950" cy="0"/>
          </a:xfrm>
          <a:custGeom>
            <a:avLst/>
            <a:gdLst/>
            <a:ahLst/>
            <a:cxnLst/>
            <a:rect l="l" t="t" r="r" b="b"/>
            <a:pathLst>
              <a:path w="7219950">
                <a:moveTo>
                  <a:pt x="0" y="0"/>
                </a:moveTo>
                <a:lnTo>
                  <a:pt x="7219581" y="0"/>
                </a:lnTo>
              </a:path>
            </a:pathLst>
          </a:custGeom>
          <a:ln w="3175">
            <a:solidFill>
              <a:srgbClr val="D3D5D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3512553" y="4365281"/>
            <a:ext cx="5445125" cy="0"/>
          </a:xfrm>
          <a:custGeom>
            <a:avLst/>
            <a:gdLst/>
            <a:ahLst/>
            <a:cxnLst/>
            <a:rect l="l" t="t" r="r" b="b"/>
            <a:pathLst>
              <a:path w="5445125">
                <a:moveTo>
                  <a:pt x="0" y="0"/>
                </a:moveTo>
                <a:lnTo>
                  <a:pt x="5445112" y="0"/>
                </a:lnTo>
              </a:path>
            </a:pathLst>
          </a:custGeom>
          <a:ln w="3175">
            <a:solidFill>
              <a:srgbClr val="D3D5D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1738083" y="4365281"/>
            <a:ext cx="71755" cy="0"/>
          </a:xfrm>
          <a:custGeom>
            <a:avLst/>
            <a:gdLst/>
            <a:ahLst/>
            <a:cxnLst/>
            <a:rect l="l" t="t" r="r" b="b"/>
            <a:pathLst>
              <a:path w="71755">
                <a:moveTo>
                  <a:pt x="0" y="0"/>
                </a:moveTo>
                <a:lnTo>
                  <a:pt x="71373" y="0"/>
                </a:lnTo>
              </a:path>
            </a:pathLst>
          </a:custGeom>
          <a:ln w="3175">
            <a:solidFill>
              <a:srgbClr val="D3D5D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1738083" y="4670081"/>
            <a:ext cx="7219950" cy="0"/>
          </a:xfrm>
          <a:custGeom>
            <a:avLst/>
            <a:gdLst/>
            <a:ahLst/>
            <a:cxnLst/>
            <a:rect l="l" t="t" r="r" b="b"/>
            <a:pathLst>
              <a:path w="7219950">
                <a:moveTo>
                  <a:pt x="0" y="0"/>
                </a:moveTo>
                <a:lnTo>
                  <a:pt x="7219581" y="0"/>
                </a:lnTo>
              </a:path>
            </a:pathLst>
          </a:custGeom>
          <a:ln w="3175">
            <a:solidFill>
              <a:srgbClr val="D3D5D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1738083" y="4974869"/>
            <a:ext cx="7219950" cy="0"/>
          </a:xfrm>
          <a:custGeom>
            <a:avLst/>
            <a:gdLst/>
            <a:ahLst/>
            <a:cxnLst/>
            <a:rect l="l" t="t" r="r" b="b"/>
            <a:pathLst>
              <a:path w="7219950">
                <a:moveTo>
                  <a:pt x="0" y="0"/>
                </a:moveTo>
                <a:lnTo>
                  <a:pt x="7219581" y="0"/>
                </a:lnTo>
              </a:path>
            </a:pathLst>
          </a:custGeom>
          <a:ln w="3175">
            <a:solidFill>
              <a:srgbClr val="D3D5D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1738083" y="5279656"/>
            <a:ext cx="7219950" cy="0"/>
          </a:xfrm>
          <a:custGeom>
            <a:avLst/>
            <a:gdLst/>
            <a:ahLst/>
            <a:cxnLst/>
            <a:rect l="l" t="t" r="r" b="b"/>
            <a:pathLst>
              <a:path w="7219950">
                <a:moveTo>
                  <a:pt x="0" y="0"/>
                </a:moveTo>
                <a:lnTo>
                  <a:pt x="7219581" y="0"/>
                </a:lnTo>
              </a:path>
            </a:pathLst>
          </a:custGeom>
          <a:ln w="3175">
            <a:solidFill>
              <a:srgbClr val="D3D5D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1738083" y="5584444"/>
            <a:ext cx="7219950" cy="0"/>
          </a:xfrm>
          <a:custGeom>
            <a:avLst/>
            <a:gdLst/>
            <a:ahLst/>
            <a:cxnLst/>
            <a:rect l="l" t="t" r="r" b="b"/>
            <a:pathLst>
              <a:path w="7219950">
                <a:moveTo>
                  <a:pt x="0" y="0"/>
                </a:moveTo>
                <a:lnTo>
                  <a:pt x="7219581" y="0"/>
                </a:lnTo>
              </a:path>
            </a:pathLst>
          </a:custGeom>
          <a:ln w="3175">
            <a:solidFill>
              <a:srgbClr val="D3D5D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1738083" y="5889237"/>
            <a:ext cx="6644005" cy="0"/>
          </a:xfrm>
          <a:custGeom>
            <a:avLst/>
            <a:gdLst/>
            <a:ahLst/>
            <a:cxnLst/>
            <a:rect l="l" t="t" r="r" b="b"/>
            <a:pathLst>
              <a:path w="6644005">
                <a:moveTo>
                  <a:pt x="0" y="0"/>
                </a:moveTo>
                <a:lnTo>
                  <a:pt x="6643916" y="0"/>
                </a:lnTo>
              </a:path>
            </a:pathLst>
          </a:custGeom>
          <a:ln w="3175">
            <a:solidFill>
              <a:srgbClr val="D3D5D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1738083" y="6194018"/>
            <a:ext cx="6689090" cy="0"/>
          </a:xfrm>
          <a:custGeom>
            <a:avLst/>
            <a:gdLst/>
            <a:ahLst/>
            <a:cxnLst/>
            <a:rect l="l" t="t" r="r" b="b"/>
            <a:pathLst>
              <a:path w="6689090">
                <a:moveTo>
                  <a:pt x="0" y="0"/>
                </a:moveTo>
                <a:lnTo>
                  <a:pt x="6688531" y="0"/>
                </a:lnTo>
              </a:path>
            </a:pathLst>
          </a:custGeom>
          <a:ln w="3175">
            <a:solidFill>
              <a:srgbClr val="D3D5D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6950506" y="6498806"/>
            <a:ext cx="2007235" cy="0"/>
          </a:xfrm>
          <a:custGeom>
            <a:avLst/>
            <a:gdLst/>
            <a:ahLst/>
            <a:cxnLst/>
            <a:rect l="l" t="t" r="r" b="b"/>
            <a:pathLst>
              <a:path w="2007234">
                <a:moveTo>
                  <a:pt x="0" y="0"/>
                </a:moveTo>
                <a:lnTo>
                  <a:pt x="2007158" y="0"/>
                </a:lnTo>
              </a:path>
            </a:pathLst>
          </a:custGeom>
          <a:ln w="3175">
            <a:solidFill>
              <a:srgbClr val="D3D5D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1738083" y="6498806"/>
            <a:ext cx="4326255" cy="0"/>
          </a:xfrm>
          <a:custGeom>
            <a:avLst/>
            <a:gdLst/>
            <a:ahLst/>
            <a:cxnLst/>
            <a:rect l="l" t="t" r="r" b="b"/>
            <a:pathLst>
              <a:path w="4326255">
                <a:moveTo>
                  <a:pt x="0" y="0"/>
                </a:moveTo>
                <a:lnTo>
                  <a:pt x="4326039" y="0"/>
                </a:lnTo>
              </a:path>
            </a:pathLst>
          </a:custGeom>
          <a:ln w="3175">
            <a:solidFill>
              <a:srgbClr val="D3D5D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1738083" y="6803593"/>
            <a:ext cx="7219950" cy="0"/>
          </a:xfrm>
          <a:custGeom>
            <a:avLst/>
            <a:gdLst/>
            <a:ahLst/>
            <a:cxnLst/>
            <a:rect l="l" t="t" r="r" b="b"/>
            <a:pathLst>
              <a:path w="7219950">
                <a:moveTo>
                  <a:pt x="0" y="0"/>
                </a:moveTo>
                <a:lnTo>
                  <a:pt x="7219581" y="0"/>
                </a:lnTo>
              </a:path>
            </a:pathLst>
          </a:custGeom>
          <a:ln w="3175">
            <a:solidFill>
              <a:srgbClr val="D3D5D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1738083" y="7108380"/>
            <a:ext cx="7219950" cy="0"/>
          </a:xfrm>
          <a:custGeom>
            <a:avLst/>
            <a:gdLst/>
            <a:ahLst/>
            <a:cxnLst/>
            <a:rect l="l" t="t" r="r" b="b"/>
            <a:pathLst>
              <a:path w="7219950">
                <a:moveTo>
                  <a:pt x="0" y="0"/>
                </a:moveTo>
                <a:lnTo>
                  <a:pt x="7219581" y="0"/>
                </a:lnTo>
              </a:path>
            </a:pathLst>
          </a:custGeom>
          <a:ln w="3175">
            <a:solidFill>
              <a:srgbClr val="D3D5D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1705482" y="7003825"/>
            <a:ext cx="0" cy="379730"/>
          </a:xfrm>
          <a:custGeom>
            <a:avLst/>
            <a:gdLst/>
            <a:ahLst/>
            <a:cxnLst/>
            <a:rect l="l" t="t" r="r" b="b"/>
            <a:pathLst>
              <a:path h="379729">
                <a:moveTo>
                  <a:pt x="0" y="0"/>
                </a:moveTo>
                <a:lnTo>
                  <a:pt x="0" y="379729"/>
                </a:lnTo>
              </a:path>
            </a:pathLst>
          </a:custGeom>
          <a:ln w="1554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1697710" y="6996205"/>
            <a:ext cx="241300" cy="0"/>
          </a:xfrm>
          <a:custGeom>
            <a:avLst/>
            <a:gdLst/>
            <a:ahLst/>
            <a:cxnLst/>
            <a:rect l="l" t="t" r="r" b="b"/>
            <a:pathLst>
              <a:path w="241300">
                <a:moveTo>
                  <a:pt x="0" y="0"/>
                </a:moveTo>
                <a:lnTo>
                  <a:pt x="241020" y="0"/>
                </a:lnTo>
              </a:path>
            </a:pathLst>
          </a:custGeom>
          <a:ln w="15240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1981936" y="6675532"/>
            <a:ext cx="0" cy="708660"/>
          </a:xfrm>
          <a:custGeom>
            <a:avLst/>
            <a:gdLst/>
            <a:ahLst/>
            <a:cxnLst/>
            <a:rect l="l" t="t" r="r" b="b"/>
            <a:pathLst>
              <a:path h="708659">
                <a:moveTo>
                  <a:pt x="0" y="0"/>
                </a:moveTo>
                <a:lnTo>
                  <a:pt x="0" y="708660"/>
                </a:lnTo>
              </a:path>
            </a:pathLst>
          </a:custGeom>
          <a:ln w="1554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1974164" y="6667912"/>
            <a:ext cx="461009" cy="0"/>
          </a:xfrm>
          <a:custGeom>
            <a:avLst/>
            <a:gdLst/>
            <a:ahLst/>
            <a:cxnLst/>
            <a:rect l="l" t="t" r="r" b="b"/>
            <a:pathLst>
              <a:path w="461010">
                <a:moveTo>
                  <a:pt x="0" y="0"/>
                </a:moveTo>
                <a:lnTo>
                  <a:pt x="460463" y="0"/>
                </a:lnTo>
              </a:path>
            </a:pathLst>
          </a:custGeom>
          <a:ln w="15240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2426855" y="6675849"/>
            <a:ext cx="0" cy="708025"/>
          </a:xfrm>
          <a:custGeom>
            <a:avLst/>
            <a:gdLst/>
            <a:ahLst/>
            <a:cxnLst/>
            <a:rect l="l" t="t" r="r" b="b"/>
            <a:pathLst>
              <a:path h="708025">
                <a:moveTo>
                  <a:pt x="0" y="0"/>
                </a:moveTo>
                <a:lnTo>
                  <a:pt x="0" y="707834"/>
                </a:lnTo>
              </a:path>
            </a:pathLst>
          </a:custGeom>
          <a:ln w="1554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2863145" y="7033348"/>
            <a:ext cx="0" cy="346710"/>
          </a:xfrm>
          <a:custGeom>
            <a:avLst/>
            <a:gdLst/>
            <a:ahLst/>
            <a:cxnLst/>
            <a:rect l="l" t="t" r="r" b="b"/>
            <a:pathLst>
              <a:path h="346709">
                <a:moveTo>
                  <a:pt x="0" y="0"/>
                </a:moveTo>
                <a:lnTo>
                  <a:pt x="0" y="346659"/>
                </a:lnTo>
              </a:path>
            </a:pathLst>
          </a:custGeom>
          <a:ln w="1555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2465743" y="7025729"/>
            <a:ext cx="405765" cy="0"/>
          </a:xfrm>
          <a:custGeom>
            <a:avLst/>
            <a:gdLst/>
            <a:ahLst/>
            <a:cxnLst/>
            <a:rect l="l" t="t" r="r" b="b"/>
            <a:pathLst>
              <a:path w="405764">
                <a:moveTo>
                  <a:pt x="0" y="0"/>
                </a:moveTo>
                <a:lnTo>
                  <a:pt x="405180" y="0"/>
                </a:lnTo>
              </a:path>
            </a:pathLst>
          </a:custGeom>
          <a:ln w="15240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2832900" y="6766496"/>
            <a:ext cx="0" cy="229870"/>
          </a:xfrm>
          <a:custGeom>
            <a:avLst/>
            <a:gdLst/>
            <a:ahLst/>
            <a:cxnLst/>
            <a:rect l="l" t="t" r="r" b="b"/>
            <a:pathLst>
              <a:path h="229870">
                <a:moveTo>
                  <a:pt x="0" y="0"/>
                </a:moveTo>
                <a:lnTo>
                  <a:pt x="0" y="229869"/>
                </a:lnTo>
              </a:path>
            </a:pathLst>
          </a:custGeom>
          <a:ln w="1554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2465730" y="6758876"/>
            <a:ext cx="375285" cy="0"/>
          </a:xfrm>
          <a:custGeom>
            <a:avLst/>
            <a:gdLst/>
            <a:ahLst/>
            <a:cxnLst/>
            <a:rect l="l" t="t" r="r" b="b"/>
            <a:pathLst>
              <a:path w="375285">
                <a:moveTo>
                  <a:pt x="0" y="0"/>
                </a:moveTo>
                <a:lnTo>
                  <a:pt x="374942" y="0"/>
                </a:lnTo>
              </a:path>
            </a:pathLst>
          </a:custGeom>
          <a:ln w="15239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2506916" y="6675970"/>
            <a:ext cx="15875" cy="48260"/>
          </a:xfrm>
          <a:custGeom>
            <a:avLst/>
            <a:gdLst/>
            <a:ahLst/>
            <a:cxnLst/>
            <a:rect l="l" t="t" r="r" b="b"/>
            <a:pathLst>
              <a:path w="15875" h="48259">
                <a:moveTo>
                  <a:pt x="0" y="48260"/>
                </a:moveTo>
                <a:lnTo>
                  <a:pt x="15557" y="48260"/>
                </a:lnTo>
                <a:lnTo>
                  <a:pt x="15557" y="0"/>
                </a:lnTo>
                <a:lnTo>
                  <a:pt x="0" y="0"/>
                </a:lnTo>
                <a:lnTo>
                  <a:pt x="0" y="4826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2506916" y="6668351"/>
            <a:ext cx="211454" cy="0"/>
          </a:xfrm>
          <a:custGeom>
            <a:avLst/>
            <a:gdLst/>
            <a:ahLst/>
            <a:cxnLst/>
            <a:rect l="l" t="t" r="r" b="b"/>
            <a:pathLst>
              <a:path w="211455">
                <a:moveTo>
                  <a:pt x="0" y="0"/>
                </a:moveTo>
                <a:lnTo>
                  <a:pt x="211378" y="0"/>
                </a:lnTo>
              </a:path>
            </a:pathLst>
          </a:custGeom>
          <a:ln w="15240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2702750" y="6675856"/>
            <a:ext cx="15875" cy="48895"/>
          </a:xfrm>
          <a:custGeom>
            <a:avLst/>
            <a:gdLst/>
            <a:ahLst/>
            <a:cxnLst/>
            <a:rect l="l" t="t" r="r" b="b"/>
            <a:pathLst>
              <a:path w="15875" h="48895">
                <a:moveTo>
                  <a:pt x="15544" y="0"/>
                </a:moveTo>
                <a:lnTo>
                  <a:pt x="0" y="0"/>
                </a:lnTo>
                <a:lnTo>
                  <a:pt x="0" y="48374"/>
                </a:lnTo>
                <a:lnTo>
                  <a:pt x="15544" y="48374"/>
                </a:lnTo>
                <a:lnTo>
                  <a:pt x="15544" y="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2426855" y="6340321"/>
            <a:ext cx="0" cy="294640"/>
          </a:xfrm>
          <a:custGeom>
            <a:avLst/>
            <a:gdLst/>
            <a:ahLst/>
            <a:cxnLst/>
            <a:rect l="l" t="t" r="r" b="b"/>
            <a:pathLst>
              <a:path h="294640">
                <a:moveTo>
                  <a:pt x="0" y="0"/>
                </a:moveTo>
                <a:lnTo>
                  <a:pt x="0" y="294639"/>
                </a:lnTo>
              </a:path>
            </a:pathLst>
          </a:custGeom>
          <a:ln w="1554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2419083" y="6325081"/>
            <a:ext cx="54610" cy="15240"/>
          </a:xfrm>
          <a:custGeom>
            <a:avLst/>
            <a:gdLst/>
            <a:ahLst/>
            <a:cxnLst/>
            <a:rect l="l" t="t" r="r" b="b"/>
            <a:pathLst>
              <a:path w="54610" h="15239">
                <a:moveTo>
                  <a:pt x="0" y="15240"/>
                </a:moveTo>
                <a:lnTo>
                  <a:pt x="54419" y="15240"/>
                </a:lnTo>
                <a:lnTo>
                  <a:pt x="54419" y="0"/>
                </a:lnTo>
                <a:lnTo>
                  <a:pt x="0" y="0"/>
                </a:lnTo>
                <a:lnTo>
                  <a:pt x="0" y="1524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2457957" y="6274281"/>
            <a:ext cx="15875" cy="50800"/>
          </a:xfrm>
          <a:custGeom>
            <a:avLst/>
            <a:gdLst/>
            <a:ahLst/>
            <a:cxnLst/>
            <a:rect l="l" t="t" r="r" b="b"/>
            <a:pathLst>
              <a:path w="15875" h="50800">
                <a:moveTo>
                  <a:pt x="0" y="50800"/>
                </a:moveTo>
                <a:lnTo>
                  <a:pt x="15544" y="50800"/>
                </a:lnTo>
                <a:lnTo>
                  <a:pt x="15544" y="0"/>
                </a:lnTo>
                <a:lnTo>
                  <a:pt x="0" y="0"/>
                </a:lnTo>
                <a:lnTo>
                  <a:pt x="0" y="5080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2457957" y="6266661"/>
            <a:ext cx="199390" cy="0"/>
          </a:xfrm>
          <a:custGeom>
            <a:avLst/>
            <a:gdLst/>
            <a:ahLst/>
            <a:cxnLst/>
            <a:rect l="l" t="t" r="r" b="b"/>
            <a:pathLst>
              <a:path w="199389">
                <a:moveTo>
                  <a:pt x="0" y="0"/>
                </a:moveTo>
                <a:lnTo>
                  <a:pt x="199135" y="0"/>
                </a:lnTo>
              </a:path>
            </a:pathLst>
          </a:custGeom>
          <a:ln w="15239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2678836" y="6340321"/>
            <a:ext cx="0" cy="294640"/>
          </a:xfrm>
          <a:custGeom>
            <a:avLst/>
            <a:gdLst/>
            <a:ahLst/>
            <a:cxnLst/>
            <a:rect l="l" t="t" r="r" b="b"/>
            <a:pathLst>
              <a:path h="294640">
                <a:moveTo>
                  <a:pt x="0" y="0"/>
                </a:moveTo>
                <a:lnTo>
                  <a:pt x="0" y="294639"/>
                </a:lnTo>
              </a:path>
            </a:pathLst>
          </a:custGeom>
          <a:ln w="1554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2641549" y="6325081"/>
            <a:ext cx="45085" cy="15240"/>
          </a:xfrm>
          <a:custGeom>
            <a:avLst/>
            <a:gdLst/>
            <a:ahLst/>
            <a:cxnLst/>
            <a:rect l="l" t="t" r="r" b="b"/>
            <a:pathLst>
              <a:path w="45085" h="15239">
                <a:moveTo>
                  <a:pt x="0" y="15240"/>
                </a:moveTo>
                <a:lnTo>
                  <a:pt x="45059" y="15240"/>
                </a:lnTo>
                <a:lnTo>
                  <a:pt x="45059" y="0"/>
                </a:lnTo>
                <a:lnTo>
                  <a:pt x="0" y="0"/>
                </a:lnTo>
                <a:lnTo>
                  <a:pt x="0" y="1524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2641549" y="6274281"/>
            <a:ext cx="15875" cy="50800"/>
          </a:xfrm>
          <a:custGeom>
            <a:avLst/>
            <a:gdLst/>
            <a:ahLst/>
            <a:cxnLst/>
            <a:rect l="l" t="t" r="r" b="b"/>
            <a:pathLst>
              <a:path w="15875" h="50800">
                <a:moveTo>
                  <a:pt x="0" y="50800"/>
                </a:moveTo>
                <a:lnTo>
                  <a:pt x="15544" y="50800"/>
                </a:lnTo>
                <a:lnTo>
                  <a:pt x="15544" y="0"/>
                </a:lnTo>
                <a:lnTo>
                  <a:pt x="0" y="0"/>
                </a:lnTo>
                <a:lnTo>
                  <a:pt x="0" y="5080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2967685" y="6956634"/>
            <a:ext cx="15875" cy="69850"/>
          </a:xfrm>
          <a:custGeom>
            <a:avLst/>
            <a:gdLst/>
            <a:ahLst/>
            <a:cxnLst/>
            <a:rect l="l" t="t" r="r" b="b"/>
            <a:pathLst>
              <a:path w="15875" h="69850">
                <a:moveTo>
                  <a:pt x="15544" y="0"/>
                </a:moveTo>
                <a:lnTo>
                  <a:pt x="0" y="0"/>
                </a:lnTo>
                <a:lnTo>
                  <a:pt x="0" y="69253"/>
                </a:lnTo>
                <a:lnTo>
                  <a:pt x="15544" y="69253"/>
                </a:lnTo>
                <a:lnTo>
                  <a:pt x="15544" y="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2855366" y="6956037"/>
            <a:ext cx="15875" cy="40640"/>
          </a:xfrm>
          <a:custGeom>
            <a:avLst/>
            <a:gdLst/>
            <a:ahLst/>
            <a:cxnLst/>
            <a:rect l="l" t="t" r="r" b="b"/>
            <a:pathLst>
              <a:path w="15875" h="40640">
                <a:moveTo>
                  <a:pt x="0" y="40640"/>
                </a:moveTo>
                <a:lnTo>
                  <a:pt x="15557" y="40640"/>
                </a:lnTo>
                <a:lnTo>
                  <a:pt x="15557" y="0"/>
                </a:lnTo>
                <a:lnTo>
                  <a:pt x="0" y="0"/>
                </a:lnTo>
                <a:lnTo>
                  <a:pt x="0" y="4064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2855366" y="6948417"/>
            <a:ext cx="128270" cy="0"/>
          </a:xfrm>
          <a:custGeom>
            <a:avLst/>
            <a:gdLst/>
            <a:ahLst/>
            <a:cxnLst/>
            <a:rect l="l" t="t" r="r" b="b"/>
            <a:pathLst>
              <a:path w="128269">
                <a:moveTo>
                  <a:pt x="0" y="0"/>
                </a:moveTo>
                <a:lnTo>
                  <a:pt x="127863" y="0"/>
                </a:lnTo>
              </a:path>
            </a:pathLst>
          </a:custGeom>
          <a:ln w="15240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2919291" y="7062861"/>
            <a:ext cx="0" cy="317500"/>
          </a:xfrm>
          <a:custGeom>
            <a:avLst/>
            <a:gdLst/>
            <a:ahLst/>
            <a:cxnLst/>
            <a:rect l="l" t="t" r="r" b="b"/>
            <a:pathLst>
              <a:path h="317500">
                <a:moveTo>
                  <a:pt x="0" y="0"/>
                </a:moveTo>
                <a:lnTo>
                  <a:pt x="0" y="317146"/>
                </a:lnTo>
              </a:path>
            </a:pathLst>
          </a:custGeom>
          <a:ln w="1555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2911513" y="7055241"/>
            <a:ext cx="527050" cy="0"/>
          </a:xfrm>
          <a:custGeom>
            <a:avLst/>
            <a:gdLst/>
            <a:ahLst/>
            <a:cxnLst/>
            <a:rect l="l" t="t" r="r" b="b"/>
            <a:pathLst>
              <a:path w="527050">
                <a:moveTo>
                  <a:pt x="0" y="0"/>
                </a:moveTo>
                <a:lnTo>
                  <a:pt x="526707" y="0"/>
                </a:lnTo>
              </a:path>
            </a:pathLst>
          </a:custGeom>
          <a:ln w="15240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3488042" y="7276220"/>
            <a:ext cx="0" cy="104139"/>
          </a:xfrm>
          <a:custGeom>
            <a:avLst/>
            <a:gdLst/>
            <a:ahLst/>
            <a:cxnLst/>
            <a:rect l="l" t="t" r="r" b="b"/>
            <a:pathLst>
              <a:path h="104140">
                <a:moveTo>
                  <a:pt x="0" y="0"/>
                </a:moveTo>
                <a:lnTo>
                  <a:pt x="0" y="103786"/>
                </a:lnTo>
              </a:path>
            </a:pathLst>
          </a:custGeom>
          <a:ln w="1554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3422675" y="7260980"/>
            <a:ext cx="73660" cy="15240"/>
          </a:xfrm>
          <a:custGeom>
            <a:avLst/>
            <a:gdLst/>
            <a:ahLst/>
            <a:cxnLst/>
            <a:rect l="l" t="t" r="r" b="b"/>
            <a:pathLst>
              <a:path w="73660" h="15240">
                <a:moveTo>
                  <a:pt x="0" y="15240"/>
                </a:moveTo>
                <a:lnTo>
                  <a:pt x="73139" y="15240"/>
                </a:lnTo>
                <a:lnTo>
                  <a:pt x="73139" y="0"/>
                </a:lnTo>
                <a:lnTo>
                  <a:pt x="0" y="0"/>
                </a:lnTo>
                <a:lnTo>
                  <a:pt x="0" y="1524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3430447" y="7062861"/>
            <a:ext cx="0" cy="198120"/>
          </a:xfrm>
          <a:custGeom>
            <a:avLst/>
            <a:gdLst/>
            <a:ahLst/>
            <a:cxnLst/>
            <a:rect l="l" t="t" r="r" b="b"/>
            <a:pathLst>
              <a:path h="198120">
                <a:moveTo>
                  <a:pt x="0" y="0"/>
                </a:moveTo>
                <a:lnTo>
                  <a:pt x="0" y="198120"/>
                </a:lnTo>
              </a:path>
            </a:pathLst>
          </a:custGeom>
          <a:ln w="1554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3091510" y="7313395"/>
            <a:ext cx="15875" cy="66675"/>
          </a:xfrm>
          <a:custGeom>
            <a:avLst/>
            <a:gdLst/>
            <a:ahLst/>
            <a:cxnLst/>
            <a:rect l="l" t="t" r="r" b="b"/>
            <a:pathLst>
              <a:path w="15875" h="66675">
                <a:moveTo>
                  <a:pt x="0" y="66612"/>
                </a:moveTo>
                <a:lnTo>
                  <a:pt x="15544" y="66612"/>
                </a:lnTo>
                <a:lnTo>
                  <a:pt x="15544" y="0"/>
                </a:lnTo>
                <a:lnTo>
                  <a:pt x="0" y="0"/>
                </a:lnTo>
                <a:lnTo>
                  <a:pt x="0" y="66612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3091510" y="7305774"/>
            <a:ext cx="353060" cy="0"/>
          </a:xfrm>
          <a:custGeom>
            <a:avLst/>
            <a:gdLst/>
            <a:ahLst/>
            <a:cxnLst/>
            <a:rect l="l" t="t" r="r" b="b"/>
            <a:pathLst>
              <a:path w="353060">
                <a:moveTo>
                  <a:pt x="0" y="0"/>
                </a:moveTo>
                <a:lnTo>
                  <a:pt x="352475" y="0"/>
                </a:lnTo>
              </a:path>
            </a:pathLst>
          </a:custGeom>
          <a:ln w="15239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3428441" y="7313712"/>
            <a:ext cx="15875" cy="66675"/>
          </a:xfrm>
          <a:custGeom>
            <a:avLst/>
            <a:gdLst/>
            <a:ahLst/>
            <a:cxnLst/>
            <a:rect l="l" t="t" r="r" b="b"/>
            <a:pathLst>
              <a:path w="15875" h="66675">
                <a:moveTo>
                  <a:pt x="0" y="66295"/>
                </a:moveTo>
                <a:lnTo>
                  <a:pt x="15544" y="66295"/>
                </a:lnTo>
                <a:lnTo>
                  <a:pt x="15544" y="0"/>
                </a:lnTo>
                <a:lnTo>
                  <a:pt x="0" y="0"/>
                </a:lnTo>
                <a:lnTo>
                  <a:pt x="0" y="6629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3309505" y="6101327"/>
            <a:ext cx="0" cy="924560"/>
          </a:xfrm>
          <a:custGeom>
            <a:avLst/>
            <a:gdLst/>
            <a:ahLst/>
            <a:cxnLst/>
            <a:rect l="l" t="t" r="r" b="b"/>
            <a:pathLst>
              <a:path h="924559">
                <a:moveTo>
                  <a:pt x="0" y="0"/>
                </a:moveTo>
                <a:lnTo>
                  <a:pt x="0" y="924559"/>
                </a:lnTo>
              </a:path>
            </a:pathLst>
          </a:custGeom>
          <a:ln w="1554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3272929" y="6086087"/>
            <a:ext cx="44450" cy="15240"/>
          </a:xfrm>
          <a:custGeom>
            <a:avLst/>
            <a:gdLst/>
            <a:ahLst/>
            <a:cxnLst/>
            <a:rect l="l" t="t" r="r" b="b"/>
            <a:pathLst>
              <a:path w="44450" h="15239">
                <a:moveTo>
                  <a:pt x="0" y="15240"/>
                </a:moveTo>
                <a:lnTo>
                  <a:pt x="44348" y="15240"/>
                </a:lnTo>
                <a:lnTo>
                  <a:pt x="44348" y="0"/>
                </a:lnTo>
                <a:lnTo>
                  <a:pt x="0" y="0"/>
                </a:lnTo>
                <a:lnTo>
                  <a:pt x="0" y="1524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3272929" y="6049257"/>
            <a:ext cx="15875" cy="36830"/>
          </a:xfrm>
          <a:custGeom>
            <a:avLst/>
            <a:gdLst/>
            <a:ahLst/>
            <a:cxnLst/>
            <a:rect l="l" t="t" r="r" b="b"/>
            <a:pathLst>
              <a:path w="15875" h="36829">
                <a:moveTo>
                  <a:pt x="0" y="36830"/>
                </a:moveTo>
                <a:lnTo>
                  <a:pt x="15557" y="36830"/>
                </a:lnTo>
                <a:lnTo>
                  <a:pt x="15557" y="0"/>
                </a:lnTo>
                <a:lnTo>
                  <a:pt x="0" y="0"/>
                </a:lnTo>
                <a:lnTo>
                  <a:pt x="0" y="3683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2903461" y="6049257"/>
            <a:ext cx="0" cy="862330"/>
          </a:xfrm>
          <a:custGeom>
            <a:avLst/>
            <a:gdLst/>
            <a:ahLst/>
            <a:cxnLst/>
            <a:rect l="l" t="t" r="r" b="b"/>
            <a:pathLst>
              <a:path h="862329">
                <a:moveTo>
                  <a:pt x="0" y="0"/>
                </a:moveTo>
                <a:lnTo>
                  <a:pt x="0" y="862330"/>
                </a:lnTo>
              </a:path>
            </a:pathLst>
          </a:custGeom>
          <a:ln w="1554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2895688" y="6041637"/>
            <a:ext cx="105410" cy="0"/>
          </a:xfrm>
          <a:custGeom>
            <a:avLst/>
            <a:gdLst/>
            <a:ahLst/>
            <a:cxnLst/>
            <a:rect l="l" t="t" r="r" b="b"/>
            <a:pathLst>
              <a:path w="105410">
                <a:moveTo>
                  <a:pt x="0" y="0"/>
                </a:moveTo>
                <a:lnTo>
                  <a:pt x="104813" y="0"/>
                </a:lnTo>
              </a:path>
            </a:pathLst>
          </a:custGeom>
          <a:ln w="15240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3019513" y="6093707"/>
            <a:ext cx="125095" cy="0"/>
          </a:xfrm>
          <a:custGeom>
            <a:avLst/>
            <a:gdLst/>
            <a:ahLst/>
            <a:cxnLst/>
            <a:rect l="l" t="t" r="r" b="b"/>
            <a:pathLst>
              <a:path w="125094">
                <a:moveTo>
                  <a:pt x="0" y="0"/>
                </a:moveTo>
                <a:lnTo>
                  <a:pt x="124980" y="0"/>
                </a:lnTo>
              </a:path>
            </a:pathLst>
          </a:custGeom>
          <a:ln w="15240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3019513" y="6078467"/>
            <a:ext cx="15875" cy="7620"/>
          </a:xfrm>
          <a:custGeom>
            <a:avLst/>
            <a:gdLst/>
            <a:ahLst/>
            <a:cxnLst/>
            <a:rect l="l" t="t" r="r" b="b"/>
            <a:pathLst>
              <a:path w="15875" h="7620">
                <a:moveTo>
                  <a:pt x="0" y="7619"/>
                </a:moveTo>
                <a:lnTo>
                  <a:pt x="15544" y="7619"/>
                </a:lnTo>
                <a:lnTo>
                  <a:pt x="15544" y="0"/>
                </a:lnTo>
                <a:lnTo>
                  <a:pt x="0" y="0"/>
                </a:lnTo>
                <a:lnTo>
                  <a:pt x="0" y="761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2984957" y="6063227"/>
            <a:ext cx="50165" cy="15240"/>
          </a:xfrm>
          <a:custGeom>
            <a:avLst/>
            <a:gdLst/>
            <a:ahLst/>
            <a:cxnLst/>
            <a:rect l="l" t="t" r="r" b="b"/>
            <a:pathLst>
              <a:path w="50164" h="15239">
                <a:moveTo>
                  <a:pt x="0" y="15239"/>
                </a:moveTo>
                <a:lnTo>
                  <a:pt x="50101" y="15239"/>
                </a:lnTo>
                <a:lnTo>
                  <a:pt x="50101" y="0"/>
                </a:lnTo>
                <a:lnTo>
                  <a:pt x="0" y="0"/>
                </a:lnTo>
                <a:lnTo>
                  <a:pt x="0" y="1523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2984957" y="6049257"/>
            <a:ext cx="15875" cy="13970"/>
          </a:xfrm>
          <a:custGeom>
            <a:avLst/>
            <a:gdLst/>
            <a:ahLst/>
            <a:cxnLst/>
            <a:rect l="l" t="t" r="r" b="b"/>
            <a:pathLst>
              <a:path w="15875" h="13970">
                <a:moveTo>
                  <a:pt x="0" y="13970"/>
                </a:moveTo>
                <a:lnTo>
                  <a:pt x="15544" y="13970"/>
                </a:lnTo>
                <a:lnTo>
                  <a:pt x="15544" y="0"/>
                </a:lnTo>
                <a:lnTo>
                  <a:pt x="0" y="0"/>
                </a:lnTo>
                <a:lnTo>
                  <a:pt x="0" y="1397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3128949" y="6049257"/>
            <a:ext cx="15875" cy="36830"/>
          </a:xfrm>
          <a:custGeom>
            <a:avLst/>
            <a:gdLst/>
            <a:ahLst/>
            <a:cxnLst/>
            <a:rect l="l" t="t" r="r" b="b"/>
            <a:pathLst>
              <a:path w="15875" h="36829">
                <a:moveTo>
                  <a:pt x="0" y="36830"/>
                </a:moveTo>
                <a:lnTo>
                  <a:pt x="15544" y="36830"/>
                </a:lnTo>
                <a:lnTo>
                  <a:pt x="15544" y="0"/>
                </a:lnTo>
                <a:lnTo>
                  <a:pt x="0" y="0"/>
                </a:lnTo>
                <a:lnTo>
                  <a:pt x="0" y="3683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3128949" y="6041637"/>
            <a:ext cx="160020" cy="0"/>
          </a:xfrm>
          <a:custGeom>
            <a:avLst/>
            <a:gdLst/>
            <a:ahLst/>
            <a:cxnLst/>
            <a:rect l="l" t="t" r="r" b="b"/>
            <a:pathLst>
              <a:path w="160020">
                <a:moveTo>
                  <a:pt x="0" y="0"/>
                </a:moveTo>
                <a:lnTo>
                  <a:pt x="159537" y="0"/>
                </a:lnTo>
              </a:path>
            </a:pathLst>
          </a:custGeom>
          <a:ln w="15240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2955289" y="6144242"/>
            <a:ext cx="0" cy="755650"/>
          </a:xfrm>
          <a:custGeom>
            <a:avLst/>
            <a:gdLst/>
            <a:ahLst/>
            <a:cxnLst/>
            <a:rect l="l" t="t" r="r" b="b"/>
            <a:pathLst>
              <a:path h="755650">
                <a:moveTo>
                  <a:pt x="0" y="0"/>
                </a:moveTo>
                <a:lnTo>
                  <a:pt x="0" y="755649"/>
                </a:lnTo>
              </a:path>
            </a:pathLst>
          </a:custGeom>
          <a:ln w="1554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2947517" y="6136622"/>
            <a:ext cx="362585" cy="0"/>
          </a:xfrm>
          <a:custGeom>
            <a:avLst/>
            <a:gdLst/>
            <a:ahLst/>
            <a:cxnLst/>
            <a:rect l="l" t="t" r="r" b="b"/>
            <a:pathLst>
              <a:path w="362585">
                <a:moveTo>
                  <a:pt x="0" y="0"/>
                </a:moveTo>
                <a:lnTo>
                  <a:pt x="361975" y="0"/>
                </a:lnTo>
              </a:path>
            </a:pathLst>
          </a:custGeom>
          <a:ln w="15240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" name="object 89"/>
          <p:cNvSpPr/>
          <p:nvPr/>
        </p:nvSpPr>
        <p:spPr>
          <a:xfrm>
            <a:off x="3957446" y="6819462"/>
            <a:ext cx="0" cy="313690"/>
          </a:xfrm>
          <a:custGeom>
            <a:avLst/>
            <a:gdLst/>
            <a:ahLst/>
            <a:cxnLst/>
            <a:rect l="l" t="t" r="r" b="b"/>
            <a:pathLst>
              <a:path h="313690">
                <a:moveTo>
                  <a:pt x="0" y="0"/>
                </a:moveTo>
                <a:lnTo>
                  <a:pt x="0" y="313690"/>
                </a:lnTo>
              </a:path>
            </a:pathLst>
          </a:custGeom>
          <a:ln w="1554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" name="object 90"/>
          <p:cNvSpPr/>
          <p:nvPr/>
        </p:nvSpPr>
        <p:spPr>
          <a:xfrm>
            <a:off x="3897833" y="6804221"/>
            <a:ext cx="67945" cy="15240"/>
          </a:xfrm>
          <a:custGeom>
            <a:avLst/>
            <a:gdLst/>
            <a:ahLst/>
            <a:cxnLst/>
            <a:rect l="l" t="t" r="r" b="b"/>
            <a:pathLst>
              <a:path w="67945" h="15240">
                <a:moveTo>
                  <a:pt x="0" y="15239"/>
                </a:moveTo>
                <a:lnTo>
                  <a:pt x="67386" y="15239"/>
                </a:lnTo>
                <a:lnTo>
                  <a:pt x="67386" y="0"/>
                </a:lnTo>
                <a:lnTo>
                  <a:pt x="0" y="0"/>
                </a:lnTo>
                <a:lnTo>
                  <a:pt x="0" y="1523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" name="object 91"/>
          <p:cNvSpPr/>
          <p:nvPr/>
        </p:nvSpPr>
        <p:spPr>
          <a:xfrm>
            <a:off x="3905605" y="6656902"/>
            <a:ext cx="0" cy="147320"/>
          </a:xfrm>
          <a:custGeom>
            <a:avLst/>
            <a:gdLst/>
            <a:ahLst/>
            <a:cxnLst/>
            <a:rect l="l" t="t" r="r" b="b"/>
            <a:pathLst>
              <a:path h="147320">
                <a:moveTo>
                  <a:pt x="0" y="0"/>
                </a:moveTo>
                <a:lnTo>
                  <a:pt x="0" y="147319"/>
                </a:lnTo>
              </a:path>
            </a:pathLst>
          </a:custGeom>
          <a:ln w="1554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" name="object 92"/>
          <p:cNvSpPr/>
          <p:nvPr/>
        </p:nvSpPr>
        <p:spPr>
          <a:xfrm>
            <a:off x="3696258" y="6649281"/>
            <a:ext cx="217170" cy="0"/>
          </a:xfrm>
          <a:custGeom>
            <a:avLst/>
            <a:gdLst/>
            <a:ahLst/>
            <a:cxnLst/>
            <a:rect l="l" t="t" r="r" b="b"/>
            <a:pathLst>
              <a:path w="217170">
                <a:moveTo>
                  <a:pt x="0" y="0"/>
                </a:moveTo>
                <a:lnTo>
                  <a:pt x="217119" y="0"/>
                </a:lnTo>
              </a:path>
            </a:pathLst>
          </a:custGeom>
          <a:ln w="15240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" name="object 93"/>
          <p:cNvSpPr/>
          <p:nvPr/>
        </p:nvSpPr>
        <p:spPr>
          <a:xfrm>
            <a:off x="3696258" y="6625152"/>
            <a:ext cx="15875" cy="16510"/>
          </a:xfrm>
          <a:custGeom>
            <a:avLst/>
            <a:gdLst/>
            <a:ahLst/>
            <a:cxnLst/>
            <a:rect l="l" t="t" r="r" b="b"/>
            <a:pathLst>
              <a:path w="15875" h="16509">
                <a:moveTo>
                  <a:pt x="0" y="16509"/>
                </a:moveTo>
                <a:lnTo>
                  <a:pt x="15544" y="16509"/>
                </a:lnTo>
                <a:lnTo>
                  <a:pt x="15544" y="0"/>
                </a:lnTo>
                <a:lnTo>
                  <a:pt x="0" y="0"/>
                </a:lnTo>
                <a:lnTo>
                  <a:pt x="0" y="1650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" name="object 94"/>
          <p:cNvSpPr/>
          <p:nvPr/>
        </p:nvSpPr>
        <p:spPr>
          <a:xfrm>
            <a:off x="3436213" y="6654362"/>
            <a:ext cx="0" cy="372110"/>
          </a:xfrm>
          <a:custGeom>
            <a:avLst/>
            <a:gdLst/>
            <a:ahLst/>
            <a:cxnLst/>
            <a:rect l="l" t="t" r="r" b="b"/>
            <a:pathLst>
              <a:path h="372109">
                <a:moveTo>
                  <a:pt x="0" y="0"/>
                </a:moveTo>
                <a:lnTo>
                  <a:pt x="0" y="372110"/>
                </a:lnTo>
              </a:path>
            </a:pathLst>
          </a:custGeom>
          <a:ln w="1554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" name="object 95"/>
          <p:cNvSpPr/>
          <p:nvPr/>
        </p:nvSpPr>
        <p:spPr>
          <a:xfrm>
            <a:off x="3428441" y="6646741"/>
            <a:ext cx="111125" cy="0"/>
          </a:xfrm>
          <a:custGeom>
            <a:avLst/>
            <a:gdLst/>
            <a:ahLst/>
            <a:cxnLst/>
            <a:rect l="l" t="t" r="r" b="b"/>
            <a:pathLst>
              <a:path w="111125">
                <a:moveTo>
                  <a:pt x="0" y="0"/>
                </a:moveTo>
                <a:lnTo>
                  <a:pt x="110578" y="0"/>
                </a:lnTo>
              </a:path>
            </a:pathLst>
          </a:custGeom>
          <a:ln w="15240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" name="object 96"/>
          <p:cNvSpPr/>
          <p:nvPr/>
        </p:nvSpPr>
        <p:spPr>
          <a:xfrm>
            <a:off x="3523475" y="6660712"/>
            <a:ext cx="70485" cy="15240"/>
          </a:xfrm>
          <a:custGeom>
            <a:avLst/>
            <a:gdLst/>
            <a:ahLst/>
            <a:cxnLst/>
            <a:rect l="l" t="t" r="r" b="b"/>
            <a:pathLst>
              <a:path w="70485" h="15240">
                <a:moveTo>
                  <a:pt x="0" y="15240"/>
                </a:moveTo>
                <a:lnTo>
                  <a:pt x="70256" y="15240"/>
                </a:lnTo>
                <a:lnTo>
                  <a:pt x="70256" y="0"/>
                </a:lnTo>
                <a:lnTo>
                  <a:pt x="0" y="0"/>
                </a:lnTo>
                <a:lnTo>
                  <a:pt x="0" y="1524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" name="object 97"/>
          <p:cNvSpPr/>
          <p:nvPr/>
        </p:nvSpPr>
        <p:spPr>
          <a:xfrm>
            <a:off x="3523475" y="6654362"/>
            <a:ext cx="15875" cy="6350"/>
          </a:xfrm>
          <a:custGeom>
            <a:avLst/>
            <a:gdLst/>
            <a:ahLst/>
            <a:cxnLst/>
            <a:rect l="l" t="t" r="r" b="b"/>
            <a:pathLst>
              <a:path w="15875" h="6350">
                <a:moveTo>
                  <a:pt x="0" y="6350"/>
                </a:moveTo>
                <a:lnTo>
                  <a:pt x="15544" y="6350"/>
                </a:lnTo>
                <a:lnTo>
                  <a:pt x="15544" y="0"/>
                </a:lnTo>
                <a:lnTo>
                  <a:pt x="0" y="0"/>
                </a:lnTo>
                <a:lnTo>
                  <a:pt x="0" y="635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" name="object 98"/>
          <p:cNvSpPr/>
          <p:nvPr/>
        </p:nvSpPr>
        <p:spPr>
          <a:xfrm>
            <a:off x="3578187" y="6625152"/>
            <a:ext cx="15875" cy="35560"/>
          </a:xfrm>
          <a:custGeom>
            <a:avLst/>
            <a:gdLst/>
            <a:ahLst/>
            <a:cxnLst/>
            <a:rect l="l" t="t" r="r" b="b"/>
            <a:pathLst>
              <a:path w="15875" h="35559">
                <a:moveTo>
                  <a:pt x="0" y="35559"/>
                </a:moveTo>
                <a:lnTo>
                  <a:pt x="15544" y="35559"/>
                </a:lnTo>
                <a:lnTo>
                  <a:pt x="15544" y="0"/>
                </a:lnTo>
                <a:lnTo>
                  <a:pt x="0" y="0"/>
                </a:lnTo>
                <a:lnTo>
                  <a:pt x="0" y="3555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" name="object 99"/>
          <p:cNvSpPr/>
          <p:nvPr/>
        </p:nvSpPr>
        <p:spPr>
          <a:xfrm>
            <a:off x="3578187" y="6617531"/>
            <a:ext cx="133985" cy="0"/>
          </a:xfrm>
          <a:custGeom>
            <a:avLst/>
            <a:gdLst/>
            <a:ahLst/>
            <a:cxnLst/>
            <a:rect l="l" t="t" r="r" b="b"/>
            <a:pathLst>
              <a:path w="133985">
                <a:moveTo>
                  <a:pt x="0" y="0"/>
                </a:moveTo>
                <a:lnTo>
                  <a:pt x="133616" y="0"/>
                </a:lnTo>
              </a:path>
            </a:pathLst>
          </a:custGeom>
          <a:ln w="15240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" name="object 100"/>
          <p:cNvSpPr/>
          <p:nvPr/>
        </p:nvSpPr>
        <p:spPr>
          <a:xfrm>
            <a:off x="3462997" y="7159011"/>
            <a:ext cx="450850" cy="224790"/>
          </a:xfrm>
          <a:custGeom>
            <a:avLst/>
            <a:gdLst/>
            <a:ahLst/>
            <a:cxnLst/>
            <a:rect l="l" t="t" r="r" b="b"/>
            <a:pathLst>
              <a:path w="450850" h="224790">
                <a:moveTo>
                  <a:pt x="154042" y="17398"/>
                </a:moveTo>
                <a:lnTo>
                  <a:pt x="15544" y="17398"/>
                </a:lnTo>
                <a:lnTo>
                  <a:pt x="328295" y="52717"/>
                </a:lnTo>
                <a:lnTo>
                  <a:pt x="328295" y="108635"/>
                </a:lnTo>
                <a:lnTo>
                  <a:pt x="434848" y="108635"/>
                </a:lnTo>
                <a:lnTo>
                  <a:pt x="434848" y="224675"/>
                </a:lnTo>
                <a:lnTo>
                  <a:pt x="450392" y="224675"/>
                </a:lnTo>
                <a:lnTo>
                  <a:pt x="450392" y="93065"/>
                </a:lnTo>
                <a:lnTo>
                  <a:pt x="343839" y="93065"/>
                </a:lnTo>
                <a:lnTo>
                  <a:pt x="343839" y="38836"/>
                </a:lnTo>
                <a:lnTo>
                  <a:pt x="154042" y="17398"/>
                </a:lnTo>
                <a:close/>
              </a:path>
              <a:path w="450850" h="224790">
                <a:moveTo>
                  <a:pt x="0" y="0"/>
                </a:moveTo>
                <a:lnTo>
                  <a:pt x="0" y="74929"/>
                </a:lnTo>
                <a:lnTo>
                  <a:pt x="15544" y="74929"/>
                </a:lnTo>
                <a:lnTo>
                  <a:pt x="15544" y="17398"/>
                </a:lnTo>
                <a:lnTo>
                  <a:pt x="154042" y="17398"/>
                </a:lnTo>
                <a:lnTo>
                  <a:pt x="0" y="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" name="object 101"/>
          <p:cNvSpPr/>
          <p:nvPr/>
        </p:nvSpPr>
        <p:spPr>
          <a:xfrm>
            <a:off x="3522598" y="7003612"/>
            <a:ext cx="0" cy="129539"/>
          </a:xfrm>
          <a:custGeom>
            <a:avLst/>
            <a:gdLst/>
            <a:ahLst/>
            <a:cxnLst/>
            <a:rect l="l" t="t" r="r" b="b"/>
            <a:pathLst>
              <a:path h="129540">
                <a:moveTo>
                  <a:pt x="0" y="0"/>
                </a:moveTo>
                <a:lnTo>
                  <a:pt x="0" y="129540"/>
                </a:lnTo>
              </a:path>
            </a:pathLst>
          </a:custGeom>
          <a:ln w="1554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" name="object 102"/>
          <p:cNvSpPr/>
          <p:nvPr/>
        </p:nvSpPr>
        <p:spPr>
          <a:xfrm>
            <a:off x="3514826" y="6995991"/>
            <a:ext cx="300990" cy="0"/>
          </a:xfrm>
          <a:custGeom>
            <a:avLst/>
            <a:gdLst/>
            <a:ahLst/>
            <a:cxnLst/>
            <a:rect l="l" t="t" r="r" b="b"/>
            <a:pathLst>
              <a:path w="300989">
                <a:moveTo>
                  <a:pt x="0" y="0"/>
                </a:moveTo>
                <a:lnTo>
                  <a:pt x="300647" y="0"/>
                </a:lnTo>
              </a:path>
            </a:pathLst>
          </a:custGeom>
          <a:ln w="15239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" name="object 103"/>
          <p:cNvSpPr/>
          <p:nvPr/>
        </p:nvSpPr>
        <p:spPr>
          <a:xfrm>
            <a:off x="3905605" y="7034091"/>
            <a:ext cx="0" cy="99060"/>
          </a:xfrm>
          <a:custGeom>
            <a:avLst/>
            <a:gdLst/>
            <a:ahLst/>
            <a:cxnLst/>
            <a:rect l="l" t="t" r="r" b="b"/>
            <a:pathLst>
              <a:path h="99059">
                <a:moveTo>
                  <a:pt x="0" y="0"/>
                </a:moveTo>
                <a:lnTo>
                  <a:pt x="0" y="99059"/>
                </a:lnTo>
              </a:path>
            </a:pathLst>
          </a:custGeom>
          <a:ln w="1554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" name="object 104"/>
          <p:cNvSpPr/>
          <p:nvPr/>
        </p:nvSpPr>
        <p:spPr>
          <a:xfrm>
            <a:off x="3799916" y="7025837"/>
            <a:ext cx="113664" cy="0"/>
          </a:xfrm>
          <a:custGeom>
            <a:avLst/>
            <a:gdLst/>
            <a:ahLst/>
            <a:cxnLst/>
            <a:rect l="l" t="t" r="r" b="b"/>
            <a:pathLst>
              <a:path w="113664">
                <a:moveTo>
                  <a:pt x="0" y="0"/>
                </a:moveTo>
                <a:lnTo>
                  <a:pt x="113461" y="0"/>
                </a:lnTo>
              </a:path>
            </a:pathLst>
          </a:custGeom>
          <a:ln w="16510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" name="object 105"/>
          <p:cNvSpPr/>
          <p:nvPr/>
        </p:nvSpPr>
        <p:spPr>
          <a:xfrm>
            <a:off x="3799916" y="7003612"/>
            <a:ext cx="15875" cy="13970"/>
          </a:xfrm>
          <a:custGeom>
            <a:avLst/>
            <a:gdLst/>
            <a:ahLst/>
            <a:cxnLst/>
            <a:rect l="l" t="t" r="r" b="b"/>
            <a:pathLst>
              <a:path w="15875" h="13970">
                <a:moveTo>
                  <a:pt x="0" y="13970"/>
                </a:moveTo>
                <a:lnTo>
                  <a:pt x="15557" y="13970"/>
                </a:lnTo>
                <a:lnTo>
                  <a:pt x="15557" y="0"/>
                </a:lnTo>
                <a:lnTo>
                  <a:pt x="0" y="0"/>
                </a:lnTo>
                <a:lnTo>
                  <a:pt x="0" y="1397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" name="object 106"/>
          <p:cNvSpPr/>
          <p:nvPr/>
        </p:nvSpPr>
        <p:spPr>
          <a:xfrm>
            <a:off x="3689057" y="6900088"/>
            <a:ext cx="15875" cy="66040"/>
          </a:xfrm>
          <a:custGeom>
            <a:avLst/>
            <a:gdLst/>
            <a:ahLst/>
            <a:cxnLst/>
            <a:rect l="l" t="t" r="r" b="b"/>
            <a:pathLst>
              <a:path w="15875" h="66040">
                <a:moveTo>
                  <a:pt x="0" y="66040"/>
                </a:moveTo>
                <a:lnTo>
                  <a:pt x="15544" y="66040"/>
                </a:lnTo>
                <a:lnTo>
                  <a:pt x="15544" y="0"/>
                </a:lnTo>
                <a:lnTo>
                  <a:pt x="0" y="0"/>
                </a:lnTo>
                <a:lnTo>
                  <a:pt x="0" y="6604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" name="object 107"/>
          <p:cNvSpPr/>
          <p:nvPr/>
        </p:nvSpPr>
        <p:spPr>
          <a:xfrm>
            <a:off x="3689057" y="6892469"/>
            <a:ext cx="234315" cy="0"/>
          </a:xfrm>
          <a:custGeom>
            <a:avLst/>
            <a:gdLst/>
            <a:ahLst/>
            <a:cxnLst/>
            <a:rect l="l" t="t" r="r" b="b"/>
            <a:pathLst>
              <a:path w="234314">
                <a:moveTo>
                  <a:pt x="0" y="0"/>
                </a:moveTo>
                <a:lnTo>
                  <a:pt x="233832" y="0"/>
                </a:lnTo>
              </a:path>
            </a:pathLst>
          </a:custGeom>
          <a:ln w="15239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" name="object 108"/>
          <p:cNvSpPr/>
          <p:nvPr/>
        </p:nvSpPr>
        <p:spPr>
          <a:xfrm>
            <a:off x="3361334" y="6487407"/>
            <a:ext cx="0" cy="538480"/>
          </a:xfrm>
          <a:custGeom>
            <a:avLst/>
            <a:gdLst/>
            <a:ahLst/>
            <a:cxnLst/>
            <a:rect l="l" t="t" r="r" b="b"/>
            <a:pathLst>
              <a:path h="538479">
                <a:moveTo>
                  <a:pt x="0" y="0"/>
                </a:moveTo>
                <a:lnTo>
                  <a:pt x="0" y="538480"/>
                </a:lnTo>
              </a:path>
            </a:pathLst>
          </a:custGeom>
          <a:ln w="1554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" name="object 109"/>
          <p:cNvSpPr/>
          <p:nvPr/>
        </p:nvSpPr>
        <p:spPr>
          <a:xfrm>
            <a:off x="3353561" y="6479787"/>
            <a:ext cx="303530" cy="0"/>
          </a:xfrm>
          <a:custGeom>
            <a:avLst/>
            <a:gdLst/>
            <a:ahLst/>
            <a:cxnLst/>
            <a:rect l="l" t="t" r="r" b="b"/>
            <a:pathLst>
              <a:path w="303529">
                <a:moveTo>
                  <a:pt x="0" y="0"/>
                </a:moveTo>
                <a:lnTo>
                  <a:pt x="303517" y="0"/>
                </a:lnTo>
              </a:path>
            </a:pathLst>
          </a:custGeom>
          <a:ln w="15239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" name="object 110"/>
          <p:cNvSpPr/>
          <p:nvPr/>
        </p:nvSpPr>
        <p:spPr>
          <a:xfrm>
            <a:off x="3649306" y="6487229"/>
            <a:ext cx="0" cy="102235"/>
          </a:xfrm>
          <a:custGeom>
            <a:avLst/>
            <a:gdLst/>
            <a:ahLst/>
            <a:cxnLst/>
            <a:rect l="l" t="t" r="r" b="b"/>
            <a:pathLst>
              <a:path h="102234">
                <a:moveTo>
                  <a:pt x="0" y="0"/>
                </a:moveTo>
                <a:lnTo>
                  <a:pt x="0" y="101650"/>
                </a:lnTo>
              </a:path>
            </a:pathLst>
          </a:custGeom>
          <a:ln w="1554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" name="object 111"/>
          <p:cNvSpPr/>
          <p:nvPr/>
        </p:nvSpPr>
        <p:spPr>
          <a:xfrm>
            <a:off x="3462997" y="6374455"/>
            <a:ext cx="15875" cy="76200"/>
          </a:xfrm>
          <a:custGeom>
            <a:avLst/>
            <a:gdLst/>
            <a:ahLst/>
            <a:cxnLst/>
            <a:rect l="l" t="t" r="r" b="b"/>
            <a:pathLst>
              <a:path w="15875" h="76200">
                <a:moveTo>
                  <a:pt x="0" y="76199"/>
                </a:moveTo>
                <a:lnTo>
                  <a:pt x="15544" y="76199"/>
                </a:lnTo>
                <a:lnTo>
                  <a:pt x="15544" y="0"/>
                </a:lnTo>
                <a:lnTo>
                  <a:pt x="0" y="0"/>
                </a:lnTo>
                <a:lnTo>
                  <a:pt x="0" y="7619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" name="object 112"/>
          <p:cNvSpPr/>
          <p:nvPr/>
        </p:nvSpPr>
        <p:spPr>
          <a:xfrm>
            <a:off x="3462997" y="6366835"/>
            <a:ext cx="99060" cy="0"/>
          </a:xfrm>
          <a:custGeom>
            <a:avLst/>
            <a:gdLst/>
            <a:ahLst/>
            <a:cxnLst/>
            <a:rect l="l" t="t" r="r" b="b"/>
            <a:pathLst>
              <a:path w="99060">
                <a:moveTo>
                  <a:pt x="0" y="0"/>
                </a:moveTo>
                <a:lnTo>
                  <a:pt x="99060" y="0"/>
                </a:lnTo>
              </a:path>
            </a:pathLst>
          </a:custGeom>
          <a:ln w="15240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" name="object 113"/>
          <p:cNvSpPr/>
          <p:nvPr/>
        </p:nvSpPr>
        <p:spPr>
          <a:xfrm>
            <a:off x="3546512" y="6374912"/>
            <a:ext cx="15875" cy="76200"/>
          </a:xfrm>
          <a:custGeom>
            <a:avLst/>
            <a:gdLst/>
            <a:ahLst/>
            <a:cxnLst/>
            <a:rect l="l" t="t" r="r" b="b"/>
            <a:pathLst>
              <a:path w="15875" h="76200">
                <a:moveTo>
                  <a:pt x="15544" y="0"/>
                </a:moveTo>
                <a:lnTo>
                  <a:pt x="0" y="0"/>
                </a:lnTo>
                <a:lnTo>
                  <a:pt x="0" y="75742"/>
                </a:lnTo>
                <a:lnTo>
                  <a:pt x="15544" y="75742"/>
                </a:lnTo>
                <a:lnTo>
                  <a:pt x="15544" y="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" name="object 114"/>
          <p:cNvSpPr/>
          <p:nvPr/>
        </p:nvSpPr>
        <p:spPr>
          <a:xfrm>
            <a:off x="5627700" y="7161305"/>
            <a:ext cx="0" cy="219075"/>
          </a:xfrm>
          <a:custGeom>
            <a:avLst/>
            <a:gdLst/>
            <a:ahLst/>
            <a:cxnLst/>
            <a:rect l="l" t="t" r="r" b="b"/>
            <a:pathLst>
              <a:path h="219075">
                <a:moveTo>
                  <a:pt x="0" y="0"/>
                </a:moveTo>
                <a:lnTo>
                  <a:pt x="0" y="218702"/>
                </a:lnTo>
              </a:path>
            </a:pathLst>
          </a:custGeom>
          <a:ln w="1554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" name="object 115"/>
          <p:cNvSpPr/>
          <p:nvPr/>
        </p:nvSpPr>
        <p:spPr>
          <a:xfrm>
            <a:off x="5173573" y="7153685"/>
            <a:ext cx="462280" cy="0"/>
          </a:xfrm>
          <a:custGeom>
            <a:avLst/>
            <a:gdLst/>
            <a:ahLst/>
            <a:cxnLst/>
            <a:rect l="l" t="t" r="r" b="b"/>
            <a:pathLst>
              <a:path w="462279">
                <a:moveTo>
                  <a:pt x="0" y="0"/>
                </a:moveTo>
                <a:lnTo>
                  <a:pt x="461899" y="0"/>
                </a:lnTo>
              </a:path>
            </a:pathLst>
          </a:custGeom>
          <a:ln w="15240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" name="object 116"/>
          <p:cNvSpPr/>
          <p:nvPr/>
        </p:nvSpPr>
        <p:spPr>
          <a:xfrm>
            <a:off x="5181346" y="7003825"/>
            <a:ext cx="0" cy="142240"/>
          </a:xfrm>
          <a:custGeom>
            <a:avLst/>
            <a:gdLst/>
            <a:ahLst/>
            <a:cxnLst/>
            <a:rect l="l" t="t" r="r" b="b"/>
            <a:pathLst>
              <a:path h="142240">
                <a:moveTo>
                  <a:pt x="0" y="0"/>
                </a:moveTo>
                <a:lnTo>
                  <a:pt x="0" y="142239"/>
                </a:lnTo>
              </a:path>
            </a:pathLst>
          </a:custGeom>
          <a:ln w="1554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" name="object 117"/>
          <p:cNvSpPr/>
          <p:nvPr/>
        </p:nvSpPr>
        <p:spPr>
          <a:xfrm>
            <a:off x="3851757" y="7163844"/>
            <a:ext cx="15875" cy="55880"/>
          </a:xfrm>
          <a:custGeom>
            <a:avLst/>
            <a:gdLst/>
            <a:ahLst/>
            <a:cxnLst/>
            <a:rect l="l" t="t" r="r" b="b"/>
            <a:pathLst>
              <a:path w="15875" h="55879">
                <a:moveTo>
                  <a:pt x="0" y="55880"/>
                </a:moveTo>
                <a:lnTo>
                  <a:pt x="15544" y="55880"/>
                </a:lnTo>
                <a:lnTo>
                  <a:pt x="15544" y="0"/>
                </a:lnTo>
                <a:lnTo>
                  <a:pt x="0" y="0"/>
                </a:lnTo>
                <a:lnTo>
                  <a:pt x="0" y="5588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" name="object 118"/>
          <p:cNvSpPr/>
          <p:nvPr/>
        </p:nvSpPr>
        <p:spPr>
          <a:xfrm>
            <a:off x="3851757" y="7156225"/>
            <a:ext cx="1109980" cy="0"/>
          </a:xfrm>
          <a:custGeom>
            <a:avLst/>
            <a:gdLst/>
            <a:ahLst/>
            <a:cxnLst/>
            <a:rect l="l" t="t" r="r" b="b"/>
            <a:pathLst>
              <a:path w="1109979">
                <a:moveTo>
                  <a:pt x="0" y="0"/>
                </a:moveTo>
                <a:lnTo>
                  <a:pt x="1109852" y="0"/>
                </a:lnTo>
              </a:path>
            </a:pathLst>
          </a:custGeom>
          <a:ln w="15239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" name="object 119"/>
          <p:cNvSpPr/>
          <p:nvPr/>
        </p:nvSpPr>
        <p:spPr>
          <a:xfrm>
            <a:off x="4953838" y="7003825"/>
            <a:ext cx="0" cy="144780"/>
          </a:xfrm>
          <a:custGeom>
            <a:avLst/>
            <a:gdLst/>
            <a:ahLst/>
            <a:cxnLst/>
            <a:rect l="l" t="t" r="r" b="b"/>
            <a:pathLst>
              <a:path h="144779">
                <a:moveTo>
                  <a:pt x="0" y="0"/>
                </a:moveTo>
                <a:lnTo>
                  <a:pt x="0" y="144779"/>
                </a:lnTo>
              </a:path>
            </a:pathLst>
          </a:custGeom>
          <a:ln w="1554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" name="object 120"/>
          <p:cNvSpPr/>
          <p:nvPr/>
        </p:nvSpPr>
        <p:spPr>
          <a:xfrm>
            <a:off x="4946065" y="6996205"/>
            <a:ext cx="243204" cy="0"/>
          </a:xfrm>
          <a:custGeom>
            <a:avLst/>
            <a:gdLst/>
            <a:ahLst/>
            <a:cxnLst/>
            <a:rect l="l" t="t" r="r" b="b"/>
            <a:pathLst>
              <a:path w="243204">
                <a:moveTo>
                  <a:pt x="0" y="0"/>
                </a:moveTo>
                <a:lnTo>
                  <a:pt x="243052" y="0"/>
                </a:lnTo>
              </a:path>
            </a:pathLst>
          </a:custGeom>
          <a:ln w="15240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" name="object 121"/>
          <p:cNvSpPr/>
          <p:nvPr/>
        </p:nvSpPr>
        <p:spPr>
          <a:xfrm>
            <a:off x="4193590" y="7264451"/>
            <a:ext cx="0" cy="115570"/>
          </a:xfrm>
          <a:custGeom>
            <a:avLst/>
            <a:gdLst/>
            <a:ahLst/>
            <a:cxnLst/>
            <a:rect l="l" t="t" r="r" b="b"/>
            <a:pathLst>
              <a:path h="115570">
                <a:moveTo>
                  <a:pt x="0" y="0"/>
                </a:moveTo>
                <a:lnTo>
                  <a:pt x="0" y="115556"/>
                </a:lnTo>
              </a:path>
            </a:pathLst>
          </a:custGeom>
          <a:ln w="1554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" name="object 122"/>
          <p:cNvSpPr/>
          <p:nvPr/>
        </p:nvSpPr>
        <p:spPr>
          <a:xfrm>
            <a:off x="4185818" y="7256832"/>
            <a:ext cx="1320165" cy="0"/>
          </a:xfrm>
          <a:custGeom>
            <a:avLst/>
            <a:gdLst/>
            <a:ahLst/>
            <a:cxnLst/>
            <a:rect l="l" t="t" r="r" b="b"/>
            <a:pathLst>
              <a:path w="1320164">
                <a:moveTo>
                  <a:pt x="0" y="0"/>
                </a:moveTo>
                <a:lnTo>
                  <a:pt x="1320076" y="0"/>
                </a:lnTo>
              </a:path>
            </a:pathLst>
          </a:custGeom>
          <a:ln w="15239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" name="object 123"/>
          <p:cNvSpPr/>
          <p:nvPr/>
        </p:nvSpPr>
        <p:spPr>
          <a:xfrm>
            <a:off x="5498115" y="7264769"/>
            <a:ext cx="0" cy="115570"/>
          </a:xfrm>
          <a:custGeom>
            <a:avLst/>
            <a:gdLst/>
            <a:ahLst/>
            <a:cxnLst/>
            <a:rect l="l" t="t" r="r" b="b"/>
            <a:pathLst>
              <a:path h="115570">
                <a:moveTo>
                  <a:pt x="0" y="0"/>
                </a:moveTo>
                <a:lnTo>
                  <a:pt x="0" y="115238"/>
                </a:lnTo>
              </a:path>
            </a:pathLst>
          </a:custGeom>
          <a:ln w="1555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" name="object 124"/>
          <p:cNvSpPr/>
          <p:nvPr/>
        </p:nvSpPr>
        <p:spPr>
          <a:xfrm>
            <a:off x="5368525" y="6818105"/>
            <a:ext cx="0" cy="303530"/>
          </a:xfrm>
          <a:custGeom>
            <a:avLst/>
            <a:gdLst/>
            <a:ahLst/>
            <a:cxnLst/>
            <a:rect l="l" t="t" r="r" b="b"/>
            <a:pathLst>
              <a:path h="303529">
                <a:moveTo>
                  <a:pt x="0" y="0"/>
                </a:moveTo>
                <a:lnTo>
                  <a:pt x="0" y="303529"/>
                </a:lnTo>
              </a:path>
            </a:pathLst>
          </a:custGeom>
          <a:ln w="1555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" name="object 125"/>
          <p:cNvSpPr/>
          <p:nvPr/>
        </p:nvSpPr>
        <p:spPr>
          <a:xfrm>
            <a:off x="5282996" y="6810485"/>
            <a:ext cx="93345" cy="0"/>
          </a:xfrm>
          <a:custGeom>
            <a:avLst/>
            <a:gdLst/>
            <a:ahLst/>
            <a:cxnLst/>
            <a:rect l="l" t="t" r="r" b="b"/>
            <a:pathLst>
              <a:path w="93345">
                <a:moveTo>
                  <a:pt x="0" y="0"/>
                </a:moveTo>
                <a:lnTo>
                  <a:pt x="93306" y="0"/>
                </a:lnTo>
              </a:path>
            </a:pathLst>
          </a:custGeom>
          <a:ln w="15240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" name="object 126"/>
          <p:cNvSpPr/>
          <p:nvPr/>
        </p:nvSpPr>
        <p:spPr>
          <a:xfrm>
            <a:off x="5282996" y="6792705"/>
            <a:ext cx="15875" cy="10160"/>
          </a:xfrm>
          <a:custGeom>
            <a:avLst/>
            <a:gdLst/>
            <a:ahLst/>
            <a:cxnLst/>
            <a:rect l="l" t="t" r="r" b="b"/>
            <a:pathLst>
              <a:path w="15875" h="10159">
                <a:moveTo>
                  <a:pt x="0" y="10159"/>
                </a:moveTo>
                <a:lnTo>
                  <a:pt x="15544" y="10159"/>
                </a:lnTo>
                <a:lnTo>
                  <a:pt x="15544" y="0"/>
                </a:lnTo>
                <a:lnTo>
                  <a:pt x="0" y="0"/>
                </a:lnTo>
                <a:lnTo>
                  <a:pt x="0" y="1015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" name="object 127"/>
          <p:cNvSpPr/>
          <p:nvPr/>
        </p:nvSpPr>
        <p:spPr>
          <a:xfrm>
            <a:off x="5228285" y="6777465"/>
            <a:ext cx="70485" cy="15240"/>
          </a:xfrm>
          <a:custGeom>
            <a:avLst/>
            <a:gdLst/>
            <a:ahLst/>
            <a:cxnLst/>
            <a:rect l="l" t="t" r="r" b="b"/>
            <a:pathLst>
              <a:path w="70485" h="15240">
                <a:moveTo>
                  <a:pt x="0" y="15239"/>
                </a:moveTo>
                <a:lnTo>
                  <a:pt x="70256" y="15239"/>
                </a:lnTo>
                <a:lnTo>
                  <a:pt x="70256" y="0"/>
                </a:lnTo>
                <a:lnTo>
                  <a:pt x="0" y="0"/>
                </a:lnTo>
                <a:lnTo>
                  <a:pt x="0" y="1523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" name="object 128"/>
          <p:cNvSpPr/>
          <p:nvPr/>
        </p:nvSpPr>
        <p:spPr>
          <a:xfrm>
            <a:off x="5228285" y="6766035"/>
            <a:ext cx="15875" cy="11430"/>
          </a:xfrm>
          <a:custGeom>
            <a:avLst/>
            <a:gdLst/>
            <a:ahLst/>
            <a:cxnLst/>
            <a:rect l="l" t="t" r="r" b="b"/>
            <a:pathLst>
              <a:path w="15875" h="11429">
                <a:moveTo>
                  <a:pt x="0" y="11429"/>
                </a:moveTo>
                <a:lnTo>
                  <a:pt x="15544" y="11429"/>
                </a:lnTo>
                <a:lnTo>
                  <a:pt x="15544" y="0"/>
                </a:lnTo>
                <a:lnTo>
                  <a:pt x="0" y="0"/>
                </a:lnTo>
                <a:lnTo>
                  <a:pt x="0" y="1142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" name="object 129"/>
          <p:cNvSpPr/>
          <p:nvPr/>
        </p:nvSpPr>
        <p:spPr>
          <a:xfrm>
            <a:off x="5176443" y="6750795"/>
            <a:ext cx="67945" cy="15240"/>
          </a:xfrm>
          <a:custGeom>
            <a:avLst/>
            <a:gdLst/>
            <a:ahLst/>
            <a:cxnLst/>
            <a:rect l="l" t="t" r="r" b="b"/>
            <a:pathLst>
              <a:path w="67945" h="15240">
                <a:moveTo>
                  <a:pt x="0" y="15240"/>
                </a:moveTo>
                <a:lnTo>
                  <a:pt x="67386" y="15240"/>
                </a:lnTo>
                <a:lnTo>
                  <a:pt x="67386" y="0"/>
                </a:lnTo>
                <a:lnTo>
                  <a:pt x="0" y="0"/>
                </a:lnTo>
                <a:lnTo>
                  <a:pt x="0" y="1524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" name="object 130"/>
          <p:cNvSpPr/>
          <p:nvPr/>
        </p:nvSpPr>
        <p:spPr>
          <a:xfrm>
            <a:off x="5176443" y="6746985"/>
            <a:ext cx="15875" cy="3810"/>
          </a:xfrm>
          <a:custGeom>
            <a:avLst/>
            <a:gdLst/>
            <a:ahLst/>
            <a:cxnLst/>
            <a:rect l="l" t="t" r="r" b="b"/>
            <a:pathLst>
              <a:path w="15875" h="3809">
                <a:moveTo>
                  <a:pt x="0" y="3809"/>
                </a:moveTo>
                <a:lnTo>
                  <a:pt x="15544" y="3809"/>
                </a:lnTo>
                <a:lnTo>
                  <a:pt x="15544" y="0"/>
                </a:lnTo>
                <a:lnTo>
                  <a:pt x="0" y="0"/>
                </a:lnTo>
                <a:lnTo>
                  <a:pt x="0" y="380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" name="object 131"/>
          <p:cNvSpPr/>
          <p:nvPr/>
        </p:nvSpPr>
        <p:spPr>
          <a:xfrm>
            <a:off x="5080546" y="6813025"/>
            <a:ext cx="0" cy="147320"/>
          </a:xfrm>
          <a:custGeom>
            <a:avLst/>
            <a:gdLst/>
            <a:ahLst/>
            <a:cxnLst/>
            <a:rect l="l" t="t" r="r" b="b"/>
            <a:pathLst>
              <a:path h="147320">
                <a:moveTo>
                  <a:pt x="0" y="0"/>
                </a:moveTo>
                <a:lnTo>
                  <a:pt x="0" y="147320"/>
                </a:lnTo>
              </a:path>
            </a:pathLst>
          </a:custGeom>
          <a:ln w="1554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" name="object 132"/>
          <p:cNvSpPr/>
          <p:nvPr/>
        </p:nvSpPr>
        <p:spPr>
          <a:xfrm>
            <a:off x="5072773" y="6796515"/>
            <a:ext cx="59055" cy="16510"/>
          </a:xfrm>
          <a:custGeom>
            <a:avLst/>
            <a:gdLst/>
            <a:ahLst/>
            <a:cxnLst/>
            <a:rect l="l" t="t" r="r" b="b"/>
            <a:pathLst>
              <a:path w="59054" h="16509">
                <a:moveTo>
                  <a:pt x="0" y="16510"/>
                </a:moveTo>
                <a:lnTo>
                  <a:pt x="58750" y="16510"/>
                </a:lnTo>
                <a:lnTo>
                  <a:pt x="58750" y="0"/>
                </a:lnTo>
                <a:lnTo>
                  <a:pt x="0" y="0"/>
                </a:lnTo>
                <a:lnTo>
                  <a:pt x="0" y="1651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" name="object 133"/>
          <p:cNvSpPr/>
          <p:nvPr/>
        </p:nvSpPr>
        <p:spPr>
          <a:xfrm>
            <a:off x="5115966" y="6746985"/>
            <a:ext cx="15875" cy="49530"/>
          </a:xfrm>
          <a:custGeom>
            <a:avLst/>
            <a:gdLst/>
            <a:ahLst/>
            <a:cxnLst/>
            <a:rect l="l" t="t" r="r" b="b"/>
            <a:pathLst>
              <a:path w="15875" h="49529">
                <a:moveTo>
                  <a:pt x="0" y="49529"/>
                </a:moveTo>
                <a:lnTo>
                  <a:pt x="15557" y="49529"/>
                </a:lnTo>
                <a:lnTo>
                  <a:pt x="15557" y="0"/>
                </a:lnTo>
                <a:lnTo>
                  <a:pt x="0" y="0"/>
                </a:lnTo>
                <a:lnTo>
                  <a:pt x="0" y="4952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" name="object 134"/>
          <p:cNvSpPr/>
          <p:nvPr/>
        </p:nvSpPr>
        <p:spPr>
          <a:xfrm>
            <a:off x="5115966" y="6730475"/>
            <a:ext cx="76200" cy="16510"/>
          </a:xfrm>
          <a:custGeom>
            <a:avLst/>
            <a:gdLst/>
            <a:ahLst/>
            <a:cxnLst/>
            <a:rect l="l" t="t" r="r" b="b"/>
            <a:pathLst>
              <a:path w="76200" h="16509">
                <a:moveTo>
                  <a:pt x="0" y="16510"/>
                </a:moveTo>
                <a:lnTo>
                  <a:pt x="76022" y="16510"/>
                </a:lnTo>
                <a:lnTo>
                  <a:pt x="76022" y="0"/>
                </a:lnTo>
                <a:lnTo>
                  <a:pt x="0" y="0"/>
                </a:lnTo>
                <a:lnTo>
                  <a:pt x="0" y="1651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5" name="object 135"/>
          <p:cNvSpPr/>
          <p:nvPr/>
        </p:nvSpPr>
        <p:spPr>
          <a:xfrm>
            <a:off x="4055351" y="6766035"/>
            <a:ext cx="0" cy="355600"/>
          </a:xfrm>
          <a:custGeom>
            <a:avLst/>
            <a:gdLst/>
            <a:ahLst/>
            <a:cxnLst/>
            <a:rect l="l" t="t" r="r" b="b"/>
            <a:pathLst>
              <a:path h="355600">
                <a:moveTo>
                  <a:pt x="0" y="0"/>
                </a:moveTo>
                <a:lnTo>
                  <a:pt x="0" y="355599"/>
                </a:lnTo>
              </a:path>
            </a:pathLst>
          </a:custGeom>
          <a:ln w="1554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6" name="object 136"/>
          <p:cNvSpPr/>
          <p:nvPr/>
        </p:nvSpPr>
        <p:spPr>
          <a:xfrm>
            <a:off x="4047578" y="6758415"/>
            <a:ext cx="154305" cy="0"/>
          </a:xfrm>
          <a:custGeom>
            <a:avLst/>
            <a:gdLst/>
            <a:ahLst/>
            <a:cxnLst/>
            <a:rect l="l" t="t" r="r" b="b"/>
            <a:pathLst>
              <a:path w="154304">
                <a:moveTo>
                  <a:pt x="0" y="0"/>
                </a:moveTo>
                <a:lnTo>
                  <a:pt x="153771" y="0"/>
                </a:lnTo>
              </a:path>
            </a:pathLst>
          </a:custGeom>
          <a:ln w="15240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7" name="object 137"/>
          <p:cNvSpPr/>
          <p:nvPr/>
        </p:nvSpPr>
        <p:spPr>
          <a:xfrm>
            <a:off x="4185805" y="6677135"/>
            <a:ext cx="15875" cy="73660"/>
          </a:xfrm>
          <a:custGeom>
            <a:avLst/>
            <a:gdLst/>
            <a:ahLst/>
            <a:cxnLst/>
            <a:rect l="l" t="t" r="r" b="b"/>
            <a:pathLst>
              <a:path w="15875" h="73659">
                <a:moveTo>
                  <a:pt x="0" y="73659"/>
                </a:moveTo>
                <a:lnTo>
                  <a:pt x="15544" y="73659"/>
                </a:lnTo>
                <a:lnTo>
                  <a:pt x="15544" y="0"/>
                </a:lnTo>
                <a:lnTo>
                  <a:pt x="0" y="0"/>
                </a:lnTo>
                <a:lnTo>
                  <a:pt x="0" y="7365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8" name="object 138"/>
          <p:cNvSpPr/>
          <p:nvPr/>
        </p:nvSpPr>
        <p:spPr>
          <a:xfrm>
            <a:off x="4185805" y="6669515"/>
            <a:ext cx="211454" cy="0"/>
          </a:xfrm>
          <a:custGeom>
            <a:avLst/>
            <a:gdLst/>
            <a:ahLst/>
            <a:cxnLst/>
            <a:rect l="l" t="t" r="r" b="b"/>
            <a:pathLst>
              <a:path w="211454">
                <a:moveTo>
                  <a:pt x="0" y="0"/>
                </a:moveTo>
                <a:lnTo>
                  <a:pt x="211366" y="0"/>
                </a:lnTo>
              </a:path>
            </a:pathLst>
          </a:custGeom>
          <a:ln w="15239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9" name="object 139"/>
          <p:cNvSpPr/>
          <p:nvPr/>
        </p:nvSpPr>
        <p:spPr>
          <a:xfrm>
            <a:off x="4418203" y="6809215"/>
            <a:ext cx="0" cy="312420"/>
          </a:xfrm>
          <a:custGeom>
            <a:avLst/>
            <a:gdLst/>
            <a:ahLst/>
            <a:cxnLst/>
            <a:rect l="l" t="t" r="r" b="b"/>
            <a:pathLst>
              <a:path h="312420">
                <a:moveTo>
                  <a:pt x="0" y="0"/>
                </a:moveTo>
                <a:lnTo>
                  <a:pt x="0" y="312420"/>
                </a:lnTo>
              </a:path>
            </a:pathLst>
          </a:custGeom>
          <a:ln w="1554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0" name="object 140"/>
          <p:cNvSpPr/>
          <p:nvPr/>
        </p:nvSpPr>
        <p:spPr>
          <a:xfrm>
            <a:off x="4381627" y="6793975"/>
            <a:ext cx="44450" cy="15240"/>
          </a:xfrm>
          <a:custGeom>
            <a:avLst/>
            <a:gdLst/>
            <a:ahLst/>
            <a:cxnLst/>
            <a:rect l="l" t="t" r="r" b="b"/>
            <a:pathLst>
              <a:path w="44450" h="15240">
                <a:moveTo>
                  <a:pt x="0" y="15240"/>
                </a:moveTo>
                <a:lnTo>
                  <a:pt x="44348" y="15240"/>
                </a:lnTo>
                <a:lnTo>
                  <a:pt x="44348" y="0"/>
                </a:lnTo>
                <a:lnTo>
                  <a:pt x="0" y="0"/>
                </a:lnTo>
                <a:lnTo>
                  <a:pt x="0" y="1524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1" name="object 141"/>
          <p:cNvSpPr/>
          <p:nvPr/>
        </p:nvSpPr>
        <p:spPr>
          <a:xfrm>
            <a:off x="4389399" y="6677135"/>
            <a:ext cx="0" cy="116839"/>
          </a:xfrm>
          <a:custGeom>
            <a:avLst/>
            <a:gdLst/>
            <a:ahLst/>
            <a:cxnLst/>
            <a:rect l="l" t="t" r="r" b="b"/>
            <a:pathLst>
              <a:path h="116840">
                <a:moveTo>
                  <a:pt x="0" y="0"/>
                </a:moveTo>
                <a:lnTo>
                  <a:pt x="0" y="116839"/>
                </a:lnTo>
              </a:path>
            </a:pathLst>
          </a:custGeom>
          <a:ln w="1554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2" name="object 142"/>
          <p:cNvSpPr/>
          <p:nvPr/>
        </p:nvSpPr>
        <p:spPr>
          <a:xfrm>
            <a:off x="4599635" y="6809215"/>
            <a:ext cx="0" cy="312420"/>
          </a:xfrm>
          <a:custGeom>
            <a:avLst/>
            <a:gdLst/>
            <a:ahLst/>
            <a:cxnLst/>
            <a:rect l="l" t="t" r="r" b="b"/>
            <a:pathLst>
              <a:path h="312420">
                <a:moveTo>
                  <a:pt x="0" y="0"/>
                </a:moveTo>
                <a:lnTo>
                  <a:pt x="0" y="312420"/>
                </a:lnTo>
              </a:path>
            </a:pathLst>
          </a:custGeom>
          <a:ln w="1554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3" name="object 143"/>
          <p:cNvSpPr/>
          <p:nvPr/>
        </p:nvSpPr>
        <p:spPr>
          <a:xfrm>
            <a:off x="4528502" y="6793975"/>
            <a:ext cx="79375" cy="15240"/>
          </a:xfrm>
          <a:custGeom>
            <a:avLst/>
            <a:gdLst/>
            <a:ahLst/>
            <a:cxnLst/>
            <a:rect l="l" t="t" r="r" b="b"/>
            <a:pathLst>
              <a:path w="79375" h="15240">
                <a:moveTo>
                  <a:pt x="0" y="15240"/>
                </a:moveTo>
                <a:lnTo>
                  <a:pt x="78905" y="15240"/>
                </a:lnTo>
                <a:lnTo>
                  <a:pt x="78905" y="0"/>
                </a:lnTo>
                <a:lnTo>
                  <a:pt x="0" y="0"/>
                </a:lnTo>
                <a:lnTo>
                  <a:pt x="0" y="1524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4" name="object 144"/>
          <p:cNvSpPr/>
          <p:nvPr/>
        </p:nvSpPr>
        <p:spPr>
          <a:xfrm>
            <a:off x="4528502" y="6766035"/>
            <a:ext cx="15875" cy="27940"/>
          </a:xfrm>
          <a:custGeom>
            <a:avLst/>
            <a:gdLst/>
            <a:ahLst/>
            <a:cxnLst/>
            <a:rect l="l" t="t" r="r" b="b"/>
            <a:pathLst>
              <a:path w="15875" h="27940">
                <a:moveTo>
                  <a:pt x="0" y="27939"/>
                </a:moveTo>
                <a:lnTo>
                  <a:pt x="15544" y="27939"/>
                </a:lnTo>
                <a:lnTo>
                  <a:pt x="15544" y="0"/>
                </a:lnTo>
                <a:lnTo>
                  <a:pt x="0" y="0"/>
                </a:lnTo>
                <a:lnTo>
                  <a:pt x="0" y="2793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5" name="object 145"/>
          <p:cNvSpPr/>
          <p:nvPr/>
        </p:nvSpPr>
        <p:spPr>
          <a:xfrm>
            <a:off x="4427715" y="6758415"/>
            <a:ext cx="116839" cy="0"/>
          </a:xfrm>
          <a:custGeom>
            <a:avLst/>
            <a:gdLst/>
            <a:ahLst/>
            <a:cxnLst/>
            <a:rect l="l" t="t" r="r" b="b"/>
            <a:pathLst>
              <a:path w="116839">
                <a:moveTo>
                  <a:pt x="0" y="0"/>
                </a:moveTo>
                <a:lnTo>
                  <a:pt x="116332" y="0"/>
                </a:lnTo>
              </a:path>
            </a:pathLst>
          </a:custGeom>
          <a:ln w="15240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6" name="object 146"/>
          <p:cNvSpPr/>
          <p:nvPr/>
        </p:nvSpPr>
        <p:spPr>
          <a:xfrm>
            <a:off x="4435487" y="5957045"/>
            <a:ext cx="0" cy="793750"/>
          </a:xfrm>
          <a:custGeom>
            <a:avLst/>
            <a:gdLst/>
            <a:ahLst/>
            <a:cxnLst/>
            <a:rect l="l" t="t" r="r" b="b"/>
            <a:pathLst>
              <a:path h="793750">
                <a:moveTo>
                  <a:pt x="0" y="0"/>
                </a:moveTo>
                <a:lnTo>
                  <a:pt x="0" y="793750"/>
                </a:lnTo>
              </a:path>
            </a:pathLst>
          </a:custGeom>
          <a:ln w="1554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7" name="object 147"/>
          <p:cNvSpPr/>
          <p:nvPr/>
        </p:nvSpPr>
        <p:spPr>
          <a:xfrm>
            <a:off x="4141749" y="5957045"/>
            <a:ext cx="0" cy="762000"/>
          </a:xfrm>
          <a:custGeom>
            <a:avLst/>
            <a:gdLst/>
            <a:ahLst/>
            <a:cxnLst/>
            <a:rect l="l" t="t" r="r" b="b"/>
            <a:pathLst>
              <a:path h="762000">
                <a:moveTo>
                  <a:pt x="0" y="0"/>
                </a:moveTo>
                <a:lnTo>
                  <a:pt x="0" y="762000"/>
                </a:lnTo>
              </a:path>
            </a:pathLst>
          </a:custGeom>
          <a:ln w="1554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8" name="object 148"/>
          <p:cNvSpPr/>
          <p:nvPr/>
        </p:nvSpPr>
        <p:spPr>
          <a:xfrm>
            <a:off x="4133977" y="5949425"/>
            <a:ext cx="309880" cy="0"/>
          </a:xfrm>
          <a:custGeom>
            <a:avLst/>
            <a:gdLst/>
            <a:ahLst/>
            <a:cxnLst/>
            <a:rect l="l" t="t" r="r" b="b"/>
            <a:pathLst>
              <a:path w="309879">
                <a:moveTo>
                  <a:pt x="0" y="0"/>
                </a:moveTo>
                <a:lnTo>
                  <a:pt x="309283" y="0"/>
                </a:lnTo>
              </a:path>
            </a:pathLst>
          </a:custGeom>
          <a:ln w="15240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9" name="object 149"/>
          <p:cNvSpPr/>
          <p:nvPr/>
        </p:nvSpPr>
        <p:spPr>
          <a:xfrm>
            <a:off x="3949674" y="6708418"/>
            <a:ext cx="15875" cy="64769"/>
          </a:xfrm>
          <a:custGeom>
            <a:avLst/>
            <a:gdLst/>
            <a:ahLst/>
            <a:cxnLst/>
            <a:rect l="l" t="t" r="r" b="b"/>
            <a:pathLst>
              <a:path w="15875" h="64770">
                <a:moveTo>
                  <a:pt x="0" y="64769"/>
                </a:moveTo>
                <a:lnTo>
                  <a:pt x="15544" y="64769"/>
                </a:lnTo>
                <a:lnTo>
                  <a:pt x="15544" y="0"/>
                </a:lnTo>
                <a:lnTo>
                  <a:pt x="0" y="0"/>
                </a:lnTo>
                <a:lnTo>
                  <a:pt x="0" y="6476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0" name="object 150"/>
          <p:cNvSpPr/>
          <p:nvPr/>
        </p:nvSpPr>
        <p:spPr>
          <a:xfrm>
            <a:off x="3949674" y="6693178"/>
            <a:ext cx="53340" cy="15240"/>
          </a:xfrm>
          <a:custGeom>
            <a:avLst/>
            <a:gdLst/>
            <a:ahLst/>
            <a:cxnLst/>
            <a:rect l="l" t="t" r="r" b="b"/>
            <a:pathLst>
              <a:path w="53339" h="15240">
                <a:moveTo>
                  <a:pt x="0" y="15239"/>
                </a:moveTo>
                <a:lnTo>
                  <a:pt x="52984" y="15239"/>
                </a:lnTo>
                <a:lnTo>
                  <a:pt x="52984" y="0"/>
                </a:lnTo>
                <a:lnTo>
                  <a:pt x="0" y="0"/>
                </a:lnTo>
                <a:lnTo>
                  <a:pt x="0" y="1523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1" name="object 151"/>
          <p:cNvSpPr/>
          <p:nvPr/>
        </p:nvSpPr>
        <p:spPr>
          <a:xfrm>
            <a:off x="3987114" y="6625868"/>
            <a:ext cx="15875" cy="67310"/>
          </a:xfrm>
          <a:custGeom>
            <a:avLst/>
            <a:gdLst/>
            <a:ahLst/>
            <a:cxnLst/>
            <a:rect l="l" t="t" r="r" b="b"/>
            <a:pathLst>
              <a:path w="15875" h="67309">
                <a:moveTo>
                  <a:pt x="0" y="67310"/>
                </a:moveTo>
                <a:lnTo>
                  <a:pt x="15544" y="67310"/>
                </a:lnTo>
                <a:lnTo>
                  <a:pt x="15544" y="0"/>
                </a:lnTo>
                <a:lnTo>
                  <a:pt x="0" y="0"/>
                </a:lnTo>
                <a:lnTo>
                  <a:pt x="0" y="6731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2" name="object 152"/>
          <p:cNvSpPr/>
          <p:nvPr/>
        </p:nvSpPr>
        <p:spPr>
          <a:xfrm>
            <a:off x="3987114" y="6609357"/>
            <a:ext cx="50165" cy="16510"/>
          </a:xfrm>
          <a:custGeom>
            <a:avLst/>
            <a:gdLst/>
            <a:ahLst/>
            <a:cxnLst/>
            <a:rect l="l" t="t" r="r" b="b"/>
            <a:pathLst>
              <a:path w="50164" h="16509">
                <a:moveTo>
                  <a:pt x="0" y="16510"/>
                </a:moveTo>
                <a:lnTo>
                  <a:pt x="50101" y="16510"/>
                </a:lnTo>
                <a:lnTo>
                  <a:pt x="50101" y="0"/>
                </a:lnTo>
                <a:lnTo>
                  <a:pt x="0" y="0"/>
                </a:lnTo>
                <a:lnTo>
                  <a:pt x="0" y="1651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3" name="object 153"/>
          <p:cNvSpPr/>
          <p:nvPr/>
        </p:nvSpPr>
        <p:spPr>
          <a:xfrm>
            <a:off x="4029443" y="6437908"/>
            <a:ext cx="0" cy="171450"/>
          </a:xfrm>
          <a:custGeom>
            <a:avLst/>
            <a:gdLst/>
            <a:ahLst/>
            <a:cxnLst/>
            <a:rect l="l" t="t" r="r" b="b"/>
            <a:pathLst>
              <a:path h="171450">
                <a:moveTo>
                  <a:pt x="0" y="0"/>
                </a:moveTo>
                <a:lnTo>
                  <a:pt x="0" y="171450"/>
                </a:lnTo>
              </a:path>
            </a:pathLst>
          </a:custGeom>
          <a:ln w="1554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4" name="object 154"/>
          <p:cNvSpPr/>
          <p:nvPr/>
        </p:nvSpPr>
        <p:spPr>
          <a:xfrm>
            <a:off x="4021670" y="6430288"/>
            <a:ext cx="94615" cy="0"/>
          </a:xfrm>
          <a:custGeom>
            <a:avLst/>
            <a:gdLst/>
            <a:ahLst/>
            <a:cxnLst/>
            <a:rect l="l" t="t" r="r" b="b"/>
            <a:pathLst>
              <a:path w="94614">
                <a:moveTo>
                  <a:pt x="0" y="0"/>
                </a:moveTo>
                <a:lnTo>
                  <a:pt x="94157" y="0"/>
                </a:lnTo>
              </a:path>
            </a:pathLst>
          </a:custGeom>
          <a:ln w="15240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5" name="object 155"/>
          <p:cNvSpPr/>
          <p:nvPr/>
        </p:nvSpPr>
        <p:spPr>
          <a:xfrm>
            <a:off x="4504601" y="6265077"/>
            <a:ext cx="0" cy="453390"/>
          </a:xfrm>
          <a:custGeom>
            <a:avLst/>
            <a:gdLst/>
            <a:ahLst/>
            <a:cxnLst/>
            <a:rect l="l" t="t" r="r" b="b"/>
            <a:pathLst>
              <a:path h="453390">
                <a:moveTo>
                  <a:pt x="0" y="0"/>
                </a:moveTo>
                <a:lnTo>
                  <a:pt x="0" y="453390"/>
                </a:lnTo>
              </a:path>
            </a:pathLst>
          </a:custGeom>
          <a:ln w="1554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6" name="object 156"/>
          <p:cNvSpPr/>
          <p:nvPr/>
        </p:nvSpPr>
        <p:spPr>
          <a:xfrm>
            <a:off x="4496828" y="6249837"/>
            <a:ext cx="44450" cy="15240"/>
          </a:xfrm>
          <a:custGeom>
            <a:avLst/>
            <a:gdLst/>
            <a:ahLst/>
            <a:cxnLst/>
            <a:rect l="l" t="t" r="r" b="b"/>
            <a:pathLst>
              <a:path w="44450" h="15239">
                <a:moveTo>
                  <a:pt x="0" y="15240"/>
                </a:moveTo>
                <a:lnTo>
                  <a:pt x="44348" y="15240"/>
                </a:lnTo>
                <a:lnTo>
                  <a:pt x="44348" y="0"/>
                </a:lnTo>
                <a:lnTo>
                  <a:pt x="0" y="0"/>
                </a:lnTo>
                <a:lnTo>
                  <a:pt x="0" y="1524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7" name="object 157"/>
          <p:cNvSpPr/>
          <p:nvPr/>
        </p:nvSpPr>
        <p:spPr>
          <a:xfrm>
            <a:off x="4525619" y="6205387"/>
            <a:ext cx="15875" cy="44450"/>
          </a:xfrm>
          <a:custGeom>
            <a:avLst/>
            <a:gdLst/>
            <a:ahLst/>
            <a:cxnLst/>
            <a:rect l="l" t="t" r="r" b="b"/>
            <a:pathLst>
              <a:path w="15875" h="44450">
                <a:moveTo>
                  <a:pt x="0" y="44450"/>
                </a:moveTo>
                <a:lnTo>
                  <a:pt x="15557" y="44450"/>
                </a:lnTo>
                <a:lnTo>
                  <a:pt x="15557" y="0"/>
                </a:lnTo>
                <a:lnTo>
                  <a:pt x="0" y="0"/>
                </a:lnTo>
                <a:lnTo>
                  <a:pt x="0" y="4445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8" name="object 158"/>
          <p:cNvSpPr/>
          <p:nvPr/>
        </p:nvSpPr>
        <p:spPr>
          <a:xfrm>
            <a:off x="4525619" y="6188877"/>
            <a:ext cx="64769" cy="16510"/>
          </a:xfrm>
          <a:custGeom>
            <a:avLst/>
            <a:gdLst/>
            <a:ahLst/>
            <a:cxnLst/>
            <a:rect l="l" t="t" r="r" b="b"/>
            <a:pathLst>
              <a:path w="64770" h="16510">
                <a:moveTo>
                  <a:pt x="0" y="16510"/>
                </a:moveTo>
                <a:lnTo>
                  <a:pt x="64503" y="16510"/>
                </a:lnTo>
                <a:lnTo>
                  <a:pt x="64503" y="0"/>
                </a:lnTo>
                <a:lnTo>
                  <a:pt x="0" y="0"/>
                </a:lnTo>
                <a:lnTo>
                  <a:pt x="0" y="1651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9" name="object 159"/>
          <p:cNvSpPr/>
          <p:nvPr/>
        </p:nvSpPr>
        <p:spPr>
          <a:xfrm>
            <a:off x="4574578" y="6110137"/>
            <a:ext cx="15875" cy="78740"/>
          </a:xfrm>
          <a:custGeom>
            <a:avLst/>
            <a:gdLst/>
            <a:ahLst/>
            <a:cxnLst/>
            <a:rect l="l" t="t" r="r" b="b"/>
            <a:pathLst>
              <a:path w="15875" h="78739">
                <a:moveTo>
                  <a:pt x="0" y="78740"/>
                </a:moveTo>
                <a:lnTo>
                  <a:pt x="15544" y="78740"/>
                </a:lnTo>
                <a:lnTo>
                  <a:pt x="15544" y="0"/>
                </a:lnTo>
                <a:lnTo>
                  <a:pt x="0" y="0"/>
                </a:lnTo>
                <a:lnTo>
                  <a:pt x="0" y="7874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0" name="object 160"/>
          <p:cNvSpPr/>
          <p:nvPr/>
        </p:nvSpPr>
        <p:spPr>
          <a:xfrm>
            <a:off x="4574578" y="6102517"/>
            <a:ext cx="211454" cy="0"/>
          </a:xfrm>
          <a:custGeom>
            <a:avLst/>
            <a:gdLst/>
            <a:ahLst/>
            <a:cxnLst/>
            <a:rect l="l" t="t" r="r" b="b"/>
            <a:pathLst>
              <a:path w="211454">
                <a:moveTo>
                  <a:pt x="0" y="0"/>
                </a:moveTo>
                <a:lnTo>
                  <a:pt x="211366" y="0"/>
                </a:lnTo>
              </a:path>
            </a:pathLst>
          </a:custGeom>
          <a:ln w="15239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1" name="object 161"/>
          <p:cNvSpPr/>
          <p:nvPr/>
        </p:nvSpPr>
        <p:spPr>
          <a:xfrm>
            <a:off x="4778171" y="6109972"/>
            <a:ext cx="0" cy="340995"/>
          </a:xfrm>
          <a:custGeom>
            <a:avLst/>
            <a:gdLst/>
            <a:ahLst/>
            <a:cxnLst/>
            <a:rect l="l" t="t" r="r" b="b"/>
            <a:pathLst>
              <a:path h="340995">
                <a:moveTo>
                  <a:pt x="0" y="0"/>
                </a:moveTo>
                <a:lnTo>
                  <a:pt x="0" y="340677"/>
                </a:lnTo>
              </a:path>
            </a:pathLst>
          </a:custGeom>
          <a:ln w="1554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2" name="object 162"/>
          <p:cNvSpPr/>
          <p:nvPr/>
        </p:nvSpPr>
        <p:spPr>
          <a:xfrm>
            <a:off x="4697539" y="6526005"/>
            <a:ext cx="0" cy="595630"/>
          </a:xfrm>
          <a:custGeom>
            <a:avLst/>
            <a:gdLst/>
            <a:ahLst/>
            <a:cxnLst/>
            <a:rect l="l" t="t" r="r" b="b"/>
            <a:pathLst>
              <a:path h="595629">
                <a:moveTo>
                  <a:pt x="0" y="0"/>
                </a:moveTo>
                <a:lnTo>
                  <a:pt x="0" y="595630"/>
                </a:lnTo>
              </a:path>
            </a:pathLst>
          </a:custGeom>
          <a:ln w="1554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3" name="object 163"/>
          <p:cNvSpPr/>
          <p:nvPr/>
        </p:nvSpPr>
        <p:spPr>
          <a:xfrm>
            <a:off x="4689767" y="6510765"/>
            <a:ext cx="62230" cy="15240"/>
          </a:xfrm>
          <a:custGeom>
            <a:avLst/>
            <a:gdLst/>
            <a:ahLst/>
            <a:cxnLst/>
            <a:rect l="l" t="t" r="r" b="b"/>
            <a:pathLst>
              <a:path w="62229" h="15240">
                <a:moveTo>
                  <a:pt x="0" y="15239"/>
                </a:moveTo>
                <a:lnTo>
                  <a:pt x="61620" y="15239"/>
                </a:lnTo>
                <a:lnTo>
                  <a:pt x="61620" y="0"/>
                </a:lnTo>
                <a:lnTo>
                  <a:pt x="0" y="0"/>
                </a:lnTo>
                <a:lnTo>
                  <a:pt x="0" y="1523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4" name="object 164"/>
          <p:cNvSpPr/>
          <p:nvPr/>
        </p:nvSpPr>
        <p:spPr>
          <a:xfrm>
            <a:off x="4735842" y="6486635"/>
            <a:ext cx="15875" cy="24130"/>
          </a:xfrm>
          <a:custGeom>
            <a:avLst/>
            <a:gdLst/>
            <a:ahLst/>
            <a:cxnLst/>
            <a:rect l="l" t="t" r="r" b="b"/>
            <a:pathLst>
              <a:path w="15875" h="24129">
                <a:moveTo>
                  <a:pt x="0" y="24129"/>
                </a:moveTo>
                <a:lnTo>
                  <a:pt x="15544" y="24129"/>
                </a:lnTo>
                <a:lnTo>
                  <a:pt x="15544" y="0"/>
                </a:lnTo>
                <a:lnTo>
                  <a:pt x="0" y="0"/>
                </a:lnTo>
                <a:lnTo>
                  <a:pt x="0" y="2412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5" name="object 165"/>
          <p:cNvSpPr/>
          <p:nvPr/>
        </p:nvSpPr>
        <p:spPr>
          <a:xfrm>
            <a:off x="4735842" y="6471395"/>
            <a:ext cx="42545" cy="15240"/>
          </a:xfrm>
          <a:custGeom>
            <a:avLst/>
            <a:gdLst/>
            <a:ahLst/>
            <a:cxnLst/>
            <a:rect l="l" t="t" r="r" b="b"/>
            <a:pathLst>
              <a:path w="42545" h="15239">
                <a:moveTo>
                  <a:pt x="0" y="15240"/>
                </a:moveTo>
                <a:lnTo>
                  <a:pt x="42329" y="15240"/>
                </a:lnTo>
                <a:lnTo>
                  <a:pt x="42329" y="0"/>
                </a:lnTo>
                <a:lnTo>
                  <a:pt x="0" y="0"/>
                </a:lnTo>
                <a:lnTo>
                  <a:pt x="0" y="1524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6" name="object 166"/>
          <p:cNvSpPr/>
          <p:nvPr/>
        </p:nvSpPr>
        <p:spPr>
          <a:xfrm>
            <a:off x="4830013" y="6031975"/>
            <a:ext cx="0" cy="1089660"/>
          </a:xfrm>
          <a:custGeom>
            <a:avLst/>
            <a:gdLst/>
            <a:ahLst/>
            <a:cxnLst/>
            <a:rect l="l" t="t" r="r" b="b"/>
            <a:pathLst>
              <a:path h="1089659">
                <a:moveTo>
                  <a:pt x="0" y="0"/>
                </a:moveTo>
                <a:lnTo>
                  <a:pt x="0" y="1089660"/>
                </a:lnTo>
              </a:path>
            </a:pathLst>
          </a:custGeom>
          <a:ln w="1554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7" name="object 167"/>
          <p:cNvSpPr/>
          <p:nvPr/>
        </p:nvSpPr>
        <p:spPr>
          <a:xfrm>
            <a:off x="4822240" y="6024355"/>
            <a:ext cx="194310" cy="0"/>
          </a:xfrm>
          <a:custGeom>
            <a:avLst/>
            <a:gdLst/>
            <a:ahLst/>
            <a:cxnLst/>
            <a:rect l="l" t="t" r="r" b="b"/>
            <a:pathLst>
              <a:path w="194310">
                <a:moveTo>
                  <a:pt x="0" y="0"/>
                </a:moveTo>
                <a:lnTo>
                  <a:pt x="194094" y="0"/>
                </a:lnTo>
              </a:path>
            </a:pathLst>
          </a:custGeom>
          <a:ln w="15239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8" name="object 168"/>
          <p:cNvSpPr/>
          <p:nvPr/>
        </p:nvSpPr>
        <p:spPr>
          <a:xfrm>
            <a:off x="5008562" y="6032229"/>
            <a:ext cx="0" cy="931544"/>
          </a:xfrm>
          <a:custGeom>
            <a:avLst/>
            <a:gdLst/>
            <a:ahLst/>
            <a:cxnLst/>
            <a:rect l="l" t="t" r="r" b="b"/>
            <a:pathLst>
              <a:path h="931545">
                <a:moveTo>
                  <a:pt x="0" y="0"/>
                </a:moveTo>
                <a:lnTo>
                  <a:pt x="0" y="931024"/>
                </a:lnTo>
              </a:path>
            </a:pathLst>
          </a:custGeom>
          <a:ln w="1554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9" name="object 169"/>
          <p:cNvSpPr/>
          <p:nvPr/>
        </p:nvSpPr>
        <p:spPr>
          <a:xfrm>
            <a:off x="5080546" y="6032385"/>
            <a:ext cx="0" cy="740410"/>
          </a:xfrm>
          <a:custGeom>
            <a:avLst/>
            <a:gdLst/>
            <a:ahLst/>
            <a:cxnLst/>
            <a:rect l="l" t="t" r="r" b="b"/>
            <a:pathLst>
              <a:path h="740409">
                <a:moveTo>
                  <a:pt x="0" y="0"/>
                </a:moveTo>
                <a:lnTo>
                  <a:pt x="0" y="740409"/>
                </a:lnTo>
              </a:path>
            </a:pathLst>
          </a:custGeom>
          <a:ln w="1554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0" name="object 170"/>
          <p:cNvSpPr/>
          <p:nvPr/>
        </p:nvSpPr>
        <p:spPr>
          <a:xfrm>
            <a:off x="5072773" y="6024765"/>
            <a:ext cx="102235" cy="0"/>
          </a:xfrm>
          <a:custGeom>
            <a:avLst/>
            <a:gdLst/>
            <a:ahLst/>
            <a:cxnLst/>
            <a:rect l="l" t="t" r="r" b="b"/>
            <a:pathLst>
              <a:path w="102235">
                <a:moveTo>
                  <a:pt x="0" y="0"/>
                </a:moveTo>
                <a:lnTo>
                  <a:pt x="101942" y="0"/>
                </a:lnTo>
              </a:path>
            </a:pathLst>
          </a:custGeom>
          <a:ln w="15240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1" name="object 171"/>
          <p:cNvSpPr/>
          <p:nvPr/>
        </p:nvSpPr>
        <p:spPr>
          <a:xfrm>
            <a:off x="5166937" y="5928245"/>
            <a:ext cx="0" cy="88900"/>
          </a:xfrm>
          <a:custGeom>
            <a:avLst/>
            <a:gdLst/>
            <a:ahLst/>
            <a:cxnLst/>
            <a:rect l="l" t="t" r="r" b="b"/>
            <a:pathLst>
              <a:path h="88900">
                <a:moveTo>
                  <a:pt x="0" y="0"/>
                </a:moveTo>
                <a:lnTo>
                  <a:pt x="0" y="88900"/>
                </a:lnTo>
              </a:path>
            </a:pathLst>
          </a:custGeom>
          <a:ln w="1555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2" name="object 172"/>
          <p:cNvSpPr/>
          <p:nvPr/>
        </p:nvSpPr>
        <p:spPr>
          <a:xfrm>
            <a:off x="5159159" y="5920625"/>
            <a:ext cx="139700" cy="0"/>
          </a:xfrm>
          <a:custGeom>
            <a:avLst/>
            <a:gdLst/>
            <a:ahLst/>
            <a:cxnLst/>
            <a:rect l="l" t="t" r="r" b="b"/>
            <a:pathLst>
              <a:path w="139700">
                <a:moveTo>
                  <a:pt x="0" y="0"/>
                </a:moveTo>
                <a:lnTo>
                  <a:pt x="139382" y="0"/>
                </a:lnTo>
              </a:path>
            </a:pathLst>
          </a:custGeom>
          <a:ln w="15239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3" name="object 173"/>
          <p:cNvSpPr/>
          <p:nvPr/>
        </p:nvSpPr>
        <p:spPr>
          <a:xfrm>
            <a:off x="5368525" y="6032385"/>
            <a:ext cx="0" cy="726440"/>
          </a:xfrm>
          <a:custGeom>
            <a:avLst/>
            <a:gdLst/>
            <a:ahLst/>
            <a:cxnLst/>
            <a:rect l="l" t="t" r="r" b="b"/>
            <a:pathLst>
              <a:path h="726440">
                <a:moveTo>
                  <a:pt x="0" y="0"/>
                </a:moveTo>
                <a:lnTo>
                  <a:pt x="0" y="726439"/>
                </a:lnTo>
              </a:path>
            </a:pathLst>
          </a:custGeom>
          <a:ln w="1555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4" name="object 174"/>
          <p:cNvSpPr/>
          <p:nvPr/>
        </p:nvSpPr>
        <p:spPr>
          <a:xfrm>
            <a:off x="5282996" y="6024765"/>
            <a:ext cx="93345" cy="0"/>
          </a:xfrm>
          <a:custGeom>
            <a:avLst/>
            <a:gdLst/>
            <a:ahLst/>
            <a:cxnLst/>
            <a:rect l="l" t="t" r="r" b="b"/>
            <a:pathLst>
              <a:path w="93345">
                <a:moveTo>
                  <a:pt x="0" y="0"/>
                </a:moveTo>
                <a:lnTo>
                  <a:pt x="93306" y="0"/>
                </a:lnTo>
              </a:path>
            </a:pathLst>
          </a:custGeom>
          <a:ln w="15240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5" name="object 175"/>
          <p:cNvSpPr/>
          <p:nvPr/>
        </p:nvSpPr>
        <p:spPr>
          <a:xfrm>
            <a:off x="5290769" y="5928245"/>
            <a:ext cx="0" cy="88900"/>
          </a:xfrm>
          <a:custGeom>
            <a:avLst/>
            <a:gdLst/>
            <a:ahLst/>
            <a:cxnLst/>
            <a:rect l="l" t="t" r="r" b="b"/>
            <a:pathLst>
              <a:path h="88900">
                <a:moveTo>
                  <a:pt x="0" y="0"/>
                </a:moveTo>
                <a:lnTo>
                  <a:pt x="0" y="88900"/>
                </a:lnTo>
              </a:path>
            </a:pathLst>
          </a:custGeom>
          <a:ln w="1554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6" name="object 176"/>
          <p:cNvSpPr/>
          <p:nvPr/>
        </p:nvSpPr>
        <p:spPr>
          <a:xfrm>
            <a:off x="5763062" y="7161089"/>
            <a:ext cx="0" cy="219075"/>
          </a:xfrm>
          <a:custGeom>
            <a:avLst/>
            <a:gdLst/>
            <a:ahLst/>
            <a:cxnLst/>
            <a:rect l="l" t="t" r="r" b="b"/>
            <a:pathLst>
              <a:path h="219075">
                <a:moveTo>
                  <a:pt x="0" y="0"/>
                </a:moveTo>
                <a:lnTo>
                  <a:pt x="0" y="218918"/>
                </a:lnTo>
              </a:path>
            </a:pathLst>
          </a:custGeom>
          <a:ln w="1555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7" name="object 177"/>
          <p:cNvSpPr/>
          <p:nvPr/>
        </p:nvSpPr>
        <p:spPr>
          <a:xfrm>
            <a:off x="5680405" y="7153469"/>
            <a:ext cx="90805" cy="0"/>
          </a:xfrm>
          <a:custGeom>
            <a:avLst/>
            <a:gdLst/>
            <a:ahLst/>
            <a:cxnLst/>
            <a:rect l="l" t="t" r="r" b="b"/>
            <a:pathLst>
              <a:path w="90804">
                <a:moveTo>
                  <a:pt x="0" y="0"/>
                </a:moveTo>
                <a:lnTo>
                  <a:pt x="90436" y="0"/>
                </a:lnTo>
              </a:path>
            </a:pathLst>
          </a:custGeom>
          <a:ln w="15240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8" name="object 178"/>
          <p:cNvSpPr/>
          <p:nvPr/>
        </p:nvSpPr>
        <p:spPr>
          <a:xfrm>
            <a:off x="5688183" y="6808029"/>
            <a:ext cx="0" cy="337820"/>
          </a:xfrm>
          <a:custGeom>
            <a:avLst/>
            <a:gdLst/>
            <a:ahLst/>
            <a:cxnLst/>
            <a:rect l="l" t="t" r="r" b="b"/>
            <a:pathLst>
              <a:path h="337820">
                <a:moveTo>
                  <a:pt x="0" y="0"/>
                </a:moveTo>
                <a:lnTo>
                  <a:pt x="0" y="337819"/>
                </a:lnTo>
              </a:path>
            </a:pathLst>
          </a:custGeom>
          <a:ln w="1555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9" name="object 179"/>
          <p:cNvSpPr/>
          <p:nvPr/>
        </p:nvSpPr>
        <p:spPr>
          <a:xfrm>
            <a:off x="5619927" y="6792789"/>
            <a:ext cx="76200" cy="15240"/>
          </a:xfrm>
          <a:custGeom>
            <a:avLst/>
            <a:gdLst/>
            <a:ahLst/>
            <a:cxnLst/>
            <a:rect l="l" t="t" r="r" b="b"/>
            <a:pathLst>
              <a:path w="76200" h="15240">
                <a:moveTo>
                  <a:pt x="0" y="15240"/>
                </a:moveTo>
                <a:lnTo>
                  <a:pt x="76034" y="15240"/>
                </a:lnTo>
                <a:lnTo>
                  <a:pt x="76034" y="0"/>
                </a:lnTo>
                <a:lnTo>
                  <a:pt x="0" y="0"/>
                </a:lnTo>
                <a:lnTo>
                  <a:pt x="0" y="1524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0" name="object 180"/>
          <p:cNvSpPr/>
          <p:nvPr/>
        </p:nvSpPr>
        <p:spPr>
          <a:xfrm>
            <a:off x="5619927" y="6761039"/>
            <a:ext cx="15875" cy="31750"/>
          </a:xfrm>
          <a:custGeom>
            <a:avLst/>
            <a:gdLst/>
            <a:ahLst/>
            <a:cxnLst/>
            <a:rect l="l" t="t" r="r" b="b"/>
            <a:pathLst>
              <a:path w="15875" h="31750">
                <a:moveTo>
                  <a:pt x="0" y="31750"/>
                </a:moveTo>
                <a:lnTo>
                  <a:pt x="15557" y="31750"/>
                </a:lnTo>
                <a:lnTo>
                  <a:pt x="15557" y="0"/>
                </a:lnTo>
                <a:lnTo>
                  <a:pt x="0" y="0"/>
                </a:lnTo>
                <a:lnTo>
                  <a:pt x="0" y="3175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1" name="object 181"/>
          <p:cNvSpPr/>
          <p:nvPr/>
        </p:nvSpPr>
        <p:spPr>
          <a:xfrm>
            <a:off x="5556567" y="6744529"/>
            <a:ext cx="79375" cy="16510"/>
          </a:xfrm>
          <a:custGeom>
            <a:avLst/>
            <a:gdLst/>
            <a:ahLst/>
            <a:cxnLst/>
            <a:rect l="l" t="t" r="r" b="b"/>
            <a:pathLst>
              <a:path w="79375" h="16509">
                <a:moveTo>
                  <a:pt x="0" y="16509"/>
                </a:moveTo>
                <a:lnTo>
                  <a:pt x="78917" y="16509"/>
                </a:lnTo>
                <a:lnTo>
                  <a:pt x="78917" y="0"/>
                </a:lnTo>
                <a:lnTo>
                  <a:pt x="0" y="0"/>
                </a:lnTo>
                <a:lnTo>
                  <a:pt x="0" y="1650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2" name="object 182"/>
          <p:cNvSpPr/>
          <p:nvPr/>
        </p:nvSpPr>
        <p:spPr>
          <a:xfrm>
            <a:off x="5564346" y="6625149"/>
            <a:ext cx="0" cy="119380"/>
          </a:xfrm>
          <a:custGeom>
            <a:avLst/>
            <a:gdLst/>
            <a:ahLst/>
            <a:cxnLst/>
            <a:rect l="l" t="t" r="r" b="b"/>
            <a:pathLst>
              <a:path h="119379">
                <a:moveTo>
                  <a:pt x="0" y="0"/>
                </a:moveTo>
                <a:lnTo>
                  <a:pt x="0" y="119379"/>
                </a:lnTo>
              </a:path>
            </a:pathLst>
          </a:custGeom>
          <a:ln w="1555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3" name="object 183"/>
          <p:cNvSpPr/>
          <p:nvPr/>
        </p:nvSpPr>
        <p:spPr>
          <a:xfrm>
            <a:off x="5398782" y="6617529"/>
            <a:ext cx="173355" cy="0"/>
          </a:xfrm>
          <a:custGeom>
            <a:avLst/>
            <a:gdLst/>
            <a:ahLst/>
            <a:cxnLst/>
            <a:rect l="l" t="t" r="r" b="b"/>
            <a:pathLst>
              <a:path w="173354">
                <a:moveTo>
                  <a:pt x="0" y="0"/>
                </a:moveTo>
                <a:lnTo>
                  <a:pt x="173342" y="0"/>
                </a:lnTo>
              </a:path>
            </a:pathLst>
          </a:custGeom>
          <a:ln w="15240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4" name="object 184"/>
          <p:cNvSpPr/>
          <p:nvPr/>
        </p:nvSpPr>
        <p:spPr>
          <a:xfrm>
            <a:off x="5627706" y="6507647"/>
            <a:ext cx="0" cy="210820"/>
          </a:xfrm>
          <a:custGeom>
            <a:avLst/>
            <a:gdLst/>
            <a:ahLst/>
            <a:cxnLst/>
            <a:rect l="l" t="t" r="r" b="b"/>
            <a:pathLst>
              <a:path h="210820">
                <a:moveTo>
                  <a:pt x="0" y="0"/>
                </a:moveTo>
                <a:lnTo>
                  <a:pt x="0" y="210819"/>
                </a:lnTo>
              </a:path>
            </a:pathLst>
          </a:custGeom>
          <a:ln w="1555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5" name="object 185"/>
          <p:cNvSpPr/>
          <p:nvPr/>
        </p:nvSpPr>
        <p:spPr>
          <a:xfrm>
            <a:off x="5619927" y="6500027"/>
            <a:ext cx="91440" cy="0"/>
          </a:xfrm>
          <a:custGeom>
            <a:avLst/>
            <a:gdLst/>
            <a:ahLst/>
            <a:cxnLst/>
            <a:rect l="l" t="t" r="r" b="b"/>
            <a:pathLst>
              <a:path w="91439">
                <a:moveTo>
                  <a:pt x="0" y="0"/>
                </a:moveTo>
                <a:lnTo>
                  <a:pt x="91300" y="0"/>
                </a:lnTo>
              </a:path>
            </a:pathLst>
          </a:custGeom>
          <a:ln w="15240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6" name="object 186"/>
          <p:cNvSpPr/>
          <p:nvPr/>
        </p:nvSpPr>
        <p:spPr>
          <a:xfrm>
            <a:off x="5728493" y="6418055"/>
            <a:ext cx="0" cy="703580"/>
          </a:xfrm>
          <a:custGeom>
            <a:avLst/>
            <a:gdLst/>
            <a:ahLst/>
            <a:cxnLst/>
            <a:rect l="l" t="t" r="r" b="b"/>
            <a:pathLst>
              <a:path h="703579">
                <a:moveTo>
                  <a:pt x="0" y="0"/>
                </a:moveTo>
                <a:lnTo>
                  <a:pt x="0" y="703580"/>
                </a:lnTo>
              </a:path>
            </a:pathLst>
          </a:custGeom>
          <a:ln w="1555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7" name="object 187"/>
          <p:cNvSpPr/>
          <p:nvPr/>
        </p:nvSpPr>
        <p:spPr>
          <a:xfrm>
            <a:off x="5720715" y="6402815"/>
            <a:ext cx="73660" cy="15240"/>
          </a:xfrm>
          <a:custGeom>
            <a:avLst/>
            <a:gdLst/>
            <a:ahLst/>
            <a:cxnLst/>
            <a:rect l="l" t="t" r="r" b="b"/>
            <a:pathLst>
              <a:path w="73660" h="15239">
                <a:moveTo>
                  <a:pt x="0" y="15239"/>
                </a:moveTo>
                <a:lnTo>
                  <a:pt x="73152" y="15239"/>
                </a:lnTo>
                <a:lnTo>
                  <a:pt x="73152" y="0"/>
                </a:lnTo>
                <a:lnTo>
                  <a:pt x="0" y="0"/>
                </a:lnTo>
                <a:lnTo>
                  <a:pt x="0" y="1523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8" name="object 188"/>
          <p:cNvSpPr/>
          <p:nvPr/>
        </p:nvSpPr>
        <p:spPr>
          <a:xfrm>
            <a:off x="5778309" y="6354555"/>
            <a:ext cx="15875" cy="48260"/>
          </a:xfrm>
          <a:custGeom>
            <a:avLst/>
            <a:gdLst/>
            <a:ahLst/>
            <a:cxnLst/>
            <a:rect l="l" t="t" r="r" b="b"/>
            <a:pathLst>
              <a:path w="15875" h="48260">
                <a:moveTo>
                  <a:pt x="0" y="48260"/>
                </a:moveTo>
                <a:lnTo>
                  <a:pt x="15557" y="48260"/>
                </a:lnTo>
                <a:lnTo>
                  <a:pt x="15557" y="0"/>
                </a:lnTo>
                <a:lnTo>
                  <a:pt x="0" y="0"/>
                </a:lnTo>
                <a:lnTo>
                  <a:pt x="0" y="4826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9" name="object 189"/>
          <p:cNvSpPr/>
          <p:nvPr/>
        </p:nvSpPr>
        <p:spPr>
          <a:xfrm>
            <a:off x="5778309" y="6346935"/>
            <a:ext cx="211454" cy="0"/>
          </a:xfrm>
          <a:custGeom>
            <a:avLst/>
            <a:gdLst/>
            <a:ahLst/>
            <a:cxnLst/>
            <a:rect l="l" t="t" r="r" b="b"/>
            <a:pathLst>
              <a:path w="211454">
                <a:moveTo>
                  <a:pt x="0" y="0"/>
                </a:moveTo>
                <a:lnTo>
                  <a:pt x="211378" y="0"/>
                </a:lnTo>
              </a:path>
            </a:pathLst>
          </a:custGeom>
          <a:ln w="15239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0" name="object 190"/>
          <p:cNvSpPr/>
          <p:nvPr/>
        </p:nvSpPr>
        <p:spPr>
          <a:xfrm>
            <a:off x="6013583" y="6418055"/>
            <a:ext cx="0" cy="199390"/>
          </a:xfrm>
          <a:custGeom>
            <a:avLst/>
            <a:gdLst/>
            <a:ahLst/>
            <a:cxnLst/>
            <a:rect l="l" t="t" r="r" b="b"/>
            <a:pathLst>
              <a:path h="199390">
                <a:moveTo>
                  <a:pt x="0" y="0"/>
                </a:moveTo>
                <a:lnTo>
                  <a:pt x="0" y="199390"/>
                </a:lnTo>
              </a:path>
            </a:pathLst>
          </a:custGeom>
          <a:ln w="1555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1" name="object 191"/>
          <p:cNvSpPr/>
          <p:nvPr/>
        </p:nvSpPr>
        <p:spPr>
          <a:xfrm>
            <a:off x="5974130" y="6402815"/>
            <a:ext cx="47625" cy="15240"/>
          </a:xfrm>
          <a:custGeom>
            <a:avLst/>
            <a:gdLst/>
            <a:ahLst/>
            <a:cxnLst/>
            <a:rect l="l" t="t" r="r" b="b"/>
            <a:pathLst>
              <a:path w="47625" h="15239">
                <a:moveTo>
                  <a:pt x="0" y="15239"/>
                </a:moveTo>
                <a:lnTo>
                  <a:pt x="47231" y="15239"/>
                </a:lnTo>
                <a:lnTo>
                  <a:pt x="47231" y="0"/>
                </a:lnTo>
                <a:lnTo>
                  <a:pt x="0" y="0"/>
                </a:lnTo>
                <a:lnTo>
                  <a:pt x="0" y="1523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2" name="object 192"/>
          <p:cNvSpPr/>
          <p:nvPr/>
        </p:nvSpPr>
        <p:spPr>
          <a:xfrm>
            <a:off x="5974130" y="6354555"/>
            <a:ext cx="15875" cy="48260"/>
          </a:xfrm>
          <a:custGeom>
            <a:avLst/>
            <a:gdLst/>
            <a:ahLst/>
            <a:cxnLst/>
            <a:rect l="l" t="t" r="r" b="b"/>
            <a:pathLst>
              <a:path w="15875" h="48260">
                <a:moveTo>
                  <a:pt x="0" y="48260"/>
                </a:moveTo>
                <a:lnTo>
                  <a:pt x="15557" y="48260"/>
                </a:lnTo>
                <a:lnTo>
                  <a:pt x="15557" y="0"/>
                </a:lnTo>
                <a:lnTo>
                  <a:pt x="0" y="0"/>
                </a:lnTo>
                <a:lnTo>
                  <a:pt x="0" y="4826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3" name="object 193"/>
          <p:cNvSpPr/>
          <p:nvPr/>
        </p:nvSpPr>
        <p:spPr>
          <a:xfrm>
            <a:off x="5855189" y="6656810"/>
            <a:ext cx="0" cy="726440"/>
          </a:xfrm>
          <a:custGeom>
            <a:avLst/>
            <a:gdLst/>
            <a:ahLst/>
            <a:cxnLst/>
            <a:rect l="l" t="t" r="r" b="b"/>
            <a:pathLst>
              <a:path h="726440">
                <a:moveTo>
                  <a:pt x="0" y="0"/>
                </a:moveTo>
                <a:lnTo>
                  <a:pt x="0" y="726440"/>
                </a:lnTo>
              </a:path>
            </a:pathLst>
          </a:custGeom>
          <a:ln w="1555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4" name="object 194"/>
          <p:cNvSpPr/>
          <p:nvPr/>
        </p:nvSpPr>
        <p:spPr>
          <a:xfrm>
            <a:off x="5847410" y="6649190"/>
            <a:ext cx="217170" cy="0"/>
          </a:xfrm>
          <a:custGeom>
            <a:avLst/>
            <a:gdLst/>
            <a:ahLst/>
            <a:cxnLst/>
            <a:rect l="l" t="t" r="r" b="b"/>
            <a:pathLst>
              <a:path w="217170">
                <a:moveTo>
                  <a:pt x="0" y="0"/>
                </a:moveTo>
                <a:lnTo>
                  <a:pt x="216712" y="0"/>
                </a:lnTo>
              </a:path>
            </a:pathLst>
          </a:custGeom>
          <a:ln w="15239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5" name="object 195"/>
          <p:cNvSpPr/>
          <p:nvPr/>
        </p:nvSpPr>
        <p:spPr>
          <a:xfrm>
            <a:off x="6606806" y="7224500"/>
            <a:ext cx="0" cy="155575"/>
          </a:xfrm>
          <a:custGeom>
            <a:avLst/>
            <a:gdLst/>
            <a:ahLst/>
            <a:cxnLst/>
            <a:rect l="l" t="t" r="r" b="b"/>
            <a:pathLst>
              <a:path h="155575">
                <a:moveTo>
                  <a:pt x="0" y="0"/>
                </a:moveTo>
                <a:lnTo>
                  <a:pt x="0" y="155507"/>
                </a:lnTo>
              </a:path>
            </a:pathLst>
          </a:custGeom>
          <a:ln w="15570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6" name="object 196"/>
          <p:cNvSpPr/>
          <p:nvPr/>
        </p:nvSpPr>
        <p:spPr>
          <a:xfrm>
            <a:off x="6293777" y="7216880"/>
            <a:ext cx="321310" cy="0"/>
          </a:xfrm>
          <a:custGeom>
            <a:avLst/>
            <a:gdLst/>
            <a:ahLst/>
            <a:cxnLst/>
            <a:rect l="l" t="t" r="r" b="b"/>
            <a:pathLst>
              <a:path w="321309">
                <a:moveTo>
                  <a:pt x="0" y="0"/>
                </a:moveTo>
                <a:lnTo>
                  <a:pt x="320814" y="0"/>
                </a:lnTo>
              </a:path>
            </a:pathLst>
          </a:custGeom>
          <a:ln w="15240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7" name="object 197"/>
          <p:cNvSpPr/>
          <p:nvPr/>
        </p:nvSpPr>
        <p:spPr>
          <a:xfrm>
            <a:off x="6301555" y="6708880"/>
            <a:ext cx="0" cy="500380"/>
          </a:xfrm>
          <a:custGeom>
            <a:avLst/>
            <a:gdLst/>
            <a:ahLst/>
            <a:cxnLst/>
            <a:rect l="l" t="t" r="r" b="b"/>
            <a:pathLst>
              <a:path h="500379">
                <a:moveTo>
                  <a:pt x="0" y="0"/>
                </a:moveTo>
                <a:lnTo>
                  <a:pt x="0" y="500379"/>
                </a:lnTo>
              </a:path>
            </a:pathLst>
          </a:custGeom>
          <a:ln w="1555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8" name="object 198"/>
          <p:cNvSpPr/>
          <p:nvPr/>
        </p:nvSpPr>
        <p:spPr>
          <a:xfrm>
            <a:off x="6244818" y="6693640"/>
            <a:ext cx="64769" cy="15240"/>
          </a:xfrm>
          <a:custGeom>
            <a:avLst/>
            <a:gdLst/>
            <a:ahLst/>
            <a:cxnLst/>
            <a:rect l="l" t="t" r="r" b="b"/>
            <a:pathLst>
              <a:path w="64770" h="15240">
                <a:moveTo>
                  <a:pt x="0" y="15240"/>
                </a:moveTo>
                <a:lnTo>
                  <a:pt x="64516" y="15240"/>
                </a:lnTo>
                <a:lnTo>
                  <a:pt x="64516" y="0"/>
                </a:lnTo>
                <a:lnTo>
                  <a:pt x="0" y="0"/>
                </a:lnTo>
                <a:lnTo>
                  <a:pt x="0" y="1524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9" name="object 199"/>
          <p:cNvSpPr/>
          <p:nvPr/>
        </p:nvSpPr>
        <p:spPr>
          <a:xfrm>
            <a:off x="6244818" y="6683527"/>
            <a:ext cx="15875" cy="10160"/>
          </a:xfrm>
          <a:custGeom>
            <a:avLst/>
            <a:gdLst/>
            <a:ahLst/>
            <a:cxnLst/>
            <a:rect l="l" t="t" r="r" b="b"/>
            <a:pathLst>
              <a:path w="15875" h="10159">
                <a:moveTo>
                  <a:pt x="0" y="10113"/>
                </a:moveTo>
                <a:lnTo>
                  <a:pt x="15557" y="10113"/>
                </a:lnTo>
                <a:lnTo>
                  <a:pt x="15557" y="0"/>
                </a:lnTo>
                <a:lnTo>
                  <a:pt x="0" y="0"/>
                </a:lnTo>
                <a:lnTo>
                  <a:pt x="0" y="10113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0" name="object 200"/>
          <p:cNvSpPr/>
          <p:nvPr/>
        </p:nvSpPr>
        <p:spPr>
          <a:xfrm>
            <a:off x="6275647" y="7273093"/>
            <a:ext cx="0" cy="107314"/>
          </a:xfrm>
          <a:custGeom>
            <a:avLst/>
            <a:gdLst/>
            <a:ahLst/>
            <a:cxnLst/>
            <a:rect l="l" t="t" r="r" b="b"/>
            <a:pathLst>
              <a:path h="107315">
                <a:moveTo>
                  <a:pt x="0" y="0"/>
                </a:moveTo>
                <a:lnTo>
                  <a:pt x="0" y="106914"/>
                </a:lnTo>
              </a:path>
            </a:pathLst>
          </a:custGeom>
          <a:ln w="1555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1" name="object 201"/>
          <p:cNvSpPr/>
          <p:nvPr/>
        </p:nvSpPr>
        <p:spPr>
          <a:xfrm>
            <a:off x="6267868" y="7265472"/>
            <a:ext cx="309880" cy="0"/>
          </a:xfrm>
          <a:custGeom>
            <a:avLst/>
            <a:gdLst/>
            <a:ahLst/>
            <a:cxnLst/>
            <a:rect l="l" t="t" r="r" b="b"/>
            <a:pathLst>
              <a:path w="309879">
                <a:moveTo>
                  <a:pt x="0" y="0"/>
                </a:moveTo>
                <a:lnTo>
                  <a:pt x="309283" y="0"/>
                </a:lnTo>
              </a:path>
            </a:pathLst>
          </a:custGeom>
          <a:ln w="15239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2" name="object 202"/>
          <p:cNvSpPr/>
          <p:nvPr/>
        </p:nvSpPr>
        <p:spPr>
          <a:xfrm>
            <a:off x="6569373" y="7273410"/>
            <a:ext cx="0" cy="106680"/>
          </a:xfrm>
          <a:custGeom>
            <a:avLst/>
            <a:gdLst/>
            <a:ahLst/>
            <a:cxnLst/>
            <a:rect l="l" t="t" r="r" b="b"/>
            <a:pathLst>
              <a:path h="106679">
                <a:moveTo>
                  <a:pt x="0" y="0"/>
                </a:moveTo>
                <a:lnTo>
                  <a:pt x="0" y="106597"/>
                </a:lnTo>
              </a:path>
            </a:pathLst>
          </a:custGeom>
          <a:ln w="1555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3" name="object 203"/>
          <p:cNvSpPr/>
          <p:nvPr/>
        </p:nvSpPr>
        <p:spPr>
          <a:xfrm>
            <a:off x="6569373" y="6979161"/>
            <a:ext cx="0" cy="194310"/>
          </a:xfrm>
          <a:custGeom>
            <a:avLst/>
            <a:gdLst/>
            <a:ahLst/>
            <a:cxnLst/>
            <a:rect l="l" t="t" r="r" b="b"/>
            <a:pathLst>
              <a:path h="194309">
                <a:moveTo>
                  <a:pt x="0" y="0"/>
                </a:moveTo>
                <a:lnTo>
                  <a:pt x="0" y="194309"/>
                </a:lnTo>
              </a:path>
            </a:pathLst>
          </a:custGeom>
          <a:ln w="1555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4" name="object 204"/>
          <p:cNvSpPr/>
          <p:nvPr/>
        </p:nvSpPr>
        <p:spPr>
          <a:xfrm>
            <a:off x="6561594" y="6971541"/>
            <a:ext cx="347980" cy="0"/>
          </a:xfrm>
          <a:custGeom>
            <a:avLst/>
            <a:gdLst/>
            <a:ahLst/>
            <a:cxnLst/>
            <a:rect l="l" t="t" r="r" b="b"/>
            <a:pathLst>
              <a:path w="347979">
                <a:moveTo>
                  <a:pt x="0" y="0"/>
                </a:moveTo>
                <a:lnTo>
                  <a:pt x="347586" y="0"/>
                </a:lnTo>
              </a:path>
            </a:pathLst>
          </a:custGeom>
          <a:ln w="15239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5" name="object 205"/>
          <p:cNvSpPr/>
          <p:nvPr/>
        </p:nvSpPr>
        <p:spPr>
          <a:xfrm>
            <a:off x="6618344" y="6354819"/>
            <a:ext cx="0" cy="85725"/>
          </a:xfrm>
          <a:custGeom>
            <a:avLst/>
            <a:gdLst/>
            <a:ahLst/>
            <a:cxnLst/>
            <a:rect l="l" t="t" r="r" b="b"/>
            <a:pathLst>
              <a:path h="85725">
                <a:moveTo>
                  <a:pt x="0" y="0"/>
                </a:moveTo>
                <a:lnTo>
                  <a:pt x="0" y="85528"/>
                </a:lnTo>
              </a:path>
            </a:pathLst>
          </a:custGeom>
          <a:ln w="1555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6" name="object 206"/>
          <p:cNvSpPr/>
          <p:nvPr/>
        </p:nvSpPr>
        <p:spPr>
          <a:xfrm>
            <a:off x="6618344" y="6683527"/>
            <a:ext cx="0" cy="247015"/>
          </a:xfrm>
          <a:custGeom>
            <a:avLst/>
            <a:gdLst/>
            <a:ahLst/>
            <a:cxnLst/>
            <a:rect l="l" t="t" r="r" b="b"/>
            <a:pathLst>
              <a:path h="247015">
                <a:moveTo>
                  <a:pt x="0" y="0"/>
                </a:moveTo>
                <a:lnTo>
                  <a:pt x="0" y="246602"/>
                </a:lnTo>
              </a:path>
            </a:pathLst>
          </a:custGeom>
          <a:ln w="1555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7" name="object 207"/>
          <p:cNvSpPr/>
          <p:nvPr/>
        </p:nvSpPr>
        <p:spPr>
          <a:xfrm>
            <a:off x="6610566" y="6347199"/>
            <a:ext cx="310515" cy="0"/>
          </a:xfrm>
          <a:custGeom>
            <a:avLst/>
            <a:gdLst/>
            <a:ahLst/>
            <a:cxnLst/>
            <a:rect l="l" t="t" r="r" b="b"/>
            <a:pathLst>
              <a:path w="310515">
                <a:moveTo>
                  <a:pt x="0" y="0"/>
                </a:moveTo>
                <a:lnTo>
                  <a:pt x="310146" y="0"/>
                </a:lnTo>
              </a:path>
            </a:pathLst>
          </a:custGeom>
          <a:ln w="15239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8" name="object 208"/>
          <p:cNvSpPr/>
          <p:nvPr/>
        </p:nvSpPr>
        <p:spPr>
          <a:xfrm>
            <a:off x="6439795" y="6746751"/>
            <a:ext cx="0" cy="426720"/>
          </a:xfrm>
          <a:custGeom>
            <a:avLst/>
            <a:gdLst/>
            <a:ahLst/>
            <a:cxnLst/>
            <a:rect l="l" t="t" r="r" b="b"/>
            <a:pathLst>
              <a:path h="426720">
                <a:moveTo>
                  <a:pt x="0" y="0"/>
                </a:moveTo>
                <a:lnTo>
                  <a:pt x="0" y="426720"/>
                </a:lnTo>
              </a:path>
            </a:pathLst>
          </a:custGeom>
          <a:ln w="1555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9" name="object 209"/>
          <p:cNvSpPr/>
          <p:nvPr/>
        </p:nvSpPr>
        <p:spPr>
          <a:xfrm>
            <a:off x="6432016" y="6738496"/>
            <a:ext cx="154940" cy="0"/>
          </a:xfrm>
          <a:custGeom>
            <a:avLst/>
            <a:gdLst/>
            <a:ahLst/>
            <a:cxnLst/>
            <a:rect l="l" t="t" r="r" b="b"/>
            <a:pathLst>
              <a:path w="154940">
                <a:moveTo>
                  <a:pt x="0" y="0"/>
                </a:moveTo>
                <a:lnTo>
                  <a:pt x="154647" y="0"/>
                </a:lnTo>
              </a:path>
            </a:pathLst>
          </a:custGeom>
          <a:ln w="16509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0" name="object 210"/>
          <p:cNvSpPr/>
          <p:nvPr/>
        </p:nvSpPr>
        <p:spPr>
          <a:xfrm>
            <a:off x="6341878" y="7024882"/>
            <a:ext cx="0" cy="148590"/>
          </a:xfrm>
          <a:custGeom>
            <a:avLst/>
            <a:gdLst/>
            <a:ahLst/>
            <a:cxnLst/>
            <a:rect l="l" t="t" r="r" b="b"/>
            <a:pathLst>
              <a:path h="148590">
                <a:moveTo>
                  <a:pt x="0" y="0"/>
                </a:moveTo>
                <a:lnTo>
                  <a:pt x="0" y="148590"/>
                </a:lnTo>
              </a:path>
            </a:pathLst>
          </a:custGeom>
          <a:ln w="1555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1" name="object 211"/>
          <p:cNvSpPr/>
          <p:nvPr/>
        </p:nvSpPr>
        <p:spPr>
          <a:xfrm>
            <a:off x="6334099" y="7008371"/>
            <a:ext cx="41910" cy="16510"/>
          </a:xfrm>
          <a:custGeom>
            <a:avLst/>
            <a:gdLst/>
            <a:ahLst/>
            <a:cxnLst/>
            <a:rect l="l" t="t" r="r" b="b"/>
            <a:pathLst>
              <a:path w="41910" h="16509">
                <a:moveTo>
                  <a:pt x="0" y="16509"/>
                </a:moveTo>
                <a:lnTo>
                  <a:pt x="41478" y="16509"/>
                </a:lnTo>
                <a:lnTo>
                  <a:pt x="41478" y="0"/>
                </a:lnTo>
                <a:lnTo>
                  <a:pt x="0" y="0"/>
                </a:lnTo>
                <a:lnTo>
                  <a:pt x="0" y="1650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2" name="object 212"/>
          <p:cNvSpPr/>
          <p:nvPr/>
        </p:nvSpPr>
        <p:spPr>
          <a:xfrm>
            <a:off x="6367798" y="6807711"/>
            <a:ext cx="0" cy="200660"/>
          </a:xfrm>
          <a:custGeom>
            <a:avLst/>
            <a:gdLst/>
            <a:ahLst/>
            <a:cxnLst/>
            <a:rect l="l" t="t" r="r" b="b"/>
            <a:pathLst>
              <a:path h="200659">
                <a:moveTo>
                  <a:pt x="0" y="0"/>
                </a:moveTo>
                <a:lnTo>
                  <a:pt x="0" y="200659"/>
                </a:lnTo>
              </a:path>
            </a:pathLst>
          </a:custGeom>
          <a:ln w="1555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3" name="object 213"/>
          <p:cNvSpPr/>
          <p:nvPr/>
        </p:nvSpPr>
        <p:spPr>
          <a:xfrm>
            <a:off x="6360020" y="6792471"/>
            <a:ext cx="51435" cy="15240"/>
          </a:xfrm>
          <a:custGeom>
            <a:avLst/>
            <a:gdLst/>
            <a:ahLst/>
            <a:cxnLst/>
            <a:rect l="l" t="t" r="r" b="b"/>
            <a:pathLst>
              <a:path w="51435" h="15240">
                <a:moveTo>
                  <a:pt x="0" y="15239"/>
                </a:moveTo>
                <a:lnTo>
                  <a:pt x="50965" y="15239"/>
                </a:lnTo>
                <a:lnTo>
                  <a:pt x="50965" y="0"/>
                </a:lnTo>
                <a:lnTo>
                  <a:pt x="0" y="0"/>
                </a:lnTo>
                <a:lnTo>
                  <a:pt x="0" y="1523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4" name="object 214"/>
          <p:cNvSpPr/>
          <p:nvPr/>
        </p:nvSpPr>
        <p:spPr>
          <a:xfrm>
            <a:off x="6474352" y="6683527"/>
            <a:ext cx="0" cy="35560"/>
          </a:xfrm>
          <a:custGeom>
            <a:avLst/>
            <a:gdLst/>
            <a:ahLst/>
            <a:cxnLst/>
            <a:rect l="l" t="t" r="r" b="b"/>
            <a:pathLst>
              <a:path h="35559">
                <a:moveTo>
                  <a:pt x="0" y="0"/>
                </a:moveTo>
                <a:lnTo>
                  <a:pt x="0" y="34940"/>
                </a:lnTo>
              </a:path>
            </a:pathLst>
          </a:custGeom>
          <a:ln w="1555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5" name="object 215"/>
          <p:cNvSpPr/>
          <p:nvPr/>
        </p:nvSpPr>
        <p:spPr>
          <a:xfrm>
            <a:off x="6944600" y="7258229"/>
            <a:ext cx="588645" cy="125730"/>
          </a:xfrm>
          <a:custGeom>
            <a:avLst/>
            <a:gdLst/>
            <a:ahLst/>
            <a:cxnLst/>
            <a:rect l="l" t="t" r="r" b="b"/>
            <a:pathLst>
              <a:path w="588645" h="125729">
                <a:moveTo>
                  <a:pt x="408787" y="0"/>
                </a:moveTo>
                <a:lnTo>
                  <a:pt x="350126" y="58648"/>
                </a:lnTo>
                <a:lnTo>
                  <a:pt x="0" y="58648"/>
                </a:lnTo>
                <a:lnTo>
                  <a:pt x="0" y="125450"/>
                </a:lnTo>
                <a:lnTo>
                  <a:pt x="15557" y="125450"/>
                </a:lnTo>
                <a:lnTo>
                  <a:pt x="15557" y="74206"/>
                </a:lnTo>
                <a:lnTo>
                  <a:pt x="356577" y="74206"/>
                </a:lnTo>
                <a:lnTo>
                  <a:pt x="408787" y="21983"/>
                </a:lnTo>
                <a:lnTo>
                  <a:pt x="430776" y="21983"/>
                </a:lnTo>
                <a:lnTo>
                  <a:pt x="408787" y="0"/>
                </a:lnTo>
                <a:close/>
              </a:path>
              <a:path w="588645" h="125729">
                <a:moveTo>
                  <a:pt x="430776" y="21983"/>
                </a:moveTo>
                <a:lnTo>
                  <a:pt x="408787" y="21983"/>
                </a:lnTo>
                <a:lnTo>
                  <a:pt x="458850" y="72047"/>
                </a:lnTo>
                <a:lnTo>
                  <a:pt x="573074" y="72047"/>
                </a:lnTo>
                <a:lnTo>
                  <a:pt x="573074" y="125450"/>
                </a:lnTo>
                <a:lnTo>
                  <a:pt x="588632" y="125450"/>
                </a:lnTo>
                <a:lnTo>
                  <a:pt x="588632" y="56489"/>
                </a:lnTo>
                <a:lnTo>
                  <a:pt x="465289" y="56489"/>
                </a:lnTo>
                <a:lnTo>
                  <a:pt x="430776" y="21983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6" name="object 216"/>
          <p:cNvSpPr/>
          <p:nvPr/>
        </p:nvSpPr>
        <p:spPr>
          <a:xfrm>
            <a:off x="8470017" y="6248209"/>
            <a:ext cx="0" cy="1136015"/>
          </a:xfrm>
          <a:custGeom>
            <a:avLst/>
            <a:gdLst/>
            <a:ahLst/>
            <a:cxnLst/>
            <a:rect l="l" t="t" r="r" b="b"/>
            <a:pathLst>
              <a:path h="1136015">
                <a:moveTo>
                  <a:pt x="0" y="0"/>
                </a:moveTo>
                <a:lnTo>
                  <a:pt x="0" y="1135481"/>
                </a:lnTo>
              </a:path>
            </a:pathLst>
          </a:custGeom>
          <a:ln w="1555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7" name="object 217"/>
          <p:cNvSpPr/>
          <p:nvPr/>
        </p:nvSpPr>
        <p:spPr>
          <a:xfrm>
            <a:off x="6952380" y="6247904"/>
            <a:ext cx="0" cy="1043940"/>
          </a:xfrm>
          <a:custGeom>
            <a:avLst/>
            <a:gdLst/>
            <a:ahLst/>
            <a:cxnLst/>
            <a:rect l="l" t="t" r="r" b="b"/>
            <a:pathLst>
              <a:path h="1043940">
                <a:moveTo>
                  <a:pt x="0" y="0"/>
                </a:moveTo>
                <a:lnTo>
                  <a:pt x="0" y="1043940"/>
                </a:lnTo>
              </a:path>
            </a:pathLst>
          </a:custGeom>
          <a:ln w="1555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8" name="object 218"/>
          <p:cNvSpPr/>
          <p:nvPr/>
        </p:nvSpPr>
        <p:spPr>
          <a:xfrm>
            <a:off x="6944600" y="6240284"/>
            <a:ext cx="119380" cy="0"/>
          </a:xfrm>
          <a:custGeom>
            <a:avLst/>
            <a:gdLst/>
            <a:ahLst/>
            <a:cxnLst/>
            <a:rect l="l" t="t" r="r" b="b"/>
            <a:pathLst>
              <a:path w="119379">
                <a:moveTo>
                  <a:pt x="0" y="0"/>
                </a:moveTo>
                <a:lnTo>
                  <a:pt x="119227" y="0"/>
                </a:lnTo>
              </a:path>
            </a:pathLst>
          </a:custGeom>
          <a:ln w="15240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9" name="object 219"/>
          <p:cNvSpPr/>
          <p:nvPr/>
        </p:nvSpPr>
        <p:spPr>
          <a:xfrm>
            <a:off x="7048271" y="6294894"/>
            <a:ext cx="447675" cy="0"/>
          </a:xfrm>
          <a:custGeom>
            <a:avLst/>
            <a:gdLst/>
            <a:ahLst/>
            <a:cxnLst/>
            <a:rect l="l" t="t" r="r" b="b"/>
            <a:pathLst>
              <a:path w="447675">
                <a:moveTo>
                  <a:pt x="0" y="0"/>
                </a:moveTo>
                <a:lnTo>
                  <a:pt x="447522" y="0"/>
                </a:lnTo>
              </a:path>
            </a:pathLst>
          </a:custGeom>
          <a:ln w="15240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0" name="object 220"/>
          <p:cNvSpPr/>
          <p:nvPr/>
        </p:nvSpPr>
        <p:spPr>
          <a:xfrm>
            <a:off x="7048271" y="6247904"/>
            <a:ext cx="15875" cy="39370"/>
          </a:xfrm>
          <a:custGeom>
            <a:avLst/>
            <a:gdLst/>
            <a:ahLst/>
            <a:cxnLst/>
            <a:rect l="l" t="t" r="r" b="b"/>
            <a:pathLst>
              <a:path w="15875" h="39370">
                <a:moveTo>
                  <a:pt x="0" y="39369"/>
                </a:moveTo>
                <a:lnTo>
                  <a:pt x="15557" y="39369"/>
                </a:lnTo>
                <a:lnTo>
                  <a:pt x="15557" y="0"/>
                </a:lnTo>
                <a:lnTo>
                  <a:pt x="0" y="0"/>
                </a:lnTo>
                <a:lnTo>
                  <a:pt x="0" y="3936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1" name="object 221"/>
          <p:cNvSpPr/>
          <p:nvPr/>
        </p:nvSpPr>
        <p:spPr>
          <a:xfrm>
            <a:off x="7635747" y="6289814"/>
            <a:ext cx="721360" cy="0"/>
          </a:xfrm>
          <a:custGeom>
            <a:avLst/>
            <a:gdLst/>
            <a:ahLst/>
            <a:cxnLst/>
            <a:rect l="l" t="t" r="r" b="b"/>
            <a:pathLst>
              <a:path w="721359">
                <a:moveTo>
                  <a:pt x="0" y="0"/>
                </a:moveTo>
                <a:lnTo>
                  <a:pt x="721105" y="0"/>
                </a:lnTo>
              </a:path>
            </a:pathLst>
          </a:custGeom>
          <a:ln w="15239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2" name="object 222"/>
          <p:cNvSpPr/>
          <p:nvPr/>
        </p:nvSpPr>
        <p:spPr>
          <a:xfrm>
            <a:off x="7635747" y="6265684"/>
            <a:ext cx="15875" cy="16510"/>
          </a:xfrm>
          <a:custGeom>
            <a:avLst/>
            <a:gdLst/>
            <a:ahLst/>
            <a:cxnLst/>
            <a:rect l="l" t="t" r="r" b="b"/>
            <a:pathLst>
              <a:path w="15875" h="16510">
                <a:moveTo>
                  <a:pt x="0" y="16510"/>
                </a:moveTo>
                <a:lnTo>
                  <a:pt x="15557" y="16510"/>
                </a:lnTo>
                <a:lnTo>
                  <a:pt x="15557" y="0"/>
                </a:lnTo>
                <a:lnTo>
                  <a:pt x="0" y="0"/>
                </a:lnTo>
                <a:lnTo>
                  <a:pt x="0" y="1651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3" name="object 223"/>
          <p:cNvSpPr/>
          <p:nvPr/>
        </p:nvSpPr>
        <p:spPr>
          <a:xfrm>
            <a:off x="7480236" y="6265684"/>
            <a:ext cx="15875" cy="21590"/>
          </a:xfrm>
          <a:custGeom>
            <a:avLst/>
            <a:gdLst/>
            <a:ahLst/>
            <a:cxnLst/>
            <a:rect l="l" t="t" r="r" b="b"/>
            <a:pathLst>
              <a:path w="15875" h="21589">
                <a:moveTo>
                  <a:pt x="0" y="21590"/>
                </a:moveTo>
                <a:lnTo>
                  <a:pt x="15557" y="21590"/>
                </a:lnTo>
                <a:lnTo>
                  <a:pt x="15557" y="0"/>
                </a:lnTo>
                <a:lnTo>
                  <a:pt x="0" y="0"/>
                </a:lnTo>
                <a:lnTo>
                  <a:pt x="0" y="2159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4" name="object 224"/>
          <p:cNvSpPr/>
          <p:nvPr/>
        </p:nvSpPr>
        <p:spPr>
          <a:xfrm>
            <a:off x="7480236" y="6258064"/>
            <a:ext cx="171450" cy="0"/>
          </a:xfrm>
          <a:custGeom>
            <a:avLst/>
            <a:gdLst/>
            <a:ahLst/>
            <a:cxnLst/>
            <a:rect l="l" t="t" r="r" b="b"/>
            <a:pathLst>
              <a:path w="171450">
                <a:moveTo>
                  <a:pt x="0" y="0"/>
                </a:moveTo>
                <a:lnTo>
                  <a:pt x="171069" y="0"/>
                </a:lnTo>
              </a:path>
            </a:pathLst>
          </a:custGeom>
          <a:ln w="15239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5" name="object 225"/>
          <p:cNvSpPr/>
          <p:nvPr/>
        </p:nvSpPr>
        <p:spPr>
          <a:xfrm>
            <a:off x="8341283" y="6247904"/>
            <a:ext cx="15875" cy="34290"/>
          </a:xfrm>
          <a:custGeom>
            <a:avLst/>
            <a:gdLst/>
            <a:ahLst/>
            <a:cxnLst/>
            <a:rect l="l" t="t" r="r" b="b"/>
            <a:pathLst>
              <a:path w="15875" h="34289">
                <a:moveTo>
                  <a:pt x="0" y="34289"/>
                </a:moveTo>
                <a:lnTo>
                  <a:pt x="15570" y="34289"/>
                </a:lnTo>
                <a:lnTo>
                  <a:pt x="15570" y="0"/>
                </a:lnTo>
                <a:lnTo>
                  <a:pt x="0" y="0"/>
                </a:lnTo>
                <a:lnTo>
                  <a:pt x="0" y="3428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6" name="object 226"/>
          <p:cNvSpPr/>
          <p:nvPr/>
        </p:nvSpPr>
        <p:spPr>
          <a:xfrm>
            <a:off x="8341283" y="6240284"/>
            <a:ext cx="136525" cy="0"/>
          </a:xfrm>
          <a:custGeom>
            <a:avLst/>
            <a:gdLst/>
            <a:ahLst/>
            <a:cxnLst/>
            <a:rect l="l" t="t" r="r" b="b"/>
            <a:pathLst>
              <a:path w="136525">
                <a:moveTo>
                  <a:pt x="0" y="0"/>
                </a:moveTo>
                <a:lnTo>
                  <a:pt x="136512" y="0"/>
                </a:lnTo>
              </a:path>
            </a:pathLst>
          </a:custGeom>
          <a:ln w="15240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7" name="object 227"/>
          <p:cNvSpPr/>
          <p:nvPr/>
        </p:nvSpPr>
        <p:spPr>
          <a:xfrm>
            <a:off x="8755106" y="6331711"/>
            <a:ext cx="0" cy="545465"/>
          </a:xfrm>
          <a:custGeom>
            <a:avLst/>
            <a:gdLst/>
            <a:ahLst/>
            <a:cxnLst/>
            <a:rect l="l" t="t" r="r" b="b"/>
            <a:pathLst>
              <a:path h="545465">
                <a:moveTo>
                  <a:pt x="0" y="0"/>
                </a:moveTo>
                <a:lnTo>
                  <a:pt x="0" y="545147"/>
                </a:lnTo>
              </a:path>
            </a:pathLst>
          </a:custGeom>
          <a:ln w="1555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8" name="object 228"/>
          <p:cNvSpPr/>
          <p:nvPr/>
        </p:nvSpPr>
        <p:spPr>
          <a:xfrm>
            <a:off x="8510333" y="6347269"/>
            <a:ext cx="100330" cy="0"/>
          </a:xfrm>
          <a:custGeom>
            <a:avLst/>
            <a:gdLst/>
            <a:ahLst/>
            <a:cxnLst/>
            <a:rect l="l" t="t" r="r" b="b"/>
            <a:pathLst>
              <a:path w="100329">
                <a:moveTo>
                  <a:pt x="0" y="0"/>
                </a:moveTo>
                <a:lnTo>
                  <a:pt x="99923" y="0"/>
                </a:lnTo>
              </a:path>
            </a:pathLst>
          </a:custGeom>
          <a:ln w="15240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9" name="object 229"/>
          <p:cNvSpPr/>
          <p:nvPr/>
        </p:nvSpPr>
        <p:spPr>
          <a:xfrm>
            <a:off x="8594699" y="6332029"/>
            <a:ext cx="15875" cy="7620"/>
          </a:xfrm>
          <a:custGeom>
            <a:avLst/>
            <a:gdLst/>
            <a:ahLst/>
            <a:cxnLst/>
            <a:rect l="l" t="t" r="r" b="b"/>
            <a:pathLst>
              <a:path w="15875" h="7620">
                <a:moveTo>
                  <a:pt x="0" y="7620"/>
                </a:moveTo>
                <a:lnTo>
                  <a:pt x="15557" y="7620"/>
                </a:lnTo>
                <a:lnTo>
                  <a:pt x="15557" y="0"/>
                </a:lnTo>
                <a:lnTo>
                  <a:pt x="0" y="0"/>
                </a:lnTo>
                <a:lnTo>
                  <a:pt x="0" y="762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0" name="object 230"/>
          <p:cNvSpPr/>
          <p:nvPr/>
        </p:nvSpPr>
        <p:spPr>
          <a:xfrm>
            <a:off x="8594699" y="6324409"/>
            <a:ext cx="168275" cy="0"/>
          </a:xfrm>
          <a:custGeom>
            <a:avLst/>
            <a:gdLst/>
            <a:ahLst/>
            <a:cxnLst/>
            <a:rect l="l" t="t" r="r" b="b"/>
            <a:pathLst>
              <a:path w="168275">
                <a:moveTo>
                  <a:pt x="0" y="0"/>
                </a:moveTo>
                <a:lnTo>
                  <a:pt x="168186" y="0"/>
                </a:lnTo>
              </a:path>
            </a:pathLst>
          </a:custGeom>
          <a:ln w="15239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1" name="object 231"/>
          <p:cNvSpPr/>
          <p:nvPr/>
        </p:nvSpPr>
        <p:spPr>
          <a:xfrm>
            <a:off x="8982608" y="6921758"/>
            <a:ext cx="0" cy="462280"/>
          </a:xfrm>
          <a:custGeom>
            <a:avLst/>
            <a:gdLst/>
            <a:ahLst/>
            <a:cxnLst/>
            <a:rect l="l" t="t" r="r" b="b"/>
            <a:pathLst>
              <a:path h="462279">
                <a:moveTo>
                  <a:pt x="0" y="0"/>
                </a:moveTo>
                <a:lnTo>
                  <a:pt x="0" y="462280"/>
                </a:lnTo>
              </a:path>
            </a:pathLst>
          </a:custGeom>
          <a:ln w="15570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2" name="object 232"/>
          <p:cNvSpPr/>
          <p:nvPr/>
        </p:nvSpPr>
        <p:spPr>
          <a:xfrm>
            <a:off x="8510333" y="6914137"/>
            <a:ext cx="480059" cy="0"/>
          </a:xfrm>
          <a:custGeom>
            <a:avLst/>
            <a:gdLst/>
            <a:ahLst/>
            <a:cxnLst/>
            <a:rect l="l" t="t" r="r" b="b"/>
            <a:pathLst>
              <a:path w="480059">
                <a:moveTo>
                  <a:pt x="0" y="0"/>
                </a:moveTo>
                <a:lnTo>
                  <a:pt x="480059" y="0"/>
                </a:lnTo>
              </a:path>
            </a:pathLst>
          </a:custGeom>
          <a:ln w="15240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3" name="object 233"/>
          <p:cNvSpPr/>
          <p:nvPr/>
        </p:nvSpPr>
        <p:spPr>
          <a:xfrm>
            <a:off x="9141002" y="7057111"/>
            <a:ext cx="0" cy="323215"/>
          </a:xfrm>
          <a:custGeom>
            <a:avLst/>
            <a:gdLst/>
            <a:ahLst/>
            <a:cxnLst/>
            <a:rect l="l" t="t" r="r" b="b"/>
            <a:pathLst>
              <a:path h="323215">
                <a:moveTo>
                  <a:pt x="0" y="0"/>
                </a:moveTo>
                <a:lnTo>
                  <a:pt x="0" y="322896"/>
                </a:lnTo>
              </a:path>
            </a:pathLst>
          </a:custGeom>
          <a:ln w="1554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4" name="object 234"/>
          <p:cNvSpPr/>
          <p:nvPr/>
        </p:nvSpPr>
        <p:spPr>
          <a:xfrm>
            <a:off x="9014294" y="7049492"/>
            <a:ext cx="134620" cy="0"/>
          </a:xfrm>
          <a:custGeom>
            <a:avLst/>
            <a:gdLst/>
            <a:ahLst/>
            <a:cxnLst/>
            <a:rect l="l" t="t" r="r" b="b"/>
            <a:pathLst>
              <a:path w="134620">
                <a:moveTo>
                  <a:pt x="0" y="0"/>
                </a:moveTo>
                <a:lnTo>
                  <a:pt x="134480" y="0"/>
                </a:lnTo>
              </a:path>
            </a:pathLst>
          </a:custGeom>
          <a:ln w="15240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5" name="object 235"/>
          <p:cNvSpPr/>
          <p:nvPr/>
        </p:nvSpPr>
        <p:spPr>
          <a:xfrm>
            <a:off x="9077635" y="6608005"/>
            <a:ext cx="0" cy="401320"/>
          </a:xfrm>
          <a:custGeom>
            <a:avLst/>
            <a:gdLst/>
            <a:ahLst/>
            <a:cxnLst/>
            <a:rect l="l" t="t" r="r" b="b"/>
            <a:pathLst>
              <a:path h="401320">
                <a:moveTo>
                  <a:pt x="0" y="0"/>
                </a:moveTo>
                <a:lnTo>
                  <a:pt x="0" y="401320"/>
                </a:lnTo>
              </a:path>
            </a:pathLst>
          </a:custGeom>
          <a:ln w="1555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6" name="object 236"/>
          <p:cNvSpPr/>
          <p:nvPr/>
        </p:nvSpPr>
        <p:spPr>
          <a:xfrm>
            <a:off x="8789669" y="6600385"/>
            <a:ext cx="295910" cy="0"/>
          </a:xfrm>
          <a:custGeom>
            <a:avLst/>
            <a:gdLst/>
            <a:ahLst/>
            <a:cxnLst/>
            <a:rect l="l" t="t" r="r" b="b"/>
            <a:pathLst>
              <a:path w="295909">
                <a:moveTo>
                  <a:pt x="0" y="0"/>
                </a:moveTo>
                <a:lnTo>
                  <a:pt x="295744" y="0"/>
                </a:lnTo>
              </a:path>
            </a:pathLst>
          </a:custGeom>
          <a:ln w="15240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7" name="object 237"/>
          <p:cNvSpPr/>
          <p:nvPr/>
        </p:nvSpPr>
        <p:spPr>
          <a:xfrm>
            <a:off x="8585917" y="7111893"/>
            <a:ext cx="0" cy="268605"/>
          </a:xfrm>
          <a:custGeom>
            <a:avLst/>
            <a:gdLst/>
            <a:ahLst/>
            <a:cxnLst/>
            <a:rect l="l" t="t" r="r" b="b"/>
            <a:pathLst>
              <a:path h="268604">
                <a:moveTo>
                  <a:pt x="0" y="0"/>
                </a:moveTo>
                <a:lnTo>
                  <a:pt x="0" y="268114"/>
                </a:lnTo>
              </a:path>
            </a:pathLst>
          </a:custGeom>
          <a:ln w="1555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8" name="object 238"/>
          <p:cNvSpPr/>
          <p:nvPr/>
        </p:nvSpPr>
        <p:spPr>
          <a:xfrm>
            <a:off x="8578138" y="7104273"/>
            <a:ext cx="135890" cy="0"/>
          </a:xfrm>
          <a:custGeom>
            <a:avLst/>
            <a:gdLst/>
            <a:ahLst/>
            <a:cxnLst/>
            <a:rect l="l" t="t" r="r" b="b"/>
            <a:pathLst>
              <a:path w="135890">
                <a:moveTo>
                  <a:pt x="0" y="0"/>
                </a:moveTo>
                <a:lnTo>
                  <a:pt x="135801" y="0"/>
                </a:lnTo>
              </a:path>
            </a:pathLst>
          </a:custGeom>
          <a:ln w="15240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9" name="object 239"/>
          <p:cNvSpPr/>
          <p:nvPr/>
        </p:nvSpPr>
        <p:spPr>
          <a:xfrm>
            <a:off x="8698382" y="7080143"/>
            <a:ext cx="15875" cy="16510"/>
          </a:xfrm>
          <a:custGeom>
            <a:avLst/>
            <a:gdLst/>
            <a:ahLst/>
            <a:cxnLst/>
            <a:rect l="l" t="t" r="r" b="b"/>
            <a:pathLst>
              <a:path w="15875" h="16509">
                <a:moveTo>
                  <a:pt x="0" y="16510"/>
                </a:moveTo>
                <a:lnTo>
                  <a:pt x="15557" y="16510"/>
                </a:lnTo>
                <a:lnTo>
                  <a:pt x="15557" y="0"/>
                </a:lnTo>
                <a:lnTo>
                  <a:pt x="0" y="0"/>
                </a:lnTo>
                <a:lnTo>
                  <a:pt x="0" y="1651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0" name="object 240"/>
          <p:cNvSpPr/>
          <p:nvPr/>
        </p:nvSpPr>
        <p:spPr>
          <a:xfrm>
            <a:off x="8698382" y="7072523"/>
            <a:ext cx="173990" cy="0"/>
          </a:xfrm>
          <a:custGeom>
            <a:avLst/>
            <a:gdLst/>
            <a:ahLst/>
            <a:cxnLst/>
            <a:rect l="l" t="t" r="r" b="b"/>
            <a:pathLst>
              <a:path w="173990">
                <a:moveTo>
                  <a:pt x="0" y="0"/>
                </a:moveTo>
                <a:lnTo>
                  <a:pt x="173939" y="0"/>
                </a:lnTo>
              </a:path>
            </a:pathLst>
          </a:custGeom>
          <a:ln w="15240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1" name="object 241"/>
          <p:cNvSpPr/>
          <p:nvPr/>
        </p:nvSpPr>
        <p:spPr>
          <a:xfrm>
            <a:off x="8864542" y="7080460"/>
            <a:ext cx="0" cy="299720"/>
          </a:xfrm>
          <a:custGeom>
            <a:avLst/>
            <a:gdLst/>
            <a:ahLst/>
            <a:cxnLst/>
            <a:rect l="l" t="t" r="r" b="b"/>
            <a:pathLst>
              <a:path h="299720">
                <a:moveTo>
                  <a:pt x="0" y="0"/>
                </a:moveTo>
                <a:lnTo>
                  <a:pt x="0" y="299547"/>
                </a:lnTo>
              </a:path>
            </a:pathLst>
          </a:custGeom>
          <a:ln w="1555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2" name="object 242"/>
          <p:cNvSpPr/>
          <p:nvPr/>
        </p:nvSpPr>
        <p:spPr>
          <a:xfrm>
            <a:off x="4582350" y="5992088"/>
            <a:ext cx="195821" cy="189166"/>
          </a:xfrm>
          <a:prstGeom prst="rect">
            <a:avLst/>
          </a:prstGeom>
          <a:blipFill>
            <a:blip r:embed="rId2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3" name="object 243"/>
          <p:cNvSpPr/>
          <p:nvPr/>
        </p:nvSpPr>
        <p:spPr>
          <a:xfrm>
            <a:off x="4354855" y="6885415"/>
            <a:ext cx="0" cy="236220"/>
          </a:xfrm>
          <a:custGeom>
            <a:avLst/>
            <a:gdLst/>
            <a:ahLst/>
            <a:cxnLst/>
            <a:rect l="l" t="t" r="r" b="b"/>
            <a:pathLst>
              <a:path h="236220">
                <a:moveTo>
                  <a:pt x="0" y="0"/>
                </a:moveTo>
                <a:lnTo>
                  <a:pt x="0" y="236220"/>
                </a:lnTo>
              </a:path>
            </a:pathLst>
          </a:custGeom>
          <a:ln w="1554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4" name="object 244"/>
          <p:cNvSpPr/>
          <p:nvPr/>
        </p:nvSpPr>
        <p:spPr>
          <a:xfrm>
            <a:off x="4089920" y="6877795"/>
            <a:ext cx="273050" cy="0"/>
          </a:xfrm>
          <a:custGeom>
            <a:avLst/>
            <a:gdLst/>
            <a:ahLst/>
            <a:cxnLst/>
            <a:rect l="l" t="t" r="r" b="b"/>
            <a:pathLst>
              <a:path w="273050">
                <a:moveTo>
                  <a:pt x="0" y="0"/>
                </a:moveTo>
                <a:lnTo>
                  <a:pt x="272707" y="0"/>
                </a:lnTo>
              </a:path>
            </a:pathLst>
          </a:custGeom>
          <a:ln w="15240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5" name="object 245"/>
          <p:cNvSpPr/>
          <p:nvPr/>
        </p:nvSpPr>
        <p:spPr>
          <a:xfrm>
            <a:off x="2033771" y="6724230"/>
            <a:ext cx="0" cy="92710"/>
          </a:xfrm>
          <a:custGeom>
            <a:avLst/>
            <a:gdLst/>
            <a:ahLst/>
            <a:cxnLst/>
            <a:rect l="l" t="t" r="r" b="b"/>
            <a:pathLst>
              <a:path h="92709">
                <a:moveTo>
                  <a:pt x="0" y="0"/>
                </a:moveTo>
                <a:lnTo>
                  <a:pt x="0" y="92151"/>
                </a:lnTo>
              </a:path>
            </a:pathLst>
          </a:custGeom>
          <a:ln w="1728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6" name="object 246"/>
          <p:cNvSpPr/>
          <p:nvPr/>
        </p:nvSpPr>
        <p:spPr>
          <a:xfrm>
            <a:off x="2079847" y="6724230"/>
            <a:ext cx="0" cy="92710"/>
          </a:xfrm>
          <a:custGeom>
            <a:avLst/>
            <a:gdLst/>
            <a:ahLst/>
            <a:cxnLst/>
            <a:rect l="l" t="t" r="r" b="b"/>
            <a:pathLst>
              <a:path h="92709">
                <a:moveTo>
                  <a:pt x="0" y="0"/>
                </a:moveTo>
                <a:lnTo>
                  <a:pt x="0" y="92151"/>
                </a:lnTo>
              </a:path>
            </a:pathLst>
          </a:custGeom>
          <a:ln w="1728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7" name="object 247"/>
          <p:cNvSpPr/>
          <p:nvPr/>
        </p:nvSpPr>
        <p:spPr>
          <a:xfrm>
            <a:off x="2125922" y="6724230"/>
            <a:ext cx="0" cy="92710"/>
          </a:xfrm>
          <a:custGeom>
            <a:avLst/>
            <a:gdLst/>
            <a:ahLst/>
            <a:cxnLst/>
            <a:rect l="l" t="t" r="r" b="b"/>
            <a:pathLst>
              <a:path h="92709">
                <a:moveTo>
                  <a:pt x="0" y="0"/>
                </a:moveTo>
                <a:lnTo>
                  <a:pt x="0" y="92151"/>
                </a:lnTo>
              </a:path>
            </a:pathLst>
          </a:custGeom>
          <a:ln w="1728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8" name="object 248"/>
          <p:cNvSpPr/>
          <p:nvPr/>
        </p:nvSpPr>
        <p:spPr>
          <a:xfrm>
            <a:off x="2179199" y="6727114"/>
            <a:ext cx="0" cy="606425"/>
          </a:xfrm>
          <a:custGeom>
            <a:avLst/>
            <a:gdLst/>
            <a:ahLst/>
            <a:cxnLst/>
            <a:rect l="l" t="t" r="r" b="b"/>
            <a:pathLst>
              <a:path h="606425">
                <a:moveTo>
                  <a:pt x="0" y="0"/>
                </a:moveTo>
                <a:lnTo>
                  <a:pt x="0" y="606183"/>
                </a:lnTo>
              </a:path>
            </a:pathLst>
          </a:custGeom>
          <a:ln w="1728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9" name="object 249"/>
          <p:cNvSpPr/>
          <p:nvPr/>
        </p:nvSpPr>
        <p:spPr>
          <a:xfrm>
            <a:off x="2225275" y="6727114"/>
            <a:ext cx="0" cy="606425"/>
          </a:xfrm>
          <a:custGeom>
            <a:avLst/>
            <a:gdLst/>
            <a:ahLst/>
            <a:cxnLst/>
            <a:rect l="l" t="t" r="r" b="b"/>
            <a:pathLst>
              <a:path h="606425">
                <a:moveTo>
                  <a:pt x="0" y="0"/>
                </a:moveTo>
                <a:lnTo>
                  <a:pt x="0" y="606183"/>
                </a:lnTo>
              </a:path>
            </a:pathLst>
          </a:custGeom>
          <a:ln w="1728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0" name="object 250"/>
          <p:cNvSpPr/>
          <p:nvPr/>
        </p:nvSpPr>
        <p:spPr>
          <a:xfrm>
            <a:off x="2271356" y="6727114"/>
            <a:ext cx="0" cy="92710"/>
          </a:xfrm>
          <a:custGeom>
            <a:avLst/>
            <a:gdLst/>
            <a:ahLst/>
            <a:cxnLst/>
            <a:rect l="l" t="t" r="r" b="b"/>
            <a:pathLst>
              <a:path h="92709">
                <a:moveTo>
                  <a:pt x="0" y="0"/>
                </a:moveTo>
                <a:lnTo>
                  <a:pt x="0" y="92151"/>
                </a:lnTo>
              </a:path>
            </a:pathLst>
          </a:custGeom>
          <a:ln w="17272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1" name="object 251"/>
          <p:cNvSpPr/>
          <p:nvPr/>
        </p:nvSpPr>
        <p:spPr>
          <a:xfrm>
            <a:off x="2324627" y="6724230"/>
            <a:ext cx="0" cy="92710"/>
          </a:xfrm>
          <a:custGeom>
            <a:avLst/>
            <a:gdLst/>
            <a:ahLst/>
            <a:cxnLst/>
            <a:rect l="l" t="t" r="r" b="b"/>
            <a:pathLst>
              <a:path h="92709">
                <a:moveTo>
                  <a:pt x="0" y="0"/>
                </a:moveTo>
                <a:lnTo>
                  <a:pt x="0" y="92151"/>
                </a:lnTo>
              </a:path>
            </a:pathLst>
          </a:custGeom>
          <a:ln w="1728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2" name="object 252"/>
          <p:cNvSpPr/>
          <p:nvPr/>
        </p:nvSpPr>
        <p:spPr>
          <a:xfrm>
            <a:off x="2370702" y="6724230"/>
            <a:ext cx="0" cy="92710"/>
          </a:xfrm>
          <a:custGeom>
            <a:avLst/>
            <a:gdLst/>
            <a:ahLst/>
            <a:cxnLst/>
            <a:rect l="l" t="t" r="r" b="b"/>
            <a:pathLst>
              <a:path h="92709">
                <a:moveTo>
                  <a:pt x="0" y="0"/>
                </a:moveTo>
                <a:lnTo>
                  <a:pt x="0" y="92151"/>
                </a:lnTo>
              </a:path>
            </a:pathLst>
          </a:custGeom>
          <a:ln w="1728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3" name="object 253"/>
          <p:cNvSpPr/>
          <p:nvPr/>
        </p:nvSpPr>
        <p:spPr>
          <a:xfrm>
            <a:off x="2033771" y="6853821"/>
            <a:ext cx="0" cy="92710"/>
          </a:xfrm>
          <a:custGeom>
            <a:avLst/>
            <a:gdLst/>
            <a:ahLst/>
            <a:cxnLst/>
            <a:rect l="l" t="t" r="r" b="b"/>
            <a:pathLst>
              <a:path h="92709">
                <a:moveTo>
                  <a:pt x="0" y="0"/>
                </a:moveTo>
                <a:lnTo>
                  <a:pt x="0" y="92151"/>
                </a:lnTo>
              </a:path>
            </a:pathLst>
          </a:custGeom>
          <a:ln w="1728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4" name="object 254"/>
          <p:cNvSpPr/>
          <p:nvPr/>
        </p:nvSpPr>
        <p:spPr>
          <a:xfrm>
            <a:off x="2079847" y="6853821"/>
            <a:ext cx="0" cy="92710"/>
          </a:xfrm>
          <a:custGeom>
            <a:avLst/>
            <a:gdLst/>
            <a:ahLst/>
            <a:cxnLst/>
            <a:rect l="l" t="t" r="r" b="b"/>
            <a:pathLst>
              <a:path h="92709">
                <a:moveTo>
                  <a:pt x="0" y="0"/>
                </a:moveTo>
                <a:lnTo>
                  <a:pt x="0" y="92151"/>
                </a:lnTo>
              </a:path>
            </a:pathLst>
          </a:custGeom>
          <a:ln w="1728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5" name="object 255"/>
          <p:cNvSpPr/>
          <p:nvPr/>
        </p:nvSpPr>
        <p:spPr>
          <a:xfrm>
            <a:off x="2125922" y="6853821"/>
            <a:ext cx="0" cy="92710"/>
          </a:xfrm>
          <a:custGeom>
            <a:avLst/>
            <a:gdLst/>
            <a:ahLst/>
            <a:cxnLst/>
            <a:rect l="l" t="t" r="r" b="b"/>
            <a:pathLst>
              <a:path h="92709">
                <a:moveTo>
                  <a:pt x="0" y="0"/>
                </a:moveTo>
                <a:lnTo>
                  <a:pt x="0" y="92151"/>
                </a:lnTo>
              </a:path>
            </a:pathLst>
          </a:custGeom>
          <a:ln w="1728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6" name="object 256"/>
          <p:cNvSpPr/>
          <p:nvPr/>
        </p:nvSpPr>
        <p:spPr>
          <a:xfrm>
            <a:off x="2278551" y="6853821"/>
            <a:ext cx="0" cy="92710"/>
          </a:xfrm>
          <a:custGeom>
            <a:avLst/>
            <a:gdLst/>
            <a:ahLst/>
            <a:cxnLst/>
            <a:rect l="l" t="t" r="r" b="b"/>
            <a:pathLst>
              <a:path h="92709">
                <a:moveTo>
                  <a:pt x="0" y="0"/>
                </a:moveTo>
                <a:lnTo>
                  <a:pt x="0" y="92151"/>
                </a:lnTo>
              </a:path>
            </a:pathLst>
          </a:custGeom>
          <a:ln w="1728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7" name="object 257"/>
          <p:cNvSpPr/>
          <p:nvPr/>
        </p:nvSpPr>
        <p:spPr>
          <a:xfrm>
            <a:off x="2324627" y="6853821"/>
            <a:ext cx="0" cy="92710"/>
          </a:xfrm>
          <a:custGeom>
            <a:avLst/>
            <a:gdLst/>
            <a:ahLst/>
            <a:cxnLst/>
            <a:rect l="l" t="t" r="r" b="b"/>
            <a:pathLst>
              <a:path h="92709">
                <a:moveTo>
                  <a:pt x="0" y="0"/>
                </a:moveTo>
                <a:lnTo>
                  <a:pt x="0" y="92151"/>
                </a:lnTo>
              </a:path>
            </a:pathLst>
          </a:custGeom>
          <a:ln w="1728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8" name="object 258"/>
          <p:cNvSpPr/>
          <p:nvPr/>
        </p:nvSpPr>
        <p:spPr>
          <a:xfrm>
            <a:off x="2370702" y="6853821"/>
            <a:ext cx="0" cy="92710"/>
          </a:xfrm>
          <a:custGeom>
            <a:avLst/>
            <a:gdLst/>
            <a:ahLst/>
            <a:cxnLst/>
            <a:rect l="l" t="t" r="r" b="b"/>
            <a:pathLst>
              <a:path h="92709">
                <a:moveTo>
                  <a:pt x="0" y="0"/>
                </a:moveTo>
                <a:lnTo>
                  <a:pt x="0" y="92151"/>
                </a:lnTo>
              </a:path>
            </a:pathLst>
          </a:custGeom>
          <a:ln w="1728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9" name="object 259"/>
          <p:cNvSpPr/>
          <p:nvPr/>
        </p:nvSpPr>
        <p:spPr>
          <a:xfrm>
            <a:off x="2033771" y="6983412"/>
            <a:ext cx="0" cy="92710"/>
          </a:xfrm>
          <a:custGeom>
            <a:avLst/>
            <a:gdLst/>
            <a:ahLst/>
            <a:cxnLst/>
            <a:rect l="l" t="t" r="r" b="b"/>
            <a:pathLst>
              <a:path h="92709">
                <a:moveTo>
                  <a:pt x="0" y="0"/>
                </a:moveTo>
                <a:lnTo>
                  <a:pt x="0" y="92151"/>
                </a:lnTo>
              </a:path>
            </a:pathLst>
          </a:custGeom>
          <a:ln w="1728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0" name="object 260"/>
          <p:cNvSpPr/>
          <p:nvPr/>
        </p:nvSpPr>
        <p:spPr>
          <a:xfrm>
            <a:off x="2079847" y="6983412"/>
            <a:ext cx="0" cy="92710"/>
          </a:xfrm>
          <a:custGeom>
            <a:avLst/>
            <a:gdLst/>
            <a:ahLst/>
            <a:cxnLst/>
            <a:rect l="l" t="t" r="r" b="b"/>
            <a:pathLst>
              <a:path h="92709">
                <a:moveTo>
                  <a:pt x="0" y="0"/>
                </a:moveTo>
                <a:lnTo>
                  <a:pt x="0" y="92151"/>
                </a:lnTo>
              </a:path>
            </a:pathLst>
          </a:custGeom>
          <a:ln w="1728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1" name="object 261"/>
          <p:cNvSpPr/>
          <p:nvPr/>
        </p:nvSpPr>
        <p:spPr>
          <a:xfrm>
            <a:off x="2125922" y="6983412"/>
            <a:ext cx="0" cy="92710"/>
          </a:xfrm>
          <a:custGeom>
            <a:avLst/>
            <a:gdLst/>
            <a:ahLst/>
            <a:cxnLst/>
            <a:rect l="l" t="t" r="r" b="b"/>
            <a:pathLst>
              <a:path h="92709">
                <a:moveTo>
                  <a:pt x="0" y="0"/>
                </a:moveTo>
                <a:lnTo>
                  <a:pt x="0" y="92151"/>
                </a:lnTo>
              </a:path>
            </a:pathLst>
          </a:custGeom>
          <a:ln w="1728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2" name="object 262"/>
          <p:cNvSpPr/>
          <p:nvPr/>
        </p:nvSpPr>
        <p:spPr>
          <a:xfrm>
            <a:off x="2278551" y="6983412"/>
            <a:ext cx="0" cy="92710"/>
          </a:xfrm>
          <a:custGeom>
            <a:avLst/>
            <a:gdLst/>
            <a:ahLst/>
            <a:cxnLst/>
            <a:rect l="l" t="t" r="r" b="b"/>
            <a:pathLst>
              <a:path h="92709">
                <a:moveTo>
                  <a:pt x="0" y="0"/>
                </a:moveTo>
                <a:lnTo>
                  <a:pt x="0" y="92151"/>
                </a:lnTo>
              </a:path>
            </a:pathLst>
          </a:custGeom>
          <a:ln w="1728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3" name="object 263"/>
          <p:cNvSpPr/>
          <p:nvPr/>
        </p:nvSpPr>
        <p:spPr>
          <a:xfrm>
            <a:off x="2324627" y="6983412"/>
            <a:ext cx="0" cy="92710"/>
          </a:xfrm>
          <a:custGeom>
            <a:avLst/>
            <a:gdLst/>
            <a:ahLst/>
            <a:cxnLst/>
            <a:rect l="l" t="t" r="r" b="b"/>
            <a:pathLst>
              <a:path h="92709">
                <a:moveTo>
                  <a:pt x="0" y="0"/>
                </a:moveTo>
                <a:lnTo>
                  <a:pt x="0" y="92151"/>
                </a:lnTo>
              </a:path>
            </a:pathLst>
          </a:custGeom>
          <a:ln w="1728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4" name="object 264"/>
          <p:cNvSpPr/>
          <p:nvPr/>
        </p:nvSpPr>
        <p:spPr>
          <a:xfrm>
            <a:off x="2370702" y="6983412"/>
            <a:ext cx="0" cy="92710"/>
          </a:xfrm>
          <a:custGeom>
            <a:avLst/>
            <a:gdLst/>
            <a:ahLst/>
            <a:cxnLst/>
            <a:rect l="l" t="t" r="r" b="b"/>
            <a:pathLst>
              <a:path h="92709">
                <a:moveTo>
                  <a:pt x="0" y="0"/>
                </a:moveTo>
                <a:lnTo>
                  <a:pt x="0" y="92151"/>
                </a:lnTo>
              </a:path>
            </a:pathLst>
          </a:custGeom>
          <a:ln w="1728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5" name="object 265"/>
          <p:cNvSpPr/>
          <p:nvPr/>
        </p:nvSpPr>
        <p:spPr>
          <a:xfrm>
            <a:off x="2033771" y="7113003"/>
            <a:ext cx="0" cy="92710"/>
          </a:xfrm>
          <a:custGeom>
            <a:avLst/>
            <a:gdLst/>
            <a:ahLst/>
            <a:cxnLst/>
            <a:rect l="l" t="t" r="r" b="b"/>
            <a:pathLst>
              <a:path h="92709">
                <a:moveTo>
                  <a:pt x="0" y="0"/>
                </a:moveTo>
                <a:lnTo>
                  <a:pt x="0" y="92151"/>
                </a:lnTo>
              </a:path>
            </a:pathLst>
          </a:custGeom>
          <a:ln w="1728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6" name="object 266"/>
          <p:cNvSpPr/>
          <p:nvPr/>
        </p:nvSpPr>
        <p:spPr>
          <a:xfrm>
            <a:off x="2079847" y="7113003"/>
            <a:ext cx="0" cy="92710"/>
          </a:xfrm>
          <a:custGeom>
            <a:avLst/>
            <a:gdLst/>
            <a:ahLst/>
            <a:cxnLst/>
            <a:rect l="l" t="t" r="r" b="b"/>
            <a:pathLst>
              <a:path h="92709">
                <a:moveTo>
                  <a:pt x="0" y="0"/>
                </a:moveTo>
                <a:lnTo>
                  <a:pt x="0" y="92151"/>
                </a:lnTo>
              </a:path>
            </a:pathLst>
          </a:custGeom>
          <a:ln w="1728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7" name="object 267"/>
          <p:cNvSpPr/>
          <p:nvPr/>
        </p:nvSpPr>
        <p:spPr>
          <a:xfrm>
            <a:off x="2125922" y="7113003"/>
            <a:ext cx="0" cy="92710"/>
          </a:xfrm>
          <a:custGeom>
            <a:avLst/>
            <a:gdLst/>
            <a:ahLst/>
            <a:cxnLst/>
            <a:rect l="l" t="t" r="r" b="b"/>
            <a:pathLst>
              <a:path h="92709">
                <a:moveTo>
                  <a:pt x="0" y="0"/>
                </a:moveTo>
                <a:lnTo>
                  <a:pt x="0" y="92151"/>
                </a:lnTo>
              </a:path>
            </a:pathLst>
          </a:custGeom>
          <a:ln w="1728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8" name="object 268"/>
          <p:cNvSpPr/>
          <p:nvPr/>
        </p:nvSpPr>
        <p:spPr>
          <a:xfrm>
            <a:off x="2278551" y="7113003"/>
            <a:ext cx="0" cy="92710"/>
          </a:xfrm>
          <a:custGeom>
            <a:avLst/>
            <a:gdLst/>
            <a:ahLst/>
            <a:cxnLst/>
            <a:rect l="l" t="t" r="r" b="b"/>
            <a:pathLst>
              <a:path h="92709">
                <a:moveTo>
                  <a:pt x="0" y="0"/>
                </a:moveTo>
                <a:lnTo>
                  <a:pt x="0" y="92151"/>
                </a:lnTo>
              </a:path>
            </a:pathLst>
          </a:custGeom>
          <a:ln w="1728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9" name="object 269"/>
          <p:cNvSpPr/>
          <p:nvPr/>
        </p:nvSpPr>
        <p:spPr>
          <a:xfrm>
            <a:off x="2324627" y="7113003"/>
            <a:ext cx="0" cy="92710"/>
          </a:xfrm>
          <a:custGeom>
            <a:avLst/>
            <a:gdLst/>
            <a:ahLst/>
            <a:cxnLst/>
            <a:rect l="l" t="t" r="r" b="b"/>
            <a:pathLst>
              <a:path h="92709">
                <a:moveTo>
                  <a:pt x="0" y="0"/>
                </a:moveTo>
                <a:lnTo>
                  <a:pt x="0" y="92151"/>
                </a:lnTo>
              </a:path>
            </a:pathLst>
          </a:custGeom>
          <a:ln w="1728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0" name="object 270"/>
          <p:cNvSpPr/>
          <p:nvPr/>
        </p:nvSpPr>
        <p:spPr>
          <a:xfrm>
            <a:off x="2370702" y="7113003"/>
            <a:ext cx="0" cy="92710"/>
          </a:xfrm>
          <a:custGeom>
            <a:avLst/>
            <a:gdLst/>
            <a:ahLst/>
            <a:cxnLst/>
            <a:rect l="l" t="t" r="r" b="b"/>
            <a:pathLst>
              <a:path h="92709">
                <a:moveTo>
                  <a:pt x="0" y="0"/>
                </a:moveTo>
                <a:lnTo>
                  <a:pt x="0" y="92151"/>
                </a:lnTo>
              </a:path>
            </a:pathLst>
          </a:custGeom>
          <a:ln w="1728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1" name="object 271"/>
          <p:cNvSpPr/>
          <p:nvPr/>
        </p:nvSpPr>
        <p:spPr>
          <a:xfrm>
            <a:off x="2033771" y="7242581"/>
            <a:ext cx="0" cy="92710"/>
          </a:xfrm>
          <a:custGeom>
            <a:avLst/>
            <a:gdLst/>
            <a:ahLst/>
            <a:cxnLst/>
            <a:rect l="l" t="t" r="r" b="b"/>
            <a:pathLst>
              <a:path h="92709">
                <a:moveTo>
                  <a:pt x="0" y="0"/>
                </a:moveTo>
                <a:lnTo>
                  <a:pt x="0" y="92151"/>
                </a:lnTo>
              </a:path>
            </a:pathLst>
          </a:custGeom>
          <a:ln w="1728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2" name="object 272"/>
          <p:cNvSpPr/>
          <p:nvPr/>
        </p:nvSpPr>
        <p:spPr>
          <a:xfrm>
            <a:off x="2079847" y="7242581"/>
            <a:ext cx="0" cy="92710"/>
          </a:xfrm>
          <a:custGeom>
            <a:avLst/>
            <a:gdLst/>
            <a:ahLst/>
            <a:cxnLst/>
            <a:rect l="l" t="t" r="r" b="b"/>
            <a:pathLst>
              <a:path h="92709">
                <a:moveTo>
                  <a:pt x="0" y="0"/>
                </a:moveTo>
                <a:lnTo>
                  <a:pt x="0" y="92151"/>
                </a:lnTo>
              </a:path>
            </a:pathLst>
          </a:custGeom>
          <a:ln w="1728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3" name="object 273"/>
          <p:cNvSpPr/>
          <p:nvPr/>
        </p:nvSpPr>
        <p:spPr>
          <a:xfrm>
            <a:off x="2125922" y="7242581"/>
            <a:ext cx="0" cy="92710"/>
          </a:xfrm>
          <a:custGeom>
            <a:avLst/>
            <a:gdLst/>
            <a:ahLst/>
            <a:cxnLst/>
            <a:rect l="l" t="t" r="r" b="b"/>
            <a:pathLst>
              <a:path h="92709">
                <a:moveTo>
                  <a:pt x="0" y="0"/>
                </a:moveTo>
                <a:lnTo>
                  <a:pt x="0" y="92151"/>
                </a:lnTo>
              </a:path>
            </a:pathLst>
          </a:custGeom>
          <a:ln w="1728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4" name="object 274"/>
          <p:cNvSpPr/>
          <p:nvPr/>
        </p:nvSpPr>
        <p:spPr>
          <a:xfrm>
            <a:off x="2278551" y="7242581"/>
            <a:ext cx="0" cy="92710"/>
          </a:xfrm>
          <a:custGeom>
            <a:avLst/>
            <a:gdLst/>
            <a:ahLst/>
            <a:cxnLst/>
            <a:rect l="l" t="t" r="r" b="b"/>
            <a:pathLst>
              <a:path h="92709">
                <a:moveTo>
                  <a:pt x="0" y="0"/>
                </a:moveTo>
                <a:lnTo>
                  <a:pt x="0" y="92151"/>
                </a:lnTo>
              </a:path>
            </a:pathLst>
          </a:custGeom>
          <a:ln w="1728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5" name="object 275"/>
          <p:cNvSpPr/>
          <p:nvPr/>
        </p:nvSpPr>
        <p:spPr>
          <a:xfrm>
            <a:off x="2324627" y="7242581"/>
            <a:ext cx="0" cy="92710"/>
          </a:xfrm>
          <a:custGeom>
            <a:avLst/>
            <a:gdLst/>
            <a:ahLst/>
            <a:cxnLst/>
            <a:rect l="l" t="t" r="r" b="b"/>
            <a:pathLst>
              <a:path h="92709">
                <a:moveTo>
                  <a:pt x="0" y="0"/>
                </a:moveTo>
                <a:lnTo>
                  <a:pt x="0" y="92151"/>
                </a:lnTo>
              </a:path>
            </a:pathLst>
          </a:custGeom>
          <a:ln w="1728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6" name="object 276"/>
          <p:cNvSpPr/>
          <p:nvPr/>
        </p:nvSpPr>
        <p:spPr>
          <a:xfrm>
            <a:off x="2370702" y="7242581"/>
            <a:ext cx="0" cy="92710"/>
          </a:xfrm>
          <a:custGeom>
            <a:avLst/>
            <a:gdLst/>
            <a:ahLst/>
            <a:cxnLst/>
            <a:rect l="l" t="t" r="r" b="b"/>
            <a:pathLst>
              <a:path h="92709">
                <a:moveTo>
                  <a:pt x="0" y="0"/>
                </a:moveTo>
                <a:lnTo>
                  <a:pt x="0" y="92151"/>
                </a:lnTo>
              </a:path>
            </a:pathLst>
          </a:custGeom>
          <a:ln w="1728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7" name="object 277"/>
          <p:cNvSpPr/>
          <p:nvPr/>
        </p:nvSpPr>
        <p:spPr>
          <a:xfrm>
            <a:off x="1748675" y="7030199"/>
            <a:ext cx="73660" cy="25400"/>
          </a:xfrm>
          <a:custGeom>
            <a:avLst/>
            <a:gdLst/>
            <a:ahLst/>
            <a:cxnLst/>
            <a:rect l="l" t="t" r="r" b="b"/>
            <a:pathLst>
              <a:path w="73660" h="25400">
                <a:moveTo>
                  <a:pt x="73431" y="25196"/>
                </a:moveTo>
                <a:lnTo>
                  <a:pt x="0" y="25196"/>
                </a:lnTo>
                <a:lnTo>
                  <a:pt x="0" y="0"/>
                </a:lnTo>
                <a:lnTo>
                  <a:pt x="73431" y="0"/>
                </a:lnTo>
                <a:lnTo>
                  <a:pt x="73431" y="2519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8" name="object 278"/>
          <p:cNvSpPr/>
          <p:nvPr/>
        </p:nvSpPr>
        <p:spPr>
          <a:xfrm>
            <a:off x="1849475" y="7030199"/>
            <a:ext cx="73660" cy="25400"/>
          </a:xfrm>
          <a:custGeom>
            <a:avLst/>
            <a:gdLst/>
            <a:ahLst/>
            <a:cxnLst/>
            <a:rect l="l" t="t" r="r" b="b"/>
            <a:pathLst>
              <a:path w="73660" h="25400">
                <a:moveTo>
                  <a:pt x="73431" y="25196"/>
                </a:moveTo>
                <a:lnTo>
                  <a:pt x="0" y="25196"/>
                </a:lnTo>
                <a:lnTo>
                  <a:pt x="0" y="0"/>
                </a:lnTo>
                <a:lnTo>
                  <a:pt x="73431" y="0"/>
                </a:lnTo>
                <a:lnTo>
                  <a:pt x="73431" y="2519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9" name="object 279"/>
          <p:cNvSpPr/>
          <p:nvPr/>
        </p:nvSpPr>
        <p:spPr>
          <a:xfrm>
            <a:off x="1748675" y="7100392"/>
            <a:ext cx="73660" cy="25400"/>
          </a:xfrm>
          <a:custGeom>
            <a:avLst/>
            <a:gdLst/>
            <a:ahLst/>
            <a:cxnLst/>
            <a:rect l="l" t="t" r="r" b="b"/>
            <a:pathLst>
              <a:path w="73660" h="25400">
                <a:moveTo>
                  <a:pt x="73431" y="25196"/>
                </a:moveTo>
                <a:lnTo>
                  <a:pt x="0" y="25196"/>
                </a:lnTo>
                <a:lnTo>
                  <a:pt x="0" y="0"/>
                </a:lnTo>
                <a:lnTo>
                  <a:pt x="73431" y="0"/>
                </a:lnTo>
                <a:lnTo>
                  <a:pt x="73431" y="2519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0" name="object 280"/>
          <p:cNvSpPr/>
          <p:nvPr/>
        </p:nvSpPr>
        <p:spPr>
          <a:xfrm>
            <a:off x="1849475" y="7100392"/>
            <a:ext cx="73660" cy="25400"/>
          </a:xfrm>
          <a:custGeom>
            <a:avLst/>
            <a:gdLst/>
            <a:ahLst/>
            <a:cxnLst/>
            <a:rect l="l" t="t" r="r" b="b"/>
            <a:pathLst>
              <a:path w="73660" h="25400">
                <a:moveTo>
                  <a:pt x="73431" y="25196"/>
                </a:moveTo>
                <a:lnTo>
                  <a:pt x="0" y="25196"/>
                </a:lnTo>
                <a:lnTo>
                  <a:pt x="0" y="0"/>
                </a:lnTo>
                <a:lnTo>
                  <a:pt x="73431" y="0"/>
                </a:lnTo>
                <a:lnTo>
                  <a:pt x="73431" y="2519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1" name="object 281"/>
          <p:cNvSpPr/>
          <p:nvPr/>
        </p:nvSpPr>
        <p:spPr>
          <a:xfrm>
            <a:off x="1748675" y="7170597"/>
            <a:ext cx="73660" cy="25400"/>
          </a:xfrm>
          <a:custGeom>
            <a:avLst/>
            <a:gdLst/>
            <a:ahLst/>
            <a:cxnLst/>
            <a:rect l="l" t="t" r="r" b="b"/>
            <a:pathLst>
              <a:path w="73660" h="25400">
                <a:moveTo>
                  <a:pt x="73431" y="25196"/>
                </a:moveTo>
                <a:lnTo>
                  <a:pt x="0" y="25196"/>
                </a:lnTo>
                <a:lnTo>
                  <a:pt x="0" y="0"/>
                </a:lnTo>
                <a:lnTo>
                  <a:pt x="73431" y="0"/>
                </a:lnTo>
                <a:lnTo>
                  <a:pt x="73431" y="2519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2" name="object 282"/>
          <p:cNvSpPr/>
          <p:nvPr/>
        </p:nvSpPr>
        <p:spPr>
          <a:xfrm>
            <a:off x="1849475" y="7170597"/>
            <a:ext cx="73660" cy="25400"/>
          </a:xfrm>
          <a:custGeom>
            <a:avLst/>
            <a:gdLst/>
            <a:ahLst/>
            <a:cxnLst/>
            <a:rect l="l" t="t" r="r" b="b"/>
            <a:pathLst>
              <a:path w="73660" h="25400">
                <a:moveTo>
                  <a:pt x="73431" y="25196"/>
                </a:moveTo>
                <a:lnTo>
                  <a:pt x="0" y="25196"/>
                </a:lnTo>
                <a:lnTo>
                  <a:pt x="0" y="0"/>
                </a:lnTo>
                <a:lnTo>
                  <a:pt x="73431" y="0"/>
                </a:lnTo>
                <a:lnTo>
                  <a:pt x="73431" y="2519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3" name="object 283"/>
          <p:cNvSpPr/>
          <p:nvPr/>
        </p:nvSpPr>
        <p:spPr>
          <a:xfrm>
            <a:off x="1748675" y="7240790"/>
            <a:ext cx="73660" cy="25400"/>
          </a:xfrm>
          <a:custGeom>
            <a:avLst/>
            <a:gdLst/>
            <a:ahLst/>
            <a:cxnLst/>
            <a:rect l="l" t="t" r="r" b="b"/>
            <a:pathLst>
              <a:path w="73660" h="25400">
                <a:moveTo>
                  <a:pt x="73431" y="25196"/>
                </a:moveTo>
                <a:lnTo>
                  <a:pt x="0" y="25196"/>
                </a:lnTo>
                <a:lnTo>
                  <a:pt x="0" y="0"/>
                </a:lnTo>
                <a:lnTo>
                  <a:pt x="73431" y="0"/>
                </a:lnTo>
                <a:lnTo>
                  <a:pt x="73431" y="2519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4" name="object 284"/>
          <p:cNvSpPr/>
          <p:nvPr/>
        </p:nvSpPr>
        <p:spPr>
          <a:xfrm>
            <a:off x="1849475" y="7240790"/>
            <a:ext cx="73660" cy="25400"/>
          </a:xfrm>
          <a:custGeom>
            <a:avLst/>
            <a:gdLst/>
            <a:ahLst/>
            <a:cxnLst/>
            <a:rect l="l" t="t" r="r" b="b"/>
            <a:pathLst>
              <a:path w="73660" h="25400">
                <a:moveTo>
                  <a:pt x="73431" y="25196"/>
                </a:moveTo>
                <a:lnTo>
                  <a:pt x="0" y="25196"/>
                </a:lnTo>
                <a:lnTo>
                  <a:pt x="0" y="0"/>
                </a:lnTo>
                <a:lnTo>
                  <a:pt x="73431" y="0"/>
                </a:lnTo>
                <a:lnTo>
                  <a:pt x="73431" y="2519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5" name="object 285"/>
          <p:cNvSpPr/>
          <p:nvPr/>
        </p:nvSpPr>
        <p:spPr>
          <a:xfrm>
            <a:off x="1748675" y="7310983"/>
            <a:ext cx="73660" cy="25400"/>
          </a:xfrm>
          <a:custGeom>
            <a:avLst/>
            <a:gdLst/>
            <a:ahLst/>
            <a:cxnLst/>
            <a:rect l="l" t="t" r="r" b="b"/>
            <a:pathLst>
              <a:path w="73660" h="25400">
                <a:moveTo>
                  <a:pt x="73431" y="25196"/>
                </a:moveTo>
                <a:lnTo>
                  <a:pt x="0" y="25196"/>
                </a:lnTo>
                <a:lnTo>
                  <a:pt x="0" y="0"/>
                </a:lnTo>
                <a:lnTo>
                  <a:pt x="73431" y="0"/>
                </a:lnTo>
                <a:lnTo>
                  <a:pt x="73431" y="2519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6" name="object 286"/>
          <p:cNvSpPr/>
          <p:nvPr/>
        </p:nvSpPr>
        <p:spPr>
          <a:xfrm>
            <a:off x="1849475" y="7310983"/>
            <a:ext cx="73660" cy="25400"/>
          </a:xfrm>
          <a:custGeom>
            <a:avLst/>
            <a:gdLst/>
            <a:ahLst/>
            <a:cxnLst/>
            <a:rect l="l" t="t" r="r" b="b"/>
            <a:pathLst>
              <a:path w="73660" h="25400">
                <a:moveTo>
                  <a:pt x="73431" y="25196"/>
                </a:moveTo>
                <a:lnTo>
                  <a:pt x="0" y="25196"/>
                </a:lnTo>
                <a:lnTo>
                  <a:pt x="0" y="0"/>
                </a:lnTo>
                <a:lnTo>
                  <a:pt x="73431" y="0"/>
                </a:lnTo>
                <a:lnTo>
                  <a:pt x="73431" y="2519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7" name="object 287"/>
          <p:cNvSpPr/>
          <p:nvPr/>
        </p:nvSpPr>
        <p:spPr>
          <a:xfrm>
            <a:off x="2611158" y="6338354"/>
            <a:ext cx="0" cy="297180"/>
          </a:xfrm>
          <a:custGeom>
            <a:avLst/>
            <a:gdLst/>
            <a:ahLst/>
            <a:cxnLst/>
            <a:rect l="l" t="t" r="r" b="b"/>
            <a:pathLst>
              <a:path h="297179">
                <a:moveTo>
                  <a:pt x="0" y="0"/>
                </a:moveTo>
                <a:lnTo>
                  <a:pt x="0" y="296608"/>
                </a:lnTo>
              </a:path>
            </a:pathLst>
          </a:custGeom>
          <a:ln w="14401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8" name="object 288"/>
          <p:cNvSpPr/>
          <p:nvPr/>
        </p:nvSpPr>
        <p:spPr>
          <a:xfrm>
            <a:off x="2483015" y="6784708"/>
            <a:ext cx="31750" cy="31750"/>
          </a:xfrm>
          <a:custGeom>
            <a:avLst/>
            <a:gdLst/>
            <a:ahLst/>
            <a:cxnLst/>
            <a:rect l="l" t="t" r="r" b="b"/>
            <a:pathLst>
              <a:path w="31750" h="31750">
                <a:moveTo>
                  <a:pt x="31673" y="31673"/>
                </a:moveTo>
                <a:lnTo>
                  <a:pt x="0" y="31673"/>
                </a:lnTo>
                <a:lnTo>
                  <a:pt x="0" y="0"/>
                </a:lnTo>
                <a:lnTo>
                  <a:pt x="31673" y="0"/>
                </a:lnTo>
                <a:lnTo>
                  <a:pt x="31673" y="31673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9" name="object 289"/>
          <p:cNvSpPr/>
          <p:nvPr/>
        </p:nvSpPr>
        <p:spPr>
          <a:xfrm>
            <a:off x="2575890" y="6784708"/>
            <a:ext cx="31750" cy="31750"/>
          </a:xfrm>
          <a:custGeom>
            <a:avLst/>
            <a:gdLst/>
            <a:ahLst/>
            <a:cxnLst/>
            <a:rect l="l" t="t" r="r" b="b"/>
            <a:pathLst>
              <a:path w="31750" h="31750">
                <a:moveTo>
                  <a:pt x="31673" y="31673"/>
                </a:moveTo>
                <a:lnTo>
                  <a:pt x="0" y="31673"/>
                </a:lnTo>
                <a:lnTo>
                  <a:pt x="0" y="0"/>
                </a:lnTo>
                <a:lnTo>
                  <a:pt x="31673" y="0"/>
                </a:lnTo>
                <a:lnTo>
                  <a:pt x="31673" y="31673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0" name="object 290"/>
          <p:cNvSpPr/>
          <p:nvPr/>
        </p:nvSpPr>
        <p:spPr>
          <a:xfrm>
            <a:off x="2668765" y="6784708"/>
            <a:ext cx="31750" cy="31750"/>
          </a:xfrm>
          <a:custGeom>
            <a:avLst/>
            <a:gdLst/>
            <a:ahLst/>
            <a:cxnLst/>
            <a:rect l="l" t="t" r="r" b="b"/>
            <a:pathLst>
              <a:path w="31750" h="31750">
                <a:moveTo>
                  <a:pt x="31673" y="31673"/>
                </a:moveTo>
                <a:lnTo>
                  <a:pt x="0" y="31673"/>
                </a:lnTo>
                <a:lnTo>
                  <a:pt x="0" y="0"/>
                </a:lnTo>
                <a:lnTo>
                  <a:pt x="31673" y="0"/>
                </a:lnTo>
                <a:lnTo>
                  <a:pt x="31673" y="31673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1" name="object 291"/>
          <p:cNvSpPr/>
          <p:nvPr/>
        </p:nvSpPr>
        <p:spPr>
          <a:xfrm>
            <a:off x="2761627" y="6784708"/>
            <a:ext cx="31750" cy="31750"/>
          </a:xfrm>
          <a:custGeom>
            <a:avLst/>
            <a:gdLst/>
            <a:ahLst/>
            <a:cxnLst/>
            <a:rect l="l" t="t" r="r" b="b"/>
            <a:pathLst>
              <a:path w="31750" h="31750">
                <a:moveTo>
                  <a:pt x="31673" y="31673"/>
                </a:moveTo>
                <a:lnTo>
                  <a:pt x="0" y="31673"/>
                </a:lnTo>
                <a:lnTo>
                  <a:pt x="0" y="0"/>
                </a:lnTo>
                <a:lnTo>
                  <a:pt x="31673" y="0"/>
                </a:lnTo>
                <a:lnTo>
                  <a:pt x="31673" y="31673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2" name="object 292"/>
          <p:cNvSpPr/>
          <p:nvPr/>
        </p:nvSpPr>
        <p:spPr>
          <a:xfrm>
            <a:off x="2474372" y="6836536"/>
            <a:ext cx="0" cy="163195"/>
          </a:xfrm>
          <a:custGeom>
            <a:avLst/>
            <a:gdLst/>
            <a:ahLst/>
            <a:cxnLst/>
            <a:rect l="l" t="t" r="r" b="b"/>
            <a:pathLst>
              <a:path h="163195">
                <a:moveTo>
                  <a:pt x="0" y="0"/>
                </a:moveTo>
                <a:lnTo>
                  <a:pt x="0" y="163068"/>
                </a:lnTo>
              </a:path>
            </a:pathLst>
          </a:custGeom>
          <a:ln w="1728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3" name="object 293"/>
          <p:cNvSpPr/>
          <p:nvPr/>
        </p:nvSpPr>
        <p:spPr>
          <a:xfrm>
            <a:off x="2514688" y="6836536"/>
            <a:ext cx="0" cy="163195"/>
          </a:xfrm>
          <a:custGeom>
            <a:avLst/>
            <a:gdLst/>
            <a:ahLst/>
            <a:cxnLst/>
            <a:rect l="l" t="t" r="r" b="b"/>
            <a:pathLst>
              <a:path h="163195">
                <a:moveTo>
                  <a:pt x="0" y="0"/>
                </a:moveTo>
                <a:lnTo>
                  <a:pt x="0" y="163068"/>
                </a:lnTo>
              </a:path>
            </a:pathLst>
          </a:custGeom>
          <a:ln w="17272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4" name="object 294"/>
          <p:cNvSpPr/>
          <p:nvPr/>
        </p:nvSpPr>
        <p:spPr>
          <a:xfrm>
            <a:off x="2555005" y="6836536"/>
            <a:ext cx="0" cy="163195"/>
          </a:xfrm>
          <a:custGeom>
            <a:avLst/>
            <a:gdLst/>
            <a:ahLst/>
            <a:cxnLst/>
            <a:rect l="l" t="t" r="r" b="b"/>
            <a:pathLst>
              <a:path h="163195">
                <a:moveTo>
                  <a:pt x="0" y="0"/>
                </a:moveTo>
                <a:lnTo>
                  <a:pt x="0" y="163068"/>
                </a:lnTo>
              </a:path>
            </a:pathLst>
          </a:custGeom>
          <a:ln w="1728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5" name="object 295"/>
          <p:cNvSpPr/>
          <p:nvPr/>
        </p:nvSpPr>
        <p:spPr>
          <a:xfrm>
            <a:off x="2595314" y="6836536"/>
            <a:ext cx="0" cy="163195"/>
          </a:xfrm>
          <a:custGeom>
            <a:avLst/>
            <a:gdLst/>
            <a:ahLst/>
            <a:cxnLst/>
            <a:rect l="l" t="t" r="r" b="b"/>
            <a:pathLst>
              <a:path h="163195">
                <a:moveTo>
                  <a:pt x="0" y="0"/>
                </a:moveTo>
                <a:lnTo>
                  <a:pt x="0" y="163068"/>
                </a:lnTo>
              </a:path>
            </a:pathLst>
          </a:custGeom>
          <a:ln w="1728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6" name="object 296"/>
          <p:cNvSpPr/>
          <p:nvPr/>
        </p:nvSpPr>
        <p:spPr>
          <a:xfrm>
            <a:off x="2635637" y="6836536"/>
            <a:ext cx="0" cy="163195"/>
          </a:xfrm>
          <a:custGeom>
            <a:avLst/>
            <a:gdLst/>
            <a:ahLst/>
            <a:cxnLst/>
            <a:rect l="l" t="t" r="r" b="b"/>
            <a:pathLst>
              <a:path h="163195">
                <a:moveTo>
                  <a:pt x="0" y="0"/>
                </a:moveTo>
                <a:lnTo>
                  <a:pt x="0" y="163068"/>
                </a:lnTo>
              </a:path>
            </a:pathLst>
          </a:custGeom>
          <a:ln w="1728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7" name="object 297"/>
          <p:cNvSpPr/>
          <p:nvPr/>
        </p:nvSpPr>
        <p:spPr>
          <a:xfrm>
            <a:off x="2675947" y="6836536"/>
            <a:ext cx="0" cy="163195"/>
          </a:xfrm>
          <a:custGeom>
            <a:avLst/>
            <a:gdLst/>
            <a:ahLst/>
            <a:cxnLst/>
            <a:rect l="l" t="t" r="r" b="b"/>
            <a:pathLst>
              <a:path h="163195">
                <a:moveTo>
                  <a:pt x="0" y="0"/>
                </a:moveTo>
                <a:lnTo>
                  <a:pt x="0" y="163068"/>
                </a:lnTo>
              </a:path>
            </a:pathLst>
          </a:custGeom>
          <a:ln w="1728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8" name="object 298"/>
          <p:cNvSpPr/>
          <p:nvPr/>
        </p:nvSpPr>
        <p:spPr>
          <a:xfrm>
            <a:off x="2716269" y="6836536"/>
            <a:ext cx="0" cy="163195"/>
          </a:xfrm>
          <a:custGeom>
            <a:avLst/>
            <a:gdLst/>
            <a:ahLst/>
            <a:cxnLst/>
            <a:rect l="l" t="t" r="r" b="b"/>
            <a:pathLst>
              <a:path h="163195">
                <a:moveTo>
                  <a:pt x="0" y="0"/>
                </a:moveTo>
                <a:lnTo>
                  <a:pt x="0" y="163068"/>
                </a:lnTo>
              </a:path>
            </a:pathLst>
          </a:custGeom>
          <a:ln w="1728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9" name="object 299"/>
          <p:cNvSpPr/>
          <p:nvPr/>
        </p:nvSpPr>
        <p:spPr>
          <a:xfrm>
            <a:off x="2756592" y="6836536"/>
            <a:ext cx="0" cy="163195"/>
          </a:xfrm>
          <a:custGeom>
            <a:avLst/>
            <a:gdLst/>
            <a:ahLst/>
            <a:cxnLst/>
            <a:rect l="l" t="t" r="r" b="b"/>
            <a:pathLst>
              <a:path h="163195">
                <a:moveTo>
                  <a:pt x="0" y="0"/>
                </a:moveTo>
                <a:lnTo>
                  <a:pt x="0" y="163068"/>
                </a:lnTo>
              </a:path>
            </a:pathLst>
          </a:custGeom>
          <a:ln w="1728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0" name="object 300"/>
          <p:cNvSpPr/>
          <p:nvPr/>
        </p:nvSpPr>
        <p:spPr>
          <a:xfrm>
            <a:off x="2796901" y="6836536"/>
            <a:ext cx="0" cy="163195"/>
          </a:xfrm>
          <a:custGeom>
            <a:avLst/>
            <a:gdLst/>
            <a:ahLst/>
            <a:cxnLst/>
            <a:rect l="l" t="t" r="r" b="b"/>
            <a:pathLst>
              <a:path h="163195">
                <a:moveTo>
                  <a:pt x="0" y="0"/>
                </a:moveTo>
                <a:lnTo>
                  <a:pt x="0" y="163068"/>
                </a:lnTo>
              </a:path>
            </a:pathLst>
          </a:custGeom>
          <a:ln w="1728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1" name="object 301"/>
          <p:cNvSpPr/>
          <p:nvPr/>
        </p:nvSpPr>
        <p:spPr>
          <a:xfrm>
            <a:off x="2465743" y="7100404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2" name="object 302"/>
          <p:cNvSpPr/>
          <p:nvPr/>
        </p:nvSpPr>
        <p:spPr>
          <a:xfrm>
            <a:off x="2504071" y="7100404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3" name="object 303"/>
          <p:cNvSpPr/>
          <p:nvPr/>
        </p:nvSpPr>
        <p:spPr>
          <a:xfrm>
            <a:off x="2542413" y="7100404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4" name="object 304"/>
          <p:cNvSpPr/>
          <p:nvPr/>
        </p:nvSpPr>
        <p:spPr>
          <a:xfrm>
            <a:off x="2615488" y="7100404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5" name="object 305"/>
          <p:cNvSpPr/>
          <p:nvPr/>
        </p:nvSpPr>
        <p:spPr>
          <a:xfrm>
            <a:off x="2653817" y="7100404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6" name="object 306"/>
          <p:cNvSpPr/>
          <p:nvPr/>
        </p:nvSpPr>
        <p:spPr>
          <a:xfrm>
            <a:off x="2692158" y="7100404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7" name="object 307"/>
          <p:cNvSpPr/>
          <p:nvPr/>
        </p:nvSpPr>
        <p:spPr>
          <a:xfrm>
            <a:off x="2765234" y="7100404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8" name="object 308"/>
          <p:cNvSpPr/>
          <p:nvPr/>
        </p:nvSpPr>
        <p:spPr>
          <a:xfrm>
            <a:off x="2803563" y="7100404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9" name="object 309"/>
          <p:cNvSpPr/>
          <p:nvPr/>
        </p:nvSpPr>
        <p:spPr>
          <a:xfrm>
            <a:off x="2465743" y="7148461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0" name="object 310"/>
          <p:cNvSpPr/>
          <p:nvPr/>
        </p:nvSpPr>
        <p:spPr>
          <a:xfrm>
            <a:off x="2504071" y="7148461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1" name="object 311"/>
          <p:cNvSpPr/>
          <p:nvPr/>
        </p:nvSpPr>
        <p:spPr>
          <a:xfrm>
            <a:off x="2542413" y="7148461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2" name="object 312"/>
          <p:cNvSpPr/>
          <p:nvPr/>
        </p:nvSpPr>
        <p:spPr>
          <a:xfrm>
            <a:off x="2615488" y="7148461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3" name="object 313"/>
          <p:cNvSpPr/>
          <p:nvPr/>
        </p:nvSpPr>
        <p:spPr>
          <a:xfrm>
            <a:off x="2653817" y="7148461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4" name="object 314"/>
          <p:cNvSpPr/>
          <p:nvPr/>
        </p:nvSpPr>
        <p:spPr>
          <a:xfrm>
            <a:off x="2692158" y="7148461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5" name="object 315"/>
          <p:cNvSpPr/>
          <p:nvPr/>
        </p:nvSpPr>
        <p:spPr>
          <a:xfrm>
            <a:off x="2765234" y="7148461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6" name="object 316"/>
          <p:cNvSpPr/>
          <p:nvPr/>
        </p:nvSpPr>
        <p:spPr>
          <a:xfrm>
            <a:off x="2803563" y="7148461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7" name="object 317"/>
          <p:cNvSpPr/>
          <p:nvPr/>
        </p:nvSpPr>
        <p:spPr>
          <a:xfrm>
            <a:off x="2465743" y="7196518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8" name="object 318"/>
          <p:cNvSpPr/>
          <p:nvPr/>
        </p:nvSpPr>
        <p:spPr>
          <a:xfrm>
            <a:off x="2504071" y="7196518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9" name="object 319"/>
          <p:cNvSpPr/>
          <p:nvPr/>
        </p:nvSpPr>
        <p:spPr>
          <a:xfrm>
            <a:off x="2542413" y="7196518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0" name="object 320"/>
          <p:cNvSpPr/>
          <p:nvPr/>
        </p:nvSpPr>
        <p:spPr>
          <a:xfrm>
            <a:off x="2615488" y="7196518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1" name="object 321"/>
          <p:cNvSpPr/>
          <p:nvPr/>
        </p:nvSpPr>
        <p:spPr>
          <a:xfrm>
            <a:off x="2653817" y="7196518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2" name="object 322"/>
          <p:cNvSpPr/>
          <p:nvPr/>
        </p:nvSpPr>
        <p:spPr>
          <a:xfrm>
            <a:off x="2692158" y="7196518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3" name="object 323"/>
          <p:cNvSpPr/>
          <p:nvPr/>
        </p:nvSpPr>
        <p:spPr>
          <a:xfrm>
            <a:off x="2765234" y="7196518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4" name="object 324"/>
          <p:cNvSpPr/>
          <p:nvPr/>
        </p:nvSpPr>
        <p:spPr>
          <a:xfrm>
            <a:off x="2803563" y="7196518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5" name="object 325"/>
          <p:cNvSpPr/>
          <p:nvPr/>
        </p:nvSpPr>
        <p:spPr>
          <a:xfrm>
            <a:off x="2465743" y="7244575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6" name="object 326"/>
          <p:cNvSpPr/>
          <p:nvPr/>
        </p:nvSpPr>
        <p:spPr>
          <a:xfrm>
            <a:off x="2504071" y="7244575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7" name="object 327"/>
          <p:cNvSpPr/>
          <p:nvPr/>
        </p:nvSpPr>
        <p:spPr>
          <a:xfrm>
            <a:off x="2542413" y="7244575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8" name="object 328"/>
          <p:cNvSpPr/>
          <p:nvPr/>
        </p:nvSpPr>
        <p:spPr>
          <a:xfrm>
            <a:off x="2615488" y="7244575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9" name="object 329"/>
          <p:cNvSpPr/>
          <p:nvPr/>
        </p:nvSpPr>
        <p:spPr>
          <a:xfrm>
            <a:off x="2653817" y="7244575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0" name="object 330"/>
          <p:cNvSpPr/>
          <p:nvPr/>
        </p:nvSpPr>
        <p:spPr>
          <a:xfrm>
            <a:off x="2692158" y="7244575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1" name="object 331"/>
          <p:cNvSpPr/>
          <p:nvPr/>
        </p:nvSpPr>
        <p:spPr>
          <a:xfrm>
            <a:off x="2765234" y="7244575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2" name="object 332"/>
          <p:cNvSpPr/>
          <p:nvPr/>
        </p:nvSpPr>
        <p:spPr>
          <a:xfrm>
            <a:off x="2803563" y="7244575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3" name="object 333"/>
          <p:cNvSpPr/>
          <p:nvPr/>
        </p:nvSpPr>
        <p:spPr>
          <a:xfrm>
            <a:off x="2465743" y="7292619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4" name="object 334"/>
          <p:cNvSpPr/>
          <p:nvPr/>
        </p:nvSpPr>
        <p:spPr>
          <a:xfrm>
            <a:off x="2504071" y="7292619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5" name="object 335"/>
          <p:cNvSpPr/>
          <p:nvPr/>
        </p:nvSpPr>
        <p:spPr>
          <a:xfrm>
            <a:off x="2542413" y="7292619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6" name="object 336"/>
          <p:cNvSpPr/>
          <p:nvPr/>
        </p:nvSpPr>
        <p:spPr>
          <a:xfrm>
            <a:off x="2615488" y="7292619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7" name="object 337"/>
          <p:cNvSpPr/>
          <p:nvPr/>
        </p:nvSpPr>
        <p:spPr>
          <a:xfrm>
            <a:off x="2653817" y="7292619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8" name="object 338"/>
          <p:cNvSpPr/>
          <p:nvPr/>
        </p:nvSpPr>
        <p:spPr>
          <a:xfrm>
            <a:off x="2692158" y="7292619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9" name="object 339"/>
          <p:cNvSpPr/>
          <p:nvPr/>
        </p:nvSpPr>
        <p:spPr>
          <a:xfrm>
            <a:off x="2765234" y="7292619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0" name="object 340"/>
          <p:cNvSpPr/>
          <p:nvPr/>
        </p:nvSpPr>
        <p:spPr>
          <a:xfrm>
            <a:off x="2803563" y="7292619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1" name="object 341"/>
          <p:cNvSpPr/>
          <p:nvPr/>
        </p:nvSpPr>
        <p:spPr>
          <a:xfrm>
            <a:off x="2465743" y="7340675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2" name="object 342"/>
          <p:cNvSpPr/>
          <p:nvPr/>
        </p:nvSpPr>
        <p:spPr>
          <a:xfrm>
            <a:off x="2504071" y="7340675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3" name="object 343"/>
          <p:cNvSpPr/>
          <p:nvPr/>
        </p:nvSpPr>
        <p:spPr>
          <a:xfrm>
            <a:off x="2542413" y="7340675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4" name="object 344"/>
          <p:cNvSpPr/>
          <p:nvPr/>
        </p:nvSpPr>
        <p:spPr>
          <a:xfrm>
            <a:off x="2615488" y="7340675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5" name="object 345"/>
          <p:cNvSpPr/>
          <p:nvPr/>
        </p:nvSpPr>
        <p:spPr>
          <a:xfrm>
            <a:off x="2653817" y="7340675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6" name="object 346"/>
          <p:cNvSpPr/>
          <p:nvPr/>
        </p:nvSpPr>
        <p:spPr>
          <a:xfrm>
            <a:off x="2692158" y="7340675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7" name="object 347"/>
          <p:cNvSpPr/>
          <p:nvPr/>
        </p:nvSpPr>
        <p:spPr>
          <a:xfrm>
            <a:off x="2765234" y="7340675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8" name="object 348"/>
          <p:cNvSpPr/>
          <p:nvPr/>
        </p:nvSpPr>
        <p:spPr>
          <a:xfrm>
            <a:off x="2803563" y="7340675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9" name="object 349"/>
          <p:cNvSpPr/>
          <p:nvPr/>
        </p:nvSpPr>
        <p:spPr>
          <a:xfrm>
            <a:off x="3132391" y="7100404"/>
            <a:ext cx="83185" cy="21590"/>
          </a:xfrm>
          <a:custGeom>
            <a:avLst/>
            <a:gdLst/>
            <a:ahLst/>
            <a:cxnLst/>
            <a:rect l="l" t="t" r="r" b="b"/>
            <a:pathLst>
              <a:path w="83185" h="21590">
                <a:moveTo>
                  <a:pt x="82791" y="21234"/>
                </a:moveTo>
                <a:lnTo>
                  <a:pt x="0" y="21234"/>
                </a:lnTo>
                <a:lnTo>
                  <a:pt x="0" y="0"/>
                </a:lnTo>
                <a:lnTo>
                  <a:pt x="82791" y="0"/>
                </a:lnTo>
                <a:lnTo>
                  <a:pt x="82791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0" name="object 350"/>
          <p:cNvSpPr/>
          <p:nvPr/>
        </p:nvSpPr>
        <p:spPr>
          <a:xfrm>
            <a:off x="3132391" y="7137844"/>
            <a:ext cx="83185" cy="21590"/>
          </a:xfrm>
          <a:custGeom>
            <a:avLst/>
            <a:gdLst/>
            <a:ahLst/>
            <a:cxnLst/>
            <a:rect l="l" t="t" r="r" b="b"/>
            <a:pathLst>
              <a:path w="83185" h="21590">
                <a:moveTo>
                  <a:pt x="82791" y="21234"/>
                </a:moveTo>
                <a:lnTo>
                  <a:pt x="0" y="21234"/>
                </a:lnTo>
                <a:lnTo>
                  <a:pt x="0" y="0"/>
                </a:lnTo>
                <a:lnTo>
                  <a:pt x="82791" y="0"/>
                </a:lnTo>
                <a:lnTo>
                  <a:pt x="82791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1" name="object 351"/>
          <p:cNvSpPr/>
          <p:nvPr/>
        </p:nvSpPr>
        <p:spPr>
          <a:xfrm>
            <a:off x="3132391" y="7175271"/>
            <a:ext cx="83185" cy="21590"/>
          </a:xfrm>
          <a:custGeom>
            <a:avLst/>
            <a:gdLst/>
            <a:ahLst/>
            <a:cxnLst/>
            <a:rect l="l" t="t" r="r" b="b"/>
            <a:pathLst>
              <a:path w="83185" h="21590">
                <a:moveTo>
                  <a:pt x="82791" y="21234"/>
                </a:moveTo>
                <a:lnTo>
                  <a:pt x="0" y="21234"/>
                </a:lnTo>
                <a:lnTo>
                  <a:pt x="0" y="0"/>
                </a:lnTo>
                <a:lnTo>
                  <a:pt x="82791" y="0"/>
                </a:lnTo>
                <a:lnTo>
                  <a:pt x="82791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2" name="object 352"/>
          <p:cNvSpPr/>
          <p:nvPr/>
        </p:nvSpPr>
        <p:spPr>
          <a:xfrm>
            <a:off x="3132391" y="7212710"/>
            <a:ext cx="83185" cy="21590"/>
          </a:xfrm>
          <a:custGeom>
            <a:avLst/>
            <a:gdLst/>
            <a:ahLst/>
            <a:cxnLst/>
            <a:rect l="l" t="t" r="r" b="b"/>
            <a:pathLst>
              <a:path w="83185" h="21590">
                <a:moveTo>
                  <a:pt x="82791" y="21234"/>
                </a:moveTo>
                <a:lnTo>
                  <a:pt x="0" y="21234"/>
                </a:lnTo>
                <a:lnTo>
                  <a:pt x="0" y="0"/>
                </a:lnTo>
                <a:lnTo>
                  <a:pt x="82791" y="0"/>
                </a:lnTo>
                <a:lnTo>
                  <a:pt x="82791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3" name="object 353"/>
          <p:cNvSpPr/>
          <p:nvPr/>
        </p:nvSpPr>
        <p:spPr>
          <a:xfrm>
            <a:off x="3132391" y="7250150"/>
            <a:ext cx="83185" cy="21590"/>
          </a:xfrm>
          <a:custGeom>
            <a:avLst/>
            <a:gdLst/>
            <a:ahLst/>
            <a:cxnLst/>
            <a:rect l="l" t="t" r="r" b="b"/>
            <a:pathLst>
              <a:path w="83185" h="21590">
                <a:moveTo>
                  <a:pt x="82791" y="21234"/>
                </a:moveTo>
                <a:lnTo>
                  <a:pt x="0" y="21234"/>
                </a:lnTo>
                <a:lnTo>
                  <a:pt x="0" y="0"/>
                </a:lnTo>
                <a:lnTo>
                  <a:pt x="82791" y="0"/>
                </a:lnTo>
                <a:lnTo>
                  <a:pt x="82791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4" name="object 354"/>
          <p:cNvSpPr/>
          <p:nvPr/>
        </p:nvSpPr>
        <p:spPr>
          <a:xfrm>
            <a:off x="2997047" y="6229629"/>
            <a:ext cx="0" cy="670560"/>
          </a:xfrm>
          <a:custGeom>
            <a:avLst/>
            <a:gdLst/>
            <a:ahLst/>
            <a:cxnLst/>
            <a:rect l="l" t="t" r="r" b="b"/>
            <a:pathLst>
              <a:path h="670559">
                <a:moveTo>
                  <a:pt x="0" y="0"/>
                </a:moveTo>
                <a:lnTo>
                  <a:pt x="0" y="670255"/>
                </a:lnTo>
              </a:path>
            </a:pathLst>
          </a:custGeom>
          <a:ln w="8636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5" name="object 355"/>
          <p:cNvSpPr/>
          <p:nvPr/>
        </p:nvSpPr>
        <p:spPr>
          <a:xfrm>
            <a:off x="3025114" y="6229629"/>
            <a:ext cx="0" cy="670560"/>
          </a:xfrm>
          <a:custGeom>
            <a:avLst/>
            <a:gdLst/>
            <a:ahLst/>
            <a:cxnLst/>
            <a:rect l="l" t="t" r="r" b="b"/>
            <a:pathLst>
              <a:path h="670559">
                <a:moveTo>
                  <a:pt x="0" y="0"/>
                </a:moveTo>
                <a:lnTo>
                  <a:pt x="0" y="670255"/>
                </a:lnTo>
              </a:path>
            </a:pathLst>
          </a:custGeom>
          <a:ln w="8636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6" name="object 356"/>
          <p:cNvSpPr/>
          <p:nvPr/>
        </p:nvSpPr>
        <p:spPr>
          <a:xfrm>
            <a:off x="3053207" y="6229629"/>
            <a:ext cx="0" cy="670560"/>
          </a:xfrm>
          <a:custGeom>
            <a:avLst/>
            <a:gdLst/>
            <a:ahLst/>
            <a:cxnLst/>
            <a:rect l="l" t="t" r="r" b="b"/>
            <a:pathLst>
              <a:path h="670559">
                <a:moveTo>
                  <a:pt x="0" y="0"/>
                </a:moveTo>
                <a:lnTo>
                  <a:pt x="0" y="670255"/>
                </a:lnTo>
              </a:path>
            </a:pathLst>
          </a:custGeom>
          <a:ln w="8636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7" name="object 357"/>
          <p:cNvSpPr/>
          <p:nvPr/>
        </p:nvSpPr>
        <p:spPr>
          <a:xfrm>
            <a:off x="3081273" y="6229629"/>
            <a:ext cx="0" cy="670560"/>
          </a:xfrm>
          <a:custGeom>
            <a:avLst/>
            <a:gdLst/>
            <a:ahLst/>
            <a:cxnLst/>
            <a:rect l="l" t="t" r="r" b="b"/>
            <a:pathLst>
              <a:path h="670559">
                <a:moveTo>
                  <a:pt x="0" y="0"/>
                </a:moveTo>
                <a:lnTo>
                  <a:pt x="0" y="670255"/>
                </a:lnTo>
              </a:path>
            </a:pathLst>
          </a:custGeom>
          <a:ln w="8636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8" name="object 358"/>
          <p:cNvSpPr/>
          <p:nvPr/>
        </p:nvSpPr>
        <p:spPr>
          <a:xfrm>
            <a:off x="3109353" y="6229629"/>
            <a:ext cx="0" cy="670560"/>
          </a:xfrm>
          <a:custGeom>
            <a:avLst/>
            <a:gdLst/>
            <a:ahLst/>
            <a:cxnLst/>
            <a:rect l="l" t="t" r="r" b="b"/>
            <a:pathLst>
              <a:path h="670559">
                <a:moveTo>
                  <a:pt x="0" y="0"/>
                </a:moveTo>
                <a:lnTo>
                  <a:pt x="0" y="670255"/>
                </a:lnTo>
              </a:path>
            </a:pathLst>
          </a:custGeom>
          <a:ln w="8636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9" name="object 359"/>
          <p:cNvSpPr/>
          <p:nvPr/>
        </p:nvSpPr>
        <p:spPr>
          <a:xfrm>
            <a:off x="3159036" y="6229629"/>
            <a:ext cx="0" cy="670560"/>
          </a:xfrm>
          <a:custGeom>
            <a:avLst/>
            <a:gdLst/>
            <a:ahLst/>
            <a:cxnLst/>
            <a:rect l="l" t="t" r="r" b="b"/>
            <a:pathLst>
              <a:path h="670559">
                <a:moveTo>
                  <a:pt x="0" y="0"/>
                </a:moveTo>
                <a:lnTo>
                  <a:pt x="0" y="670255"/>
                </a:lnTo>
              </a:path>
            </a:pathLst>
          </a:custGeom>
          <a:ln w="8636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0" name="object 360"/>
          <p:cNvSpPr/>
          <p:nvPr/>
        </p:nvSpPr>
        <p:spPr>
          <a:xfrm>
            <a:off x="3187103" y="6229629"/>
            <a:ext cx="0" cy="670560"/>
          </a:xfrm>
          <a:custGeom>
            <a:avLst/>
            <a:gdLst/>
            <a:ahLst/>
            <a:cxnLst/>
            <a:rect l="l" t="t" r="r" b="b"/>
            <a:pathLst>
              <a:path h="670559">
                <a:moveTo>
                  <a:pt x="0" y="0"/>
                </a:moveTo>
                <a:lnTo>
                  <a:pt x="0" y="670255"/>
                </a:lnTo>
              </a:path>
            </a:pathLst>
          </a:custGeom>
          <a:ln w="8636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1" name="object 361"/>
          <p:cNvSpPr/>
          <p:nvPr/>
        </p:nvSpPr>
        <p:spPr>
          <a:xfrm>
            <a:off x="3215182" y="6229629"/>
            <a:ext cx="0" cy="670560"/>
          </a:xfrm>
          <a:custGeom>
            <a:avLst/>
            <a:gdLst/>
            <a:ahLst/>
            <a:cxnLst/>
            <a:rect l="l" t="t" r="r" b="b"/>
            <a:pathLst>
              <a:path h="670559">
                <a:moveTo>
                  <a:pt x="0" y="0"/>
                </a:moveTo>
                <a:lnTo>
                  <a:pt x="0" y="670255"/>
                </a:lnTo>
              </a:path>
            </a:pathLst>
          </a:custGeom>
          <a:ln w="8636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2" name="object 362"/>
          <p:cNvSpPr/>
          <p:nvPr/>
        </p:nvSpPr>
        <p:spPr>
          <a:xfrm>
            <a:off x="3243262" y="6229629"/>
            <a:ext cx="0" cy="670560"/>
          </a:xfrm>
          <a:custGeom>
            <a:avLst/>
            <a:gdLst/>
            <a:ahLst/>
            <a:cxnLst/>
            <a:rect l="l" t="t" r="r" b="b"/>
            <a:pathLst>
              <a:path h="670559">
                <a:moveTo>
                  <a:pt x="0" y="0"/>
                </a:moveTo>
                <a:lnTo>
                  <a:pt x="0" y="670255"/>
                </a:lnTo>
              </a:path>
            </a:pathLst>
          </a:custGeom>
          <a:ln w="8636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3" name="object 363"/>
          <p:cNvSpPr/>
          <p:nvPr/>
        </p:nvSpPr>
        <p:spPr>
          <a:xfrm>
            <a:off x="3271342" y="6229629"/>
            <a:ext cx="0" cy="670560"/>
          </a:xfrm>
          <a:custGeom>
            <a:avLst/>
            <a:gdLst/>
            <a:ahLst/>
            <a:cxnLst/>
            <a:rect l="l" t="t" r="r" b="b"/>
            <a:pathLst>
              <a:path h="670559">
                <a:moveTo>
                  <a:pt x="0" y="0"/>
                </a:moveTo>
                <a:lnTo>
                  <a:pt x="0" y="670255"/>
                </a:lnTo>
              </a:path>
            </a:pathLst>
          </a:custGeom>
          <a:ln w="8636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4" name="object 364"/>
          <p:cNvSpPr/>
          <p:nvPr/>
        </p:nvSpPr>
        <p:spPr>
          <a:xfrm>
            <a:off x="3173793" y="6067653"/>
            <a:ext cx="20955" cy="33655"/>
          </a:xfrm>
          <a:custGeom>
            <a:avLst/>
            <a:gdLst/>
            <a:ahLst/>
            <a:cxnLst/>
            <a:rect l="l" t="t" r="r" b="b"/>
            <a:pathLst>
              <a:path w="20955" h="33654">
                <a:moveTo>
                  <a:pt x="20523" y="33108"/>
                </a:moveTo>
                <a:lnTo>
                  <a:pt x="0" y="33108"/>
                </a:lnTo>
                <a:lnTo>
                  <a:pt x="0" y="0"/>
                </a:lnTo>
                <a:lnTo>
                  <a:pt x="20523" y="0"/>
                </a:lnTo>
                <a:lnTo>
                  <a:pt x="20523" y="33108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5" name="object 365"/>
          <p:cNvSpPr/>
          <p:nvPr/>
        </p:nvSpPr>
        <p:spPr>
          <a:xfrm>
            <a:off x="3247580" y="6067653"/>
            <a:ext cx="8890" cy="69215"/>
          </a:xfrm>
          <a:custGeom>
            <a:avLst/>
            <a:gdLst/>
            <a:ahLst/>
            <a:cxnLst/>
            <a:rect l="l" t="t" r="r" b="b"/>
            <a:pathLst>
              <a:path w="8889" h="69214">
                <a:moveTo>
                  <a:pt x="0" y="69113"/>
                </a:moveTo>
                <a:lnTo>
                  <a:pt x="8635" y="69113"/>
                </a:lnTo>
                <a:lnTo>
                  <a:pt x="8635" y="0"/>
                </a:lnTo>
                <a:lnTo>
                  <a:pt x="0" y="0"/>
                </a:lnTo>
                <a:lnTo>
                  <a:pt x="0" y="69113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6" name="object 366"/>
          <p:cNvSpPr/>
          <p:nvPr/>
        </p:nvSpPr>
        <p:spPr>
          <a:xfrm>
            <a:off x="3393020" y="6509702"/>
            <a:ext cx="59690" cy="8890"/>
          </a:xfrm>
          <a:custGeom>
            <a:avLst/>
            <a:gdLst/>
            <a:ahLst/>
            <a:cxnLst/>
            <a:rect l="l" t="t" r="r" b="b"/>
            <a:pathLst>
              <a:path w="59689" h="8890">
                <a:moveTo>
                  <a:pt x="0" y="8636"/>
                </a:moveTo>
                <a:lnTo>
                  <a:pt x="59067" y="8636"/>
                </a:lnTo>
                <a:lnTo>
                  <a:pt x="59067" y="0"/>
                </a:lnTo>
                <a:lnTo>
                  <a:pt x="0" y="0"/>
                </a:lnTo>
                <a:lnTo>
                  <a:pt x="0" y="863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7" name="object 367"/>
          <p:cNvSpPr/>
          <p:nvPr/>
        </p:nvSpPr>
        <p:spPr>
          <a:xfrm>
            <a:off x="3478657" y="6509702"/>
            <a:ext cx="59690" cy="8890"/>
          </a:xfrm>
          <a:custGeom>
            <a:avLst/>
            <a:gdLst/>
            <a:ahLst/>
            <a:cxnLst/>
            <a:rect l="l" t="t" r="r" b="b"/>
            <a:pathLst>
              <a:path w="59689" h="8890">
                <a:moveTo>
                  <a:pt x="0" y="8636"/>
                </a:moveTo>
                <a:lnTo>
                  <a:pt x="59080" y="8636"/>
                </a:lnTo>
                <a:lnTo>
                  <a:pt x="59080" y="0"/>
                </a:lnTo>
                <a:lnTo>
                  <a:pt x="0" y="0"/>
                </a:lnTo>
                <a:lnTo>
                  <a:pt x="0" y="863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8" name="object 368"/>
          <p:cNvSpPr/>
          <p:nvPr/>
        </p:nvSpPr>
        <p:spPr>
          <a:xfrm>
            <a:off x="3564318" y="6509702"/>
            <a:ext cx="59690" cy="8890"/>
          </a:xfrm>
          <a:custGeom>
            <a:avLst/>
            <a:gdLst/>
            <a:ahLst/>
            <a:cxnLst/>
            <a:rect l="l" t="t" r="r" b="b"/>
            <a:pathLst>
              <a:path w="59689" h="8890">
                <a:moveTo>
                  <a:pt x="0" y="8636"/>
                </a:moveTo>
                <a:lnTo>
                  <a:pt x="59067" y="8636"/>
                </a:lnTo>
                <a:lnTo>
                  <a:pt x="59067" y="0"/>
                </a:lnTo>
                <a:lnTo>
                  <a:pt x="0" y="0"/>
                </a:lnTo>
                <a:lnTo>
                  <a:pt x="0" y="863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9" name="object 369"/>
          <p:cNvSpPr/>
          <p:nvPr/>
        </p:nvSpPr>
        <p:spPr>
          <a:xfrm>
            <a:off x="3393020" y="6531292"/>
            <a:ext cx="59690" cy="8890"/>
          </a:xfrm>
          <a:custGeom>
            <a:avLst/>
            <a:gdLst/>
            <a:ahLst/>
            <a:cxnLst/>
            <a:rect l="l" t="t" r="r" b="b"/>
            <a:pathLst>
              <a:path w="59689" h="8890">
                <a:moveTo>
                  <a:pt x="0" y="8635"/>
                </a:moveTo>
                <a:lnTo>
                  <a:pt x="59067" y="8635"/>
                </a:lnTo>
                <a:lnTo>
                  <a:pt x="59067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0" name="object 370"/>
          <p:cNvSpPr/>
          <p:nvPr/>
        </p:nvSpPr>
        <p:spPr>
          <a:xfrm>
            <a:off x="3478657" y="6531292"/>
            <a:ext cx="59690" cy="8890"/>
          </a:xfrm>
          <a:custGeom>
            <a:avLst/>
            <a:gdLst/>
            <a:ahLst/>
            <a:cxnLst/>
            <a:rect l="l" t="t" r="r" b="b"/>
            <a:pathLst>
              <a:path w="59689" h="8890">
                <a:moveTo>
                  <a:pt x="0" y="8635"/>
                </a:moveTo>
                <a:lnTo>
                  <a:pt x="59080" y="8635"/>
                </a:lnTo>
                <a:lnTo>
                  <a:pt x="59080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1" name="object 371"/>
          <p:cNvSpPr/>
          <p:nvPr/>
        </p:nvSpPr>
        <p:spPr>
          <a:xfrm>
            <a:off x="3564318" y="6531292"/>
            <a:ext cx="59690" cy="8890"/>
          </a:xfrm>
          <a:custGeom>
            <a:avLst/>
            <a:gdLst/>
            <a:ahLst/>
            <a:cxnLst/>
            <a:rect l="l" t="t" r="r" b="b"/>
            <a:pathLst>
              <a:path w="59689" h="8890">
                <a:moveTo>
                  <a:pt x="0" y="8635"/>
                </a:moveTo>
                <a:lnTo>
                  <a:pt x="59067" y="8635"/>
                </a:lnTo>
                <a:lnTo>
                  <a:pt x="59067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2" name="object 372"/>
          <p:cNvSpPr/>
          <p:nvPr/>
        </p:nvSpPr>
        <p:spPr>
          <a:xfrm>
            <a:off x="3393020" y="6552895"/>
            <a:ext cx="59690" cy="8890"/>
          </a:xfrm>
          <a:custGeom>
            <a:avLst/>
            <a:gdLst/>
            <a:ahLst/>
            <a:cxnLst/>
            <a:rect l="l" t="t" r="r" b="b"/>
            <a:pathLst>
              <a:path w="59689" h="8890">
                <a:moveTo>
                  <a:pt x="0" y="8635"/>
                </a:moveTo>
                <a:lnTo>
                  <a:pt x="59067" y="8635"/>
                </a:lnTo>
                <a:lnTo>
                  <a:pt x="59067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3" name="object 373"/>
          <p:cNvSpPr/>
          <p:nvPr/>
        </p:nvSpPr>
        <p:spPr>
          <a:xfrm>
            <a:off x="3478657" y="6552895"/>
            <a:ext cx="59690" cy="8890"/>
          </a:xfrm>
          <a:custGeom>
            <a:avLst/>
            <a:gdLst/>
            <a:ahLst/>
            <a:cxnLst/>
            <a:rect l="l" t="t" r="r" b="b"/>
            <a:pathLst>
              <a:path w="59689" h="8890">
                <a:moveTo>
                  <a:pt x="0" y="8635"/>
                </a:moveTo>
                <a:lnTo>
                  <a:pt x="59080" y="8635"/>
                </a:lnTo>
                <a:lnTo>
                  <a:pt x="59080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4" name="object 374"/>
          <p:cNvSpPr/>
          <p:nvPr/>
        </p:nvSpPr>
        <p:spPr>
          <a:xfrm>
            <a:off x="3564318" y="6552895"/>
            <a:ext cx="59690" cy="8890"/>
          </a:xfrm>
          <a:custGeom>
            <a:avLst/>
            <a:gdLst/>
            <a:ahLst/>
            <a:cxnLst/>
            <a:rect l="l" t="t" r="r" b="b"/>
            <a:pathLst>
              <a:path w="59689" h="8890">
                <a:moveTo>
                  <a:pt x="0" y="8635"/>
                </a:moveTo>
                <a:lnTo>
                  <a:pt x="59067" y="8635"/>
                </a:lnTo>
                <a:lnTo>
                  <a:pt x="59067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5" name="object 375"/>
          <p:cNvSpPr/>
          <p:nvPr/>
        </p:nvSpPr>
        <p:spPr>
          <a:xfrm>
            <a:off x="3393020" y="6574485"/>
            <a:ext cx="59690" cy="8890"/>
          </a:xfrm>
          <a:custGeom>
            <a:avLst/>
            <a:gdLst/>
            <a:ahLst/>
            <a:cxnLst/>
            <a:rect l="l" t="t" r="r" b="b"/>
            <a:pathLst>
              <a:path w="59689" h="8890">
                <a:moveTo>
                  <a:pt x="0" y="8636"/>
                </a:moveTo>
                <a:lnTo>
                  <a:pt x="59067" y="8636"/>
                </a:lnTo>
                <a:lnTo>
                  <a:pt x="59067" y="0"/>
                </a:lnTo>
                <a:lnTo>
                  <a:pt x="0" y="0"/>
                </a:lnTo>
                <a:lnTo>
                  <a:pt x="0" y="863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6" name="object 376"/>
          <p:cNvSpPr/>
          <p:nvPr/>
        </p:nvSpPr>
        <p:spPr>
          <a:xfrm>
            <a:off x="3478657" y="6574485"/>
            <a:ext cx="59690" cy="8890"/>
          </a:xfrm>
          <a:custGeom>
            <a:avLst/>
            <a:gdLst/>
            <a:ahLst/>
            <a:cxnLst/>
            <a:rect l="l" t="t" r="r" b="b"/>
            <a:pathLst>
              <a:path w="59689" h="8890">
                <a:moveTo>
                  <a:pt x="0" y="8636"/>
                </a:moveTo>
                <a:lnTo>
                  <a:pt x="59080" y="8636"/>
                </a:lnTo>
                <a:lnTo>
                  <a:pt x="59080" y="0"/>
                </a:lnTo>
                <a:lnTo>
                  <a:pt x="0" y="0"/>
                </a:lnTo>
                <a:lnTo>
                  <a:pt x="0" y="863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7" name="object 377"/>
          <p:cNvSpPr/>
          <p:nvPr/>
        </p:nvSpPr>
        <p:spPr>
          <a:xfrm>
            <a:off x="3564318" y="6574485"/>
            <a:ext cx="59690" cy="8890"/>
          </a:xfrm>
          <a:custGeom>
            <a:avLst/>
            <a:gdLst/>
            <a:ahLst/>
            <a:cxnLst/>
            <a:rect l="l" t="t" r="r" b="b"/>
            <a:pathLst>
              <a:path w="59689" h="8890">
                <a:moveTo>
                  <a:pt x="0" y="8636"/>
                </a:moveTo>
                <a:lnTo>
                  <a:pt x="59067" y="8636"/>
                </a:lnTo>
                <a:lnTo>
                  <a:pt x="59067" y="0"/>
                </a:lnTo>
                <a:lnTo>
                  <a:pt x="0" y="0"/>
                </a:lnTo>
                <a:lnTo>
                  <a:pt x="0" y="863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8" name="object 378"/>
          <p:cNvSpPr/>
          <p:nvPr/>
        </p:nvSpPr>
        <p:spPr>
          <a:xfrm>
            <a:off x="3393020" y="6596088"/>
            <a:ext cx="59690" cy="8890"/>
          </a:xfrm>
          <a:custGeom>
            <a:avLst/>
            <a:gdLst/>
            <a:ahLst/>
            <a:cxnLst/>
            <a:rect l="l" t="t" r="r" b="b"/>
            <a:pathLst>
              <a:path w="59689" h="8890">
                <a:moveTo>
                  <a:pt x="0" y="8636"/>
                </a:moveTo>
                <a:lnTo>
                  <a:pt x="59067" y="8636"/>
                </a:lnTo>
                <a:lnTo>
                  <a:pt x="59067" y="0"/>
                </a:lnTo>
                <a:lnTo>
                  <a:pt x="0" y="0"/>
                </a:lnTo>
                <a:lnTo>
                  <a:pt x="0" y="863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9" name="object 379"/>
          <p:cNvSpPr/>
          <p:nvPr/>
        </p:nvSpPr>
        <p:spPr>
          <a:xfrm>
            <a:off x="3478657" y="6596088"/>
            <a:ext cx="59690" cy="8890"/>
          </a:xfrm>
          <a:custGeom>
            <a:avLst/>
            <a:gdLst/>
            <a:ahLst/>
            <a:cxnLst/>
            <a:rect l="l" t="t" r="r" b="b"/>
            <a:pathLst>
              <a:path w="59689" h="8890">
                <a:moveTo>
                  <a:pt x="0" y="8636"/>
                </a:moveTo>
                <a:lnTo>
                  <a:pt x="59080" y="8636"/>
                </a:lnTo>
                <a:lnTo>
                  <a:pt x="59080" y="0"/>
                </a:lnTo>
                <a:lnTo>
                  <a:pt x="0" y="0"/>
                </a:lnTo>
                <a:lnTo>
                  <a:pt x="0" y="863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0" name="object 380"/>
          <p:cNvSpPr/>
          <p:nvPr/>
        </p:nvSpPr>
        <p:spPr>
          <a:xfrm>
            <a:off x="3478657" y="6696150"/>
            <a:ext cx="44450" cy="10795"/>
          </a:xfrm>
          <a:custGeom>
            <a:avLst/>
            <a:gdLst/>
            <a:ahLst/>
            <a:cxnLst/>
            <a:rect l="l" t="t" r="r" b="b"/>
            <a:pathLst>
              <a:path w="44450" h="10795">
                <a:moveTo>
                  <a:pt x="0" y="10794"/>
                </a:moveTo>
                <a:lnTo>
                  <a:pt x="43941" y="10794"/>
                </a:lnTo>
                <a:lnTo>
                  <a:pt x="43941" y="0"/>
                </a:lnTo>
                <a:lnTo>
                  <a:pt x="0" y="0"/>
                </a:lnTo>
                <a:lnTo>
                  <a:pt x="0" y="1079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1" name="object 381"/>
          <p:cNvSpPr/>
          <p:nvPr/>
        </p:nvSpPr>
        <p:spPr>
          <a:xfrm>
            <a:off x="3550310" y="6696150"/>
            <a:ext cx="44450" cy="10795"/>
          </a:xfrm>
          <a:custGeom>
            <a:avLst/>
            <a:gdLst/>
            <a:ahLst/>
            <a:cxnLst/>
            <a:rect l="l" t="t" r="r" b="b"/>
            <a:pathLst>
              <a:path w="44450" h="10795">
                <a:moveTo>
                  <a:pt x="0" y="10794"/>
                </a:moveTo>
                <a:lnTo>
                  <a:pt x="43941" y="10794"/>
                </a:lnTo>
                <a:lnTo>
                  <a:pt x="43941" y="0"/>
                </a:lnTo>
                <a:lnTo>
                  <a:pt x="0" y="0"/>
                </a:lnTo>
                <a:lnTo>
                  <a:pt x="0" y="1079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2" name="object 382"/>
          <p:cNvSpPr/>
          <p:nvPr/>
        </p:nvSpPr>
        <p:spPr>
          <a:xfrm>
            <a:off x="3702583" y="6696150"/>
            <a:ext cx="30480" cy="10795"/>
          </a:xfrm>
          <a:custGeom>
            <a:avLst/>
            <a:gdLst/>
            <a:ahLst/>
            <a:cxnLst/>
            <a:rect l="l" t="t" r="r" b="b"/>
            <a:pathLst>
              <a:path w="30479" h="10795">
                <a:moveTo>
                  <a:pt x="0" y="10794"/>
                </a:moveTo>
                <a:lnTo>
                  <a:pt x="30238" y="10794"/>
                </a:lnTo>
                <a:lnTo>
                  <a:pt x="30238" y="0"/>
                </a:lnTo>
                <a:lnTo>
                  <a:pt x="0" y="0"/>
                </a:lnTo>
                <a:lnTo>
                  <a:pt x="0" y="1079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3" name="object 383"/>
          <p:cNvSpPr/>
          <p:nvPr/>
        </p:nvSpPr>
        <p:spPr>
          <a:xfrm>
            <a:off x="3751910" y="6696150"/>
            <a:ext cx="30480" cy="10795"/>
          </a:xfrm>
          <a:custGeom>
            <a:avLst/>
            <a:gdLst/>
            <a:ahLst/>
            <a:cxnLst/>
            <a:rect l="l" t="t" r="r" b="b"/>
            <a:pathLst>
              <a:path w="30479" h="10795">
                <a:moveTo>
                  <a:pt x="0" y="10794"/>
                </a:moveTo>
                <a:lnTo>
                  <a:pt x="30251" y="10794"/>
                </a:lnTo>
                <a:lnTo>
                  <a:pt x="30251" y="0"/>
                </a:lnTo>
                <a:lnTo>
                  <a:pt x="0" y="0"/>
                </a:lnTo>
                <a:lnTo>
                  <a:pt x="0" y="1079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4" name="object 384"/>
          <p:cNvSpPr/>
          <p:nvPr/>
        </p:nvSpPr>
        <p:spPr>
          <a:xfrm>
            <a:off x="3801236" y="6696150"/>
            <a:ext cx="30480" cy="10795"/>
          </a:xfrm>
          <a:custGeom>
            <a:avLst/>
            <a:gdLst/>
            <a:ahLst/>
            <a:cxnLst/>
            <a:rect l="l" t="t" r="r" b="b"/>
            <a:pathLst>
              <a:path w="30479" h="10795">
                <a:moveTo>
                  <a:pt x="0" y="10794"/>
                </a:moveTo>
                <a:lnTo>
                  <a:pt x="30251" y="10794"/>
                </a:lnTo>
                <a:lnTo>
                  <a:pt x="30251" y="0"/>
                </a:lnTo>
                <a:lnTo>
                  <a:pt x="0" y="0"/>
                </a:lnTo>
                <a:lnTo>
                  <a:pt x="0" y="1079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5" name="object 385"/>
          <p:cNvSpPr/>
          <p:nvPr/>
        </p:nvSpPr>
        <p:spPr>
          <a:xfrm>
            <a:off x="3850576" y="6696150"/>
            <a:ext cx="30480" cy="10795"/>
          </a:xfrm>
          <a:custGeom>
            <a:avLst/>
            <a:gdLst/>
            <a:ahLst/>
            <a:cxnLst/>
            <a:rect l="l" t="t" r="r" b="b"/>
            <a:pathLst>
              <a:path w="30479" h="10795">
                <a:moveTo>
                  <a:pt x="0" y="10794"/>
                </a:moveTo>
                <a:lnTo>
                  <a:pt x="30238" y="10794"/>
                </a:lnTo>
                <a:lnTo>
                  <a:pt x="30238" y="0"/>
                </a:lnTo>
                <a:lnTo>
                  <a:pt x="0" y="0"/>
                </a:lnTo>
                <a:lnTo>
                  <a:pt x="0" y="1079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6" name="object 386"/>
          <p:cNvSpPr/>
          <p:nvPr/>
        </p:nvSpPr>
        <p:spPr>
          <a:xfrm>
            <a:off x="3478657" y="6723862"/>
            <a:ext cx="44450" cy="11430"/>
          </a:xfrm>
          <a:custGeom>
            <a:avLst/>
            <a:gdLst/>
            <a:ahLst/>
            <a:cxnLst/>
            <a:rect l="l" t="t" r="r" b="b"/>
            <a:pathLst>
              <a:path w="44450" h="11429">
                <a:moveTo>
                  <a:pt x="0" y="10807"/>
                </a:moveTo>
                <a:lnTo>
                  <a:pt x="43941" y="10807"/>
                </a:lnTo>
                <a:lnTo>
                  <a:pt x="43941" y="0"/>
                </a:lnTo>
                <a:lnTo>
                  <a:pt x="0" y="0"/>
                </a:lnTo>
                <a:lnTo>
                  <a:pt x="0" y="1080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7" name="object 387"/>
          <p:cNvSpPr/>
          <p:nvPr/>
        </p:nvSpPr>
        <p:spPr>
          <a:xfrm>
            <a:off x="3550310" y="6723862"/>
            <a:ext cx="44450" cy="11430"/>
          </a:xfrm>
          <a:custGeom>
            <a:avLst/>
            <a:gdLst/>
            <a:ahLst/>
            <a:cxnLst/>
            <a:rect l="l" t="t" r="r" b="b"/>
            <a:pathLst>
              <a:path w="44450" h="11429">
                <a:moveTo>
                  <a:pt x="0" y="10807"/>
                </a:moveTo>
                <a:lnTo>
                  <a:pt x="43941" y="10807"/>
                </a:lnTo>
                <a:lnTo>
                  <a:pt x="43941" y="0"/>
                </a:lnTo>
                <a:lnTo>
                  <a:pt x="0" y="0"/>
                </a:lnTo>
                <a:lnTo>
                  <a:pt x="0" y="1080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8" name="object 388"/>
          <p:cNvSpPr/>
          <p:nvPr/>
        </p:nvSpPr>
        <p:spPr>
          <a:xfrm>
            <a:off x="3702583" y="6723862"/>
            <a:ext cx="30480" cy="11430"/>
          </a:xfrm>
          <a:custGeom>
            <a:avLst/>
            <a:gdLst/>
            <a:ahLst/>
            <a:cxnLst/>
            <a:rect l="l" t="t" r="r" b="b"/>
            <a:pathLst>
              <a:path w="30479" h="11429">
                <a:moveTo>
                  <a:pt x="0" y="10807"/>
                </a:moveTo>
                <a:lnTo>
                  <a:pt x="30238" y="10807"/>
                </a:lnTo>
                <a:lnTo>
                  <a:pt x="30238" y="0"/>
                </a:lnTo>
                <a:lnTo>
                  <a:pt x="0" y="0"/>
                </a:lnTo>
                <a:lnTo>
                  <a:pt x="0" y="1080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9" name="object 389"/>
          <p:cNvSpPr/>
          <p:nvPr/>
        </p:nvSpPr>
        <p:spPr>
          <a:xfrm>
            <a:off x="3751910" y="6723862"/>
            <a:ext cx="30480" cy="11430"/>
          </a:xfrm>
          <a:custGeom>
            <a:avLst/>
            <a:gdLst/>
            <a:ahLst/>
            <a:cxnLst/>
            <a:rect l="l" t="t" r="r" b="b"/>
            <a:pathLst>
              <a:path w="30479" h="11429">
                <a:moveTo>
                  <a:pt x="0" y="10807"/>
                </a:moveTo>
                <a:lnTo>
                  <a:pt x="30251" y="10807"/>
                </a:lnTo>
                <a:lnTo>
                  <a:pt x="30251" y="0"/>
                </a:lnTo>
                <a:lnTo>
                  <a:pt x="0" y="0"/>
                </a:lnTo>
                <a:lnTo>
                  <a:pt x="0" y="1080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0" name="object 390"/>
          <p:cNvSpPr/>
          <p:nvPr/>
        </p:nvSpPr>
        <p:spPr>
          <a:xfrm>
            <a:off x="3801236" y="6723862"/>
            <a:ext cx="30480" cy="11430"/>
          </a:xfrm>
          <a:custGeom>
            <a:avLst/>
            <a:gdLst/>
            <a:ahLst/>
            <a:cxnLst/>
            <a:rect l="l" t="t" r="r" b="b"/>
            <a:pathLst>
              <a:path w="30479" h="11429">
                <a:moveTo>
                  <a:pt x="0" y="10807"/>
                </a:moveTo>
                <a:lnTo>
                  <a:pt x="30251" y="10807"/>
                </a:lnTo>
                <a:lnTo>
                  <a:pt x="30251" y="0"/>
                </a:lnTo>
                <a:lnTo>
                  <a:pt x="0" y="0"/>
                </a:lnTo>
                <a:lnTo>
                  <a:pt x="0" y="1080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1" name="object 391"/>
          <p:cNvSpPr/>
          <p:nvPr/>
        </p:nvSpPr>
        <p:spPr>
          <a:xfrm>
            <a:off x="3850576" y="6723862"/>
            <a:ext cx="30480" cy="11430"/>
          </a:xfrm>
          <a:custGeom>
            <a:avLst/>
            <a:gdLst/>
            <a:ahLst/>
            <a:cxnLst/>
            <a:rect l="l" t="t" r="r" b="b"/>
            <a:pathLst>
              <a:path w="30479" h="11429">
                <a:moveTo>
                  <a:pt x="0" y="10807"/>
                </a:moveTo>
                <a:lnTo>
                  <a:pt x="30238" y="10807"/>
                </a:lnTo>
                <a:lnTo>
                  <a:pt x="30238" y="0"/>
                </a:lnTo>
                <a:lnTo>
                  <a:pt x="0" y="0"/>
                </a:lnTo>
                <a:lnTo>
                  <a:pt x="0" y="1080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2" name="object 392"/>
          <p:cNvSpPr/>
          <p:nvPr/>
        </p:nvSpPr>
        <p:spPr>
          <a:xfrm>
            <a:off x="3478657" y="6751573"/>
            <a:ext cx="44450" cy="11430"/>
          </a:xfrm>
          <a:custGeom>
            <a:avLst/>
            <a:gdLst/>
            <a:ahLst/>
            <a:cxnLst/>
            <a:rect l="l" t="t" r="r" b="b"/>
            <a:pathLst>
              <a:path w="44450" h="11429">
                <a:moveTo>
                  <a:pt x="0" y="10807"/>
                </a:moveTo>
                <a:lnTo>
                  <a:pt x="43941" y="10807"/>
                </a:lnTo>
                <a:lnTo>
                  <a:pt x="43941" y="0"/>
                </a:lnTo>
                <a:lnTo>
                  <a:pt x="0" y="0"/>
                </a:lnTo>
                <a:lnTo>
                  <a:pt x="0" y="1080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3" name="object 393"/>
          <p:cNvSpPr/>
          <p:nvPr/>
        </p:nvSpPr>
        <p:spPr>
          <a:xfrm>
            <a:off x="3550310" y="6751573"/>
            <a:ext cx="44450" cy="11430"/>
          </a:xfrm>
          <a:custGeom>
            <a:avLst/>
            <a:gdLst/>
            <a:ahLst/>
            <a:cxnLst/>
            <a:rect l="l" t="t" r="r" b="b"/>
            <a:pathLst>
              <a:path w="44450" h="11429">
                <a:moveTo>
                  <a:pt x="0" y="10807"/>
                </a:moveTo>
                <a:lnTo>
                  <a:pt x="43941" y="10807"/>
                </a:lnTo>
                <a:lnTo>
                  <a:pt x="43941" y="0"/>
                </a:lnTo>
                <a:lnTo>
                  <a:pt x="0" y="0"/>
                </a:lnTo>
                <a:lnTo>
                  <a:pt x="0" y="1080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4" name="object 394"/>
          <p:cNvSpPr/>
          <p:nvPr/>
        </p:nvSpPr>
        <p:spPr>
          <a:xfrm>
            <a:off x="3544900" y="7055396"/>
            <a:ext cx="44450" cy="10795"/>
          </a:xfrm>
          <a:custGeom>
            <a:avLst/>
            <a:gdLst/>
            <a:ahLst/>
            <a:cxnLst/>
            <a:rect l="l" t="t" r="r" b="b"/>
            <a:pathLst>
              <a:path w="44450" h="10795">
                <a:moveTo>
                  <a:pt x="0" y="10794"/>
                </a:moveTo>
                <a:lnTo>
                  <a:pt x="43941" y="10794"/>
                </a:lnTo>
                <a:lnTo>
                  <a:pt x="43941" y="0"/>
                </a:lnTo>
                <a:lnTo>
                  <a:pt x="0" y="0"/>
                </a:lnTo>
                <a:lnTo>
                  <a:pt x="0" y="1079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5" name="object 395"/>
          <p:cNvSpPr/>
          <p:nvPr/>
        </p:nvSpPr>
        <p:spPr>
          <a:xfrm>
            <a:off x="3616540" y="7055396"/>
            <a:ext cx="44450" cy="10795"/>
          </a:xfrm>
          <a:custGeom>
            <a:avLst/>
            <a:gdLst/>
            <a:ahLst/>
            <a:cxnLst/>
            <a:rect l="l" t="t" r="r" b="b"/>
            <a:pathLst>
              <a:path w="44450" h="10795">
                <a:moveTo>
                  <a:pt x="0" y="10794"/>
                </a:moveTo>
                <a:lnTo>
                  <a:pt x="43941" y="10794"/>
                </a:lnTo>
                <a:lnTo>
                  <a:pt x="43941" y="0"/>
                </a:lnTo>
                <a:lnTo>
                  <a:pt x="0" y="0"/>
                </a:lnTo>
                <a:lnTo>
                  <a:pt x="0" y="1079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6" name="object 396"/>
          <p:cNvSpPr/>
          <p:nvPr/>
        </p:nvSpPr>
        <p:spPr>
          <a:xfrm>
            <a:off x="3544900" y="7083120"/>
            <a:ext cx="44450" cy="11430"/>
          </a:xfrm>
          <a:custGeom>
            <a:avLst/>
            <a:gdLst/>
            <a:ahLst/>
            <a:cxnLst/>
            <a:rect l="l" t="t" r="r" b="b"/>
            <a:pathLst>
              <a:path w="44450" h="11429">
                <a:moveTo>
                  <a:pt x="0" y="10807"/>
                </a:moveTo>
                <a:lnTo>
                  <a:pt x="43941" y="10807"/>
                </a:lnTo>
                <a:lnTo>
                  <a:pt x="43941" y="0"/>
                </a:lnTo>
                <a:lnTo>
                  <a:pt x="0" y="0"/>
                </a:lnTo>
                <a:lnTo>
                  <a:pt x="0" y="1080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7" name="object 397"/>
          <p:cNvSpPr/>
          <p:nvPr/>
        </p:nvSpPr>
        <p:spPr>
          <a:xfrm>
            <a:off x="3616540" y="7083120"/>
            <a:ext cx="44450" cy="11430"/>
          </a:xfrm>
          <a:custGeom>
            <a:avLst/>
            <a:gdLst/>
            <a:ahLst/>
            <a:cxnLst/>
            <a:rect l="l" t="t" r="r" b="b"/>
            <a:pathLst>
              <a:path w="44450" h="11429">
                <a:moveTo>
                  <a:pt x="0" y="10807"/>
                </a:moveTo>
                <a:lnTo>
                  <a:pt x="43941" y="10807"/>
                </a:lnTo>
                <a:lnTo>
                  <a:pt x="43941" y="0"/>
                </a:lnTo>
                <a:lnTo>
                  <a:pt x="0" y="0"/>
                </a:lnTo>
                <a:lnTo>
                  <a:pt x="0" y="1080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8" name="object 398"/>
          <p:cNvSpPr/>
          <p:nvPr/>
        </p:nvSpPr>
        <p:spPr>
          <a:xfrm>
            <a:off x="3544900" y="7110831"/>
            <a:ext cx="44450" cy="10795"/>
          </a:xfrm>
          <a:custGeom>
            <a:avLst/>
            <a:gdLst/>
            <a:ahLst/>
            <a:cxnLst/>
            <a:rect l="l" t="t" r="r" b="b"/>
            <a:pathLst>
              <a:path w="44450" h="10795">
                <a:moveTo>
                  <a:pt x="0" y="10795"/>
                </a:moveTo>
                <a:lnTo>
                  <a:pt x="43941" y="10795"/>
                </a:lnTo>
                <a:lnTo>
                  <a:pt x="43941" y="0"/>
                </a:lnTo>
                <a:lnTo>
                  <a:pt x="0" y="0"/>
                </a:lnTo>
                <a:lnTo>
                  <a:pt x="0" y="1079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9" name="object 399"/>
          <p:cNvSpPr/>
          <p:nvPr/>
        </p:nvSpPr>
        <p:spPr>
          <a:xfrm>
            <a:off x="3616540" y="7110831"/>
            <a:ext cx="44450" cy="10795"/>
          </a:xfrm>
          <a:custGeom>
            <a:avLst/>
            <a:gdLst/>
            <a:ahLst/>
            <a:cxnLst/>
            <a:rect l="l" t="t" r="r" b="b"/>
            <a:pathLst>
              <a:path w="44450" h="10795">
                <a:moveTo>
                  <a:pt x="0" y="10795"/>
                </a:moveTo>
                <a:lnTo>
                  <a:pt x="43941" y="10795"/>
                </a:lnTo>
                <a:lnTo>
                  <a:pt x="43941" y="0"/>
                </a:lnTo>
                <a:lnTo>
                  <a:pt x="0" y="0"/>
                </a:lnTo>
                <a:lnTo>
                  <a:pt x="0" y="1079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0" name="object 400"/>
          <p:cNvSpPr/>
          <p:nvPr/>
        </p:nvSpPr>
        <p:spPr>
          <a:xfrm>
            <a:off x="3688181" y="7055396"/>
            <a:ext cx="44450" cy="10795"/>
          </a:xfrm>
          <a:custGeom>
            <a:avLst/>
            <a:gdLst/>
            <a:ahLst/>
            <a:cxnLst/>
            <a:rect l="l" t="t" r="r" b="b"/>
            <a:pathLst>
              <a:path w="44450" h="10795">
                <a:moveTo>
                  <a:pt x="0" y="10794"/>
                </a:moveTo>
                <a:lnTo>
                  <a:pt x="43941" y="10794"/>
                </a:lnTo>
                <a:lnTo>
                  <a:pt x="43941" y="0"/>
                </a:lnTo>
                <a:lnTo>
                  <a:pt x="0" y="0"/>
                </a:lnTo>
                <a:lnTo>
                  <a:pt x="0" y="1079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1" name="object 401"/>
          <p:cNvSpPr/>
          <p:nvPr/>
        </p:nvSpPr>
        <p:spPr>
          <a:xfrm>
            <a:off x="3759834" y="7055396"/>
            <a:ext cx="44450" cy="10795"/>
          </a:xfrm>
          <a:custGeom>
            <a:avLst/>
            <a:gdLst/>
            <a:ahLst/>
            <a:cxnLst/>
            <a:rect l="l" t="t" r="r" b="b"/>
            <a:pathLst>
              <a:path w="44450" h="10795">
                <a:moveTo>
                  <a:pt x="0" y="10794"/>
                </a:moveTo>
                <a:lnTo>
                  <a:pt x="43941" y="10794"/>
                </a:lnTo>
                <a:lnTo>
                  <a:pt x="43941" y="0"/>
                </a:lnTo>
                <a:lnTo>
                  <a:pt x="0" y="0"/>
                </a:lnTo>
                <a:lnTo>
                  <a:pt x="0" y="1079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2" name="object 402"/>
          <p:cNvSpPr/>
          <p:nvPr/>
        </p:nvSpPr>
        <p:spPr>
          <a:xfrm>
            <a:off x="3688181" y="7083120"/>
            <a:ext cx="44450" cy="11430"/>
          </a:xfrm>
          <a:custGeom>
            <a:avLst/>
            <a:gdLst/>
            <a:ahLst/>
            <a:cxnLst/>
            <a:rect l="l" t="t" r="r" b="b"/>
            <a:pathLst>
              <a:path w="44450" h="11429">
                <a:moveTo>
                  <a:pt x="0" y="10807"/>
                </a:moveTo>
                <a:lnTo>
                  <a:pt x="43941" y="10807"/>
                </a:lnTo>
                <a:lnTo>
                  <a:pt x="43941" y="0"/>
                </a:lnTo>
                <a:lnTo>
                  <a:pt x="0" y="0"/>
                </a:lnTo>
                <a:lnTo>
                  <a:pt x="0" y="1080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3" name="object 403"/>
          <p:cNvSpPr/>
          <p:nvPr/>
        </p:nvSpPr>
        <p:spPr>
          <a:xfrm>
            <a:off x="3759834" y="7083120"/>
            <a:ext cx="44450" cy="11430"/>
          </a:xfrm>
          <a:custGeom>
            <a:avLst/>
            <a:gdLst/>
            <a:ahLst/>
            <a:cxnLst/>
            <a:rect l="l" t="t" r="r" b="b"/>
            <a:pathLst>
              <a:path w="44450" h="11429">
                <a:moveTo>
                  <a:pt x="0" y="10807"/>
                </a:moveTo>
                <a:lnTo>
                  <a:pt x="43941" y="10807"/>
                </a:lnTo>
                <a:lnTo>
                  <a:pt x="43941" y="0"/>
                </a:lnTo>
                <a:lnTo>
                  <a:pt x="0" y="0"/>
                </a:lnTo>
                <a:lnTo>
                  <a:pt x="0" y="1080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4" name="object 404"/>
          <p:cNvSpPr/>
          <p:nvPr/>
        </p:nvSpPr>
        <p:spPr>
          <a:xfrm>
            <a:off x="3688181" y="7110831"/>
            <a:ext cx="44450" cy="10795"/>
          </a:xfrm>
          <a:custGeom>
            <a:avLst/>
            <a:gdLst/>
            <a:ahLst/>
            <a:cxnLst/>
            <a:rect l="l" t="t" r="r" b="b"/>
            <a:pathLst>
              <a:path w="44450" h="10795">
                <a:moveTo>
                  <a:pt x="0" y="10795"/>
                </a:moveTo>
                <a:lnTo>
                  <a:pt x="43941" y="10795"/>
                </a:lnTo>
                <a:lnTo>
                  <a:pt x="43941" y="0"/>
                </a:lnTo>
                <a:lnTo>
                  <a:pt x="0" y="0"/>
                </a:lnTo>
                <a:lnTo>
                  <a:pt x="0" y="1079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5" name="object 405"/>
          <p:cNvSpPr/>
          <p:nvPr/>
        </p:nvSpPr>
        <p:spPr>
          <a:xfrm>
            <a:off x="3759834" y="7110831"/>
            <a:ext cx="44450" cy="10795"/>
          </a:xfrm>
          <a:custGeom>
            <a:avLst/>
            <a:gdLst/>
            <a:ahLst/>
            <a:cxnLst/>
            <a:rect l="l" t="t" r="r" b="b"/>
            <a:pathLst>
              <a:path w="44450" h="10795">
                <a:moveTo>
                  <a:pt x="0" y="10795"/>
                </a:moveTo>
                <a:lnTo>
                  <a:pt x="43941" y="10795"/>
                </a:lnTo>
                <a:lnTo>
                  <a:pt x="43941" y="0"/>
                </a:lnTo>
                <a:lnTo>
                  <a:pt x="0" y="0"/>
                </a:lnTo>
                <a:lnTo>
                  <a:pt x="0" y="1079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6" name="object 406"/>
          <p:cNvSpPr/>
          <p:nvPr/>
        </p:nvSpPr>
        <p:spPr>
          <a:xfrm>
            <a:off x="3831475" y="7055396"/>
            <a:ext cx="44450" cy="10795"/>
          </a:xfrm>
          <a:custGeom>
            <a:avLst/>
            <a:gdLst/>
            <a:ahLst/>
            <a:cxnLst/>
            <a:rect l="l" t="t" r="r" b="b"/>
            <a:pathLst>
              <a:path w="44450" h="10795">
                <a:moveTo>
                  <a:pt x="0" y="10794"/>
                </a:moveTo>
                <a:lnTo>
                  <a:pt x="43941" y="10794"/>
                </a:lnTo>
                <a:lnTo>
                  <a:pt x="43941" y="0"/>
                </a:lnTo>
                <a:lnTo>
                  <a:pt x="0" y="0"/>
                </a:lnTo>
                <a:lnTo>
                  <a:pt x="0" y="1079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7" name="object 407"/>
          <p:cNvSpPr/>
          <p:nvPr/>
        </p:nvSpPr>
        <p:spPr>
          <a:xfrm>
            <a:off x="3831475" y="7083120"/>
            <a:ext cx="44450" cy="11430"/>
          </a:xfrm>
          <a:custGeom>
            <a:avLst/>
            <a:gdLst/>
            <a:ahLst/>
            <a:cxnLst/>
            <a:rect l="l" t="t" r="r" b="b"/>
            <a:pathLst>
              <a:path w="44450" h="11429">
                <a:moveTo>
                  <a:pt x="0" y="10807"/>
                </a:moveTo>
                <a:lnTo>
                  <a:pt x="43941" y="10807"/>
                </a:lnTo>
                <a:lnTo>
                  <a:pt x="43941" y="0"/>
                </a:lnTo>
                <a:lnTo>
                  <a:pt x="0" y="0"/>
                </a:lnTo>
                <a:lnTo>
                  <a:pt x="0" y="1080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8" name="object 408"/>
          <p:cNvSpPr/>
          <p:nvPr/>
        </p:nvSpPr>
        <p:spPr>
          <a:xfrm>
            <a:off x="3831475" y="7110831"/>
            <a:ext cx="44450" cy="10795"/>
          </a:xfrm>
          <a:custGeom>
            <a:avLst/>
            <a:gdLst/>
            <a:ahLst/>
            <a:cxnLst/>
            <a:rect l="l" t="t" r="r" b="b"/>
            <a:pathLst>
              <a:path w="44450" h="10795">
                <a:moveTo>
                  <a:pt x="0" y="10795"/>
                </a:moveTo>
                <a:lnTo>
                  <a:pt x="43941" y="10795"/>
                </a:lnTo>
                <a:lnTo>
                  <a:pt x="43941" y="0"/>
                </a:lnTo>
                <a:lnTo>
                  <a:pt x="0" y="0"/>
                </a:lnTo>
                <a:lnTo>
                  <a:pt x="0" y="1079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9" name="object 409"/>
          <p:cNvSpPr/>
          <p:nvPr/>
        </p:nvSpPr>
        <p:spPr>
          <a:xfrm>
            <a:off x="3702583" y="6751573"/>
            <a:ext cx="30480" cy="11430"/>
          </a:xfrm>
          <a:custGeom>
            <a:avLst/>
            <a:gdLst/>
            <a:ahLst/>
            <a:cxnLst/>
            <a:rect l="l" t="t" r="r" b="b"/>
            <a:pathLst>
              <a:path w="30479" h="11429">
                <a:moveTo>
                  <a:pt x="0" y="10807"/>
                </a:moveTo>
                <a:lnTo>
                  <a:pt x="30238" y="10807"/>
                </a:lnTo>
                <a:lnTo>
                  <a:pt x="30238" y="0"/>
                </a:lnTo>
                <a:lnTo>
                  <a:pt x="0" y="0"/>
                </a:lnTo>
                <a:lnTo>
                  <a:pt x="0" y="1080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0" name="object 410"/>
          <p:cNvSpPr/>
          <p:nvPr/>
        </p:nvSpPr>
        <p:spPr>
          <a:xfrm>
            <a:off x="3751910" y="6751573"/>
            <a:ext cx="30480" cy="11430"/>
          </a:xfrm>
          <a:custGeom>
            <a:avLst/>
            <a:gdLst/>
            <a:ahLst/>
            <a:cxnLst/>
            <a:rect l="l" t="t" r="r" b="b"/>
            <a:pathLst>
              <a:path w="30479" h="11429">
                <a:moveTo>
                  <a:pt x="0" y="10807"/>
                </a:moveTo>
                <a:lnTo>
                  <a:pt x="30251" y="10807"/>
                </a:lnTo>
                <a:lnTo>
                  <a:pt x="30251" y="0"/>
                </a:lnTo>
                <a:lnTo>
                  <a:pt x="0" y="0"/>
                </a:lnTo>
                <a:lnTo>
                  <a:pt x="0" y="1080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1" name="object 411"/>
          <p:cNvSpPr/>
          <p:nvPr/>
        </p:nvSpPr>
        <p:spPr>
          <a:xfrm>
            <a:off x="3801236" y="6751573"/>
            <a:ext cx="30480" cy="11430"/>
          </a:xfrm>
          <a:custGeom>
            <a:avLst/>
            <a:gdLst/>
            <a:ahLst/>
            <a:cxnLst/>
            <a:rect l="l" t="t" r="r" b="b"/>
            <a:pathLst>
              <a:path w="30479" h="11429">
                <a:moveTo>
                  <a:pt x="0" y="10807"/>
                </a:moveTo>
                <a:lnTo>
                  <a:pt x="30251" y="10807"/>
                </a:lnTo>
                <a:lnTo>
                  <a:pt x="30251" y="0"/>
                </a:lnTo>
                <a:lnTo>
                  <a:pt x="0" y="0"/>
                </a:lnTo>
                <a:lnTo>
                  <a:pt x="0" y="1080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2" name="object 412"/>
          <p:cNvSpPr/>
          <p:nvPr/>
        </p:nvSpPr>
        <p:spPr>
          <a:xfrm>
            <a:off x="3850576" y="6751573"/>
            <a:ext cx="30480" cy="11430"/>
          </a:xfrm>
          <a:custGeom>
            <a:avLst/>
            <a:gdLst/>
            <a:ahLst/>
            <a:cxnLst/>
            <a:rect l="l" t="t" r="r" b="b"/>
            <a:pathLst>
              <a:path w="30479" h="11429">
                <a:moveTo>
                  <a:pt x="0" y="10807"/>
                </a:moveTo>
                <a:lnTo>
                  <a:pt x="30238" y="10807"/>
                </a:lnTo>
                <a:lnTo>
                  <a:pt x="30238" y="0"/>
                </a:lnTo>
                <a:lnTo>
                  <a:pt x="0" y="0"/>
                </a:lnTo>
                <a:lnTo>
                  <a:pt x="0" y="1080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3" name="object 413"/>
          <p:cNvSpPr/>
          <p:nvPr/>
        </p:nvSpPr>
        <p:spPr>
          <a:xfrm>
            <a:off x="3478657" y="6818541"/>
            <a:ext cx="44450" cy="10795"/>
          </a:xfrm>
          <a:custGeom>
            <a:avLst/>
            <a:gdLst/>
            <a:ahLst/>
            <a:cxnLst/>
            <a:rect l="l" t="t" r="r" b="b"/>
            <a:pathLst>
              <a:path w="44450" h="10795">
                <a:moveTo>
                  <a:pt x="0" y="10795"/>
                </a:moveTo>
                <a:lnTo>
                  <a:pt x="43941" y="10795"/>
                </a:lnTo>
                <a:lnTo>
                  <a:pt x="43941" y="0"/>
                </a:lnTo>
                <a:lnTo>
                  <a:pt x="0" y="0"/>
                </a:lnTo>
                <a:lnTo>
                  <a:pt x="0" y="1079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4" name="object 414"/>
          <p:cNvSpPr/>
          <p:nvPr/>
        </p:nvSpPr>
        <p:spPr>
          <a:xfrm>
            <a:off x="3550310" y="6818541"/>
            <a:ext cx="44450" cy="10795"/>
          </a:xfrm>
          <a:custGeom>
            <a:avLst/>
            <a:gdLst/>
            <a:ahLst/>
            <a:cxnLst/>
            <a:rect l="l" t="t" r="r" b="b"/>
            <a:pathLst>
              <a:path w="44450" h="10795">
                <a:moveTo>
                  <a:pt x="0" y="10795"/>
                </a:moveTo>
                <a:lnTo>
                  <a:pt x="43941" y="10795"/>
                </a:lnTo>
                <a:lnTo>
                  <a:pt x="43941" y="0"/>
                </a:lnTo>
                <a:lnTo>
                  <a:pt x="0" y="0"/>
                </a:lnTo>
                <a:lnTo>
                  <a:pt x="0" y="1079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5" name="object 415"/>
          <p:cNvSpPr/>
          <p:nvPr/>
        </p:nvSpPr>
        <p:spPr>
          <a:xfrm>
            <a:off x="3702583" y="6818541"/>
            <a:ext cx="30480" cy="10795"/>
          </a:xfrm>
          <a:custGeom>
            <a:avLst/>
            <a:gdLst/>
            <a:ahLst/>
            <a:cxnLst/>
            <a:rect l="l" t="t" r="r" b="b"/>
            <a:pathLst>
              <a:path w="30479" h="10795">
                <a:moveTo>
                  <a:pt x="0" y="10795"/>
                </a:moveTo>
                <a:lnTo>
                  <a:pt x="30238" y="10795"/>
                </a:lnTo>
                <a:lnTo>
                  <a:pt x="30238" y="0"/>
                </a:lnTo>
                <a:lnTo>
                  <a:pt x="0" y="0"/>
                </a:lnTo>
                <a:lnTo>
                  <a:pt x="0" y="1079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6" name="object 416"/>
          <p:cNvSpPr/>
          <p:nvPr/>
        </p:nvSpPr>
        <p:spPr>
          <a:xfrm>
            <a:off x="3751910" y="6818541"/>
            <a:ext cx="30480" cy="10795"/>
          </a:xfrm>
          <a:custGeom>
            <a:avLst/>
            <a:gdLst/>
            <a:ahLst/>
            <a:cxnLst/>
            <a:rect l="l" t="t" r="r" b="b"/>
            <a:pathLst>
              <a:path w="30479" h="10795">
                <a:moveTo>
                  <a:pt x="0" y="10795"/>
                </a:moveTo>
                <a:lnTo>
                  <a:pt x="30251" y="10795"/>
                </a:lnTo>
                <a:lnTo>
                  <a:pt x="30251" y="0"/>
                </a:lnTo>
                <a:lnTo>
                  <a:pt x="0" y="0"/>
                </a:lnTo>
                <a:lnTo>
                  <a:pt x="0" y="1079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7" name="object 417"/>
          <p:cNvSpPr/>
          <p:nvPr/>
        </p:nvSpPr>
        <p:spPr>
          <a:xfrm>
            <a:off x="3801236" y="6818541"/>
            <a:ext cx="30480" cy="10795"/>
          </a:xfrm>
          <a:custGeom>
            <a:avLst/>
            <a:gdLst/>
            <a:ahLst/>
            <a:cxnLst/>
            <a:rect l="l" t="t" r="r" b="b"/>
            <a:pathLst>
              <a:path w="30479" h="10795">
                <a:moveTo>
                  <a:pt x="0" y="10795"/>
                </a:moveTo>
                <a:lnTo>
                  <a:pt x="30251" y="10795"/>
                </a:lnTo>
                <a:lnTo>
                  <a:pt x="30251" y="0"/>
                </a:lnTo>
                <a:lnTo>
                  <a:pt x="0" y="0"/>
                </a:lnTo>
                <a:lnTo>
                  <a:pt x="0" y="1079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8" name="object 418"/>
          <p:cNvSpPr/>
          <p:nvPr/>
        </p:nvSpPr>
        <p:spPr>
          <a:xfrm>
            <a:off x="3850576" y="6818541"/>
            <a:ext cx="30480" cy="10795"/>
          </a:xfrm>
          <a:custGeom>
            <a:avLst/>
            <a:gdLst/>
            <a:ahLst/>
            <a:cxnLst/>
            <a:rect l="l" t="t" r="r" b="b"/>
            <a:pathLst>
              <a:path w="30479" h="10795">
                <a:moveTo>
                  <a:pt x="0" y="10795"/>
                </a:moveTo>
                <a:lnTo>
                  <a:pt x="30238" y="10795"/>
                </a:lnTo>
                <a:lnTo>
                  <a:pt x="30238" y="0"/>
                </a:lnTo>
                <a:lnTo>
                  <a:pt x="0" y="0"/>
                </a:lnTo>
                <a:lnTo>
                  <a:pt x="0" y="1079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9" name="object 419"/>
          <p:cNvSpPr/>
          <p:nvPr/>
        </p:nvSpPr>
        <p:spPr>
          <a:xfrm>
            <a:off x="3478657" y="6846252"/>
            <a:ext cx="44450" cy="11430"/>
          </a:xfrm>
          <a:custGeom>
            <a:avLst/>
            <a:gdLst/>
            <a:ahLst/>
            <a:cxnLst/>
            <a:rect l="l" t="t" r="r" b="b"/>
            <a:pathLst>
              <a:path w="44450" h="11429">
                <a:moveTo>
                  <a:pt x="0" y="10807"/>
                </a:moveTo>
                <a:lnTo>
                  <a:pt x="43941" y="10807"/>
                </a:lnTo>
                <a:lnTo>
                  <a:pt x="43941" y="0"/>
                </a:lnTo>
                <a:lnTo>
                  <a:pt x="0" y="0"/>
                </a:lnTo>
                <a:lnTo>
                  <a:pt x="0" y="1080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0" name="object 420"/>
          <p:cNvSpPr/>
          <p:nvPr/>
        </p:nvSpPr>
        <p:spPr>
          <a:xfrm>
            <a:off x="3550310" y="6846252"/>
            <a:ext cx="44450" cy="11430"/>
          </a:xfrm>
          <a:custGeom>
            <a:avLst/>
            <a:gdLst/>
            <a:ahLst/>
            <a:cxnLst/>
            <a:rect l="l" t="t" r="r" b="b"/>
            <a:pathLst>
              <a:path w="44450" h="11429">
                <a:moveTo>
                  <a:pt x="0" y="10807"/>
                </a:moveTo>
                <a:lnTo>
                  <a:pt x="43941" y="10807"/>
                </a:lnTo>
                <a:lnTo>
                  <a:pt x="43941" y="0"/>
                </a:lnTo>
                <a:lnTo>
                  <a:pt x="0" y="0"/>
                </a:lnTo>
                <a:lnTo>
                  <a:pt x="0" y="1080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1" name="object 421"/>
          <p:cNvSpPr/>
          <p:nvPr/>
        </p:nvSpPr>
        <p:spPr>
          <a:xfrm>
            <a:off x="3702583" y="6846252"/>
            <a:ext cx="30480" cy="11430"/>
          </a:xfrm>
          <a:custGeom>
            <a:avLst/>
            <a:gdLst/>
            <a:ahLst/>
            <a:cxnLst/>
            <a:rect l="l" t="t" r="r" b="b"/>
            <a:pathLst>
              <a:path w="30479" h="11429">
                <a:moveTo>
                  <a:pt x="0" y="10807"/>
                </a:moveTo>
                <a:lnTo>
                  <a:pt x="30238" y="10807"/>
                </a:lnTo>
                <a:lnTo>
                  <a:pt x="30238" y="0"/>
                </a:lnTo>
                <a:lnTo>
                  <a:pt x="0" y="0"/>
                </a:lnTo>
                <a:lnTo>
                  <a:pt x="0" y="1080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2" name="object 422"/>
          <p:cNvSpPr/>
          <p:nvPr/>
        </p:nvSpPr>
        <p:spPr>
          <a:xfrm>
            <a:off x="3751910" y="6846252"/>
            <a:ext cx="30480" cy="11430"/>
          </a:xfrm>
          <a:custGeom>
            <a:avLst/>
            <a:gdLst/>
            <a:ahLst/>
            <a:cxnLst/>
            <a:rect l="l" t="t" r="r" b="b"/>
            <a:pathLst>
              <a:path w="30479" h="11429">
                <a:moveTo>
                  <a:pt x="0" y="10807"/>
                </a:moveTo>
                <a:lnTo>
                  <a:pt x="30251" y="10807"/>
                </a:lnTo>
                <a:lnTo>
                  <a:pt x="30251" y="0"/>
                </a:lnTo>
                <a:lnTo>
                  <a:pt x="0" y="0"/>
                </a:lnTo>
                <a:lnTo>
                  <a:pt x="0" y="1080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3" name="object 423"/>
          <p:cNvSpPr/>
          <p:nvPr/>
        </p:nvSpPr>
        <p:spPr>
          <a:xfrm>
            <a:off x="3801236" y="6846252"/>
            <a:ext cx="30480" cy="11430"/>
          </a:xfrm>
          <a:custGeom>
            <a:avLst/>
            <a:gdLst/>
            <a:ahLst/>
            <a:cxnLst/>
            <a:rect l="l" t="t" r="r" b="b"/>
            <a:pathLst>
              <a:path w="30479" h="11429">
                <a:moveTo>
                  <a:pt x="0" y="10807"/>
                </a:moveTo>
                <a:lnTo>
                  <a:pt x="30251" y="10807"/>
                </a:lnTo>
                <a:lnTo>
                  <a:pt x="30251" y="0"/>
                </a:lnTo>
                <a:lnTo>
                  <a:pt x="0" y="0"/>
                </a:lnTo>
                <a:lnTo>
                  <a:pt x="0" y="1080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4" name="object 424"/>
          <p:cNvSpPr/>
          <p:nvPr/>
        </p:nvSpPr>
        <p:spPr>
          <a:xfrm>
            <a:off x="3850576" y="6846252"/>
            <a:ext cx="30480" cy="11430"/>
          </a:xfrm>
          <a:custGeom>
            <a:avLst/>
            <a:gdLst/>
            <a:ahLst/>
            <a:cxnLst/>
            <a:rect l="l" t="t" r="r" b="b"/>
            <a:pathLst>
              <a:path w="30479" h="11429">
                <a:moveTo>
                  <a:pt x="0" y="10807"/>
                </a:moveTo>
                <a:lnTo>
                  <a:pt x="30238" y="10807"/>
                </a:lnTo>
                <a:lnTo>
                  <a:pt x="30238" y="0"/>
                </a:lnTo>
                <a:lnTo>
                  <a:pt x="0" y="0"/>
                </a:lnTo>
                <a:lnTo>
                  <a:pt x="0" y="1080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5" name="object 425"/>
          <p:cNvSpPr/>
          <p:nvPr/>
        </p:nvSpPr>
        <p:spPr>
          <a:xfrm>
            <a:off x="3751910" y="6918083"/>
            <a:ext cx="30480" cy="10795"/>
          </a:xfrm>
          <a:custGeom>
            <a:avLst/>
            <a:gdLst/>
            <a:ahLst/>
            <a:cxnLst/>
            <a:rect l="l" t="t" r="r" b="b"/>
            <a:pathLst>
              <a:path w="30479" h="10795">
                <a:moveTo>
                  <a:pt x="0" y="10794"/>
                </a:moveTo>
                <a:lnTo>
                  <a:pt x="30251" y="10794"/>
                </a:lnTo>
                <a:lnTo>
                  <a:pt x="30251" y="0"/>
                </a:lnTo>
                <a:lnTo>
                  <a:pt x="0" y="0"/>
                </a:lnTo>
                <a:lnTo>
                  <a:pt x="0" y="1079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6" name="object 426"/>
          <p:cNvSpPr/>
          <p:nvPr/>
        </p:nvSpPr>
        <p:spPr>
          <a:xfrm>
            <a:off x="3801236" y="6918083"/>
            <a:ext cx="30480" cy="10795"/>
          </a:xfrm>
          <a:custGeom>
            <a:avLst/>
            <a:gdLst/>
            <a:ahLst/>
            <a:cxnLst/>
            <a:rect l="l" t="t" r="r" b="b"/>
            <a:pathLst>
              <a:path w="30479" h="10795">
                <a:moveTo>
                  <a:pt x="0" y="10794"/>
                </a:moveTo>
                <a:lnTo>
                  <a:pt x="30251" y="10794"/>
                </a:lnTo>
                <a:lnTo>
                  <a:pt x="30251" y="0"/>
                </a:lnTo>
                <a:lnTo>
                  <a:pt x="0" y="0"/>
                </a:lnTo>
                <a:lnTo>
                  <a:pt x="0" y="1079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7" name="object 427"/>
          <p:cNvSpPr/>
          <p:nvPr/>
        </p:nvSpPr>
        <p:spPr>
          <a:xfrm>
            <a:off x="3850576" y="6918083"/>
            <a:ext cx="30480" cy="10795"/>
          </a:xfrm>
          <a:custGeom>
            <a:avLst/>
            <a:gdLst/>
            <a:ahLst/>
            <a:cxnLst/>
            <a:rect l="l" t="t" r="r" b="b"/>
            <a:pathLst>
              <a:path w="30479" h="10795">
                <a:moveTo>
                  <a:pt x="0" y="10794"/>
                </a:moveTo>
                <a:lnTo>
                  <a:pt x="30238" y="10794"/>
                </a:lnTo>
                <a:lnTo>
                  <a:pt x="30238" y="0"/>
                </a:lnTo>
                <a:lnTo>
                  <a:pt x="0" y="0"/>
                </a:lnTo>
                <a:lnTo>
                  <a:pt x="0" y="1079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8" name="object 428"/>
          <p:cNvSpPr/>
          <p:nvPr/>
        </p:nvSpPr>
        <p:spPr>
          <a:xfrm>
            <a:off x="3751910" y="6945782"/>
            <a:ext cx="30480" cy="11430"/>
          </a:xfrm>
          <a:custGeom>
            <a:avLst/>
            <a:gdLst/>
            <a:ahLst/>
            <a:cxnLst/>
            <a:rect l="l" t="t" r="r" b="b"/>
            <a:pathLst>
              <a:path w="30479" h="11429">
                <a:moveTo>
                  <a:pt x="0" y="10807"/>
                </a:moveTo>
                <a:lnTo>
                  <a:pt x="30251" y="10807"/>
                </a:lnTo>
                <a:lnTo>
                  <a:pt x="30251" y="0"/>
                </a:lnTo>
                <a:lnTo>
                  <a:pt x="0" y="0"/>
                </a:lnTo>
                <a:lnTo>
                  <a:pt x="0" y="1080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9" name="object 429"/>
          <p:cNvSpPr/>
          <p:nvPr/>
        </p:nvSpPr>
        <p:spPr>
          <a:xfrm>
            <a:off x="3801236" y="6945782"/>
            <a:ext cx="30480" cy="11430"/>
          </a:xfrm>
          <a:custGeom>
            <a:avLst/>
            <a:gdLst/>
            <a:ahLst/>
            <a:cxnLst/>
            <a:rect l="l" t="t" r="r" b="b"/>
            <a:pathLst>
              <a:path w="30479" h="11429">
                <a:moveTo>
                  <a:pt x="0" y="10807"/>
                </a:moveTo>
                <a:lnTo>
                  <a:pt x="30251" y="10807"/>
                </a:lnTo>
                <a:lnTo>
                  <a:pt x="30251" y="0"/>
                </a:lnTo>
                <a:lnTo>
                  <a:pt x="0" y="0"/>
                </a:lnTo>
                <a:lnTo>
                  <a:pt x="0" y="1080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0" name="object 430"/>
          <p:cNvSpPr/>
          <p:nvPr/>
        </p:nvSpPr>
        <p:spPr>
          <a:xfrm>
            <a:off x="3850576" y="6945782"/>
            <a:ext cx="30480" cy="11430"/>
          </a:xfrm>
          <a:custGeom>
            <a:avLst/>
            <a:gdLst/>
            <a:ahLst/>
            <a:cxnLst/>
            <a:rect l="l" t="t" r="r" b="b"/>
            <a:pathLst>
              <a:path w="30479" h="11429">
                <a:moveTo>
                  <a:pt x="0" y="10807"/>
                </a:moveTo>
                <a:lnTo>
                  <a:pt x="30238" y="10807"/>
                </a:lnTo>
                <a:lnTo>
                  <a:pt x="30238" y="0"/>
                </a:lnTo>
                <a:lnTo>
                  <a:pt x="0" y="0"/>
                </a:lnTo>
                <a:lnTo>
                  <a:pt x="0" y="1080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1" name="object 431"/>
          <p:cNvSpPr/>
          <p:nvPr/>
        </p:nvSpPr>
        <p:spPr>
          <a:xfrm>
            <a:off x="3478657" y="6873988"/>
            <a:ext cx="44450" cy="10795"/>
          </a:xfrm>
          <a:custGeom>
            <a:avLst/>
            <a:gdLst/>
            <a:ahLst/>
            <a:cxnLst/>
            <a:rect l="l" t="t" r="r" b="b"/>
            <a:pathLst>
              <a:path w="44450" h="10795">
                <a:moveTo>
                  <a:pt x="0" y="10795"/>
                </a:moveTo>
                <a:lnTo>
                  <a:pt x="43941" y="10795"/>
                </a:lnTo>
                <a:lnTo>
                  <a:pt x="43941" y="0"/>
                </a:lnTo>
                <a:lnTo>
                  <a:pt x="0" y="0"/>
                </a:lnTo>
                <a:lnTo>
                  <a:pt x="0" y="1079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2" name="object 432"/>
          <p:cNvSpPr/>
          <p:nvPr/>
        </p:nvSpPr>
        <p:spPr>
          <a:xfrm>
            <a:off x="3550310" y="6873988"/>
            <a:ext cx="44450" cy="10795"/>
          </a:xfrm>
          <a:custGeom>
            <a:avLst/>
            <a:gdLst/>
            <a:ahLst/>
            <a:cxnLst/>
            <a:rect l="l" t="t" r="r" b="b"/>
            <a:pathLst>
              <a:path w="44450" h="10795">
                <a:moveTo>
                  <a:pt x="0" y="10795"/>
                </a:moveTo>
                <a:lnTo>
                  <a:pt x="43941" y="10795"/>
                </a:lnTo>
                <a:lnTo>
                  <a:pt x="43941" y="0"/>
                </a:lnTo>
                <a:lnTo>
                  <a:pt x="0" y="0"/>
                </a:lnTo>
                <a:lnTo>
                  <a:pt x="0" y="1079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3" name="object 433"/>
          <p:cNvSpPr/>
          <p:nvPr/>
        </p:nvSpPr>
        <p:spPr>
          <a:xfrm>
            <a:off x="3514826" y="7348142"/>
            <a:ext cx="15875" cy="32384"/>
          </a:xfrm>
          <a:custGeom>
            <a:avLst/>
            <a:gdLst/>
            <a:ahLst/>
            <a:cxnLst/>
            <a:rect l="l" t="t" r="r" b="b"/>
            <a:pathLst>
              <a:path w="15875" h="32384">
                <a:moveTo>
                  <a:pt x="0" y="31865"/>
                </a:moveTo>
                <a:lnTo>
                  <a:pt x="15544" y="31865"/>
                </a:lnTo>
                <a:lnTo>
                  <a:pt x="15544" y="0"/>
                </a:lnTo>
                <a:lnTo>
                  <a:pt x="0" y="0"/>
                </a:lnTo>
                <a:lnTo>
                  <a:pt x="0" y="3186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4" name="object 434"/>
          <p:cNvSpPr/>
          <p:nvPr/>
        </p:nvSpPr>
        <p:spPr>
          <a:xfrm>
            <a:off x="3514826" y="7340522"/>
            <a:ext cx="374015" cy="0"/>
          </a:xfrm>
          <a:custGeom>
            <a:avLst/>
            <a:gdLst/>
            <a:ahLst/>
            <a:cxnLst/>
            <a:rect l="l" t="t" r="r" b="b"/>
            <a:pathLst>
              <a:path w="374014">
                <a:moveTo>
                  <a:pt x="0" y="0"/>
                </a:moveTo>
                <a:lnTo>
                  <a:pt x="373761" y="0"/>
                </a:lnTo>
              </a:path>
            </a:pathLst>
          </a:custGeom>
          <a:ln w="15239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5" name="object 435"/>
          <p:cNvSpPr/>
          <p:nvPr/>
        </p:nvSpPr>
        <p:spPr>
          <a:xfrm>
            <a:off x="3873042" y="7348459"/>
            <a:ext cx="15875" cy="31750"/>
          </a:xfrm>
          <a:custGeom>
            <a:avLst/>
            <a:gdLst/>
            <a:ahLst/>
            <a:cxnLst/>
            <a:rect l="l" t="t" r="r" b="b"/>
            <a:pathLst>
              <a:path w="15875" h="31750">
                <a:moveTo>
                  <a:pt x="0" y="31548"/>
                </a:moveTo>
                <a:lnTo>
                  <a:pt x="15544" y="31548"/>
                </a:lnTo>
                <a:lnTo>
                  <a:pt x="15544" y="0"/>
                </a:lnTo>
                <a:lnTo>
                  <a:pt x="0" y="0"/>
                </a:lnTo>
                <a:lnTo>
                  <a:pt x="0" y="31548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6" name="object 436"/>
          <p:cNvSpPr/>
          <p:nvPr/>
        </p:nvSpPr>
        <p:spPr>
          <a:xfrm>
            <a:off x="3516845" y="7287221"/>
            <a:ext cx="28575" cy="31750"/>
          </a:xfrm>
          <a:custGeom>
            <a:avLst/>
            <a:gdLst/>
            <a:ahLst/>
            <a:cxnLst/>
            <a:rect l="l" t="t" r="r" b="b"/>
            <a:pathLst>
              <a:path w="28575" h="31750">
                <a:moveTo>
                  <a:pt x="28562" y="0"/>
                </a:moveTo>
                <a:lnTo>
                  <a:pt x="0" y="0"/>
                </a:lnTo>
                <a:lnTo>
                  <a:pt x="0" y="31673"/>
                </a:lnTo>
                <a:lnTo>
                  <a:pt x="28562" y="31673"/>
                </a:lnTo>
                <a:lnTo>
                  <a:pt x="28562" y="23037"/>
                </a:lnTo>
                <a:lnTo>
                  <a:pt x="8636" y="23037"/>
                </a:lnTo>
                <a:lnTo>
                  <a:pt x="8636" y="8648"/>
                </a:lnTo>
                <a:lnTo>
                  <a:pt x="28562" y="8648"/>
                </a:lnTo>
                <a:lnTo>
                  <a:pt x="28562" y="0"/>
                </a:lnTo>
                <a:close/>
              </a:path>
              <a:path w="28575" h="31750">
                <a:moveTo>
                  <a:pt x="28562" y="8648"/>
                </a:moveTo>
                <a:lnTo>
                  <a:pt x="19926" y="8648"/>
                </a:lnTo>
                <a:lnTo>
                  <a:pt x="19926" y="23037"/>
                </a:lnTo>
                <a:lnTo>
                  <a:pt x="28562" y="23037"/>
                </a:lnTo>
                <a:lnTo>
                  <a:pt x="28562" y="8648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7" name="object 437"/>
          <p:cNvSpPr/>
          <p:nvPr/>
        </p:nvSpPr>
        <p:spPr>
          <a:xfrm>
            <a:off x="3564229" y="7287221"/>
            <a:ext cx="28575" cy="31750"/>
          </a:xfrm>
          <a:custGeom>
            <a:avLst/>
            <a:gdLst/>
            <a:ahLst/>
            <a:cxnLst/>
            <a:rect l="l" t="t" r="r" b="b"/>
            <a:pathLst>
              <a:path w="28575" h="31750">
                <a:moveTo>
                  <a:pt x="28575" y="0"/>
                </a:moveTo>
                <a:lnTo>
                  <a:pt x="0" y="0"/>
                </a:lnTo>
                <a:lnTo>
                  <a:pt x="0" y="31673"/>
                </a:lnTo>
                <a:lnTo>
                  <a:pt x="28575" y="31673"/>
                </a:lnTo>
                <a:lnTo>
                  <a:pt x="28575" y="23037"/>
                </a:lnTo>
                <a:lnTo>
                  <a:pt x="8648" y="23037"/>
                </a:lnTo>
                <a:lnTo>
                  <a:pt x="8648" y="8648"/>
                </a:lnTo>
                <a:lnTo>
                  <a:pt x="28575" y="8648"/>
                </a:lnTo>
                <a:lnTo>
                  <a:pt x="28575" y="0"/>
                </a:lnTo>
                <a:close/>
              </a:path>
              <a:path w="28575" h="31750">
                <a:moveTo>
                  <a:pt x="28575" y="8648"/>
                </a:moveTo>
                <a:lnTo>
                  <a:pt x="19938" y="8648"/>
                </a:lnTo>
                <a:lnTo>
                  <a:pt x="19938" y="23037"/>
                </a:lnTo>
                <a:lnTo>
                  <a:pt x="28575" y="23037"/>
                </a:lnTo>
                <a:lnTo>
                  <a:pt x="28575" y="8648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8" name="object 438"/>
          <p:cNvSpPr/>
          <p:nvPr/>
        </p:nvSpPr>
        <p:spPr>
          <a:xfrm>
            <a:off x="3611651" y="7287221"/>
            <a:ext cx="28575" cy="31750"/>
          </a:xfrm>
          <a:custGeom>
            <a:avLst/>
            <a:gdLst/>
            <a:ahLst/>
            <a:cxnLst/>
            <a:rect l="l" t="t" r="r" b="b"/>
            <a:pathLst>
              <a:path w="28575" h="31750">
                <a:moveTo>
                  <a:pt x="28562" y="0"/>
                </a:moveTo>
                <a:lnTo>
                  <a:pt x="0" y="0"/>
                </a:lnTo>
                <a:lnTo>
                  <a:pt x="0" y="31673"/>
                </a:lnTo>
                <a:lnTo>
                  <a:pt x="28562" y="31673"/>
                </a:lnTo>
                <a:lnTo>
                  <a:pt x="28562" y="23037"/>
                </a:lnTo>
                <a:lnTo>
                  <a:pt x="8623" y="23037"/>
                </a:lnTo>
                <a:lnTo>
                  <a:pt x="8623" y="8648"/>
                </a:lnTo>
                <a:lnTo>
                  <a:pt x="28562" y="8648"/>
                </a:lnTo>
                <a:lnTo>
                  <a:pt x="28562" y="0"/>
                </a:lnTo>
                <a:close/>
              </a:path>
              <a:path w="28575" h="31750">
                <a:moveTo>
                  <a:pt x="28562" y="8648"/>
                </a:moveTo>
                <a:lnTo>
                  <a:pt x="19913" y="8648"/>
                </a:lnTo>
                <a:lnTo>
                  <a:pt x="19913" y="23037"/>
                </a:lnTo>
                <a:lnTo>
                  <a:pt x="28562" y="23037"/>
                </a:lnTo>
                <a:lnTo>
                  <a:pt x="28562" y="8648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9" name="object 439"/>
          <p:cNvSpPr/>
          <p:nvPr/>
        </p:nvSpPr>
        <p:spPr>
          <a:xfrm>
            <a:off x="3659047" y="7287221"/>
            <a:ext cx="28575" cy="31750"/>
          </a:xfrm>
          <a:custGeom>
            <a:avLst/>
            <a:gdLst/>
            <a:ahLst/>
            <a:cxnLst/>
            <a:rect l="l" t="t" r="r" b="b"/>
            <a:pathLst>
              <a:path w="28575" h="31750">
                <a:moveTo>
                  <a:pt x="28562" y="0"/>
                </a:moveTo>
                <a:lnTo>
                  <a:pt x="0" y="0"/>
                </a:lnTo>
                <a:lnTo>
                  <a:pt x="0" y="31673"/>
                </a:lnTo>
                <a:lnTo>
                  <a:pt x="28562" y="31673"/>
                </a:lnTo>
                <a:lnTo>
                  <a:pt x="28562" y="23037"/>
                </a:lnTo>
                <a:lnTo>
                  <a:pt x="8636" y="23037"/>
                </a:lnTo>
                <a:lnTo>
                  <a:pt x="8636" y="8648"/>
                </a:lnTo>
                <a:lnTo>
                  <a:pt x="28562" y="8648"/>
                </a:lnTo>
                <a:lnTo>
                  <a:pt x="28562" y="0"/>
                </a:lnTo>
                <a:close/>
              </a:path>
              <a:path w="28575" h="31750">
                <a:moveTo>
                  <a:pt x="28562" y="8648"/>
                </a:moveTo>
                <a:lnTo>
                  <a:pt x="19926" y="8648"/>
                </a:lnTo>
                <a:lnTo>
                  <a:pt x="19926" y="23037"/>
                </a:lnTo>
                <a:lnTo>
                  <a:pt x="28562" y="23037"/>
                </a:lnTo>
                <a:lnTo>
                  <a:pt x="28562" y="8648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0" name="object 440"/>
          <p:cNvSpPr/>
          <p:nvPr/>
        </p:nvSpPr>
        <p:spPr>
          <a:xfrm>
            <a:off x="3706444" y="7287221"/>
            <a:ext cx="28575" cy="31750"/>
          </a:xfrm>
          <a:custGeom>
            <a:avLst/>
            <a:gdLst/>
            <a:ahLst/>
            <a:cxnLst/>
            <a:rect l="l" t="t" r="r" b="b"/>
            <a:pathLst>
              <a:path w="28575" h="31750">
                <a:moveTo>
                  <a:pt x="28562" y="0"/>
                </a:moveTo>
                <a:lnTo>
                  <a:pt x="0" y="0"/>
                </a:lnTo>
                <a:lnTo>
                  <a:pt x="0" y="31673"/>
                </a:lnTo>
                <a:lnTo>
                  <a:pt x="28562" y="31673"/>
                </a:lnTo>
                <a:lnTo>
                  <a:pt x="28562" y="23037"/>
                </a:lnTo>
                <a:lnTo>
                  <a:pt x="8636" y="23037"/>
                </a:lnTo>
                <a:lnTo>
                  <a:pt x="8636" y="8648"/>
                </a:lnTo>
                <a:lnTo>
                  <a:pt x="28562" y="8648"/>
                </a:lnTo>
                <a:lnTo>
                  <a:pt x="28562" y="0"/>
                </a:lnTo>
                <a:close/>
              </a:path>
              <a:path w="28575" h="31750">
                <a:moveTo>
                  <a:pt x="28562" y="8648"/>
                </a:moveTo>
                <a:lnTo>
                  <a:pt x="19926" y="8648"/>
                </a:lnTo>
                <a:lnTo>
                  <a:pt x="19926" y="23037"/>
                </a:lnTo>
                <a:lnTo>
                  <a:pt x="28562" y="23037"/>
                </a:lnTo>
                <a:lnTo>
                  <a:pt x="28562" y="8648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1" name="object 441"/>
          <p:cNvSpPr/>
          <p:nvPr/>
        </p:nvSpPr>
        <p:spPr>
          <a:xfrm>
            <a:off x="3753840" y="7287221"/>
            <a:ext cx="28575" cy="31750"/>
          </a:xfrm>
          <a:custGeom>
            <a:avLst/>
            <a:gdLst/>
            <a:ahLst/>
            <a:cxnLst/>
            <a:rect l="l" t="t" r="r" b="b"/>
            <a:pathLst>
              <a:path w="28575" h="31750">
                <a:moveTo>
                  <a:pt x="28562" y="0"/>
                </a:moveTo>
                <a:lnTo>
                  <a:pt x="0" y="0"/>
                </a:lnTo>
                <a:lnTo>
                  <a:pt x="0" y="31673"/>
                </a:lnTo>
                <a:lnTo>
                  <a:pt x="28562" y="31673"/>
                </a:lnTo>
                <a:lnTo>
                  <a:pt x="28562" y="23037"/>
                </a:lnTo>
                <a:lnTo>
                  <a:pt x="8636" y="23037"/>
                </a:lnTo>
                <a:lnTo>
                  <a:pt x="8636" y="8648"/>
                </a:lnTo>
                <a:lnTo>
                  <a:pt x="28562" y="8648"/>
                </a:lnTo>
                <a:lnTo>
                  <a:pt x="28562" y="0"/>
                </a:lnTo>
                <a:close/>
              </a:path>
              <a:path w="28575" h="31750">
                <a:moveTo>
                  <a:pt x="28562" y="8648"/>
                </a:moveTo>
                <a:lnTo>
                  <a:pt x="19926" y="8648"/>
                </a:lnTo>
                <a:lnTo>
                  <a:pt x="19926" y="23037"/>
                </a:lnTo>
                <a:lnTo>
                  <a:pt x="28562" y="23037"/>
                </a:lnTo>
                <a:lnTo>
                  <a:pt x="28562" y="8648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2" name="object 442"/>
          <p:cNvSpPr/>
          <p:nvPr/>
        </p:nvSpPr>
        <p:spPr>
          <a:xfrm>
            <a:off x="3801236" y="7287221"/>
            <a:ext cx="28575" cy="31750"/>
          </a:xfrm>
          <a:custGeom>
            <a:avLst/>
            <a:gdLst/>
            <a:ahLst/>
            <a:cxnLst/>
            <a:rect l="l" t="t" r="r" b="b"/>
            <a:pathLst>
              <a:path w="28575" h="31750">
                <a:moveTo>
                  <a:pt x="28562" y="0"/>
                </a:moveTo>
                <a:lnTo>
                  <a:pt x="0" y="0"/>
                </a:lnTo>
                <a:lnTo>
                  <a:pt x="0" y="31673"/>
                </a:lnTo>
                <a:lnTo>
                  <a:pt x="28562" y="31673"/>
                </a:lnTo>
                <a:lnTo>
                  <a:pt x="28562" y="23037"/>
                </a:lnTo>
                <a:lnTo>
                  <a:pt x="8636" y="23037"/>
                </a:lnTo>
                <a:lnTo>
                  <a:pt x="8636" y="8648"/>
                </a:lnTo>
                <a:lnTo>
                  <a:pt x="28562" y="8648"/>
                </a:lnTo>
                <a:lnTo>
                  <a:pt x="28562" y="0"/>
                </a:lnTo>
                <a:close/>
              </a:path>
              <a:path w="28575" h="31750">
                <a:moveTo>
                  <a:pt x="28562" y="8648"/>
                </a:moveTo>
                <a:lnTo>
                  <a:pt x="19926" y="8648"/>
                </a:lnTo>
                <a:lnTo>
                  <a:pt x="19926" y="23037"/>
                </a:lnTo>
                <a:lnTo>
                  <a:pt x="28562" y="23037"/>
                </a:lnTo>
                <a:lnTo>
                  <a:pt x="28562" y="8648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3" name="object 443"/>
          <p:cNvSpPr/>
          <p:nvPr/>
        </p:nvSpPr>
        <p:spPr>
          <a:xfrm>
            <a:off x="3848620" y="7287221"/>
            <a:ext cx="28575" cy="31750"/>
          </a:xfrm>
          <a:custGeom>
            <a:avLst/>
            <a:gdLst/>
            <a:ahLst/>
            <a:cxnLst/>
            <a:rect l="l" t="t" r="r" b="b"/>
            <a:pathLst>
              <a:path w="28575" h="31750">
                <a:moveTo>
                  <a:pt x="28575" y="0"/>
                </a:moveTo>
                <a:lnTo>
                  <a:pt x="0" y="0"/>
                </a:lnTo>
                <a:lnTo>
                  <a:pt x="0" y="31673"/>
                </a:lnTo>
                <a:lnTo>
                  <a:pt x="28575" y="31673"/>
                </a:lnTo>
                <a:lnTo>
                  <a:pt x="28575" y="23037"/>
                </a:lnTo>
                <a:lnTo>
                  <a:pt x="8648" y="23037"/>
                </a:lnTo>
                <a:lnTo>
                  <a:pt x="8648" y="8648"/>
                </a:lnTo>
                <a:lnTo>
                  <a:pt x="28575" y="8648"/>
                </a:lnTo>
                <a:lnTo>
                  <a:pt x="28575" y="0"/>
                </a:lnTo>
                <a:close/>
              </a:path>
              <a:path w="28575" h="31750">
                <a:moveTo>
                  <a:pt x="28575" y="8648"/>
                </a:moveTo>
                <a:lnTo>
                  <a:pt x="19938" y="8648"/>
                </a:lnTo>
                <a:lnTo>
                  <a:pt x="19938" y="23037"/>
                </a:lnTo>
                <a:lnTo>
                  <a:pt x="28575" y="23037"/>
                </a:lnTo>
                <a:lnTo>
                  <a:pt x="28575" y="8648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4" name="object 444"/>
          <p:cNvSpPr/>
          <p:nvPr/>
        </p:nvSpPr>
        <p:spPr>
          <a:xfrm>
            <a:off x="3886022" y="7194484"/>
            <a:ext cx="161290" cy="189230"/>
          </a:xfrm>
          <a:custGeom>
            <a:avLst/>
            <a:gdLst/>
            <a:ahLst/>
            <a:cxnLst/>
            <a:rect l="l" t="t" r="r" b="b"/>
            <a:pathLst>
              <a:path w="161289" h="189229">
                <a:moveTo>
                  <a:pt x="31445" y="0"/>
                </a:moveTo>
                <a:lnTo>
                  <a:pt x="0" y="0"/>
                </a:lnTo>
                <a:lnTo>
                  <a:pt x="0" y="15557"/>
                </a:lnTo>
                <a:lnTo>
                  <a:pt x="25006" y="15557"/>
                </a:lnTo>
                <a:lnTo>
                  <a:pt x="145719" y="136271"/>
                </a:lnTo>
                <a:lnTo>
                  <a:pt x="145719" y="189204"/>
                </a:lnTo>
                <a:lnTo>
                  <a:pt x="161277" y="189204"/>
                </a:lnTo>
                <a:lnTo>
                  <a:pt x="161277" y="129832"/>
                </a:lnTo>
                <a:lnTo>
                  <a:pt x="31445" y="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5" name="object 445"/>
          <p:cNvSpPr/>
          <p:nvPr/>
        </p:nvSpPr>
        <p:spPr>
          <a:xfrm>
            <a:off x="3950246" y="7188735"/>
            <a:ext cx="210185" cy="194945"/>
          </a:xfrm>
          <a:custGeom>
            <a:avLst/>
            <a:gdLst/>
            <a:ahLst/>
            <a:cxnLst/>
            <a:rect l="l" t="t" r="r" b="b"/>
            <a:pathLst>
              <a:path w="210185" h="194945">
                <a:moveTo>
                  <a:pt x="78105" y="0"/>
                </a:moveTo>
                <a:lnTo>
                  <a:pt x="0" y="0"/>
                </a:lnTo>
                <a:lnTo>
                  <a:pt x="0" y="15557"/>
                </a:lnTo>
                <a:lnTo>
                  <a:pt x="71653" y="15557"/>
                </a:lnTo>
                <a:lnTo>
                  <a:pt x="194525" y="138429"/>
                </a:lnTo>
                <a:lnTo>
                  <a:pt x="194525" y="194944"/>
                </a:lnTo>
                <a:lnTo>
                  <a:pt x="210083" y="194944"/>
                </a:lnTo>
                <a:lnTo>
                  <a:pt x="210083" y="131978"/>
                </a:lnTo>
                <a:lnTo>
                  <a:pt x="78105" y="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6" name="object 446"/>
          <p:cNvSpPr/>
          <p:nvPr/>
        </p:nvSpPr>
        <p:spPr>
          <a:xfrm>
            <a:off x="4334116" y="7282332"/>
            <a:ext cx="44450" cy="73660"/>
          </a:xfrm>
          <a:custGeom>
            <a:avLst/>
            <a:gdLst/>
            <a:ahLst/>
            <a:cxnLst/>
            <a:rect l="l" t="t" r="r" b="b"/>
            <a:pathLst>
              <a:path w="44450" h="73659">
                <a:moveTo>
                  <a:pt x="44348" y="0"/>
                </a:moveTo>
                <a:lnTo>
                  <a:pt x="0" y="0"/>
                </a:lnTo>
                <a:lnTo>
                  <a:pt x="0" y="73152"/>
                </a:lnTo>
                <a:lnTo>
                  <a:pt x="44348" y="73152"/>
                </a:lnTo>
                <a:lnTo>
                  <a:pt x="44348" y="57594"/>
                </a:lnTo>
                <a:lnTo>
                  <a:pt x="15544" y="57594"/>
                </a:lnTo>
                <a:lnTo>
                  <a:pt x="15544" y="15557"/>
                </a:lnTo>
                <a:lnTo>
                  <a:pt x="44348" y="15557"/>
                </a:lnTo>
                <a:lnTo>
                  <a:pt x="44348" y="0"/>
                </a:lnTo>
                <a:close/>
              </a:path>
              <a:path w="44450" h="73659">
                <a:moveTo>
                  <a:pt x="44348" y="15557"/>
                </a:moveTo>
                <a:lnTo>
                  <a:pt x="28790" y="15557"/>
                </a:lnTo>
                <a:lnTo>
                  <a:pt x="28790" y="57594"/>
                </a:lnTo>
                <a:lnTo>
                  <a:pt x="44348" y="57594"/>
                </a:lnTo>
                <a:lnTo>
                  <a:pt x="44348" y="1555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7" name="object 447"/>
          <p:cNvSpPr/>
          <p:nvPr/>
        </p:nvSpPr>
        <p:spPr>
          <a:xfrm>
            <a:off x="4475226" y="7282332"/>
            <a:ext cx="44450" cy="73660"/>
          </a:xfrm>
          <a:custGeom>
            <a:avLst/>
            <a:gdLst/>
            <a:ahLst/>
            <a:cxnLst/>
            <a:rect l="l" t="t" r="r" b="b"/>
            <a:pathLst>
              <a:path w="44450" h="73659">
                <a:moveTo>
                  <a:pt x="44348" y="0"/>
                </a:moveTo>
                <a:lnTo>
                  <a:pt x="0" y="0"/>
                </a:lnTo>
                <a:lnTo>
                  <a:pt x="0" y="73152"/>
                </a:lnTo>
                <a:lnTo>
                  <a:pt x="44348" y="73152"/>
                </a:lnTo>
                <a:lnTo>
                  <a:pt x="44348" y="57594"/>
                </a:lnTo>
                <a:lnTo>
                  <a:pt x="15544" y="57594"/>
                </a:lnTo>
                <a:lnTo>
                  <a:pt x="15544" y="15557"/>
                </a:lnTo>
                <a:lnTo>
                  <a:pt x="44348" y="15557"/>
                </a:lnTo>
                <a:lnTo>
                  <a:pt x="44348" y="0"/>
                </a:lnTo>
                <a:close/>
              </a:path>
              <a:path w="44450" h="73659">
                <a:moveTo>
                  <a:pt x="44348" y="15557"/>
                </a:moveTo>
                <a:lnTo>
                  <a:pt x="28790" y="15557"/>
                </a:lnTo>
                <a:lnTo>
                  <a:pt x="28790" y="57594"/>
                </a:lnTo>
                <a:lnTo>
                  <a:pt x="44348" y="57594"/>
                </a:lnTo>
                <a:lnTo>
                  <a:pt x="44348" y="1555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8" name="object 448"/>
          <p:cNvSpPr/>
          <p:nvPr/>
        </p:nvSpPr>
        <p:spPr>
          <a:xfrm>
            <a:off x="4616335" y="7282332"/>
            <a:ext cx="44450" cy="73660"/>
          </a:xfrm>
          <a:custGeom>
            <a:avLst/>
            <a:gdLst/>
            <a:ahLst/>
            <a:cxnLst/>
            <a:rect l="l" t="t" r="r" b="b"/>
            <a:pathLst>
              <a:path w="44450" h="73659">
                <a:moveTo>
                  <a:pt x="44348" y="0"/>
                </a:moveTo>
                <a:lnTo>
                  <a:pt x="0" y="0"/>
                </a:lnTo>
                <a:lnTo>
                  <a:pt x="0" y="73152"/>
                </a:lnTo>
                <a:lnTo>
                  <a:pt x="44348" y="73152"/>
                </a:lnTo>
                <a:lnTo>
                  <a:pt x="44348" y="57594"/>
                </a:lnTo>
                <a:lnTo>
                  <a:pt x="15544" y="57594"/>
                </a:lnTo>
                <a:lnTo>
                  <a:pt x="15544" y="15557"/>
                </a:lnTo>
                <a:lnTo>
                  <a:pt x="44348" y="15557"/>
                </a:lnTo>
                <a:lnTo>
                  <a:pt x="44348" y="0"/>
                </a:lnTo>
                <a:close/>
              </a:path>
              <a:path w="44450" h="73659">
                <a:moveTo>
                  <a:pt x="44348" y="15557"/>
                </a:moveTo>
                <a:lnTo>
                  <a:pt x="28790" y="15557"/>
                </a:lnTo>
                <a:lnTo>
                  <a:pt x="28790" y="57594"/>
                </a:lnTo>
                <a:lnTo>
                  <a:pt x="44348" y="57594"/>
                </a:lnTo>
                <a:lnTo>
                  <a:pt x="44348" y="1555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9" name="object 449"/>
          <p:cNvSpPr/>
          <p:nvPr/>
        </p:nvSpPr>
        <p:spPr>
          <a:xfrm>
            <a:off x="4757445" y="7282332"/>
            <a:ext cx="44450" cy="73660"/>
          </a:xfrm>
          <a:custGeom>
            <a:avLst/>
            <a:gdLst/>
            <a:ahLst/>
            <a:cxnLst/>
            <a:rect l="l" t="t" r="r" b="b"/>
            <a:pathLst>
              <a:path w="44450" h="73659">
                <a:moveTo>
                  <a:pt x="44348" y="0"/>
                </a:moveTo>
                <a:lnTo>
                  <a:pt x="0" y="0"/>
                </a:lnTo>
                <a:lnTo>
                  <a:pt x="0" y="73152"/>
                </a:lnTo>
                <a:lnTo>
                  <a:pt x="44348" y="73152"/>
                </a:lnTo>
                <a:lnTo>
                  <a:pt x="44348" y="57594"/>
                </a:lnTo>
                <a:lnTo>
                  <a:pt x="15544" y="57594"/>
                </a:lnTo>
                <a:lnTo>
                  <a:pt x="15544" y="15557"/>
                </a:lnTo>
                <a:lnTo>
                  <a:pt x="44348" y="15557"/>
                </a:lnTo>
                <a:lnTo>
                  <a:pt x="44348" y="0"/>
                </a:lnTo>
                <a:close/>
              </a:path>
              <a:path w="44450" h="73659">
                <a:moveTo>
                  <a:pt x="44348" y="15557"/>
                </a:moveTo>
                <a:lnTo>
                  <a:pt x="28790" y="15557"/>
                </a:lnTo>
                <a:lnTo>
                  <a:pt x="28790" y="57594"/>
                </a:lnTo>
                <a:lnTo>
                  <a:pt x="44348" y="57594"/>
                </a:lnTo>
                <a:lnTo>
                  <a:pt x="44348" y="1555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0" name="object 450"/>
          <p:cNvSpPr/>
          <p:nvPr/>
        </p:nvSpPr>
        <p:spPr>
          <a:xfrm>
            <a:off x="4898542" y="7282332"/>
            <a:ext cx="44450" cy="73660"/>
          </a:xfrm>
          <a:custGeom>
            <a:avLst/>
            <a:gdLst/>
            <a:ahLst/>
            <a:cxnLst/>
            <a:rect l="l" t="t" r="r" b="b"/>
            <a:pathLst>
              <a:path w="44450" h="73659">
                <a:moveTo>
                  <a:pt x="44348" y="0"/>
                </a:moveTo>
                <a:lnTo>
                  <a:pt x="0" y="0"/>
                </a:lnTo>
                <a:lnTo>
                  <a:pt x="0" y="73152"/>
                </a:lnTo>
                <a:lnTo>
                  <a:pt x="44348" y="73152"/>
                </a:lnTo>
                <a:lnTo>
                  <a:pt x="44348" y="57594"/>
                </a:lnTo>
                <a:lnTo>
                  <a:pt x="15557" y="57594"/>
                </a:lnTo>
                <a:lnTo>
                  <a:pt x="15557" y="15557"/>
                </a:lnTo>
                <a:lnTo>
                  <a:pt x="44348" y="15557"/>
                </a:lnTo>
                <a:lnTo>
                  <a:pt x="44348" y="0"/>
                </a:lnTo>
                <a:close/>
              </a:path>
              <a:path w="44450" h="73659">
                <a:moveTo>
                  <a:pt x="44348" y="15557"/>
                </a:moveTo>
                <a:lnTo>
                  <a:pt x="28803" y="15557"/>
                </a:lnTo>
                <a:lnTo>
                  <a:pt x="28803" y="57594"/>
                </a:lnTo>
                <a:lnTo>
                  <a:pt x="44348" y="57594"/>
                </a:lnTo>
                <a:lnTo>
                  <a:pt x="44348" y="1555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1" name="object 451"/>
          <p:cNvSpPr/>
          <p:nvPr/>
        </p:nvSpPr>
        <p:spPr>
          <a:xfrm>
            <a:off x="5039652" y="7282332"/>
            <a:ext cx="44450" cy="73660"/>
          </a:xfrm>
          <a:custGeom>
            <a:avLst/>
            <a:gdLst/>
            <a:ahLst/>
            <a:cxnLst/>
            <a:rect l="l" t="t" r="r" b="b"/>
            <a:pathLst>
              <a:path w="44450" h="73659">
                <a:moveTo>
                  <a:pt x="44348" y="0"/>
                </a:moveTo>
                <a:lnTo>
                  <a:pt x="0" y="0"/>
                </a:lnTo>
                <a:lnTo>
                  <a:pt x="0" y="73152"/>
                </a:lnTo>
                <a:lnTo>
                  <a:pt x="44348" y="73152"/>
                </a:lnTo>
                <a:lnTo>
                  <a:pt x="44348" y="57594"/>
                </a:lnTo>
                <a:lnTo>
                  <a:pt x="15557" y="57594"/>
                </a:lnTo>
                <a:lnTo>
                  <a:pt x="15557" y="15557"/>
                </a:lnTo>
                <a:lnTo>
                  <a:pt x="44348" y="15557"/>
                </a:lnTo>
                <a:lnTo>
                  <a:pt x="44348" y="0"/>
                </a:lnTo>
                <a:close/>
              </a:path>
              <a:path w="44450" h="73659">
                <a:moveTo>
                  <a:pt x="44348" y="15557"/>
                </a:moveTo>
                <a:lnTo>
                  <a:pt x="28803" y="15557"/>
                </a:lnTo>
                <a:lnTo>
                  <a:pt x="28803" y="57594"/>
                </a:lnTo>
                <a:lnTo>
                  <a:pt x="44348" y="57594"/>
                </a:lnTo>
                <a:lnTo>
                  <a:pt x="44348" y="1555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2" name="object 452"/>
          <p:cNvSpPr/>
          <p:nvPr/>
        </p:nvSpPr>
        <p:spPr>
          <a:xfrm>
            <a:off x="5180761" y="7282332"/>
            <a:ext cx="44450" cy="73660"/>
          </a:xfrm>
          <a:custGeom>
            <a:avLst/>
            <a:gdLst/>
            <a:ahLst/>
            <a:cxnLst/>
            <a:rect l="l" t="t" r="r" b="b"/>
            <a:pathLst>
              <a:path w="44450" h="73659">
                <a:moveTo>
                  <a:pt x="44348" y="0"/>
                </a:moveTo>
                <a:lnTo>
                  <a:pt x="0" y="0"/>
                </a:lnTo>
                <a:lnTo>
                  <a:pt x="0" y="73152"/>
                </a:lnTo>
                <a:lnTo>
                  <a:pt x="44348" y="73152"/>
                </a:lnTo>
                <a:lnTo>
                  <a:pt x="44348" y="57594"/>
                </a:lnTo>
                <a:lnTo>
                  <a:pt x="15544" y="57594"/>
                </a:lnTo>
                <a:lnTo>
                  <a:pt x="15544" y="15557"/>
                </a:lnTo>
                <a:lnTo>
                  <a:pt x="44348" y="15557"/>
                </a:lnTo>
                <a:lnTo>
                  <a:pt x="44348" y="0"/>
                </a:lnTo>
                <a:close/>
              </a:path>
              <a:path w="44450" h="73659">
                <a:moveTo>
                  <a:pt x="44348" y="15557"/>
                </a:moveTo>
                <a:lnTo>
                  <a:pt x="28790" y="15557"/>
                </a:lnTo>
                <a:lnTo>
                  <a:pt x="28790" y="57594"/>
                </a:lnTo>
                <a:lnTo>
                  <a:pt x="44348" y="57594"/>
                </a:lnTo>
                <a:lnTo>
                  <a:pt x="44348" y="1555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3" name="object 453"/>
          <p:cNvSpPr/>
          <p:nvPr/>
        </p:nvSpPr>
        <p:spPr>
          <a:xfrm>
            <a:off x="5321871" y="7282332"/>
            <a:ext cx="44450" cy="73660"/>
          </a:xfrm>
          <a:custGeom>
            <a:avLst/>
            <a:gdLst/>
            <a:ahLst/>
            <a:cxnLst/>
            <a:rect l="l" t="t" r="r" b="b"/>
            <a:pathLst>
              <a:path w="44450" h="73659">
                <a:moveTo>
                  <a:pt x="44348" y="0"/>
                </a:moveTo>
                <a:lnTo>
                  <a:pt x="0" y="0"/>
                </a:lnTo>
                <a:lnTo>
                  <a:pt x="0" y="73152"/>
                </a:lnTo>
                <a:lnTo>
                  <a:pt x="44348" y="73152"/>
                </a:lnTo>
                <a:lnTo>
                  <a:pt x="44348" y="57594"/>
                </a:lnTo>
                <a:lnTo>
                  <a:pt x="15557" y="57594"/>
                </a:lnTo>
                <a:lnTo>
                  <a:pt x="15557" y="15557"/>
                </a:lnTo>
                <a:lnTo>
                  <a:pt x="44348" y="15557"/>
                </a:lnTo>
                <a:lnTo>
                  <a:pt x="44348" y="0"/>
                </a:lnTo>
                <a:close/>
              </a:path>
              <a:path w="44450" h="73659">
                <a:moveTo>
                  <a:pt x="44348" y="15557"/>
                </a:moveTo>
                <a:lnTo>
                  <a:pt x="28790" y="15557"/>
                </a:lnTo>
                <a:lnTo>
                  <a:pt x="28790" y="57594"/>
                </a:lnTo>
                <a:lnTo>
                  <a:pt x="44348" y="57594"/>
                </a:lnTo>
                <a:lnTo>
                  <a:pt x="44348" y="1555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4" name="object 454"/>
          <p:cNvSpPr/>
          <p:nvPr/>
        </p:nvSpPr>
        <p:spPr>
          <a:xfrm>
            <a:off x="4071188" y="7196149"/>
            <a:ext cx="137160" cy="0"/>
          </a:xfrm>
          <a:custGeom>
            <a:avLst/>
            <a:gdLst/>
            <a:ahLst/>
            <a:cxnLst/>
            <a:rect l="l" t="t" r="r" b="b"/>
            <a:pathLst>
              <a:path w="137160">
                <a:moveTo>
                  <a:pt x="0" y="0"/>
                </a:moveTo>
                <a:lnTo>
                  <a:pt x="136791" y="0"/>
                </a:lnTo>
              </a:path>
            </a:pathLst>
          </a:custGeom>
          <a:ln w="12242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5" name="object 455"/>
          <p:cNvSpPr/>
          <p:nvPr/>
        </p:nvSpPr>
        <p:spPr>
          <a:xfrm>
            <a:off x="4245419" y="7196149"/>
            <a:ext cx="137160" cy="0"/>
          </a:xfrm>
          <a:custGeom>
            <a:avLst/>
            <a:gdLst/>
            <a:ahLst/>
            <a:cxnLst/>
            <a:rect l="l" t="t" r="r" b="b"/>
            <a:pathLst>
              <a:path w="137160">
                <a:moveTo>
                  <a:pt x="0" y="0"/>
                </a:moveTo>
                <a:lnTo>
                  <a:pt x="136778" y="0"/>
                </a:lnTo>
              </a:path>
            </a:pathLst>
          </a:custGeom>
          <a:ln w="12242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6" name="object 456"/>
          <p:cNvSpPr/>
          <p:nvPr/>
        </p:nvSpPr>
        <p:spPr>
          <a:xfrm>
            <a:off x="4419650" y="7196149"/>
            <a:ext cx="137160" cy="0"/>
          </a:xfrm>
          <a:custGeom>
            <a:avLst/>
            <a:gdLst/>
            <a:ahLst/>
            <a:cxnLst/>
            <a:rect l="l" t="t" r="r" b="b"/>
            <a:pathLst>
              <a:path w="137160">
                <a:moveTo>
                  <a:pt x="0" y="0"/>
                </a:moveTo>
                <a:lnTo>
                  <a:pt x="136778" y="0"/>
                </a:lnTo>
              </a:path>
            </a:pathLst>
          </a:custGeom>
          <a:ln w="12242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7" name="object 457"/>
          <p:cNvSpPr/>
          <p:nvPr/>
        </p:nvSpPr>
        <p:spPr>
          <a:xfrm>
            <a:off x="4593869" y="7196149"/>
            <a:ext cx="137160" cy="0"/>
          </a:xfrm>
          <a:custGeom>
            <a:avLst/>
            <a:gdLst/>
            <a:ahLst/>
            <a:cxnLst/>
            <a:rect l="l" t="t" r="r" b="b"/>
            <a:pathLst>
              <a:path w="137160">
                <a:moveTo>
                  <a:pt x="0" y="0"/>
                </a:moveTo>
                <a:lnTo>
                  <a:pt x="136791" y="0"/>
                </a:lnTo>
              </a:path>
            </a:pathLst>
          </a:custGeom>
          <a:ln w="12242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8" name="object 458"/>
          <p:cNvSpPr/>
          <p:nvPr/>
        </p:nvSpPr>
        <p:spPr>
          <a:xfrm>
            <a:off x="4768088" y="7196149"/>
            <a:ext cx="137160" cy="0"/>
          </a:xfrm>
          <a:custGeom>
            <a:avLst/>
            <a:gdLst/>
            <a:ahLst/>
            <a:cxnLst/>
            <a:rect l="l" t="t" r="r" b="b"/>
            <a:pathLst>
              <a:path w="137160">
                <a:moveTo>
                  <a:pt x="0" y="0"/>
                </a:moveTo>
                <a:lnTo>
                  <a:pt x="136791" y="0"/>
                </a:lnTo>
              </a:path>
            </a:pathLst>
          </a:custGeom>
          <a:ln w="12242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9" name="object 459"/>
          <p:cNvSpPr/>
          <p:nvPr/>
        </p:nvSpPr>
        <p:spPr>
          <a:xfrm>
            <a:off x="4206544" y="6071971"/>
            <a:ext cx="206375" cy="0"/>
          </a:xfrm>
          <a:custGeom>
            <a:avLst/>
            <a:gdLst/>
            <a:ahLst/>
            <a:cxnLst/>
            <a:rect l="l" t="t" r="r" b="b"/>
            <a:pathLst>
              <a:path w="206375">
                <a:moveTo>
                  <a:pt x="0" y="0"/>
                </a:moveTo>
                <a:lnTo>
                  <a:pt x="205905" y="0"/>
                </a:lnTo>
              </a:path>
            </a:pathLst>
          </a:custGeom>
          <a:ln w="10769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0" name="object 460"/>
          <p:cNvSpPr/>
          <p:nvPr/>
        </p:nvSpPr>
        <p:spPr>
          <a:xfrm>
            <a:off x="4206544" y="6120549"/>
            <a:ext cx="206375" cy="0"/>
          </a:xfrm>
          <a:custGeom>
            <a:avLst/>
            <a:gdLst/>
            <a:ahLst/>
            <a:cxnLst/>
            <a:rect l="l" t="t" r="r" b="b"/>
            <a:pathLst>
              <a:path w="206375">
                <a:moveTo>
                  <a:pt x="0" y="0"/>
                </a:moveTo>
                <a:lnTo>
                  <a:pt x="205905" y="0"/>
                </a:lnTo>
              </a:path>
            </a:pathLst>
          </a:custGeom>
          <a:ln w="10769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1" name="object 461"/>
          <p:cNvSpPr/>
          <p:nvPr/>
        </p:nvSpPr>
        <p:spPr>
          <a:xfrm>
            <a:off x="4206544" y="6169126"/>
            <a:ext cx="206375" cy="0"/>
          </a:xfrm>
          <a:custGeom>
            <a:avLst/>
            <a:gdLst/>
            <a:ahLst/>
            <a:cxnLst/>
            <a:rect l="l" t="t" r="r" b="b"/>
            <a:pathLst>
              <a:path w="206375">
                <a:moveTo>
                  <a:pt x="0" y="0"/>
                </a:moveTo>
                <a:lnTo>
                  <a:pt x="205905" y="0"/>
                </a:lnTo>
              </a:path>
            </a:pathLst>
          </a:custGeom>
          <a:ln w="10769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2" name="object 462"/>
          <p:cNvSpPr/>
          <p:nvPr/>
        </p:nvSpPr>
        <p:spPr>
          <a:xfrm>
            <a:off x="4206544" y="6217697"/>
            <a:ext cx="206375" cy="0"/>
          </a:xfrm>
          <a:custGeom>
            <a:avLst/>
            <a:gdLst/>
            <a:ahLst/>
            <a:cxnLst/>
            <a:rect l="l" t="t" r="r" b="b"/>
            <a:pathLst>
              <a:path w="206375">
                <a:moveTo>
                  <a:pt x="0" y="0"/>
                </a:moveTo>
                <a:lnTo>
                  <a:pt x="205905" y="0"/>
                </a:lnTo>
              </a:path>
            </a:pathLst>
          </a:custGeom>
          <a:ln w="10782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3" name="object 463"/>
          <p:cNvSpPr/>
          <p:nvPr/>
        </p:nvSpPr>
        <p:spPr>
          <a:xfrm>
            <a:off x="4206544" y="6266294"/>
            <a:ext cx="206375" cy="0"/>
          </a:xfrm>
          <a:custGeom>
            <a:avLst/>
            <a:gdLst/>
            <a:ahLst/>
            <a:cxnLst/>
            <a:rect l="l" t="t" r="r" b="b"/>
            <a:pathLst>
              <a:path w="206375">
                <a:moveTo>
                  <a:pt x="0" y="0"/>
                </a:moveTo>
                <a:lnTo>
                  <a:pt x="205905" y="0"/>
                </a:lnTo>
              </a:path>
            </a:pathLst>
          </a:custGeom>
          <a:ln w="10769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4" name="object 464"/>
          <p:cNvSpPr/>
          <p:nvPr/>
        </p:nvSpPr>
        <p:spPr>
          <a:xfrm>
            <a:off x="4206544" y="6314871"/>
            <a:ext cx="206375" cy="0"/>
          </a:xfrm>
          <a:custGeom>
            <a:avLst/>
            <a:gdLst/>
            <a:ahLst/>
            <a:cxnLst/>
            <a:rect l="l" t="t" r="r" b="b"/>
            <a:pathLst>
              <a:path w="206375">
                <a:moveTo>
                  <a:pt x="0" y="0"/>
                </a:moveTo>
                <a:lnTo>
                  <a:pt x="205905" y="0"/>
                </a:lnTo>
              </a:path>
            </a:pathLst>
          </a:custGeom>
          <a:ln w="10769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5" name="object 465"/>
          <p:cNvSpPr/>
          <p:nvPr/>
        </p:nvSpPr>
        <p:spPr>
          <a:xfrm>
            <a:off x="4206544" y="6363436"/>
            <a:ext cx="206375" cy="0"/>
          </a:xfrm>
          <a:custGeom>
            <a:avLst/>
            <a:gdLst/>
            <a:ahLst/>
            <a:cxnLst/>
            <a:rect l="l" t="t" r="r" b="b"/>
            <a:pathLst>
              <a:path w="206375">
                <a:moveTo>
                  <a:pt x="0" y="0"/>
                </a:moveTo>
                <a:lnTo>
                  <a:pt x="205905" y="0"/>
                </a:lnTo>
              </a:path>
            </a:pathLst>
          </a:custGeom>
          <a:ln w="10769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6" name="object 466"/>
          <p:cNvSpPr/>
          <p:nvPr/>
        </p:nvSpPr>
        <p:spPr>
          <a:xfrm>
            <a:off x="4206544" y="6412014"/>
            <a:ext cx="206375" cy="0"/>
          </a:xfrm>
          <a:custGeom>
            <a:avLst/>
            <a:gdLst/>
            <a:ahLst/>
            <a:cxnLst/>
            <a:rect l="l" t="t" r="r" b="b"/>
            <a:pathLst>
              <a:path w="206375">
                <a:moveTo>
                  <a:pt x="0" y="0"/>
                </a:moveTo>
                <a:lnTo>
                  <a:pt x="205905" y="0"/>
                </a:lnTo>
              </a:path>
            </a:pathLst>
          </a:custGeom>
          <a:ln w="10769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7" name="object 467"/>
          <p:cNvSpPr/>
          <p:nvPr/>
        </p:nvSpPr>
        <p:spPr>
          <a:xfrm>
            <a:off x="4206544" y="6460604"/>
            <a:ext cx="206375" cy="0"/>
          </a:xfrm>
          <a:custGeom>
            <a:avLst/>
            <a:gdLst/>
            <a:ahLst/>
            <a:cxnLst/>
            <a:rect l="l" t="t" r="r" b="b"/>
            <a:pathLst>
              <a:path w="206375">
                <a:moveTo>
                  <a:pt x="0" y="0"/>
                </a:moveTo>
                <a:lnTo>
                  <a:pt x="205905" y="0"/>
                </a:lnTo>
              </a:path>
            </a:pathLst>
          </a:custGeom>
          <a:ln w="10769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8" name="object 468"/>
          <p:cNvSpPr/>
          <p:nvPr/>
        </p:nvSpPr>
        <p:spPr>
          <a:xfrm>
            <a:off x="4206544" y="6509181"/>
            <a:ext cx="206375" cy="0"/>
          </a:xfrm>
          <a:custGeom>
            <a:avLst/>
            <a:gdLst/>
            <a:ahLst/>
            <a:cxnLst/>
            <a:rect l="l" t="t" r="r" b="b"/>
            <a:pathLst>
              <a:path w="206375">
                <a:moveTo>
                  <a:pt x="0" y="0"/>
                </a:moveTo>
                <a:lnTo>
                  <a:pt x="205905" y="0"/>
                </a:lnTo>
              </a:path>
            </a:pathLst>
          </a:custGeom>
          <a:ln w="10769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9" name="object 469"/>
          <p:cNvSpPr/>
          <p:nvPr/>
        </p:nvSpPr>
        <p:spPr>
          <a:xfrm>
            <a:off x="4206544" y="6557759"/>
            <a:ext cx="206375" cy="0"/>
          </a:xfrm>
          <a:custGeom>
            <a:avLst/>
            <a:gdLst/>
            <a:ahLst/>
            <a:cxnLst/>
            <a:rect l="l" t="t" r="r" b="b"/>
            <a:pathLst>
              <a:path w="206375">
                <a:moveTo>
                  <a:pt x="0" y="0"/>
                </a:moveTo>
                <a:lnTo>
                  <a:pt x="205905" y="0"/>
                </a:lnTo>
              </a:path>
            </a:pathLst>
          </a:custGeom>
          <a:ln w="10769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0" name="object 470"/>
          <p:cNvSpPr/>
          <p:nvPr/>
        </p:nvSpPr>
        <p:spPr>
          <a:xfrm>
            <a:off x="4206544" y="6606337"/>
            <a:ext cx="206375" cy="0"/>
          </a:xfrm>
          <a:custGeom>
            <a:avLst/>
            <a:gdLst/>
            <a:ahLst/>
            <a:cxnLst/>
            <a:rect l="l" t="t" r="r" b="b"/>
            <a:pathLst>
              <a:path w="206375">
                <a:moveTo>
                  <a:pt x="0" y="0"/>
                </a:moveTo>
                <a:lnTo>
                  <a:pt x="205905" y="0"/>
                </a:lnTo>
              </a:path>
            </a:pathLst>
          </a:custGeom>
          <a:ln w="10769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1" name="object 471"/>
          <p:cNvSpPr/>
          <p:nvPr/>
        </p:nvSpPr>
        <p:spPr>
          <a:xfrm>
            <a:off x="4164787" y="6066586"/>
            <a:ext cx="20320" cy="10795"/>
          </a:xfrm>
          <a:custGeom>
            <a:avLst/>
            <a:gdLst/>
            <a:ahLst/>
            <a:cxnLst/>
            <a:rect l="l" t="t" r="r" b="b"/>
            <a:pathLst>
              <a:path w="20320" h="10795">
                <a:moveTo>
                  <a:pt x="0" y="10769"/>
                </a:moveTo>
                <a:lnTo>
                  <a:pt x="20167" y="10769"/>
                </a:lnTo>
                <a:lnTo>
                  <a:pt x="20167" y="0"/>
                </a:lnTo>
                <a:lnTo>
                  <a:pt x="0" y="0"/>
                </a:lnTo>
                <a:lnTo>
                  <a:pt x="0" y="1076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2" name="object 472"/>
          <p:cNvSpPr/>
          <p:nvPr/>
        </p:nvSpPr>
        <p:spPr>
          <a:xfrm>
            <a:off x="4164787" y="6115164"/>
            <a:ext cx="20320" cy="10795"/>
          </a:xfrm>
          <a:custGeom>
            <a:avLst/>
            <a:gdLst/>
            <a:ahLst/>
            <a:cxnLst/>
            <a:rect l="l" t="t" r="r" b="b"/>
            <a:pathLst>
              <a:path w="20320" h="10795">
                <a:moveTo>
                  <a:pt x="0" y="10769"/>
                </a:moveTo>
                <a:lnTo>
                  <a:pt x="20167" y="10769"/>
                </a:lnTo>
                <a:lnTo>
                  <a:pt x="20167" y="0"/>
                </a:lnTo>
                <a:lnTo>
                  <a:pt x="0" y="0"/>
                </a:lnTo>
                <a:lnTo>
                  <a:pt x="0" y="1076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3" name="object 473"/>
          <p:cNvSpPr/>
          <p:nvPr/>
        </p:nvSpPr>
        <p:spPr>
          <a:xfrm>
            <a:off x="4164787" y="6163741"/>
            <a:ext cx="20320" cy="10795"/>
          </a:xfrm>
          <a:custGeom>
            <a:avLst/>
            <a:gdLst/>
            <a:ahLst/>
            <a:cxnLst/>
            <a:rect l="l" t="t" r="r" b="b"/>
            <a:pathLst>
              <a:path w="20320" h="10795">
                <a:moveTo>
                  <a:pt x="0" y="10769"/>
                </a:moveTo>
                <a:lnTo>
                  <a:pt x="20167" y="10769"/>
                </a:lnTo>
                <a:lnTo>
                  <a:pt x="20167" y="0"/>
                </a:lnTo>
                <a:lnTo>
                  <a:pt x="0" y="0"/>
                </a:lnTo>
                <a:lnTo>
                  <a:pt x="0" y="1076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4" name="object 474"/>
          <p:cNvSpPr/>
          <p:nvPr/>
        </p:nvSpPr>
        <p:spPr>
          <a:xfrm>
            <a:off x="4164787" y="6212306"/>
            <a:ext cx="20320" cy="10795"/>
          </a:xfrm>
          <a:custGeom>
            <a:avLst/>
            <a:gdLst/>
            <a:ahLst/>
            <a:cxnLst/>
            <a:rect l="l" t="t" r="r" b="b"/>
            <a:pathLst>
              <a:path w="20320" h="10795">
                <a:moveTo>
                  <a:pt x="0" y="10782"/>
                </a:moveTo>
                <a:lnTo>
                  <a:pt x="20167" y="10782"/>
                </a:lnTo>
                <a:lnTo>
                  <a:pt x="20167" y="0"/>
                </a:lnTo>
                <a:lnTo>
                  <a:pt x="0" y="0"/>
                </a:lnTo>
                <a:lnTo>
                  <a:pt x="0" y="10782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5" name="object 475"/>
          <p:cNvSpPr/>
          <p:nvPr/>
        </p:nvSpPr>
        <p:spPr>
          <a:xfrm>
            <a:off x="4164787" y="6260909"/>
            <a:ext cx="20320" cy="10795"/>
          </a:xfrm>
          <a:custGeom>
            <a:avLst/>
            <a:gdLst/>
            <a:ahLst/>
            <a:cxnLst/>
            <a:rect l="l" t="t" r="r" b="b"/>
            <a:pathLst>
              <a:path w="20320" h="10795">
                <a:moveTo>
                  <a:pt x="0" y="10769"/>
                </a:moveTo>
                <a:lnTo>
                  <a:pt x="20167" y="10769"/>
                </a:lnTo>
                <a:lnTo>
                  <a:pt x="20167" y="0"/>
                </a:lnTo>
                <a:lnTo>
                  <a:pt x="0" y="0"/>
                </a:lnTo>
                <a:lnTo>
                  <a:pt x="0" y="1076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6" name="object 476"/>
          <p:cNvSpPr/>
          <p:nvPr/>
        </p:nvSpPr>
        <p:spPr>
          <a:xfrm>
            <a:off x="4164787" y="6309486"/>
            <a:ext cx="20320" cy="10795"/>
          </a:xfrm>
          <a:custGeom>
            <a:avLst/>
            <a:gdLst/>
            <a:ahLst/>
            <a:cxnLst/>
            <a:rect l="l" t="t" r="r" b="b"/>
            <a:pathLst>
              <a:path w="20320" h="10795">
                <a:moveTo>
                  <a:pt x="0" y="10769"/>
                </a:moveTo>
                <a:lnTo>
                  <a:pt x="20167" y="10769"/>
                </a:lnTo>
                <a:lnTo>
                  <a:pt x="20167" y="0"/>
                </a:lnTo>
                <a:lnTo>
                  <a:pt x="0" y="0"/>
                </a:lnTo>
                <a:lnTo>
                  <a:pt x="0" y="1076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7" name="object 477"/>
          <p:cNvSpPr/>
          <p:nvPr/>
        </p:nvSpPr>
        <p:spPr>
          <a:xfrm>
            <a:off x="4164787" y="6358051"/>
            <a:ext cx="20320" cy="10795"/>
          </a:xfrm>
          <a:custGeom>
            <a:avLst/>
            <a:gdLst/>
            <a:ahLst/>
            <a:cxnLst/>
            <a:rect l="l" t="t" r="r" b="b"/>
            <a:pathLst>
              <a:path w="20320" h="10795">
                <a:moveTo>
                  <a:pt x="0" y="10769"/>
                </a:moveTo>
                <a:lnTo>
                  <a:pt x="20167" y="10769"/>
                </a:lnTo>
                <a:lnTo>
                  <a:pt x="20167" y="0"/>
                </a:lnTo>
                <a:lnTo>
                  <a:pt x="0" y="0"/>
                </a:lnTo>
                <a:lnTo>
                  <a:pt x="0" y="1076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8" name="object 478"/>
          <p:cNvSpPr/>
          <p:nvPr/>
        </p:nvSpPr>
        <p:spPr>
          <a:xfrm>
            <a:off x="4164787" y="6406629"/>
            <a:ext cx="20320" cy="10795"/>
          </a:xfrm>
          <a:custGeom>
            <a:avLst/>
            <a:gdLst/>
            <a:ahLst/>
            <a:cxnLst/>
            <a:rect l="l" t="t" r="r" b="b"/>
            <a:pathLst>
              <a:path w="20320" h="10795">
                <a:moveTo>
                  <a:pt x="0" y="10769"/>
                </a:moveTo>
                <a:lnTo>
                  <a:pt x="20167" y="10769"/>
                </a:lnTo>
                <a:lnTo>
                  <a:pt x="20167" y="0"/>
                </a:lnTo>
                <a:lnTo>
                  <a:pt x="0" y="0"/>
                </a:lnTo>
                <a:lnTo>
                  <a:pt x="0" y="1076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9" name="object 479"/>
          <p:cNvSpPr/>
          <p:nvPr/>
        </p:nvSpPr>
        <p:spPr>
          <a:xfrm>
            <a:off x="4164787" y="6455219"/>
            <a:ext cx="20320" cy="10795"/>
          </a:xfrm>
          <a:custGeom>
            <a:avLst/>
            <a:gdLst/>
            <a:ahLst/>
            <a:cxnLst/>
            <a:rect l="l" t="t" r="r" b="b"/>
            <a:pathLst>
              <a:path w="20320" h="10795">
                <a:moveTo>
                  <a:pt x="0" y="10769"/>
                </a:moveTo>
                <a:lnTo>
                  <a:pt x="20167" y="10769"/>
                </a:lnTo>
                <a:lnTo>
                  <a:pt x="20167" y="0"/>
                </a:lnTo>
                <a:lnTo>
                  <a:pt x="0" y="0"/>
                </a:lnTo>
                <a:lnTo>
                  <a:pt x="0" y="1076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0" name="object 480"/>
          <p:cNvSpPr/>
          <p:nvPr/>
        </p:nvSpPr>
        <p:spPr>
          <a:xfrm>
            <a:off x="4164787" y="6503796"/>
            <a:ext cx="20320" cy="10795"/>
          </a:xfrm>
          <a:custGeom>
            <a:avLst/>
            <a:gdLst/>
            <a:ahLst/>
            <a:cxnLst/>
            <a:rect l="l" t="t" r="r" b="b"/>
            <a:pathLst>
              <a:path w="20320" h="10795">
                <a:moveTo>
                  <a:pt x="0" y="10769"/>
                </a:moveTo>
                <a:lnTo>
                  <a:pt x="20167" y="10769"/>
                </a:lnTo>
                <a:lnTo>
                  <a:pt x="20167" y="0"/>
                </a:lnTo>
                <a:lnTo>
                  <a:pt x="0" y="0"/>
                </a:lnTo>
                <a:lnTo>
                  <a:pt x="0" y="1076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1" name="object 481"/>
          <p:cNvSpPr/>
          <p:nvPr/>
        </p:nvSpPr>
        <p:spPr>
          <a:xfrm>
            <a:off x="4164787" y="6552374"/>
            <a:ext cx="20320" cy="10795"/>
          </a:xfrm>
          <a:custGeom>
            <a:avLst/>
            <a:gdLst/>
            <a:ahLst/>
            <a:cxnLst/>
            <a:rect l="l" t="t" r="r" b="b"/>
            <a:pathLst>
              <a:path w="20320" h="10795">
                <a:moveTo>
                  <a:pt x="0" y="10769"/>
                </a:moveTo>
                <a:lnTo>
                  <a:pt x="20167" y="10769"/>
                </a:lnTo>
                <a:lnTo>
                  <a:pt x="20167" y="0"/>
                </a:lnTo>
                <a:lnTo>
                  <a:pt x="0" y="0"/>
                </a:lnTo>
                <a:lnTo>
                  <a:pt x="0" y="1076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2" name="object 482"/>
          <p:cNvSpPr/>
          <p:nvPr/>
        </p:nvSpPr>
        <p:spPr>
          <a:xfrm>
            <a:off x="4164787" y="6600952"/>
            <a:ext cx="20320" cy="10795"/>
          </a:xfrm>
          <a:custGeom>
            <a:avLst/>
            <a:gdLst/>
            <a:ahLst/>
            <a:cxnLst/>
            <a:rect l="l" t="t" r="r" b="b"/>
            <a:pathLst>
              <a:path w="20320" h="10795">
                <a:moveTo>
                  <a:pt x="0" y="10769"/>
                </a:moveTo>
                <a:lnTo>
                  <a:pt x="20167" y="10769"/>
                </a:lnTo>
                <a:lnTo>
                  <a:pt x="20167" y="0"/>
                </a:lnTo>
                <a:lnTo>
                  <a:pt x="0" y="0"/>
                </a:lnTo>
                <a:lnTo>
                  <a:pt x="0" y="1076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3" name="object 483"/>
          <p:cNvSpPr/>
          <p:nvPr/>
        </p:nvSpPr>
        <p:spPr>
          <a:xfrm>
            <a:off x="4222381" y="5981255"/>
            <a:ext cx="30480" cy="43815"/>
          </a:xfrm>
          <a:custGeom>
            <a:avLst/>
            <a:gdLst/>
            <a:ahLst/>
            <a:cxnLst/>
            <a:rect l="l" t="t" r="r" b="b"/>
            <a:pathLst>
              <a:path w="30479" h="43814">
                <a:moveTo>
                  <a:pt x="30238" y="43192"/>
                </a:moveTo>
                <a:lnTo>
                  <a:pt x="0" y="43192"/>
                </a:lnTo>
                <a:lnTo>
                  <a:pt x="0" y="0"/>
                </a:lnTo>
                <a:lnTo>
                  <a:pt x="30238" y="0"/>
                </a:lnTo>
                <a:lnTo>
                  <a:pt x="30238" y="43192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4" name="object 484"/>
          <p:cNvSpPr/>
          <p:nvPr/>
        </p:nvSpPr>
        <p:spPr>
          <a:xfrm>
            <a:off x="4556429" y="6228918"/>
            <a:ext cx="54610" cy="8890"/>
          </a:xfrm>
          <a:custGeom>
            <a:avLst/>
            <a:gdLst/>
            <a:ahLst/>
            <a:cxnLst/>
            <a:rect l="l" t="t" r="r" b="b"/>
            <a:pathLst>
              <a:path w="54610" h="8889">
                <a:moveTo>
                  <a:pt x="0" y="8636"/>
                </a:moveTo>
                <a:lnTo>
                  <a:pt x="54000" y="8636"/>
                </a:lnTo>
                <a:lnTo>
                  <a:pt x="54000" y="0"/>
                </a:lnTo>
                <a:lnTo>
                  <a:pt x="0" y="0"/>
                </a:lnTo>
                <a:lnTo>
                  <a:pt x="0" y="863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5" name="object 485"/>
          <p:cNvSpPr/>
          <p:nvPr/>
        </p:nvSpPr>
        <p:spPr>
          <a:xfrm>
            <a:off x="4641392" y="6233236"/>
            <a:ext cx="102235" cy="0"/>
          </a:xfrm>
          <a:custGeom>
            <a:avLst/>
            <a:gdLst/>
            <a:ahLst/>
            <a:cxnLst/>
            <a:rect l="l" t="t" r="r" b="b"/>
            <a:pathLst>
              <a:path w="102235">
                <a:moveTo>
                  <a:pt x="0" y="0"/>
                </a:moveTo>
                <a:lnTo>
                  <a:pt x="102235" y="0"/>
                </a:lnTo>
              </a:path>
            </a:pathLst>
          </a:custGeom>
          <a:ln w="8636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6" name="object 486"/>
          <p:cNvSpPr/>
          <p:nvPr/>
        </p:nvSpPr>
        <p:spPr>
          <a:xfrm>
            <a:off x="4556429" y="6256591"/>
            <a:ext cx="54610" cy="8890"/>
          </a:xfrm>
          <a:custGeom>
            <a:avLst/>
            <a:gdLst/>
            <a:ahLst/>
            <a:cxnLst/>
            <a:rect l="l" t="t" r="r" b="b"/>
            <a:pathLst>
              <a:path w="54610" h="8889">
                <a:moveTo>
                  <a:pt x="0" y="8635"/>
                </a:moveTo>
                <a:lnTo>
                  <a:pt x="54000" y="8635"/>
                </a:lnTo>
                <a:lnTo>
                  <a:pt x="54000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7" name="object 487"/>
          <p:cNvSpPr/>
          <p:nvPr/>
        </p:nvSpPr>
        <p:spPr>
          <a:xfrm>
            <a:off x="4641392" y="6260909"/>
            <a:ext cx="102235" cy="0"/>
          </a:xfrm>
          <a:custGeom>
            <a:avLst/>
            <a:gdLst/>
            <a:ahLst/>
            <a:cxnLst/>
            <a:rect l="l" t="t" r="r" b="b"/>
            <a:pathLst>
              <a:path w="102235">
                <a:moveTo>
                  <a:pt x="0" y="0"/>
                </a:moveTo>
                <a:lnTo>
                  <a:pt x="102235" y="0"/>
                </a:lnTo>
              </a:path>
            </a:pathLst>
          </a:custGeom>
          <a:ln w="8636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8" name="object 488"/>
          <p:cNvSpPr/>
          <p:nvPr/>
        </p:nvSpPr>
        <p:spPr>
          <a:xfrm>
            <a:off x="4556429" y="6284264"/>
            <a:ext cx="54610" cy="8890"/>
          </a:xfrm>
          <a:custGeom>
            <a:avLst/>
            <a:gdLst/>
            <a:ahLst/>
            <a:cxnLst/>
            <a:rect l="l" t="t" r="r" b="b"/>
            <a:pathLst>
              <a:path w="54610" h="8889">
                <a:moveTo>
                  <a:pt x="0" y="8635"/>
                </a:moveTo>
                <a:lnTo>
                  <a:pt x="54000" y="8635"/>
                </a:lnTo>
                <a:lnTo>
                  <a:pt x="54000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9" name="object 489"/>
          <p:cNvSpPr/>
          <p:nvPr/>
        </p:nvSpPr>
        <p:spPr>
          <a:xfrm>
            <a:off x="4641392" y="6288582"/>
            <a:ext cx="102235" cy="0"/>
          </a:xfrm>
          <a:custGeom>
            <a:avLst/>
            <a:gdLst/>
            <a:ahLst/>
            <a:cxnLst/>
            <a:rect l="l" t="t" r="r" b="b"/>
            <a:pathLst>
              <a:path w="102235">
                <a:moveTo>
                  <a:pt x="0" y="0"/>
                </a:moveTo>
                <a:lnTo>
                  <a:pt x="102235" y="0"/>
                </a:lnTo>
              </a:path>
            </a:pathLst>
          </a:custGeom>
          <a:ln w="8636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0" name="object 490"/>
          <p:cNvSpPr/>
          <p:nvPr/>
        </p:nvSpPr>
        <p:spPr>
          <a:xfrm>
            <a:off x="4556429" y="6311925"/>
            <a:ext cx="54610" cy="8890"/>
          </a:xfrm>
          <a:custGeom>
            <a:avLst/>
            <a:gdLst/>
            <a:ahLst/>
            <a:cxnLst/>
            <a:rect l="l" t="t" r="r" b="b"/>
            <a:pathLst>
              <a:path w="54610" h="8889">
                <a:moveTo>
                  <a:pt x="0" y="8636"/>
                </a:moveTo>
                <a:lnTo>
                  <a:pt x="54000" y="8636"/>
                </a:lnTo>
                <a:lnTo>
                  <a:pt x="54000" y="0"/>
                </a:lnTo>
                <a:lnTo>
                  <a:pt x="0" y="0"/>
                </a:lnTo>
                <a:lnTo>
                  <a:pt x="0" y="863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1" name="object 491"/>
          <p:cNvSpPr/>
          <p:nvPr/>
        </p:nvSpPr>
        <p:spPr>
          <a:xfrm>
            <a:off x="4641392" y="6316243"/>
            <a:ext cx="102235" cy="0"/>
          </a:xfrm>
          <a:custGeom>
            <a:avLst/>
            <a:gdLst/>
            <a:ahLst/>
            <a:cxnLst/>
            <a:rect l="l" t="t" r="r" b="b"/>
            <a:pathLst>
              <a:path w="102235">
                <a:moveTo>
                  <a:pt x="0" y="0"/>
                </a:moveTo>
                <a:lnTo>
                  <a:pt x="102235" y="0"/>
                </a:lnTo>
              </a:path>
            </a:pathLst>
          </a:custGeom>
          <a:ln w="8636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2" name="object 492"/>
          <p:cNvSpPr/>
          <p:nvPr/>
        </p:nvSpPr>
        <p:spPr>
          <a:xfrm>
            <a:off x="4556429" y="6339598"/>
            <a:ext cx="54610" cy="8890"/>
          </a:xfrm>
          <a:custGeom>
            <a:avLst/>
            <a:gdLst/>
            <a:ahLst/>
            <a:cxnLst/>
            <a:rect l="l" t="t" r="r" b="b"/>
            <a:pathLst>
              <a:path w="54610" h="8889">
                <a:moveTo>
                  <a:pt x="0" y="8636"/>
                </a:moveTo>
                <a:lnTo>
                  <a:pt x="54000" y="8636"/>
                </a:lnTo>
                <a:lnTo>
                  <a:pt x="54000" y="0"/>
                </a:lnTo>
                <a:lnTo>
                  <a:pt x="0" y="0"/>
                </a:lnTo>
                <a:lnTo>
                  <a:pt x="0" y="863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3" name="object 493"/>
          <p:cNvSpPr/>
          <p:nvPr/>
        </p:nvSpPr>
        <p:spPr>
          <a:xfrm>
            <a:off x="4641392" y="6343916"/>
            <a:ext cx="102235" cy="0"/>
          </a:xfrm>
          <a:custGeom>
            <a:avLst/>
            <a:gdLst/>
            <a:ahLst/>
            <a:cxnLst/>
            <a:rect l="l" t="t" r="r" b="b"/>
            <a:pathLst>
              <a:path w="102235">
                <a:moveTo>
                  <a:pt x="0" y="0"/>
                </a:moveTo>
                <a:lnTo>
                  <a:pt x="102235" y="0"/>
                </a:lnTo>
              </a:path>
            </a:pathLst>
          </a:custGeom>
          <a:ln w="8636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4" name="object 494"/>
          <p:cNvSpPr/>
          <p:nvPr/>
        </p:nvSpPr>
        <p:spPr>
          <a:xfrm>
            <a:off x="4556429" y="6367272"/>
            <a:ext cx="54610" cy="8890"/>
          </a:xfrm>
          <a:custGeom>
            <a:avLst/>
            <a:gdLst/>
            <a:ahLst/>
            <a:cxnLst/>
            <a:rect l="l" t="t" r="r" b="b"/>
            <a:pathLst>
              <a:path w="54610" h="8889">
                <a:moveTo>
                  <a:pt x="0" y="8635"/>
                </a:moveTo>
                <a:lnTo>
                  <a:pt x="54000" y="8635"/>
                </a:lnTo>
                <a:lnTo>
                  <a:pt x="54000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5" name="object 495"/>
          <p:cNvSpPr/>
          <p:nvPr/>
        </p:nvSpPr>
        <p:spPr>
          <a:xfrm>
            <a:off x="4641392" y="6371590"/>
            <a:ext cx="102235" cy="0"/>
          </a:xfrm>
          <a:custGeom>
            <a:avLst/>
            <a:gdLst/>
            <a:ahLst/>
            <a:cxnLst/>
            <a:rect l="l" t="t" r="r" b="b"/>
            <a:pathLst>
              <a:path w="102235">
                <a:moveTo>
                  <a:pt x="0" y="0"/>
                </a:moveTo>
                <a:lnTo>
                  <a:pt x="102235" y="0"/>
                </a:lnTo>
              </a:path>
            </a:pathLst>
          </a:custGeom>
          <a:ln w="8636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6" name="object 496"/>
          <p:cNvSpPr/>
          <p:nvPr/>
        </p:nvSpPr>
        <p:spPr>
          <a:xfrm>
            <a:off x="4556429" y="6394945"/>
            <a:ext cx="54610" cy="8890"/>
          </a:xfrm>
          <a:custGeom>
            <a:avLst/>
            <a:gdLst/>
            <a:ahLst/>
            <a:cxnLst/>
            <a:rect l="l" t="t" r="r" b="b"/>
            <a:pathLst>
              <a:path w="54610" h="8889">
                <a:moveTo>
                  <a:pt x="0" y="8636"/>
                </a:moveTo>
                <a:lnTo>
                  <a:pt x="54000" y="8636"/>
                </a:lnTo>
                <a:lnTo>
                  <a:pt x="54000" y="0"/>
                </a:lnTo>
                <a:lnTo>
                  <a:pt x="0" y="0"/>
                </a:lnTo>
                <a:lnTo>
                  <a:pt x="0" y="863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7" name="object 497"/>
          <p:cNvSpPr/>
          <p:nvPr/>
        </p:nvSpPr>
        <p:spPr>
          <a:xfrm>
            <a:off x="4641392" y="6399263"/>
            <a:ext cx="102235" cy="0"/>
          </a:xfrm>
          <a:custGeom>
            <a:avLst/>
            <a:gdLst/>
            <a:ahLst/>
            <a:cxnLst/>
            <a:rect l="l" t="t" r="r" b="b"/>
            <a:pathLst>
              <a:path w="102235">
                <a:moveTo>
                  <a:pt x="0" y="0"/>
                </a:moveTo>
                <a:lnTo>
                  <a:pt x="102235" y="0"/>
                </a:lnTo>
              </a:path>
            </a:pathLst>
          </a:custGeom>
          <a:ln w="8636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8" name="object 498"/>
          <p:cNvSpPr/>
          <p:nvPr/>
        </p:nvSpPr>
        <p:spPr>
          <a:xfrm>
            <a:off x="5115826" y="6071654"/>
            <a:ext cx="102235" cy="0"/>
          </a:xfrm>
          <a:custGeom>
            <a:avLst/>
            <a:gdLst/>
            <a:ahLst/>
            <a:cxnLst/>
            <a:rect l="l" t="t" r="r" b="b"/>
            <a:pathLst>
              <a:path w="102235">
                <a:moveTo>
                  <a:pt x="0" y="0"/>
                </a:moveTo>
                <a:lnTo>
                  <a:pt x="102235" y="0"/>
                </a:lnTo>
              </a:path>
            </a:pathLst>
          </a:custGeom>
          <a:ln w="1013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9" name="object 499"/>
          <p:cNvSpPr/>
          <p:nvPr/>
        </p:nvSpPr>
        <p:spPr>
          <a:xfrm>
            <a:off x="5115826" y="6104147"/>
            <a:ext cx="102235" cy="0"/>
          </a:xfrm>
          <a:custGeom>
            <a:avLst/>
            <a:gdLst/>
            <a:ahLst/>
            <a:cxnLst/>
            <a:rect l="l" t="t" r="r" b="b"/>
            <a:pathLst>
              <a:path w="102235">
                <a:moveTo>
                  <a:pt x="0" y="0"/>
                </a:moveTo>
                <a:lnTo>
                  <a:pt x="102235" y="0"/>
                </a:lnTo>
              </a:path>
            </a:pathLst>
          </a:custGeom>
          <a:ln w="1014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0" name="object 500"/>
          <p:cNvSpPr/>
          <p:nvPr/>
        </p:nvSpPr>
        <p:spPr>
          <a:xfrm>
            <a:off x="5115826" y="6136640"/>
            <a:ext cx="102235" cy="0"/>
          </a:xfrm>
          <a:custGeom>
            <a:avLst/>
            <a:gdLst/>
            <a:ahLst/>
            <a:cxnLst/>
            <a:rect l="l" t="t" r="r" b="b"/>
            <a:pathLst>
              <a:path w="102235">
                <a:moveTo>
                  <a:pt x="0" y="0"/>
                </a:moveTo>
                <a:lnTo>
                  <a:pt x="102235" y="0"/>
                </a:lnTo>
              </a:path>
            </a:pathLst>
          </a:custGeom>
          <a:ln w="1013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1" name="object 501"/>
          <p:cNvSpPr/>
          <p:nvPr/>
        </p:nvSpPr>
        <p:spPr>
          <a:xfrm>
            <a:off x="5115826" y="6169126"/>
            <a:ext cx="102235" cy="0"/>
          </a:xfrm>
          <a:custGeom>
            <a:avLst/>
            <a:gdLst/>
            <a:ahLst/>
            <a:cxnLst/>
            <a:rect l="l" t="t" r="r" b="b"/>
            <a:pathLst>
              <a:path w="102235">
                <a:moveTo>
                  <a:pt x="0" y="0"/>
                </a:moveTo>
                <a:lnTo>
                  <a:pt x="102235" y="0"/>
                </a:lnTo>
              </a:path>
            </a:pathLst>
          </a:custGeom>
          <a:ln w="1013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2" name="object 502"/>
          <p:cNvSpPr/>
          <p:nvPr/>
        </p:nvSpPr>
        <p:spPr>
          <a:xfrm>
            <a:off x="5115826" y="6201619"/>
            <a:ext cx="102235" cy="0"/>
          </a:xfrm>
          <a:custGeom>
            <a:avLst/>
            <a:gdLst/>
            <a:ahLst/>
            <a:cxnLst/>
            <a:rect l="l" t="t" r="r" b="b"/>
            <a:pathLst>
              <a:path w="102235">
                <a:moveTo>
                  <a:pt x="0" y="0"/>
                </a:moveTo>
                <a:lnTo>
                  <a:pt x="102235" y="0"/>
                </a:lnTo>
              </a:path>
            </a:pathLst>
          </a:custGeom>
          <a:ln w="1014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3" name="object 503"/>
          <p:cNvSpPr/>
          <p:nvPr/>
        </p:nvSpPr>
        <p:spPr>
          <a:xfrm>
            <a:off x="5115826" y="6234112"/>
            <a:ext cx="102235" cy="0"/>
          </a:xfrm>
          <a:custGeom>
            <a:avLst/>
            <a:gdLst/>
            <a:ahLst/>
            <a:cxnLst/>
            <a:rect l="l" t="t" r="r" b="b"/>
            <a:pathLst>
              <a:path w="102235">
                <a:moveTo>
                  <a:pt x="0" y="0"/>
                </a:moveTo>
                <a:lnTo>
                  <a:pt x="102235" y="0"/>
                </a:lnTo>
              </a:path>
            </a:pathLst>
          </a:custGeom>
          <a:ln w="1013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4" name="object 504"/>
          <p:cNvSpPr/>
          <p:nvPr/>
        </p:nvSpPr>
        <p:spPr>
          <a:xfrm>
            <a:off x="5115826" y="6266605"/>
            <a:ext cx="102235" cy="0"/>
          </a:xfrm>
          <a:custGeom>
            <a:avLst/>
            <a:gdLst/>
            <a:ahLst/>
            <a:cxnLst/>
            <a:rect l="l" t="t" r="r" b="b"/>
            <a:pathLst>
              <a:path w="102235">
                <a:moveTo>
                  <a:pt x="0" y="0"/>
                </a:moveTo>
                <a:lnTo>
                  <a:pt x="102235" y="0"/>
                </a:lnTo>
              </a:path>
            </a:pathLst>
          </a:custGeom>
          <a:ln w="1014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5" name="object 505"/>
          <p:cNvSpPr/>
          <p:nvPr/>
        </p:nvSpPr>
        <p:spPr>
          <a:xfrm>
            <a:off x="5228132" y="6309169"/>
            <a:ext cx="102235" cy="0"/>
          </a:xfrm>
          <a:custGeom>
            <a:avLst/>
            <a:gdLst/>
            <a:ahLst/>
            <a:cxnLst/>
            <a:rect l="l" t="t" r="r" b="b"/>
            <a:pathLst>
              <a:path w="102235">
                <a:moveTo>
                  <a:pt x="0" y="0"/>
                </a:moveTo>
                <a:lnTo>
                  <a:pt x="102235" y="0"/>
                </a:lnTo>
              </a:path>
            </a:pathLst>
          </a:custGeom>
          <a:ln w="1013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6" name="object 506"/>
          <p:cNvSpPr/>
          <p:nvPr/>
        </p:nvSpPr>
        <p:spPr>
          <a:xfrm>
            <a:off x="5228132" y="6341668"/>
            <a:ext cx="102235" cy="0"/>
          </a:xfrm>
          <a:custGeom>
            <a:avLst/>
            <a:gdLst/>
            <a:ahLst/>
            <a:cxnLst/>
            <a:rect l="l" t="t" r="r" b="b"/>
            <a:pathLst>
              <a:path w="102235">
                <a:moveTo>
                  <a:pt x="0" y="0"/>
                </a:moveTo>
                <a:lnTo>
                  <a:pt x="102235" y="0"/>
                </a:lnTo>
              </a:path>
            </a:pathLst>
          </a:custGeom>
          <a:ln w="1013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7" name="object 507"/>
          <p:cNvSpPr/>
          <p:nvPr/>
        </p:nvSpPr>
        <p:spPr>
          <a:xfrm>
            <a:off x="5228132" y="6374148"/>
            <a:ext cx="102235" cy="0"/>
          </a:xfrm>
          <a:custGeom>
            <a:avLst/>
            <a:gdLst/>
            <a:ahLst/>
            <a:cxnLst/>
            <a:rect l="l" t="t" r="r" b="b"/>
            <a:pathLst>
              <a:path w="102235">
                <a:moveTo>
                  <a:pt x="0" y="0"/>
                </a:moveTo>
                <a:lnTo>
                  <a:pt x="102235" y="0"/>
                </a:lnTo>
              </a:path>
            </a:pathLst>
          </a:custGeom>
          <a:ln w="1014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8" name="object 508"/>
          <p:cNvSpPr/>
          <p:nvPr/>
        </p:nvSpPr>
        <p:spPr>
          <a:xfrm>
            <a:off x="5228132" y="6406641"/>
            <a:ext cx="102235" cy="0"/>
          </a:xfrm>
          <a:custGeom>
            <a:avLst/>
            <a:gdLst/>
            <a:ahLst/>
            <a:cxnLst/>
            <a:rect l="l" t="t" r="r" b="b"/>
            <a:pathLst>
              <a:path w="102235">
                <a:moveTo>
                  <a:pt x="0" y="0"/>
                </a:moveTo>
                <a:lnTo>
                  <a:pt x="102235" y="0"/>
                </a:lnTo>
              </a:path>
            </a:pathLst>
          </a:custGeom>
          <a:ln w="1013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9" name="object 509"/>
          <p:cNvSpPr/>
          <p:nvPr/>
        </p:nvSpPr>
        <p:spPr>
          <a:xfrm>
            <a:off x="5228132" y="6439134"/>
            <a:ext cx="102235" cy="0"/>
          </a:xfrm>
          <a:custGeom>
            <a:avLst/>
            <a:gdLst/>
            <a:ahLst/>
            <a:cxnLst/>
            <a:rect l="l" t="t" r="r" b="b"/>
            <a:pathLst>
              <a:path w="102235">
                <a:moveTo>
                  <a:pt x="0" y="0"/>
                </a:moveTo>
                <a:lnTo>
                  <a:pt x="102235" y="0"/>
                </a:lnTo>
              </a:path>
            </a:pathLst>
          </a:custGeom>
          <a:ln w="1014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0" name="object 510"/>
          <p:cNvSpPr/>
          <p:nvPr/>
        </p:nvSpPr>
        <p:spPr>
          <a:xfrm>
            <a:off x="5228132" y="6471627"/>
            <a:ext cx="102235" cy="0"/>
          </a:xfrm>
          <a:custGeom>
            <a:avLst/>
            <a:gdLst/>
            <a:ahLst/>
            <a:cxnLst/>
            <a:rect l="l" t="t" r="r" b="b"/>
            <a:pathLst>
              <a:path w="102235">
                <a:moveTo>
                  <a:pt x="0" y="0"/>
                </a:moveTo>
                <a:lnTo>
                  <a:pt x="102235" y="0"/>
                </a:lnTo>
              </a:path>
            </a:pathLst>
          </a:custGeom>
          <a:ln w="1013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1" name="object 511"/>
          <p:cNvSpPr/>
          <p:nvPr/>
        </p:nvSpPr>
        <p:spPr>
          <a:xfrm>
            <a:off x="5228132" y="6504108"/>
            <a:ext cx="102235" cy="0"/>
          </a:xfrm>
          <a:custGeom>
            <a:avLst/>
            <a:gdLst/>
            <a:ahLst/>
            <a:cxnLst/>
            <a:rect l="l" t="t" r="r" b="b"/>
            <a:pathLst>
              <a:path w="102235">
                <a:moveTo>
                  <a:pt x="0" y="0"/>
                </a:moveTo>
                <a:lnTo>
                  <a:pt x="102235" y="0"/>
                </a:lnTo>
              </a:path>
            </a:pathLst>
          </a:custGeom>
          <a:ln w="1014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2" name="object 512"/>
          <p:cNvSpPr/>
          <p:nvPr/>
        </p:nvSpPr>
        <p:spPr>
          <a:xfrm>
            <a:off x="4556429" y="6450279"/>
            <a:ext cx="54610" cy="8890"/>
          </a:xfrm>
          <a:custGeom>
            <a:avLst/>
            <a:gdLst/>
            <a:ahLst/>
            <a:cxnLst/>
            <a:rect l="l" t="t" r="r" b="b"/>
            <a:pathLst>
              <a:path w="54610" h="8889">
                <a:moveTo>
                  <a:pt x="0" y="8635"/>
                </a:moveTo>
                <a:lnTo>
                  <a:pt x="54000" y="8635"/>
                </a:lnTo>
                <a:lnTo>
                  <a:pt x="54000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3" name="object 513"/>
          <p:cNvSpPr/>
          <p:nvPr/>
        </p:nvSpPr>
        <p:spPr>
          <a:xfrm>
            <a:off x="4641392" y="6450279"/>
            <a:ext cx="72390" cy="8890"/>
          </a:xfrm>
          <a:custGeom>
            <a:avLst/>
            <a:gdLst/>
            <a:ahLst/>
            <a:cxnLst/>
            <a:rect l="l" t="t" r="r" b="b"/>
            <a:pathLst>
              <a:path w="72389" h="8889">
                <a:moveTo>
                  <a:pt x="0" y="8635"/>
                </a:moveTo>
                <a:lnTo>
                  <a:pt x="71983" y="8635"/>
                </a:lnTo>
                <a:lnTo>
                  <a:pt x="71983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4" name="object 514"/>
          <p:cNvSpPr/>
          <p:nvPr/>
        </p:nvSpPr>
        <p:spPr>
          <a:xfrm>
            <a:off x="4556429" y="6477939"/>
            <a:ext cx="54610" cy="8890"/>
          </a:xfrm>
          <a:custGeom>
            <a:avLst/>
            <a:gdLst/>
            <a:ahLst/>
            <a:cxnLst/>
            <a:rect l="l" t="t" r="r" b="b"/>
            <a:pathLst>
              <a:path w="54610" h="8889">
                <a:moveTo>
                  <a:pt x="0" y="8635"/>
                </a:moveTo>
                <a:lnTo>
                  <a:pt x="54000" y="8635"/>
                </a:lnTo>
                <a:lnTo>
                  <a:pt x="54000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5" name="object 515"/>
          <p:cNvSpPr/>
          <p:nvPr/>
        </p:nvSpPr>
        <p:spPr>
          <a:xfrm>
            <a:off x="4641392" y="6477939"/>
            <a:ext cx="33655" cy="8890"/>
          </a:xfrm>
          <a:custGeom>
            <a:avLst/>
            <a:gdLst/>
            <a:ahLst/>
            <a:cxnLst/>
            <a:rect l="l" t="t" r="r" b="b"/>
            <a:pathLst>
              <a:path w="33654" h="8889">
                <a:moveTo>
                  <a:pt x="0" y="8635"/>
                </a:moveTo>
                <a:lnTo>
                  <a:pt x="33108" y="8635"/>
                </a:lnTo>
                <a:lnTo>
                  <a:pt x="33108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6" name="object 516"/>
          <p:cNvSpPr/>
          <p:nvPr/>
        </p:nvSpPr>
        <p:spPr>
          <a:xfrm>
            <a:off x="4556429" y="6505612"/>
            <a:ext cx="54610" cy="8890"/>
          </a:xfrm>
          <a:custGeom>
            <a:avLst/>
            <a:gdLst/>
            <a:ahLst/>
            <a:cxnLst/>
            <a:rect l="l" t="t" r="r" b="b"/>
            <a:pathLst>
              <a:path w="54610" h="8890">
                <a:moveTo>
                  <a:pt x="0" y="8636"/>
                </a:moveTo>
                <a:lnTo>
                  <a:pt x="54000" y="8636"/>
                </a:lnTo>
                <a:lnTo>
                  <a:pt x="54000" y="0"/>
                </a:lnTo>
                <a:lnTo>
                  <a:pt x="0" y="0"/>
                </a:lnTo>
                <a:lnTo>
                  <a:pt x="0" y="863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7" name="object 517"/>
          <p:cNvSpPr/>
          <p:nvPr/>
        </p:nvSpPr>
        <p:spPr>
          <a:xfrm>
            <a:off x="4641392" y="6505612"/>
            <a:ext cx="33655" cy="8890"/>
          </a:xfrm>
          <a:custGeom>
            <a:avLst/>
            <a:gdLst/>
            <a:ahLst/>
            <a:cxnLst/>
            <a:rect l="l" t="t" r="r" b="b"/>
            <a:pathLst>
              <a:path w="33654" h="8890">
                <a:moveTo>
                  <a:pt x="0" y="8636"/>
                </a:moveTo>
                <a:lnTo>
                  <a:pt x="33108" y="8636"/>
                </a:lnTo>
                <a:lnTo>
                  <a:pt x="33108" y="0"/>
                </a:lnTo>
                <a:lnTo>
                  <a:pt x="0" y="0"/>
                </a:lnTo>
                <a:lnTo>
                  <a:pt x="0" y="863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8" name="object 518"/>
          <p:cNvSpPr/>
          <p:nvPr/>
        </p:nvSpPr>
        <p:spPr>
          <a:xfrm>
            <a:off x="4556429" y="6533286"/>
            <a:ext cx="54610" cy="8890"/>
          </a:xfrm>
          <a:custGeom>
            <a:avLst/>
            <a:gdLst/>
            <a:ahLst/>
            <a:cxnLst/>
            <a:rect l="l" t="t" r="r" b="b"/>
            <a:pathLst>
              <a:path w="54610" h="8890">
                <a:moveTo>
                  <a:pt x="0" y="8636"/>
                </a:moveTo>
                <a:lnTo>
                  <a:pt x="54000" y="8636"/>
                </a:lnTo>
                <a:lnTo>
                  <a:pt x="54000" y="0"/>
                </a:lnTo>
                <a:lnTo>
                  <a:pt x="0" y="0"/>
                </a:lnTo>
                <a:lnTo>
                  <a:pt x="0" y="863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9" name="object 519"/>
          <p:cNvSpPr/>
          <p:nvPr/>
        </p:nvSpPr>
        <p:spPr>
          <a:xfrm>
            <a:off x="4641392" y="6533286"/>
            <a:ext cx="33655" cy="8890"/>
          </a:xfrm>
          <a:custGeom>
            <a:avLst/>
            <a:gdLst/>
            <a:ahLst/>
            <a:cxnLst/>
            <a:rect l="l" t="t" r="r" b="b"/>
            <a:pathLst>
              <a:path w="33654" h="8890">
                <a:moveTo>
                  <a:pt x="0" y="8636"/>
                </a:moveTo>
                <a:lnTo>
                  <a:pt x="33108" y="8636"/>
                </a:lnTo>
                <a:lnTo>
                  <a:pt x="33108" y="0"/>
                </a:lnTo>
                <a:lnTo>
                  <a:pt x="0" y="0"/>
                </a:lnTo>
                <a:lnTo>
                  <a:pt x="0" y="863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0" name="object 520"/>
          <p:cNvSpPr/>
          <p:nvPr/>
        </p:nvSpPr>
        <p:spPr>
          <a:xfrm>
            <a:off x="4556429" y="6560959"/>
            <a:ext cx="54610" cy="8890"/>
          </a:xfrm>
          <a:custGeom>
            <a:avLst/>
            <a:gdLst/>
            <a:ahLst/>
            <a:cxnLst/>
            <a:rect l="l" t="t" r="r" b="b"/>
            <a:pathLst>
              <a:path w="54610" h="8890">
                <a:moveTo>
                  <a:pt x="0" y="8635"/>
                </a:moveTo>
                <a:lnTo>
                  <a:pt x="54000" y="8635"/>
                </a:lnTo>
                <a:lnTo>
                  <a:pt x="54000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1" name="object 521"/>
          <p:cNvSpPr/>
          <p:nvPr/>
        </p:nvSpPr>
        <p:spPr>
          <a:xfrm>
            <a:off x="4641392" y="6560959"/>
            <a:ext cx="33655" cy="8890"/>
          </a:xfrm>
          <a:custGeom>
            <a:avLst/>
            <a:gdLst/>
            <a:ahLst/>
            <a:cxnLst/>
            <a:rect l="l" t="t" r="r" b="b"/>
            <a:pathLst>
              <a:path w="33654" h="8890">
                <a:moveTo>
                  <a:pt x="0" y="8635"/>
                </a:moveTo>
                <a:lnTo>
                  <a:pt x="33108" y="8635"/>
                </a:lnTo>
                <a:lnTo>
                  <a:pt x="33108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2" name="object 522"/>
          <p:cNvSpPr/>
          <p:nvPr/>
        </p:nvSpPr>
        <p:spPr>
          <a:xfrm>
            <a:off x="4556429" y="6588632"/>
            <a:ext cx="54610" cy="8890"/>
          </a:xfrm>
          <a:custGeom>
            <a:avLst/>
            <a:gdLst/>
            <a:ahLst/>
            <a:cxnLst/>
            <a:rect l="l" t="t" r="r" b="b"/>
            <a:pathLst>
              <a:path w="54610" h="8890">
                <a:moveTo>
                  <a:pt x="0" y="8635"/>
                </a:moveTo>
                <a:lnTo>
                  <a:pt x="54000" y="8635"/>
                </a:lnTo>
                <a:lnTo>
                  <a:pt x="54000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3" name="object 523"/>
          <p:cNvSpPr/>
          <p:nvPr/>
        </p:nvSpPr>
        <p:spPr>
          <a:xfrm>
            <a:off x="4759096" y="6574790"/>
            <a:ext cx="46990" cy="8890"/>
          </a:xfrm>
          <a:custGeom>
            <a:avLst/>
            <a:gdLst/>
            <a:ahLst/>
            <a:cxnLst/>
            <a:rect l="l" t="t" r="r" b="b"/>
            <a:pathLst>
              <a:path w="46989" h="8890">
                <a:moveTo>
                  <a:pt x="0" y="8636"/>
                </a:moveTo>
                <a:lnTo>
                  <a:pt x="46799" y="8636"/>
                </a:lnTo>
                <a:lnTo>
                  <a:pt x="46799" y="0"/>
                </a:lnTo>
                <a:lnTo>
                  <a:pt x="0" y="0"/>
                </a:lnTo>
                <a:lnTo>
                  <a:pt x="0" y="863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4" name="object 524"/>
          <p:cNvSpPr/>
          <p:nvPr/>
        </p:nvSpPr>
        <p:spPr>
          <a:xfrm>
            <a:off x="4759096" y="6602463"/>
            <a:ext cx="46990" cy="8890"/>
          </a:xfrm>
          <a:custGeom>
            <a:avLst/>
            <a:gdLst/>
            <a:ahLst/>
            <a:cxnLst/>
            <a:rect l="l" t="t" r="r" b="b"/>
            <a:pathLst>
              <a:path w="46989" h="8890">
                <a:moveTo>
                  <a:pt x="0" y="8636"/>
                </a:moveTo>
                <a:lnTo>
                  <a:pt x="46799" y="8636"/>
                </a:lnTo>
                <a:lnTo>
                  <a:pt x="46799" y="0"/>
                </a:lnTo>
                <a:lnTo>
                  <a:pt x="0" y="0"/>
                </a:lnTo>
                <a:lnTo>
                  <a:pt x="0" y="863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5" name="object 525"/>
          <p:cNvSpPr/>
          <p:nvPr/>
        </p:nvSpPr>
        <p:spPr>
          <a:xfrm>
            <a:off x="4759096" y="6630136"/>
            <a:ext cx="46990" cy="8890"/>
          </a:xfrm>
          <a:custGeom>
            <a:avLst/>
            <a:gdLst/>
            <a:ahLst/>
            <a:cxnLst/>
            <a:rect l="l" t="t" r="r" b="b"/>
            <a:pathLst>
              <a:path w="46989" h="8890">
                <a:moveTo>
                  <a:pt x="0" y="8635"/>
                </a:moveTo>
                <a:lnTo>
                  <a:pt x="46799" y="8635"/>
                </a:lnTo>
                <a:lnTo>
                  <a:pt x="46799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6" name="object 526"/>
          <p:cNvSpPr/>
          <p:nvPr/>
        </p:nvSpPr>
        <p:spPr>
          <a:xfrm>
            <a:off x="4759096" y="6657809"/>
            <a:ext cx="46990" cy="8890"/>
          </a:xfrm>
          <a:custGeom>
            <a:avLst/>
            <a:gdLst/>
            <a:ahLst/>
            <a:cxnLst/>
            <a:rect l="l" t="t" r="r" b="b"/>
            <a:pathLst>
              <a:path w="46989" h="8890">
                <a:moveTo>
                  <a:pt x="0" y="8635"/>
                </a:moveTo>
                <a:lnTo>
                  <a:pt x="46799" y="8635"/>
                </a:lnTo>
                <a:lnTo>
                  <a:pt x="46799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7" name="object 527"/>
          <p:cNvSpPr/>
          <p:nvPr/>
        </p:nvSpPr>
        <p:spPr>
          <a:xfrm>
            <a:off x="4759096" y="6685483"/>
            <a:ext cx="46990" cy="8890"/>
          </a:xfrm>
          <a:custGeom>
            <a:avLst/>
            <a:gdLst/>
            <a:ahLst/>
            <a:cxnLst/>
            <a:rect l="l" t="t" r="r" b="b"/>
            <a:pathLst>
              <a:path w="46989" h="8890">
                <a:moveTo>
                  <a:pt x="0" y="8636"/>
                </a:moveTo>
                <a:lnTo>
                  <a:pt x="46799" y="8636"/>
                </a:lnTo>
                <a:lnTo>
                  <a:pt x="46799" y="0"/>
                </a:lnTo>
                <a:lnTo>
                  <a:pt x="0" y="0"/>
                </a:lnTo>
                <a:lnTo>
                  <a:pt x="0" y="863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8" name="object 528"/>
          <p:cNvSpPr/>
          <p:nvPr/>
        </p:nvSpPr>
        <p:spPr>
          <a:xfrm>
            <a:off x="4759096" y="6713156"/>
            <a:ext cx="46990" cy="8890"/>
          </a:xfrm>
          <a:custGeom>
            <a:avLst/>
            <a:gdLst/>
            <a:ahLst/>
            <a:cxnLst/>
            <a:rect l="l" t="t" r="r" b="b"/>
            <a:pathLst>
              <a:path w="46989" h="8890">
                <a:moveTo>
                  <a:pt x="0" y="8636"/>
                </a:moveTo>
                <a:lnTo>
                  <a:pt x="46799" y="8636"/>
                </a:lnTo>
                <a:lnTo>
                  <a:pt x="46799" y="0"/>
                </a:lnTo>
                <a:lnTo>
                  <a:pt x="0" y="0"/>
                </a:lnTo>
                <a:lnTo>
                  <a:pt x="0" y="863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9" name="object 529"/>
          <p:cNvSpPr/>
          <p:nvPr/>
        </p:nvSpPr>
        <p:spPr>
          <a:xfrm>
            <a:off x="4759096" y="6772770"/>
            <a:ext cx="46990" cy="8890"/>
          </a:xfrm>
          <a:custGeom>
            <a:avLst/>
            <a:gdLst/>
            <a:ahLst/>
            <a:cxnLst/>
            <a:rect l="l" t="t" r="r" b="b"/>
            <a:pathLst>
              <a:path w="46989" h="8890">
                <a:moveTo>
                  <a:pt x="0" y="8635"/>
                </a:moveTo>
                <a:lnTo>
                  <a:pt x="46799" y="8635"/>
                </a:lnTo>
                <a:lnTo>
                  <a:pt x="46799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0" name="object 530"/>
          <p:cNvSpPr/>
          <p:nvPr/>
        </p:nvSpPr>
        <p:spPr>
          <a:xfrm>
            <a:off x="4759096" y="6800443"/>
            <a:ext cx="46990" cy="8890"/>
          </a:xfrm>
          <a:custGeom>
            <a:avLst/>
            <a:gdLst/>
            <a:ahLst/>
            <a:cxnLst/>
            <a:rect l="l" t="t" r="r" b="b"/>
            <a:pathLst>
              <a:path w="46989" h="8890">
                <a:moveTo>
                  <a:pt x="0" y="8635"/>
                </a:moveTo>
                <a:lnTo>
                  <a:pt x="46799" y="8635"/>
                </a:lnTo>
                <a:lnTo>
                  <a:pt x="46799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1" name="object 531"/>
          <p:cNvSpPr/>
          <p:nvPr/>
        </p:nvSpPr>
        <p:spPr>
          <a:xfrm>
            <a:off x="4759096" y="6828116"/>
            <a:ext cx="46990" cy="8890"/>
          </a:xfrm>
          <a:custGeom>
            <a:avLst/>
            <a:gdLst/>
            <a:ahLst/>
            <a:cxnLst/>
            <a:rect l="l" t="t" r="r" b="b"/>
            <a:pathLst>
              <a:path w="46989" h="8890">
                <a:moveTo>
                  <a:pt x="0" y="8636"/>
                </a:moveTo>
                <a:lnTo>
                  <a:pt x="46799" y="8636"/>
                </a:lnTo>
                <a:lnTo>
                  <a:pt x="46799" y="0"/>
                </a:lnTo>
                <a:lnTo>
                  <a:pt x="0" y="0"/>
                </a:lnTo>
                <a:lnTo>
                  <a:pt x="0" y="863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2" name="object 532"/>
          <p:cNvSpPr/>
          <p:nvPr/>
        </p:nvSpPr>
        <p:spPr>
          <a:xfrm>
            <a:off x="4759096" y="6855777"/>
            <a:ext cx="46990" cy="8890"/>
          </a:xfrm>
          <a:custGeom>
            <a:avLst/>
            <a:gdLst/>
            <a:ahLst/>
            <a:cxnLst/>
            <a:rect l="l" t="t" r="r" b="b"/>
            <a:pathLst>
              <a:path w="46989" h="8890">
                <a:moveTo>
                  <a:pt x="0" y="8636"/>
                </a:moveTo>
                <a:lnTo>
                  <a:pt x="46799" y="8636"/>
                </a:lnTo>
                <a:lnTo>
                  <a:pt x="46799" y="0"/>
                </a:lnTo>
                <a:lnTo>
                  <a:pt x="0" y="0"/>
                </a:lnTo>
                <a:lnTo>
                  <a:pt x="0" y="863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3" name="object 533"/>
          <p:cNvSpPr/>
          <p:nvPr/>
        </p:nvSpPr>
        <p:spPr>
          <a:xfrm>
            <a:off x="4759096" y="6883451"/>
            <a:ext cx="46990" cy="8890"/>
          </a:xfrm>
          <a:custGeom>
            <a:avLst/>
            <a:gdLst/>
            <a:ahLst/>
            <a:cxnLst/>
            <a:rect l="l" t="t" r="r" b="b"/>
            <a:pathLst>
              <a:path w="46989" h="8890">
                <a:moveTo>
                  <a:pt x="0" y="8636"/>
                </a:moveTo>
                <a:lnTo>
                  <a:pt x="46799" y="8636"/>
                </a:lnTo>
                <a:lnTo>
                  <a:pt x="46799" y="0"/>
                </a:lnTo>
                <a:lnTo>
                  <a:pt x="0" y="0"/>
                </a:lnTo>
                <a:lnTo>
                  <a:pt x="0" y="863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4" name="object 534"/>
          <p:cNvSpPr/>
          <p:nvPr/>
        </p:nvSpPr>
        <p:spPr>
          <a:xfrm>
            <a:off x="4759096" y="6911123"/>
            <a:ext cx="46990" cy="8890"/>
          </a:xfrm>
          <a:custGeom>
            <a:avLst/>
            <a:gdLst/>
            <a:ahLst/>
            <a:cxnLst/>
            <a:rect l="l" t="t" r="r" b="b"/>
            <a:pathLst>
              <a:path w="46989" h="8890">
                <a:moveTo>
                  <a:pt x="0" y="8635"/>
                </a:moveTo>
                <a:lnTo>
                  <a:pt x="46799" y="8635"/>
                </a:lnTo>
                <a:lnTo>
                  <a:pt x="46799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5" name="object 535"/>
          <p:cNvSpPr/>
          <p:nvPr/>
        </p:nvSpPr>
        <p:spPr>
          <a:xfrm>
            <a:off x="4759096" y="6970738"/>
            <a:ext cx="46990" cy="8890"/>
          </a:xfrm>
          <a:custGeom>
            <a:avLst/>
            <a:gdLst/>
            <a:ahLst/>
            <a:cxnLst/>
            <a:rect l="l" t="t" r="r" b="b"/>
            <a:pathLst>
              <a:path w="46989" h="8890">
                <a:moveTo>
                  <a:pt x="0" y="8635"/>
                </a:moveTo>
                <a:lnTo>
                  <a:pt x="46799" y="8635"/>
                </a:lnTo>
                <a:lnTo>
                  <a:pt x="46799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6" name="object 536"/>
          <p:cNvSpPr/>
          <p:nvPr/>
        </p:nvSpPr>
        <p:spPr>
          <a:xfrm>
            <a:off x="4759096" y="6998411"/>
            <a:ext cx="46990" cy="8890"/>
          </a:xfrm>
          <a:custGeom>
            <a:avLst/>
            <a:gdLst/>
            <a:ahLst/>
            <a:cxnLst/>
            <a:rect l="l" t="t" r="r" b="b"/>
            <a:pathLst>
              <a:path w="46989" h="8890">
                <a:moveTo>
                  <a:pt x="0" y="8636"/>
                </a:moveTo>
                <a:lnTo>
                  <a:pt x="46799" y="8636"/>
                </a:lnTo>
                <a:lnTo>
                  <a:pt x="46799" y="0"/>
                </a:lnTo>
                <a:lnTo>
                  <a:pt x="0" y="0"/>
                </a:lnTo>
                <a:lnTo>
                  <a:pt x="0" y="863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7" name="object 537"/>
          <p:cNvSpPr/>
          <p:nvPr/>
        </p:nvSpPr>
        <p:spPr>
          <a:xfrm>
            <a:off x="4759096" y="7026084"/>
            <a:ext cx="46990" cy="8890"/>
          </a:xfrm>
          <a:custGeom>
            <a:avLst/>
            <a:gdLst/>
            <a:ahLst/>
            <a:cxnLst/>
            <a:rect l="l" t="t" r="r" b="b"/>
            <a:pathLst>
              <a:path w="46989" h="8890">
                <a:moveTo>
                  <a:pt x="0" y="8635"/>
                </a:moveTo>
                <a:lnTo>
                  <a:pt x="46799" y="8635"/>
                </a:lnTo>
                <a:lnTo>
                  <a:pt x="46799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8" name="object 538"/>
          <p:cNvSpPr/>
          <p:nvPr/>
        </p:nvSpPr>
        <p:spPr>
          <a:xfrm>
            <a:off x="4759096" y="7053757"/>
            <a:ext cx="46990" cy="8890"/>
          </a:xfrm>
          <a:custGeom>
            <a:avLst/>
            <a:gdLst/>
            <a:ahLst/>
            <a:cxnLst/>
            <a:rect l="l" t="t" r="r" b="b"/>
            <a:pathLst>
              <a:path w="46989" h="8890">
                <a:moveTo>
                  <a:pt x="0" y="8635"/>
                </a:moveTo>
                <a:lnTo>
                  <a:pt x="46799" y="8635"/>
                </a:lnTo>
                <a:lnTo>
                  <a:pt x="46799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9" name="object 539"/>
          <p:cNvSpPr/>
          <p:nvPr/>
        </p:nvSpPr>
        <p:spPr>
          <a:xfrm>
            <a:off x="4759096" y="7081431"/>
            <a:ext cx="46990" cy="8890"/>
          </a:xfrm>
          <a:custGeom>
            <a:avLst/>
            <a:gdLst/>
            <a:ahLst/>
            <a:cxnLst/>
            <a:rect l="l" t="t" r="r" b="b"/>
            <a:pathLst>
              <a:path w="46989" h="8890">
                <a:moveTo>
                  <a:pt x="0" y="8635"/>
                </a:moveTo>
                <a:lnTo>
                  <a:pt x="46799" y="8635"/>
                </a:lnTo>
                <a:lnTo>
                  <a:pt x="46799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0" name="object 540"/>
          <p:cNvSpPr/>
          <p:nvPr/>
        </p:nvSpPr>
        <p:spPr>
          <a:xfrm>
            <a:off x="4759096" y="7109091"/>
            <a:ext cx="46990" cy="8890"/>
          </a:xfrm>
          <a:custGeom>
            <a:avLst/>
            <a:gdLst/>
            <a:ahLst/>
            <a:cxnLst/>
            <a:rect l="l" t="t" r="r" b="b"/>
            <a:pathLst>
              <a:path w="46989" h="8890">
                <a:moveTo>
                  <a:pt x="0" y="8635"/>
                </a:moveTo>
                <a:lnTo>
                  <a:pt x="46799" y="8635"/>
                </a:lnTo>
                <a:lnTo>
                  <a:pt x="46799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1" name="object 541"/>
          <p:cNvSpPr/>
          <p:nvPr/>
        </p:nvSpPr>
        <p:spPr>
          <a:xfrm>
            <a:off x="4722012" y="6574790"/>
            <a:ext cx="22860" cy="8890"/>
          </a:xfrm>
          <a:custGeom>
            <a:avLst/>
            <a:gdLst/>
            <a:ahLst/>
            <a:cxnLst/>
            <a:rect l="l" t="t" r="r" b="b"/>
            <a:pathLst>
              <a:path w="22860" h="8890">
                <a:moveTo>
                  <a:pt x="0" y="8636"/>
                </a:moveTo>
                <a:lnTo>
                  <a:pt x="22682" y="8636"/>
                </a:lnTo>
                <a:lnTo>
                  <a:pt x="22682" y="0"/>
                </a:lnTo>
                <a:lnTo>
                  <a:pt x="0" y="0"/>
                </a:lnTo>
                <a:lnTo>
                  <a:pt x="0" y="863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2" name="object 542"/>
          <p:cNvSpPr/>
          <p:nvPr/>
        </p:nvSpPr>
        <p:spPr>
          <a:xfrm>
            <a:off x="4722012" y="6602463"/>
            <a:ext cx="22860" cy="8890"/>
          </a:xfrm>
          <a:custGeom>
            <a:avLst/>
            <a:gdLst/>
            <a:ahLst/>
            <a:cxnLst/>
            <a:rect l="l" t="t" r="r" b="b"/>
            <a:pathLst>
              <a:path w="22860" h="8890">
                <a:moveTo>
                  <a:pt x="0" y="8636"/>
                </a:moveTo>
                <a:lnTo>
                  <a:pt x="22682" y="8636"/>
                </a:lnTo>
                <a:lnTo>
                  <a:pt x="22682" y="0"/>
                </a:lnTo>
                <a:lnTo>
                  <a:pt x="0" y="0"/>
                </a:lnTo>
                <a:lnTo>
                  <a:pt x="0" y="863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3" name="object 543"/>
          <p:cNvSpPr/>
          <p:nvPr/>
        </p:nvSpPr>
        <p:spPr>
          <a:xfrm>
            <a:off x="4722012" y="6630136"/>
            <a:ext cx="22860" cy="8890"/>
          </a:xfrm>
          <a:custGeom>
            <a:avLst/>
            <a:gdLst/>
            <a:ahLst/>
            <a:cxnLst/>
            <a:rect l="l" t="t" r="r" b="b"/>
            <a:pathLst>
              <a:path w="22860" h="8890">
                <a:moveTo>
                  <a:pt x="0" y="8635"/>
                </a:moveTo>
                <a:lnTo>
                  <a:pt x="22682" y="8635"/>
                </a:lnTo>
                <a:lnTo>
                  <a:pt x="22682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4" name="object 544"/>
          <p:cNvSpPr/>
          <p:nvPr/>
        </p:nvSpPr>
        <p:spPr>
          <a:xfrm>
            <a:off x="4722012" y="6657809"/>
            <a:ext cx="22860" cy="8890"/>
          </a:xfrm>
          <a:custGeom>
            <a:avLst/>
            <a:gdLst/>
            <a:ahLst/>
            <a:cxnLst/>
            <a:rect l="l" t="t" r="r" b="b"/>
            <a:pathLst>
              <a:path w="22860" h="8890">
                <a:moveTo>
                  <a:pt x="0" y="8635"/>
                </a:moveTo>
                <a:lnTo>
                  <a:pt x="22682" y="8635"/>
                </a:lnTo>
                <a:lnTo>
                  <a:pt x="22682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5" name="object 545"/>
          <p:cNvSpPr/>
          <p:nvPr/>
        </p:nvSpPr>
        <p:spPr>
          <a:xfrm>
            <a:off x="4722012" y="6685483"/>
            <a:ext cx="22860" cy="8890"/>
          </a:xfrm>
          <a:custGeom>
            <a:avLst/>
            <a:gdLst/>
            <a:ahLst/>
            <a:cxnLst/>
            <a:rect l="l" t="t" r="r" b="b"/>
            <a:pathLst>
              <a:path w="22860" h="8890">
                <a:moveTo>
                  <a:pt x="0" y="8636"/>
                </a:moveTo>
                <a:lnTo>
                  <a:pt x="22682" y="8636"/>
                </a:lnTo>
                <a:lnTo>
                  <a:pt x="22682" y="0"/>
                </a:lnTo>
                <a:lnTo>
                  <a:pt x="0" y="0"/>
                </a:lnTo>
                <a:lnTo>
                  <a:pt x="0" y="863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6" name="object 546"/>
          <p:cNvSpPr/>
          <p:nvPr/>
        </p:nvSpPr>
        <p:spPr>
          <a:xfrm>
            <a:off x="4722012" y="6713156"/>
            <a:ext cx="22860" cy="8890"/>
          </a:xfrm>
          <a:custGeom>
            <a:avLst/>
            <a:gdLst/>
            <a:ahLst/>
            <a:cxnLst/>
            <a:rect l="l" t="t" r="r" b="b"/>
            <a:pathLst>
              <a:path w="22860" h="8890">
                <a:moveTo>
                  <a:pt x="0" y="8636"/>
                </a:moveTo>
                <a:lnTo>
                  <a:pt x="22682" y="8636"/>
                </a:lnTo>
                <a:lnTo>
                  <a:pt x="22682" y="0"/>
                </a:lnTo>
                <a:lnTo>
                  <a:pt x="0" y="0"/>
                </a:lnTo>
                <a:lnTo>
                  <a:pt x="0" y="863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7" name="object 547"/>
          <p:cNvSpPr/>
          <p:nvPr/>
        </p:nvSpPr>
        <p:spPr>
          <a:xfrm>
            <a:off x="4722012" y="6772770"/>
            <a:ext cx="22860" cy="8890"/>
          </a:xfrm>
          <a:custGeom>
            <a:avLst/>
            <a:gdLst/>
            <a:ahLst/>
            <a:cxnLst/>
            <a:rect l="l" t="t" r="r" b="b"/>
            <a:pathLst>
              <a:path w="22860" h="8890">
                <a:moveTo>
                  <a:pt x="0" y="8635"/>
                </a:moveTo>
                <a:lnTo>
                  <a:pt x="22682" y="8635"/>
                </a:lnTo>
                <a:lnTo>
                  <a:pt x="22682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8" name="object 548"/>
          <p:cNvSpPr/>
          <p:nvPr/>
        </p:nvSpPr>
        <p:spPr>
          <a:xfrm>
            <a:off x="4722012" y="6800443"/>
            <a:ext cx="22860" cy="8890"/>
          </a:xfrm>
          <a:custGeom>
            <a:avLst/>
            <a:gdLst/>
            <a:ahLst/>
            <a:cxnLst/>
            <a:rect l="l" t="t" r="r" b="b"/>
            <a:pathLst>
              <a:path w="22860" h="8890">
                <a:moveTo>
                  <a:pt x="0" y="8635"/>
                </a:moveTo>
                <a:lnTo>
                  <a:pt x="22682" y="8635"/>
                </a:lnTo>
                <a:lnTo>
                  <a:pt x="22682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9" name="object 549"/>
          <p:cNvSpPr/>
          <p:nvPr/>
        </p:nvSpPr>
        <p:spPr>
          <a:xfrm>
            <a:off x="4722012" y="6828116"/>
            <a:ext cx="22860" cy="8890"/>
          </a:xfrm>
          <a:custGeom>
            <a:avLst/>
            <a:gdLst/>
            <a:ahLst/>
            <a:cxnLst/>
            <a:rect l="l" t="t" r="r" b="b"/>
            <a:pathLst>
              <a:path w="22860" h="8890">
                <a:moveTo>
                  <a:pt x="0" y="8636"/>
                </a:moveTo>
                <a:lnTo>
                  <a:pt x="22682" y="8636"/>
                </a:lnTo>
                <a:lnTo>
                  <a:pt x="22682" y="0"/>
                </a:lnTo>
                <a:lnTo>
                  <a:pt x="0" y="0"/>
                </a:lnTo>
                <a:lnTo>
                  <a:pt x="0" y="863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0" name="object 550"/>
          <p:cNvSpPr/>
          <p:nvPr/>
        </p:nvSpPr>
        <p:spPr>
          <a:xfrm>
            <a:off x="4722012" y="6855777"/>
            <a:ext cx="22860" cy="8890"/>
          </a:xfrm>
          <a:custGeom>
            <a:avLst/>
            <a:gdLst/>
            <a:ahLst/>
            <a:cxnLst/>
            <a:rect l="l" t="t" r="r" b="b"/>
            <a:pathLst>
              <a:path w="22860" h="8890">
                <a:moveTo>
                  <a:pt x="0" y="8636"/>
                </a:moveTo>
                <a:lnTo>
                  <a:pt x="22682" y="8636"/>
                </a:lnTo>
                <a:lnTo>
                  <a:pt x="22682" y="0"/>
                </a:lnTo>
                <a:lnTo>
                  <a:pt x="0" y="0"/>
                </a:lnTo>
                <a:lnTo>
                  <a:pt x="0" y="863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1" name="object 551"/>
          <p:cNvSpPr/>
          <p:nvPr/>
        </p:nvSpPr>
        <p:spPr>
          <a:xfrm>
            <a:off x="4722012" y="6883451"/>
            <a:ext cx="22860" cy="8890"/>
          </a:xfrm>
          <a:custGeom>
            <a:avLst/>
            <a:gdLst/>
            <a:ahLst/>
            <a:cxnLst/>
            <a:rect l="l" t="t" r="r" b="b"/>
            <a:pathLst>
              <a:path w="22860" h="8890">
                <a:moveTo>
                  <a:pt x="0" y="8636"/>
                </a:moveTo>
                <a:lnTo>
                  <a:pt x="22682" y="8636"/>
                </a:lnTo>
                <a:lnTo>
                  <a:pt x="22682" y="0"/>
                </a:lnTo>
                <a:lnTo>
                  <a:pt x="0" y="0"/>
                </a:lnTo>
                <a:lnTo>
                  <a:pt x="0" y="863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2" name="object 552"/>
          <p:cNvSpPr/>
          <p:nvPr/>
        </p:nvSpPr>
        <p:spPr>
          <a:xfrm>
            <a:off x="4722012" y="6911123"/>
            <a:ext cx="22860" cy="8890"/>
          </a:xfrm>
          <a:custGeom>
            <a:avLst/>
            <a:gdLst/>
            <a:ahLst/>
            <a:cxnLst/>
            <a:rect l="l" t="t" r="r" b="b"/>
            <a:pathLst>
              <a:path w="22860" h="8890">
                <a:moveTo>
                  <a:pt x="0" y="8635"/>
                </a:moveTo>
                <a:lnTo>
                  <a:pt x="22682" y="8635"/>
                </a:lnTo>
                <a:lnTo>
                  <a:pt x="22682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3" name="object 553"/>
          <p:cNvSpPr/>
          <p:nvPr/>
        </p:nvSpPr>
        <p:spPr>
          <a:xfrm>
            <a:off x="4722012" y="6970738"/>
            <a:ext cx="22860" cy="8890"/>
          </a:xfrm>
          <a:custGeom>
            <a:avLst/>
            <a:gdLst/>
            <a:ahLst/>
            <a:cxnLst/>
            <a:rect l="l" t="t" r="r" b="b"/>
            <a:pathLst>
              <a:path w="22860" h="8890">
                <a:moveTo>
                  <a:pt x="0" y="8635"/>
                </a:moveTo>
                <a:lnTo>
                  <a:pt x="22682" y="8635"/>
                </a:lnTo>
                <a:lnTo>
                  <a:pt x="22682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4" name="object 554"/>
          <p:cNvSpPr/>
          <p:nvPr/>
        </p:nvSpPr>
        <p:spPr>
          <a:xfrm>
            <a:off x="4722012" y="6998411"/>
            <a:ext cx="22860" cy="8890"/>
          </a:xfrm>
          <a:custGeom>
            <a:avLst/>
            <a:gdLst/>
            <a:ahLst/>
            <a:cxnLst/>
            <a:rect l="l" t="t" r="r" b="b"/>
            <a:pathLst>
              <a:path w="22860" h="8890">
                <a:moveTo>
                  <a:pt x="0" y="8636"/>
                </a:moveTo>
                <a:lnTo>
                  <a:pt x="22682" y="8636"/>
                </a:lnTo>
                <a:lnTo>
                  <a:pt x="22682" y="0"/>
                </a:lnTo>
                <a:lnTo>
                  <a:pt x="0" y="0"/>
                </a:lnTo>
                <a:lnTo>
                  <a:pt x="0" y="863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5" name="object 555"/>
          <p:cNvSpPr/>
          <p:nvPr/>
        </p:nvSpPr>
        <p:spPr>
          <a:xfrm>
            <a:off x="4722012" y="7026084"/>
            <a:ext cx="22860" cy="8890"/>
          </a:xfrm>
          <a:custGeom>
            <a:avLst/>
            <a:gdLst/>
            <a:ahLst/>
            <a:cxnLst/>
            <a:rect l="l" t="t" r="r" b="b"/>
            <a:pathLst>
              <a:path w="22860" h="8890">
                <a:moveTo>
                  <a:pt x="0" y="8635"/>
                </a:moveTo>
                <a:lnTo>
                  <a:pt x="22682" y="8635"/>
                </a:lnTo>
                <a:lnTo>
                  <a:pt x="22682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6" name="object 556"/>
          <p:cNvSpPr/>
          <p:nvPr/>
        </p:nvSpPr>
        <p:spPr>
          <a:xfrm>
            <a:off x="4722012" y="7053757"/>
            <a:ext cx="22860" cy="8890"/>
          </a:xfrm>
          <a:custGeom>
            <a:avLst/>
            <a:gdLst/>
            <a:ahLst/>
            <a:cxnLst/>
            <a:rect l="l" t="t" r="r" b="b"/>
            <a:pathLst>
              <a:path w="22860" h="8890">
                <a:moveTo>
                  <a:pt x="0" y="8635"/>
                </a:moveTo>
                <a:lnTo>
                  <a:pt x="22682" y="8635"/>
                </a:lnTo>
                <a:lnTo>
                  <a:pt x="22682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7" name="object 557"/>
          <p:cNvSpPr/>
          <p:nvPr/>
        </p:nvSpPr>
        <p:spPr>
          <a:xfrm>
            <a:off x="4722012" y="7081431"/>
            <a:ext cx="22860" cy="8890"/>
          </a:xfrm>
          <a:custGeom>
            <a:avLst/>
            <a:gdLst/>
            <a:ahLst/>
            <a:cxnLst/>
            <a:rect l="l" t="t" r="r" b="b"/>
            <a:pathLst>
              <a:path w="22860" h="8890">
                <a:moveTo>
                  <a:pt x="0" y="8635"/>
                </a:moveTo>
                <a:lnTo>
                  <a:pt x="22682" y="8635"/>
                </a:lnTo>
                <a:lnTo>
                  <a:pt x="22682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8" name="object 558"/>
          <p:cNvSpPr/>
          <p:nvPr/>
        </p:nvSpPr>
        <p:spPr>
          <a:xfrm>
            <a:off x="4722012" y="7109091"/>
            <a:ext cx="22860" cy="8890"/>
          </a:xfrm>
          <a:custGeom>
            <a:avLst/>
            <a:gdLst/>
            <a:ahLst/>
            <a:cxnLst/>
            <a:rect l="l" t="t" r="r" b="b"/>
            <a:pathLst>
              <a:path w="22860" h="8890">
                <a:moveTo>
                  <a:pt x="0" y="8635"/>
                </a:moveTo>
                <a:lnTo>
                  <a:pt x="22682" y="8635"/>
                </a:lnTo>
                <a:lnTo>
                  <a:pt x="22682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9" name="object 559"/>
          <p:cNvSpPr/>
          <p:nvPr/>
        </p:nvSpPr>
        <p:spPr>
          <a:xfrm>
            <a:off x="4641392" y="6588632"/>
            <a:ext cx="33655" cy="8890"/>
          </a:xfrm>
          <a:custGeom>
            <a:avLst/>
            <a:gdLst/>
            <a:ahLst/>
            <a:cxnLst/>
            <a:rect l="l" t="t" r="r" b="b"/>
            <a:pathLst>
              <a:path w="33654" h="8890">
                <a:moveTo>
                  <a:pt x="0" y="8635"/>
                </a:moveTo>
                <a:lnTo>
                  <a:pt x="33108" y="8635"/>
                </a:lnTo>
                <a:lnTo>
                  <a:pt x="33108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0" name="object 560"/>
          <p:cNvSpPr/>
          <p:nvPr/>
        </p:nvSpPr>
        <p:spPr>
          <a:xfrm>
            <a:off x="4556429" y="6643966"/>
            <a:ext cx="54610" cy="8890"/>
          </a:xfrm>
          <a:custGeom>
            <a:avLst/>
            <a:gdLst/>
            <a:ahLst/>
            <a:cxnLst/>
            <a:rect l="l" t="t" r="r" b="b"/>
            <a:pathLst>
              <a:path w="54610" h="8890">
                <a:moveTo>
                  <a:pt x="0" y="8636"/>
                </a:moveTo>
                <a:lnTo>
                  <a:pt x="54000" y="8636"/>
                </a:lnTo>
                <a:lnTo>
                  <a:pt x="54000" y="0"/>
                </a:lnTo>
                <a:lnTo>
                  <a:pt x="0" y="0"/>
                </a:lnTo>
                <a:lnTo>
                  <a:pt x="0" y="863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1" name="object 561"/>
          <p:cNvSpPr/>
          <p:nvPr/>
        </p:nvSpPr>
        <p:spPr>
          <a:xfrm>
            <a:off x="4641392" y="6643966"/>
            <a:ext cx="33655" cy="8890"/>
          </a:xfrm>
          <a:custGeom>
            <a:avLst/>
            <a:gdLst/>
            <a:ahLst/>
            <a:cxnLst/>
            <a:rect l="l" t="t" r="r" b="b"/>
            <a:pathLst>
              <a:path w="33654" h="8890">
                <a:moveTo>
                  <a:pt x="0" y="8636"/>
                </a:moveTo>
                <a:lnTo>
                  <a:pt x="33108" y="8636"/>
                </a:lnTo>
                <a:lnTo>
                  <a:pt x="33108" y="0"/>
                </a:lnTo>
                <a:lnTo>
                  <a:pt x="0" y="0"/>
                </a:lnTo>
                <a:lnTo>
                  <a:pt x="0" y="863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2" name="object 562"/>
          <p:cNvSpPr/>
          <p:nvPr/>
        </p:nvSpPr>
        <p:spPr>
          <a:xfrm>
            <a:off x="4556429" y="6671640"/>
            <a:ext cx="54610" cy="8890"/>
          </a:xfrm>
          <a:custGeom>
            <a:avLst/>
            <a:gdLst/>
            <a:ahLst/>
            <a:cxnLst/>
            <a:rect l="l" t="t" r="r" b="b"/>
            <a:pathLst>
              <a:path w="54610" h="8890">
                <a:moveTo>
                  <a:pt x="0" y="8636"/>
                </a:moveTo>
                <a:lnTo>
                  <a:pt x="54000" y="8636"/>
                </a:lnTo>
                <a:lnTo>
                  <a:pt x="54000" y="0"/>
                </a:lnTo>
                <a:lnTo>
                  <a:pt x="0" y="0"/>
                </a:lnTo>
                <a:lnTo>
                  <a:pt x="0" y="863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3" name="object 563"/>
          <p:cNvSpPr/>
          <p:nvPr/>
        </p:nvSpPr>
        <p:spPr>
          <a:xfrm>
            <a:off x="4641392" y="6671640"/>
            <a:ext cx="33655" cy="8890"/>
          </a:xfrm>
          <a:custGeom>
            <a:avLst/>
            <a:gdLst/>
            <a:ahLst/>
            <a:cxnLst/>
            <a:rect l="l" t="t" r="r" b="b"/>
            <a:pathLst>
              <a:path w="33654" h="8890">
                <a:moveTo>
                  <a:pt x="0" y="8636"/>
                </a:moveTo>
                <a:lnTo>
                  <a:pt x="33108" y="8636"/>
                </a:lnTo>
                <a:lnTo>
                  <a:pt x="33108" y="0"/>
                </a:lnTo>
                <a:lnTo>
                  <a:pt x="0" y="0"/>
                </a:lnTo>
                <a:lnTo>
                  <a:pt x="0" y="863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4" name="object 564"/>
          <p:cNvSpPr/>
          <p:nvPr/>
        </p:nvSpPr>
        <p:spPr>
          <a:xfrm>
            <a:off x="4556429" y="6699313"/>
            <a:ext cx="54610" cy="8890"/>
          </a:xfrm>
          <a:custGeom>
            <a:avLst/>
            <a:gdLst/>
            <a:ahLst/>
            <a:cxnLst/>
            <a:rect l="l" t="t" r="r" b="b"/>
            <a:pathLst>
              <a:path w="54610" h="8890">
                <a:moveTo>
                  <a:pt x="0" y="8635"/>
                </a:moveTo>
                <a:lnTo>
                  <a:pt x="54000" y="8635"/>
                </a:lnTo>
                <a:lnTo>
                  <a:pt x="54000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5" name="object 565"/>
          <p:cNvSpPr/>
          <p:nvPr/>
        </p:nvSpPr>
        <p:spPr>
          <a:xfrm>
            <a:off x="4641392" y="6699313"/>
            <a:ext cx="33655" cy="8890"/>
          </a:xfrm>
          <a:custGeom>
            <a:avLst/>
            <a:gdLst/>
            <a:ahLst/>
            <a:cxnLst/>
            <a:rect l="l" t="t" r="r" b="b"/>
            <a:pathLst>
              <a:path w="33654" h="8890">
                <a:moveTo>
                  <a:pt x="0" y="8635"/>
                </a:moveTo>
                <a:lnTo>
                  <a:pt x="33108" y="8635"/>
                </a:lnTo>
                <a:lnTo>
                  <a:pt x="33108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6" name="object 566"/>
          <p:cNvSpPr/>
          <p:nvPr/>
        </p:nvSpPr>
        <p:spPr>
          <a:xfrm>
            <a:off x="4556429" y="6726973"/>
            <a:ext cx="54610" cy="8890"/>
          </a:xfrm>
          <a:custGeom>
            <a:avLst/>
            <a:gdLst/>
            <a:ahLst/>
            <a:cxnLst/>
            <a:rect l="l" t="t" r="r" b="b"/>
            <a:pathLst>
              <a:path w="54610" h="8890">
                <a:moveTo>
                  <a:pt x="0" y="8635"/>
                </a:moveTo>
                <a:lnTo>
                  <a:pt x="54000" y="8635"/>
                </a:lnTo>
                <a:lnTo>
                  <a:pt x="54000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7" name="object 567"/>
          <p:cNvSpPr/>
          <p:nvPr/>
        </p:nvSpPr>
        <p:spPr>
          <a:xfrm>
            <a:off x="4641392" y="6726973"/>
            <a:ext cx="33655" cy="8890"/>
          </a:xfrm>
          <a:custGeom>
            <a:avLst/>
            <a:gdLst/>
            <a:ahLst/>
            <a:cxnLst/>
            <a:rect l="l" t="t" r="r" b="b"/>
            <a:pathLst>
              <a:path w="33654" h="8890">
                <a:moveTo>
                  <a:pt x="0" y="8635"/>
                </a:moveTo>
                <a:lnTo>
                  <a:pt x="33108" y="8635"/>
                </a:lnTo>
                <a:lnTo>
                  <a:pt x="33108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8" name="object 568"/>
          <p:cNvSpPr/>
          <p:nvPr/>
        </p:nvSpPr>
        <p:spPr>
          <a:xfrm>
            <a:off x="4556429" y="6754647"/>
            <a:ext cx="54610" cy="8890"/>
          </a:xfrm>
          <a:custGeom>
            <a:avLst/>
            <a:gdLst/>
            <a:ahLst/>
            <a:cxnLst/>
            <a:rect l="l" t="t" r="r" b="b"/>
            <a:pathLst>
              <a:path w="54610" h="8890">
                <a:moveTo>
                  <a:pt x="0" y="8635"/>
                </a:moveTo>
                <a:lnTo>
                  <a:pt x="54000" y="8635"/>
                </a:lnTo>
                <a:lnTo>
                  <a:pt x="54000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9" name="object 569"/>
          <p:cNvSpPr/>
          <p:nvPr/>
        </p:nvSpPr>
        <p:spPr>
          <a:xfrm>
            <a:off x="4641392" y="6754647"/>
            <a:ext cx="33655" cy="8890"/>
          </a:xfrm>
          <a:custGeom>
            <a:avLst/>
            <a:gdLst/>
            <a:ahLst/>
            <a:cxnLst/>
            <a:rect l="l" t="t" r="r" b="b"/>
            <a:pathLst>
              <a:path w="33654" h="8890">
                <a:moveTo>
                  <a:pt x="0" y="8635"/>
                </a:moveTo>
                <a:lnTo>
                  <a:pt x="33108" y="8635"/>
                </a:lnTo>
                <a:lnTo>
                  <a:pt x="33108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0" name="object 570"/>
          <p:cNvSpPr/>
          <p:nvPr/>
        </p:nvSpPr>
        <p:spPr>
          <a:xfrm>
            <a:off x="4641392" y="6818541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5">
                <a:moveTo>
                  <a:pt x="18199" y="18199"/>
                </a:moveTo>
                <a:lnTo>
                  <a:pt x="0" y="18199"/>
                </a:lnTo>
                <a:lnTo>
                  <a:pt x="0" y="0"/>
                </a:lnTo>
                <a:lnTo>
                  <a:pt x="18199" y="0"/>
                </a:lnTo>
                <a:lnTo>
                  <a:pt x="18199" y="1819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1" name="object 571"/>
          <p:cNvSpPr/>
          <p:nvPr/>
        </p:nvSpPr>
        <p:spPr>
          <a:xfrm>
            <a:off x="4641392" y="6856895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5">
                <a:moveTo>
                  <a:pt x="18199" y="18199"/>
                </a:moveTo>
                <a:lnTo>
                  <a:pt x="0" y="18199"/>
                </a:lnTo>
                <a:lnTo>
                  <a:pt x="0" y="0"/>
                </a:lnTo>
                <a:lnTo>
                  <a:pt x="18199" y="0"/>
                </a:lnTo>
                <a:lnTo>
                  <a:pt x="18199" y="1819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2" name="object 572"/>
          <p:cNvSpPr/>
          <p:nvPr/>
        </p:nvSpPr>
        <p:spPr>
          <a:xfrm>
            <a:off x="4641392" y="6895248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5">
                <a:moveTo>
                  <a:pt x="18199" y="18199"/>
                </a:moveTo>
                <a:lnTo>
                  <a:pt x="0" y="18199"/>
                </a:lnTo>
                <a:lnTo>
                  <a:pt x="0" y="0"/>
                </a:lnTo>
                <a:lnTo>
                  <a:pt x="18199" y="0"/>
                </a:lnTo>
                <a:lnTo>
                  <a:pt x="18199" y="1819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3" name="object 573"/>
          <p:cNvSpPr/>
          <p:nvPr/>
        </p:nvSpPr>
        <p:spPr>
          <a:xfrm>
            <a:off x="4641392" y="6933590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5">
                <a:moveTo>
                  <a:pt x="18199" y="18199"/>
                </a:moveTo>
                <a:lnTo>
                  <a:pt x="0" y="18199"/>
                </a:lnTo>
                <a:lnTo>
                  <a:pt x="0" y="0"/>
                </a:lnTo>
                <a:lnTo>
                  <a:pt x="18199" y="0"/>
                </a:lnTo>
                <a:lnTo>
                  <a:pt x="18199" y="1819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4" name="object 574"/>
          <p:cNvSpPr/>
          <p:nvPr/>
        </p:nvSpPr>
        <p:spPr>
          <a:xfrm>
            <a:off x="4641392" y="6971944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5">
                <a:moveTo>
                  <a:pt x="18199" y="18199"/>
                </a:moveTo>
                <a:lnTo>
                  <a:pt x="0" y="18199"/>
                </a:lnTo>
                <a:lnTo>
                  <a:pt x="0" y="0"/>
                </a:lnTo>
                <a:lnTo>
                  <a:pt x="18199" y="0"/>
                </a:lnTo>
                <a:lnTo>
                  <a:pt x="18199" y="1819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5" name="object 575"/>
          <p:cNvSpPr/>
          <p:nvPr/>
        </p:nvSpPr>
        <p:spPr>
          <a:xfrm>
            <a:off x="4641392" y="7010286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5">
                <a:moveTo>
                  <a:pt x="18199" y="18199"/>
                </a:moveTo>
                <a:lnTo>
                  <a:pt x="0" y="18199"/>
                </a:lnTo>
                <a:lnTo>
                  <a:pt x="0" y="0"/>
                </a:lnTo>
                <a:lnTo>
                  <a:pt x="18199" y="0"/>
                </a:lnTo>
                <a:lnTo>
                  <a:pt x="18199" y="1819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6" name="object 576"/>
          <p:cNvSpPr/>
          <p:nvPr/>
        </p:nvSpPr>
        <p:spPr>
          <a:xfrm>
            <a:off x="4641392" y="7048639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5">
                <a:moveTo>
                  <a:pt x="18199" y="18199"/>
                </a:moveTo>
                <a:lnTo>
                  <a:pt x="0" y="18199"/>
                </a:lnTo>
                <a:lnTo>
                  <a:pt x="0" y="0"/>
                </a:lnTo>
                <a:lnTo>
                  <a:pt x="18199" y="0"/>
                </a:lnTo>
                <a:lnTo>
                  <a:pt x="18199" y="1819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7" name="object 577"/>
          <p:cNvSpPr/>
          <p:nvPr/>
        </p:nvSpPr>
        <p:spPr>
          <a:xfrm>
            <a:off x="4641392" y="7086993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5">
                <a:moveTo>
                  <a:pt x="18199" y="18199"/>
                </a:moveTo>
                <a:lnTo>
                  <a:pt x="0" y="18199"/>
                </a:lnTo>
                <a:lnTo>
                  <a:pt x="0" y="0"/>
                </a:lnTo>
                <a:lnTo>
                  <a:pt x="18199" y="0"/>
                </a:lnTo>
                <a:lnTo>
                  <a:pt x="18199" y="1819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8" name="object 578"/>
          <p:cNvSpPr/>
          <p:nvPr/>
        </p:nvSpPr>
        <p:spPr>
          <a:xfrm>
            <a:off x="4464799" y="6827189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5">
                <a:moveTo>
                  <a:pt x="18199" y="18199"/>
                </a:moveTo>
                <a:lnTo>
                  <a:pt x="0" y="18199"/>
                </a:lnTo>
                <a:lnTo>
                  <a:pt x="0" y="0"/>
                </a:lnTo>
                <a:lnTo>
                  <a:pt x="18199" y="0"/>
                </a:lnTo>
                <a:lnTo>
                  <a:pt x="18199" y="1819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9" name="object 579"/>
          <p:cNvSpPr/>
          <p:nvPr/>
        </p:nvSpPr>
        <p:spPr>
          <a:xfrm>
            <a:off x="4464799" y="6865531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5">
                <a:moveTo>
                  <a:pt x="18199" y="18199"/>
                </a:moveTo>
                <a:lnTo>
                  <a:pt x="0" y="18199"/>
                </a:lnTo>
                <a:lnTo>
                  <a:pt x="0" y="0"/>
                </a:lnTo>
                <a:lnTo>
                  <a:pt x="18199" y="0"/>
                </a:lnTo>
                <a:lnTo>
                  <a:pt x="18199" y="1819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0" name="object 580"/>
          <p:cNvSpPr/>
          <p:nvPr/>
        </p:nvSpPr>
        <p:spPr>
          <a:xfrm>
            <a:off x="4464799" y="6903884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5">
                <a:moveTo>
                  <a:pt x="18199" y="18199"/>
                </a:moveTo>
                <a:lnTo>
                  <a:pt x="0" y="18199"/>
                </a:lnTo>
                <a:lnTo>
                  <a:pt x="0" y="0"/>
                </a:lnTo>
                <a:lnTo>
                  <a:pt x="18199" y="0"/>
                </a:lnTo>
                <a:lnTo>
                  <a:pt x="18199" y="1819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1" name="object 581"/>
          <p:cNvSpPr/>
          <p:nvPr/>
        </p:nvSpPr>
        <p:spPr>
          <a:xfrm>
            <a:off x="4464799" y="6942226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5">
                <a:moveTo>
                  <a:pt x="18199" y="18199"/>
                </a:moveTo>
                <a:lnTo>
                  <a:pt x="0" y="18199"/>
                </a:lnTo>
                <a:lnTo>
                  <a:pt x="0" y="0"/>
                </a:lnTo>
                <a:lnTo>
                  <a:pt x="18199" y="0"/>
                </a:lnTo>
                <a:lnTo>
                  <a:pt x="18199" y="1819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2" name="object 582"/>
          <p:cNvSpPr/>
          <p:nvPr/>
        </p:nvSpPr>
        <p:spPr>
          <a:xfrm>
            <a:off x="4464799" y="6980580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5">
                <a:moveTo>
                  <a:pt x="18199" y="18199"/>
                </a:moveTo>
                <a:lnTo>
                  <a:pt x="0" y="18199"/>
                </a:lnTo>
                <a:lnTo>
                  <a:pt x="0" y="0"/>
                </a:lnTo>
                <a:lnTo>
                  <a:pt x="18199" y="0"/>
                </a:lnTo>
                <a:lnTo>
                  <a:pt x="18199" y="1819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3" name="object 583"/>
          <p:cNvSpPr/>
          <p:nvPr/>
        </p:nvSpPr>
        <p:spPr>
          <a:xfrm>
            <a:off x="4464799" y="7018934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5">
                <a:moveTo>
                  <a:pt x="18199" y="18199"/>
                </a:moveTo>
                <a:lnTo>
                  <a:pt x="0" y="18199"/>
                </a:lnTo>
                <a:lnTo>
                  <a:pt x="0" y="0"/>
                </a:lnTo>
                <a:lnTo>
                  <a:pt x="18199" y="0"/>
                </a:lnTo>
                <a:lnTo>
                  <a:pt x="18199" y="1819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4" name="object 584"/>
          <p:cNvSpPr/>
          <p:nvPr/>
        </p:nvSpPr>
        <p:spPr>
          <a:xfrm>
            <a:off x="4464799" y="7057275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5">
                <a:moveTo>
                  <a:pt x="18199" y="18199"/>
                </a:moveTo>
                <a:lnTo>
                  <a:pt x="0" y="18199"/>
                </a:lnTo>
                <a:lnTo>
                  <a:pt x="0" y="0"/>
                </a:lnTo>
                <a:lnTo>
                  <a:pt x="18199" y="0"/>
                </a:lnTo>
                <a:lnTo>
                  <a:pt x="18199" y="1819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5" name="object 585"/>
          <p:cNvSpPr/>
          <p:nvPr/>
        </p:nvSpPr>
        <p:spPr>
          <a:xfrm>
            <a:off x="4464799" y="7095629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5">
                <a:moveTo>
                  <a:pt x="18199" y="18199"/>
                </a:moveTo>
                <a:lnTo>
                  <a:pt x="0" y="18199"/>
                </a:lnTo>
                <a:lnTo>
                  <a:pt x="0" y="0"/>
                </a:lnTo>
                <a:lnTo>
                  <a:pt x="18199" y="0"/>
                </a:lnTo>
                <a:lnTo>
                  <a:pt x="18199" y="1819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6" name="object 586"/>
          <p:cNvSpPr/>
          <p:nvPr/>
        </p:nvSpPr>
        <p:spPr>
          <a:xfrm>
            <a:off x="4553089" y="6827189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5">
                <a:moveTo>
                  <a:pt x="18199" y="18199"/>
                </a:moveTo>
                <a:lnTo>
                  <a:pt x="0" y="18199"/>
                </a:lnTo>
                <a:lnTo>
                  <a:pt x="0" y="0"/>
                </a:lnTo>
                <a:lnTo>
                  <a:pt x="18199" y="0"/>
                </a:lnTo>
                <a:lnTo>
                  <a:pt x="18199" y="1819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7" name="object 587"/>
          <p:cNvSpPr/>
          <p:nvPr/>
        </p:nvSpPr>
        <p:spPr>
          <a:xfrm>
            <a:off x="4553089" y="6865531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5">
                <a:moveTo>
                  <a:pt x="18199" y="18199"/>
                </a:moveTo>
                <a:lnTo>
                  <a:pt x="0" y="18199"/>
                </a:lnTo>
                <a:lnTo>
                  <a:pt x="0" y="0"/>
                </a:lnTo>
                <a:lnTo>
                  <a:pt x="18199" y="0"/>
                </a:lnTo>
                <a:lnTo>
                  <a:pt x="18199" y="1819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8" name="object 588"/>
          <p:cNvSpPr/>
          <p:nvPr/>
        </p:nvSpPr>
        <p:spPr>
          <a:xfrm>
            <a:off x="4553089" y="6903884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5">
                <a:moveTo>
                  <a:pt x="18199" y="18199"/>
                </a:moveTo>
                <a:lnTo>
                  <a:pt x="0" y="18199"/>
                </a:lnTo>
                <a:lnTo>
                  <a:pt x="0" y="0"/>
                </a:lnTo>
                <a:lnTo>
                  <a:pt x="18199" y="0"/>
                </a:lnTo>
                <a:lnTo>
                  <a:pt x="18199" y="1819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9" name="object 589"/>
          <p:cNvSpPr/>
          <p:nvPr/>
        </p:nvSpPr>
        <p:spPr>
          <a:xfrm>
            <a:off x="4553089" y="6942226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5">
                <a:moveTo>
                  <a:pt x="18199" y="18199"/>
                </a:moveTo>
                <a:lnTo>
                  <a:pt x="0" y="18199"/>
                </a:lnTo>
                <a:lnTo>
                  <a:pt x="0" y="0"/>
                </a:lnTo>
                <a:lnTo>
                  <a:pt x="18199" y="0"/>
                </a:lnTo>
                <a:lnTo>
                  <a:pt x="18199" y="1819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0" name="object 590"/>
          <p:cNvSpPr/>
          <p:nvPr/>
        </p:nvSpPr>
        <p:spPr>
          <a:xfrm>
            <a:off x="4553089" y="6980580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5">
                <a:moveTo>
                  <a:pt x="18199" y="18199"/>
                </a:moveTo>
                <a:lnTo>
                  <a:pt x="0" y="18199"/>
                </a:lnTo>
                <a:lnTo>
                  <a:pt x="0" y="0"/>
                </a:lnTo>
                <a:lnTo>
                  <a:pt x="18199" y="0"/>
                </a:lnTo>
                <a:lnTo>
                  <a:pt x="18199" y="1819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1" name="object 591"/>
          <p:cNvSpPr/>
          <p:nvPr/>
        </p:nvSpPr>
        <p:spPr>
          <a:xfrm>
            <a:off x="4553089" y="7018934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5">
                <a:moveTo>
                  <a:pt x="18199" y="18199"/>
                </a:moveTo>
                <a:lnTo>
                  <a:pt x="0" y="18199"/>
                </a:lnTo>
                <a:lnTo>
                  <a:pt x="0" y="0"/>
                </a:lnTo>
                <a:lnTo>
                  <a:pt x="18199" y="0"/>
                </a:lnTo>
                <a:lnTo>
                  <a:pt x="18199" y="1819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2" name="object 592"/>
          <p:cNvSpPr/>
          <p:nvPr/>
        </p:nvSpPr>
        <p:spPr>
          <a:xfrm>
            <a:off x="4553089" y="7057275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5">
                <a:moveTo>
                  <a:pt x="18199" y="18199"/>
                </a:moveTo>
                <a:lnTo>
                  <a:pt x="0" y="18199"/>
                </a:lnTo>
                <a:lnTo>
                  <a:pt x="0" y="0"/>
                </a:lnTo>
                <a:lnTo>
                  <a:pt x="18199" y="0"/>
                </a:lnTo>
                <a:lnTo>
                  <a:pt x="18199" y="1819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3" name="object 593"/>
          <p:cNvSpPr/>
          <p:nvPr/>
        </p:nvSpPr>
        <p:spPr>
          <a:xfrm>
            <a:off x="4553089" y="7095629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5">
                <a:moveTo>
                  <a:pt x="18199" y="18199"/>
                </a:moveTo>
                <a:lnTo>
                  <a:pt x="0" y="18199"/>
                </a:lnTo>
                <a:lnTo>
                  <a:pt x="0" y="0"/>
                </a:lnTo>
                <a:lnTo>
                  <a:pt x="18199" y="0"/>
                </a:lnTo>
                <a:lnTo>
                  <a:pt x="18199" y="1819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4" name="object 594"/>
          <p:cNvSpPr/>
          <p:nvPr/>
        </p:nvSpPr>
        <p:spPr>
          <a:xfrm>
            <a:off x="4110063" y="6904342"/>
            <a:ext cx="14604" cy="52705"/>
          </a:xfrm>
          <a:custGeom>
            <a:avLst/>
            <a:gdLst/>
            <a:ahLst/>
            <a:cxnLst/>
            <a:rect l="l" t="t" r="r" b="b"/>
            <a:pathLst>
              <a:path w="14604" h="52704">
                <a:moveTo>
                  <a:pt x="14401" y="52247"/>
                </a:moveTo>
                <a:lnTo>
                  <a:pt x="0" y="52247"/>
                </a:lnTo>
                <a:lnTo>
                  <a:pt x="0" y="0"/>
                </a:lnTo>
                <a:lnTo>
                  <a:pt x="14401" y="0"/>
                </a:lnTo>
                <a:lnTo>
                  <a:pt x="14401" y="5224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5" name="object 595"/>
          <p:cNvSpPr/>
          <p:nvPr/>
        </p:nvSpPr>
        <p:spPr>
          <a:xfrm>
            <a:off x="4148950" y="6904342"/>
            <a:ext cx="14604" cy="52705"/>
          </a:xfrm>
          <a:custGeom>
            <a:avLst/>
            <a:gdLst/>
            <a:ahLst/>
            <a:cxnLst/>
            <a:rect l="l" t="t" r="r" b="b"/>
            <a:pathLst>
              <a:path w="14604" h="52704">
                <a:moveTo>
                  <a:pt x="14401" y="52247"/>
                </a:moveTo>
                <a:lnTo>
                  <a:pt x="0" y="52247"/>
                </a:lnTo>
                <a:lnTo>
                  <a:pt x="0" y="0"/>
                </a:lnTo>
                <a:lnTo>
                  <a:pt x="14401" y="0"/>
                </a:lnTo>
                <a:lnTo>
                  <a:pt x="14401" y="5224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6" name="object 596"/>
          <p:cNvSpPr/>
          <p:nvPr/>
        </p:nvSpPr>
        <p:spPr>
          <a:xfrm>
            <a:off x="4187825" y="6904342"/>
            <a:ext cx="14604" cy="52705"/>
          </a:xfrm>
          <a:custGeom>
            <a:avLst/>
            <a:gdLst/>
            <a:ahLst/>
            <a:cxnLst/>
            <a:rect l="l" t="t" r="r" b="b"/>
            <a:pathLst>
              <a:path w="14604" h="52704">
                <a:moveTo>
                  <a:pt x="14401" y="52247"/>
                </a:moveTo>
                <a:lnTo>
                  <a:pt x="0" y="52247"/>
                </a:lnTo>
                <a:lnTo>
                  <a:pt x="0" y="0"/>
                </a:lnTo>
                <a:lnTo>
                  <a:pt x="14401" y="0"/>
                </a:lnTo>
                <a:lnTo>
                  <a:pt x="14401" y="5224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7" name="object 597"/>
          <p:cNvSpPr/>
          <p:nvPr/>
        </p:nvSpPr>
        <p:spPr>
          <a:xfrm>
            <a:off x="4226699" y="6904342"/>
            <a:ext cx="14604" cy="52705"/>
          </a:xfrm>
          <a:custGeom>
            <a:avLst/>
            <a:gdLst/>
            <a:ahLst/>
            <a:cxnLst/>
            <a:rect l="l" t="t" r="r" b="b"/>
            <a:pathLst>
              <a:path w="14604" h="52704">
                <a:moveTo>
                  <a:pt x="14401" y="52247"/>
                </a:moveTo>
                <a:lnTo>
                  <a:pt x="0" y="52247"/>
                </a:lnTo>
                <a:lnTo>
                  <a:pt x="0" y="0"/>
                </a:lnTo>
                <a:lnTo>
                  <a:pt x="14401" y="0"/>
                </a:lnTo>
                <a:lnTo>
                  <a:pt x="14401" y="5224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8" name="object 598"/>
          <p:cNvSpPr/>
          <p:nvPr/>
        </p:nvSpPr>
        <p:spPr>
          <a:xfrm>
            <a:off x="4265574" y="6904342"/>
            <a:ext cx="14604" cy="52705"/>
          </a:xfrm>
          <a:custGeom>
            <a:avLst/>
            <a:gdLst/>
            <a:ahLst/>
            <a:cxnLst/>
            <a:rect l="l" t="t" r="r" b="b"/>
            <a:pathLst>
              <a:path w="14604" h="52704">
                <a:moveTo>
                  <a:pt x="14401" y="52247"/>
                </a:moveTo>
                <a:lnTo>
                  <a:pt x="0" y="52247"/>
                </a:lnTo>
                <a:lnTo>
                  <a:pt x="0" y="0"/>
                </a:lnTo>
                <a:lnTo>
                  <a:pt x="14401" y="0"/>
                </a:lnTo>
                <a:lnTo>
                  <a:pt x="14401" y="5224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9" name="object 599"/>
          <p:cNvSpPr/>
          <p:nvPr/>
        </p:nvSpPr>
        <p:spPr>
          <a:xfrm>
            <a:off x="4304449" y="6904342"/>
            <a:ext cx="14604" cy="52705"/>
          </a:xfrm>
          <a:custGeom>
            <a:avLst/>
            <a:gdLst/>
            <a:ahLst/>
            <a:cxnLst/>
            <a:rect l="l" t="t" r="r" b="b"/>
            <a:pathLst>
              <a:path w="14604" h="52704">
                <a:moveTo>
                  <a:pt x="14401" y="52247"/>
                </a:moveTo>
                <a:lnTo>
                  <a:pt x="0" y="52247"/>
                </a:lnTo>
                <a:lnTo>
                  <a:pt x="0" y="0"/>
                </a:lnTo>
                <a:lnTo>
                  <a:pt x="14401" y="0"/>
                </a:lnTo>
                <a:lnTo>
                  <a:pt x="14401" y="5224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0" name="object 600"/>
          <p:cNvSpPr/>
          <p:nvPr/>
        </p:nvSpPr>
        <p:spPr>
          <a:xfrm>
            <a:off x="4117263" y="6976605"/>
            <a:ext cx="0" cy="143510"/>
          </a:xfrm>
          <a:custGeom>
            <a:avLst/>
            <a:gdLst/>
            <a:ahLst/>
            <a:cxnLst/>
            <a:rect l="l" t="t" r="r" b="b"/>
            <a:pathLst>
              <a:path h="143509">
                <a:moveTo>
                  <a:pt x="0" y="0"/>
                </a:moveTo>
                <a:lnTo>
                  <a:pt x="0" y="143484"/>
                </a:lnTo>
              </a:path>
            </a:pathLst>
          </a:custGeom>
          <a:ln w="14401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1" name="object 601"/>
          <p:cNvSpPr/>
          <p:nvPr/>
        </p:nvSpPr>
        <p:spPr>
          <a:xfrm>
            <a:off x="4156151" y="6976605"/>
            <a:ext cx="0" cy="143510"/>
          </a:xfrm>
          <a:custGeom>
            <a:avLst/>
            <a:gdLst/>
            <a:ahLst/>
            <a:cxnLst/>
            <a:rect l="l" t="t" r="r" b="b"/>
            <a:pathLst>
              <a:path h="143509">
                <a:moveTo>
                  <a:pt x="0" y="0"/>
                </a:moveTo>
                <a:lnTo>
                  <a:pt x="0" y="143484"/>
                </a:lnTo>
              </a:path>
            </a:pathLst>
          </a:custGeom>
          <a:ln w="14401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2" name="object 602"/>
          <p:cNvSpPr/>
          <p:nvPr/>
        </p:nvSpPr>
        <p:spPr>
          <a:xfrm>
            <a:off x="4195025" y="6976605"/>
            <a:ext cx="0" cy="143510"/>
          </a:xfrm>
          <a:custGeom>
            <a:avLst/>
            <a:gdLst/>
            <a:ahLst/>
            <a:cxnLst/>
            <a:rect l="l" t="t" r="r" b="b"/>
            <a:pathLst>
              <a:path h="143509">
                <a:moveTo>
                  <a:pt x="0" y="0"/>
                </a:moveTo>
                <a:lnTo>
                  <a:pt x="0" y="143484"/>
                </a:lnTo>
              </a:path>
            </a:pathLst>
          </a:custGeom>
          <a:ln w="14401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3" name="object 603"/>
          <p:cNvSpPr/>
          <p:nvPr/>
        </p:nvSpPr>
        <p:spPr>
          <a:xfrm>
            <a:off x="4233900" y="6976605"/>
            <a:ext cx="0" cy="143510"/>
          </a:xfrm>
          <a:custGeom>
            <a:avLst/>
            <a:gdLst/>
            <a:ahLst/>
            <a:cxnLst/>
            <a:rect l="l" t="t" r="r" b="b"/>
            <a:pathLst>
              <a:path h="143509">
                <a:moveTo>
                  <a:pt x="0" y="0"/>
                </a:moveTo>
                <a:lnTo>
                  <a:pt x="0" y="143484"/>
                </a:lnTo>
              </a:path>
            </a:pathLst>
          </a:custGeom>
          <a:ln w="14401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4" name="object 604"/>
          <p:cNvSpPr/>
          <p:nvPr/>
        </p:nvSpPr>
        <p:spPr>
          <a:xfrm>
            <a:off x="4272775" y="6976605"/>
            <a:ext cx="0" cy="143510"/>
          </a:xfrm>
          <a:custGeom>
            <a:avLst/>
            <a:gdLst/>
            <a:ahLst/>
            <a:cxnLst/>
            <a:rect l="l" t="t" r="r" b="b"/>
            <a:pathLst>
              <a:path h="143509">
                <a:moveTo>
                  <a:pt x="0" y="0"/>
                </a:moveTo>
                <a:lnTo>
                  <a:pt x="0" y="143484"/>
                </a:lnTo>
              </a:path>
            </a:pathLst>
          </a:custGeom>
          <a:ln w="14401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5" name="object 605"/>
          <p:cNvSpPr/>
          <p:nvPr/>
        </p:nvSpPr>
        <p:spPr>
          <a:xfrm>
            <a:off x="4311650" y="6976605"/>
            <a:ext cx="0" cy="143510"/>
          </a:xfrm>
          <a:custGeom>
            <a:avLst/>
            <a:gdLst/>
            <a:ahLst/>
            <a:cxnLst/>
            <a:rect l="l" t="t" r="r" b="b"/>
            <a:pathLst>
              <a:path h="143509">
                <a:moveTo>
                  <a:pt x="0" y="0"/>
                </a:moveTo>
                <a:lnTo>
                  <a:pt x="0" y="143484"/>
                </a:lnTo>
              </a:path>
            </a:pathLst>
          </a:custGeom>
          <a:ln w="14401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6" name="object 606"/>
          <p:cNvSpPr/>
          <p:nvPr/>
        </p:nvSpPr>
        <p:spPr>
          <a:xfrm>
            <a:off x="4089920" y="6800532"/>
            <a:ext cx="12065" cy="45085"/>
          </a:xfrm>
          <a:custGeom>
            <a:avLst/>
            <a:gdLst/>
            <a:ahLst/>
            <a:cxnLst/>
            <a:rect l="l" t="t" r="r" b="b"/>
            <a:pathLst>
              <a:path w="12064" h="45084">
                <a:moveTo>
                  <a:pt x="0" y="44843"/>
                </a:moveTo>
                <a:lnTo>
                  <a:pt x="11506" y="44843"/>
                </a:lnTo>
                <a:lnTo>
                  <a:pt x="11506" y="0"/>
                </a:lnTo>
                <a:lnTo>
                  <a:pt x="0" y="0"/>
                </a:lnTo>
                <a:lnTo>
                  <a:pt x="0" y="44843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7" name="object 607"/>
          <p:cNvSpPr/>
          <p:nvPr/>
        </p:nvSpPr>
        <p:spPr>
          <a:xfrm>
            <a:off x="4133748" y="6800532"/>
            <a:ext cx="12065" cy="45085"/>
          </a:xfrm>
          <a:custGeom>
            <a:avLst/>
            <a:gdLst/>
            <a:ahLst/>
            <a:cxnLst/>
            <a:rect l="l" t="t" r="r" b="b"/>
            <a:pathLst>
              <a:path w="12064" h="45084">
                <a:moveTo>
                  <a:pt x="0" y="44843"/>
                </a:moveTo>
                <a:lnTo>
                  <a:pt x="11506" y="44843"/>
                </a:lnTo>
                <a:lnTo>
                  <a:pt x="11506" y="0"/>
                </a:lnTo>
                <a:lnTo>
                  <a:pt x="0" y="0"/>
                </a:lnTo>
                <a:lnTo>
                  <a:pt x="0" y="44843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8" name="object 608"/>
          <p:cNvSpPr/>
          <p:nvPr/>
        </p:nvSpPr>
        <p:spPr>
          <a:xfrm>
            <a:off x="4177576" y="6800532"/>
            <a:ext cx="12065" cy="45085"/>
          </a:xfrm>
          <a:custGeom>
            <a:avLst/>
            <a:gdLst/>
            <a:ahLst/>
            <a:cxnLst/>
            <a:rect l="l" t="t" r="r" b="b"/>
            <a:pathLst>
              <a:path w="12064" h="45084">
                <a:moveTo>
                  <a:pt x="0" y="44843"/>
                </a:moveTo>
                <a:lnTo>
                  <a:pt x="11518" y="44843"/>
                </a:lnTo>
                <a:lnTo>
                  <a:pt x="11518" y="0"/>
                </a:lnTo>
                <a:lnTo>
                  <a:pt x="0" y="0"/>
                </a:lnTo>
                <a:lnTo>
                  <a:pt x="0" y="44843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9" name="object 609"/>
          <p:cNvSpPr/>
          <p:nvPr/>
        </p:nvSpPr>
        <p:spPr>
          <a:xfrm>
            <a:off x="4221403" y="6800532"/>
            <a:ext cx="12065" cy="45085"/>
          </a:xfrm>
          <a:custGeom>
            <a:avLst/>
            <a:gdLst/>
            <a:ahLst/>
            <a:cxnLst/>
            <a:rect l="l" t="t" r="r" b="b"/>
            <a:pathLst>
              <a:path w="12064" h="45084">
                <a:moveTo>
                  <a:pt x="0" y="44843"/>
                </a:moveTo>
                <a:lnTo>
                  <a:pt x="11518" y="44843"/>
                </a:lnTo>
                <a:lnTo>
                  <a:pt x="11518" y="0"/>
                </a:lnTo>
                <a:lnTo>
                  <a:pt x="0" y="0"/>
                </a:lnTo>
                <a:lnTo>
                  <a:pt x="0" y="44843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0" name="object 610"/>
          <p:cNvSpPr/>
          <p:nvPr/>
        </p:nvSpPr>
        <p:spPr>
          <a:xfrm>
            <a:off x="4265244" y="6800532"/>
            <a:ext cx="12065" cy="45085"/>
          </a:xfrm>
          <a:custGeom>
            <a:avLst/>
            <a:gdLst/>
            <a:ahLst/>
            <a:cxnLst/>
            <a:rect l="l" t="t" r="r" b="b"/>
            <a:pathLst>
              <a:path w="12064" h="45084">
                <a:moveTo>
                  <a:pt x="0" y="44843"/>
                </a:moveTo>
                <a:lnTo>
                  <a:pt x="11518" y="44843"/>
                </a:lnTo>
                <a:lnTo>
                  <a:pt x="11518" y="0"/>
                </a:lnTo>
                <a:lnTo>
                  <a:pt x="0" y="0"/>
                </a:lnTo>
                <a:lnTo>
                  <a:pt x="0" y="44843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1" name="object 611"/>
          <p:cNvSpPr/>
          <p:nvPr/>
        </p:nvSpPr>
        <p:spPr>
          <a:xfrm>
            <a:off x="4309071" y="6800532"/>
            <a:ext cx="12065" cy="45085"/>
          </a:xfrm>
          <a:custGeom>
            <a:avLst/>
            <a:gdLst/>
            <a:ahLst/>
            <a:cxnLst/>
            <a:rect l="l" t="t" r="r" b="b"/>
            <a:pathLst>
              <a:path w="12064" h="45084">
                <a:moveTo>
                  <a:pt x="0" y="44843"/>
                </a:moveTo>
                <a:lnTo>
                  <a:pt x="11506" y="44843"/>
                </a:lnTo>
                <a:lnTo>
                  <a:pt x="11506" y="0"/>
                </a:lnTo>
                <a:lnTo>
                  <a:pt x="0" y="0"/>
                </a:lnTo>
                <a:lnTo>
                  <a:pt x="0" y="44843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2" name="object 612"/>
          <p:cNvSpPr/>
          <p:nvPr/>
        </p:nvSpPr>
        <p:spPr>
          <a:xfrm>
            <a:off x="4352912" y="6800532"/>
            <a:ext cx="12065" cy="45085"/>
          </a:xfrm>
          <a:custGeom>
            <a:avLst/>
            <a:gdLst/>
            <a:ahLst/>
            <a:cxnLst/>
            <a:rect l="l" t="t" r="r" b="b"/>
            <a:pathLst>
              <a:path w="12064" h="45084">
                <a:moveTo>
                  <a:pt x="0" y="44843"/>
                </a:moveTo>
                <a:lnTo>
                  <a:pt x="11506" y="44843"/>
                </a:lnTo>
                <a:lnTo>
                  <a:pt x="11506" y="0"/>
                </a:lnTo>
                <a:lnTo>
                  <a:pt x="0" y="0"/>
                </a:lnTo>
                <a:lnTo>
                  <a:pt x="0" y="44843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3" name="object 613"/>
          <p:cNvSpPr/>
          <p:nvPr/>
        </p:nvSpPr>
        <p:spPr>
          <a:xfrm>
            <a:off x="4055351" y="6482270"/>
            <a:ext cx="55244" cy="10160"/>
          </a:xfrm>
          <a:custGeom>
            <a:avLst/>
            <a:gdLst/>
            <a:ahLst/>
            <a:cxnLst/>
            <a:rect l="l" t="t" r="r" b="b"/>
            <a:pathLst>
              <a:path w="55245" h="10160">
                <a:moveTo>
                  <a:pt x="0" y="10134"/>
                </a:moveTo>
                <a:lnTo>
                  <a:pt x="54711" y="10134"/>
                </a:lnTo>
                <a:lnTo>
                  <a:pt x="54711" y="0"/>
                </a:lnTo>
                <a:lnTo>
                  <a:pt x="0" y="0"/>
                </a:lnTo>
                <a:lnTo>
                  <a:pt x="0" y="101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4" name="object 614"/>
          <p:cNvSpPr/>
          <p:nvPr/>
        </p:nvSpPr>
        <p:spPr>
          <a:xfrm>
            <a:off x="4055351" y="6509499"/>
            <a:ext cx="55244" cy="10160"/>
          </a:xfrm>
          <a:custGeom>
            <a:avLst/>
            <a:gdLst/>
            <a:ahLst/>
            <a:cxnLst/>
            <a:rect l="l" t="t" r="r" b="b"/>
            <a:pathLst>
              <a:path w="55245" h="10159">
                <a:moveTo>
                  <a:pt x="0" y="10147"/>
                </a:moveTo>
                <a:lnTo>
                  <a:pt x="54711" y="10147"/>
                </a:lnTo>
                <a:lnTo>
                  <a:pt x="54711" y="0"/>
                </a:lnTo>
                <a:lnTo>
                  <a:pt x="0" y="0"/>
                </a:lnTo>
                <a:lnTo>
                  <a:pt x="0" y="1014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5" name="object 615"/>
          <p:cNvSpPr/>
          <p:nvPr/>
        </p:nvSpPr>
        <p:spPr>
          <a:xfrm>
            <a:off x="4055351" y="6536740"/>
            <a:ext cx="55244" cy="10160"/>
          </a:xfrm>
          <a:custGeom>
            <a:avLst/>
            <a:gdLst/>
            <a:ahLst/>
            <a:cxnLst/>
            <a:rect l="l" t="t" r="r" b="b"/>
            <a:pathLst>
              <a:path w="55245" h="10159">
                <a:moveTo>
                  <a:pt x="0" y="10134"/>
                </a:moveTo>
                <a:lnTo>
                  <a:pt x="54711" y="10134"/>
                </a:lnTo>
                <a:lnTo>
                  <a:pt x="54711" y="0"/>
                </a:lnTo>
                <a:lnTo>
                  <a:pt x="0" y="0"/>
                </a:lnTo>
                <a:lnTo>
                  <a:pt x="0" y="101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6" name="object 616"/>
          <p:cNvSpPr/>
          <p:nvPr/>
        </p:nvSpPr>
        <p:spPr>
          <a:xfrm>
            <a:off x="4055351" y="6563956"/>
            <a:ext cx="55244" cy="10160"/>
          </a:xfrm>
          <a:custGeom>
            <a:avLst/>
            <a:gdLst/>
            <a:ahLst/>
            <a:cxnLst/>
            <a:rect l="l" t="t" r="r" b="b"/>
            <a:pathLst>
              <a:path w="55245" h="10159">
                <a:moveTo>
                  <a:pt x="0" y="10147"/>
                </a:moveTo>
                <a:lnTo>
                  <a:pt x="54711" y="10147"/>
                </a:lnTo>
                <a:lnTo>
                  <a:pt x="54711" y="0"/>
                </a:lnTo>
                <a:lnTo>
                  <a:pt x="0" y="0"/>
                </a:lnTo>
                <a:lnTo>
                  <a:pt x="0" y="1014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7" name="object 617"/>
          <p:cNvSpPr/>
          <p:nvPr/>
        </p:nvSpPr>
        <p:spPr>
          <a:xfrm>
            <a:off x="4055351" y="6591198"/>
            <a:ext cx="55244" cy="10160"/>
          </a:xfrm>
          <a:custGeom>
            <a:avLst/>
            <a:gdLst/>
            <a:ahLst/>
            <a:cxnLst/>
            <a:rect l="l" t="t" r="r" b="b"/>
            <a:pathLst>
              <a:path w="55245" h="10159">
                <a:moveTo>
                  <a:pt x="0" y="10134"/>
                </a:moveTo>
                <a:lnTo>
                  <a:pt x="54711" y="10134"/>
                </a:lnTo>
                <a:lnTo>
                  <a:pt x="54711" y="0"/>
                </a:lnTo>
                <a:lnTo>
                  <a:pt x="0" y="0"/>
                </a:lnTo>
                <a:lnTo>
                  <a:pt x="0" y="101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8" name="object 618"/>
          <p:cNvSpPr/>
          <p:nvPr/>
        </p:nvSpPr>
        <p:spPr>
          <a:xfrm>
            <a:off x="4903431" y="6071971"/>
            <a:ext cx="105410" cy="0"/>
          </a:xfrm>
          <a:custGeom>
            <a:avLst/>
            <a:gdLst/>
            <a:ahLst/>
            <a:cxnLst/>
            <a:rect l="l" t="t" r="r" b="b"/>
            <a:pathLst>
              <a:path w="105410">
                <a:moveTo>
                  <a:pt x="0" y="0"/>
                </a:moveTo>
                <a:lnTo>
                  <a:pt x="105117" y="0"/>
                </a:lnTo>
              </a:path>
            </a:pathLst>
          </a:custGeom>
          <a:ln w="1554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9" name="object 619"/>
          <p:cNvSpPr/>
          <p:nvPr/>
        </p:nvSpPr>
        <p:spPr>
          <a:xfrm>
            <a:off x="4903431" y="6163741"/>
            <a:ext cx="105410" cy="0"/>
          </a:xfrm>
          <a:custGeom>
            <a:avLst/>
            <a:gdLst/>
            <a:ahLst/>
            <a:cxnLst/>
            <a:rect l="l" t="t" r="r" b="b"/>
            <a:pathLst>
              <a:path w="105410">
                <a:moveTo>
                  <a:pt x="0" y="0"/>
                </a:moveTo>
                <a:lnTo>
                  <a:pt x="105117" y="0"/>
                </a:lnTo>
              </a:path>
            </a:pathLst>
          </a:custGeom>
          <a:ln w="1554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0" name="object 620"/>
          <p:cNvSpPr/>
          <p:nvPr/>
        </p:nvSpPr>
        <p:spPr>
          <a:xfrm>
            <a:off x="4903431" y="6255524"/>
            <a:ext cx="105410" cy="0"/>
          </a:xfrm>
          <a:custGeom>
            <a:avLst/>
            <a:gdLst/>
            <a:ahLst/>
            <a:cxnLst/>
            <a:rect l="l" t="t" r="r" b="b"/>
            <a:pathLst>
              <a:path w="105410">
                <a:moveTo>
                  <a:pt x="0" y="0"/>
                </a:moveTo>
                <a:lnTo>
                  <a:pt x="105117" y="0"/>
                </a:lnTo>
              </a:path>
            </a:pathLst>
          </a:custGeom>
          <a:ln w="1554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1" name="object 621"/>
          <p:cNvSpPr/>
          <p:nvPr/>
        </p:nvSpPr>
        <p:spPr>
          <a:xfrm>
            <a:off x="4903431" y="6347294"/>
            <a:ext cx="105410" cy="0"/>
          </a:xfrm>
          <a:custGeom>
            <a:avLst/>
            <a:gdLst/>
            <a:ahLst/>
            <a:cxnLst/>
            <a:rect l="l" t="t" r="r" b="b"/>
            <a:pathLst>
              <a:path w="105410">
                <a:moveTo>
                  <a:pt x="0" y="0"/>
                </a:moveTo>
                <a:lnTo>
                  <a:pt x="105117" y="0"/>
                </a:lnTo>
              </a:path>
            </a:pathLst>
          </a:custGeom>
          <a:ln w="1554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2" name="object 622"/>
          <p:cNvSpPr/>
          <p:nvPr/>
        </p:nvSpPr>
        <p:spPr>
          <a:xfrm>
            <a:off x="4903431" y="6439077"/>
            <a:ext cx="105410" cy="0"/>
          </a:xfrm>
          <a:custGeom>
            <a:avLst/>
            <a:gdLst/>
            <a:ahLst/>
            <a:cxnLst/>
            <a:rect l="l" t="t" r="r" b="b"/>
            <a:pathLst>
              <a:path w="105410">
                <a:moveTo>
                  <a:pt x="0" y="0"/>
                </a:moveTo>
                <a:lnTo>
                  <a:pt x="105117" y="0"/>
                </a:lnTo>
              </a:path>
            </a:pathLst>
          </a:custGeom>
          <a:ln w="1554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3" name="object 623"/>
          <p:cNvSpPr/>
          <p:nvPr/>
        </p:nvSpPr>
        <p:spPr>
          <a:xfrm>
            <a:off x="4903431" y="6530854"/>
            <a:ext cx="105410" cy="0"/>
          </a:xfrm>
          <a:custGeom>
            <a:avLst/>
            <a:gdLst/>
            <a:ahLst/>
            <a:cxnLst/>
            <a:rect l="l" t="t" r="r" b="b"/>
            <a:pathLst>
              <a:path w="105410">
                <a:moveTo>
                  <a:pt x="0" y="0"/>
                </a:moveTo>
                <a:lnTo>
                  <a:pt x="105117" y="0"/>
                </a:lnTo>
              </a:path>
            </a:pathLst>
          </a:custGeom>
          <a:ln w="1555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4" name="object 624"/>
          <p:cNvSpPr/>
          <p:nvPr/>
        </p:nvSpPr>
        <p:spPr>
          <a:xfrm>
            <a:off x="4903431" y="6622624"/>
            <a:ext cx="105410" cy="0"/>
          </a:xfrm>
          <a:custGeom>
            <a:avLst/>
            <a:gdLst/>
            <a:ahLst/>
            <a:cxnLst/>
            <a:rect l="l" t="t" r="r" b="b"/>
            <a:pathLst>
              <a:path w="105410">
                <a:moveTo>
                  <a:pt x="0" y="0"/>
                </a:moveTo>
                <a:lnTo>
                  <a:pt x="105117" y="0"/>
                </a:lnTo>
              </a:path>
            </a:pathLst>
          </a:custGeom>
          <a:ln w="1555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5" name="object 625"/>
          <p:cNvSpPr/>
          <p:nvPr/>
        </p:nvSpPr>
        <p:spPr>
          <a:xfrm>
            <a:off x="4903431" y="6714407"/>
            <a:ext cx="105410" cy="0"/>
          </a:xfrm>
          <a:custGeom>
            <a:avLst/>
            <a:gdLst/>
            <a:ahLst/>
            <a:cxnLst/>
            <a:rect l="l" t="t" r="r" b="b"/>
            <a:pathLst>
              <a:path w="105410">
                <a:moveTo>
                  <a:pt x="0" y="0"/>
                </a:moveTo>
                <a:lnTo>
                  <a:pt x="105117" y="0"/>
                </a:lnTo>
              </a:path>
            </a:pathLst>
          </a:custGeom>
          <a:ln w="1555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6" name="object 626"/>
          <p:cNvSpPr/>
          <p:nvPr/>
        </p:nvSpPr>
        <p:spPr>
          <a:xfrm>
            <a:off x="4903431" y="6806177"/>
            <a:ext cx="105410" cy="0"/>
          </a:xfrm>
          <a:custGeom>
            <a:avLst/>
            <a:gdLst/>
            <a:ahLst/>
            <a:cxnLst/>
            <a:rect l="l" t="t" r="r" b="b"/>
            <a:pathLst>
              <a:path w="105410">
                <a:moveTo>
                  <a:pt x="0" y="0"/>
                </a:moveTo>
                <a:lnTo>
                  <a:pt x="105117" y="0"/>
                </a:lnTo>
              </a:path>
            </a:pathLst>
          </a:custGeom>
          <a:ln w="1555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7" name="object 627"/>
          <p:cNvSpPr/>
          <p:nvPr/>
        </p:nvSpPr>
        <p:spPr>
          <a:xfrm>
            <a:off x="4903431" y="6897947"/>
            <a:ext cx="105410" cy="0"/>
          </a:xfrm>
          <a:custGeom>
            <a:avLst/>
            <a:gdLst/>
            <a:ahLst/>
            <a:cxnLst/>
            <a:rect l="l" t="t" r="r" b="b"/>
            <a:pathLst>
              <a:path w="105410">
                <a:moveTo>
                  <a:pt x="0" y="0"/>
                </a:moveTo>
                <a:lnTo>
                  <a:pt x="105117" y="0"/>
                </a:lnTo>
              </a:path>
            </a:pathLst>
          </a:custGeom>
          <a:ln w="1555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8" name="object 628"/>
          <p:cNvSpPr/>
          <p:nvPr/>
        </p:nvSpPr>
        <p:spPr>
          <a:xfrm>
            <a:off x="5217337" y="6836740"/>
            <a:ext cx="0" cy="285115"/>
          </a:xfrm>
          <a:custGeom>
            <a:avLst/>
            <a:gdLst/>
            <a:ahLst/>
            <a:cxnLst/>
            <a:rect l="l" t="t" r="r" b="b"/>
            <a:pathLst>
              <a:path h="285115">
                <a:moveTo>
                  <a:pt x="0" y="0"/>
                </a:moveTo>
                <a:lnTo>
                  <a:pt x="0" y="284886"/>
                </a:lnTo>
              </a:path>
            </a:pathLst>
          </a:custGeom>
          <a:ln w="8636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9" name="object 629"/>
          <p:cNvSpPr/>
          <p:nvPr/>
        </p:nvSpPr>
        <p:spPr>
          <a:xfrm>
            <a:off x="5237492" y="6836740"/>
            <a:ext cx="0" cy="285115"/>
          </a:xfrm>
          <a:custGeom>
            <a:avLst/>
            <a:gdLst/>
            <a:ahLst/>
            <a:cxnLst/>
            <a:rect l="l" t="t" r="r" b="b"/>
            <a:pathLst>
              <a:path h="285115">
                <a:moveTo>
                  <a:pt x="0" y="0"/>
                </a:moveTo>
                <a:lnTo>
                  <a:pt x="0" y="284886"/>
                </a:lnTo>
              </a:path>
            </a:pathLst>
          </a:custGeom>
          <a:ln w="8636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0" name="object 630"/>
          <p:cNvSpPr/>
          <p:nvPr/>
        </p:nvSpPr>
        <p:spPr>
          <a:xfrm>
            <a:off x="5257647" y="6836740"/>
            <a:ext cx="0" cy="285115"/>
          </a:xfrm>
          <a:custGeom>
            <a:avLst/>
            <a:gdLst/>
            <a:ahLst/>
            <a:cxnLst/>
            <a:rect l="l" t="t" r="r" b="b"/>
            <a:pathLst>
              <a:path h="285115">
                <a:moveTo>
                  <a:pt x="0" y="0"/>
                </a:moveTo>
                <a:lnTo>
                  <a:pt x="0" y="284886"/>
                </a:lnTo>
              </a:path>
            </a:pathLst>
          </a:custGeom>
          <a:ln w="8636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1" name="object 631"/>
          <p:cNvSpPr/>
          <p:nvPr/>
        </p:nvSpPr>
        <p:spPr>
          <a:xfrm>
            <a:off x="5277815" y="6836740"/>
            <a:ext cx="0" cy="285115"/>
          </a:xfrm>
          <a:custGeom>
            <a:avLst/>
            <a:gdLst/>
            <a:ahLst/>
            <a:cxnLst/>
            <a:rect l="l" t="t" r="r" b="b"/>
            <a:pathLst>
              <a:path h="285115">
                <a:moveTo>
                  <a:pt x="0" y="0"/>
                </a:moveTo>
                <a:lnTo>
                  <a:pt x="0" y="284886"/>
                </a:lnTo>
              </a:path>
            </a:pathLst>
          </a:custGeom>
          <a:ln w="8636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2" name="object 632"/>
          <p:cNvSpPr/>
          <p:nvPr/>
        </p:nvSpPr>
        <p:spPr>
          <a:xfrm>
            <a:off x="5297970" y="6836740"/>
            <a:ext cx="0" cy="285115"/>
          </a:xfrm>
          <a:custGeom>
            <a:avLst/>
            <a:gdLst/>
            <a:ahLst/>
            <a:cxnLst/>
            <a:rect l="l" t="t" r="r" b="b"/>
            <a:pathLst>
              <a:path h="285115">
                <a:moveTo>
                  <a:pt x="0" y="0"/>
                </a:moveTo>
                <a:lnTo>
                  <a:pt x="0" y="284886"/>
                </a:lnTo>
              </a:path>
            </a:pathLst>
          </a:custGeom>
          <a:ln w="8636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3" name="object 633"/>
          <p:cNvSpPr/>
          <p:nvPr/>
        </p:nvSpPr>
        <p:spPr>
          <a:xfrm>
            <a:off x="5318125" y="6836740"/>
            <a:ext cx="0" cy="285115"/>
          </a:xfrm>
          <a:custGeom>
            <a:avLst/>
            <a:gdLst/>
            <a:ahLst/>
            <a:cxnLst/>
            <a:rect l="l" t="t" r="r" b="b"/>
            <a:pathLst>
              <a:path h="285115">
                <a:moveTo>
                  <a:pt x="0" y="0"/>
                </a:moveTo>
                <a:lnTo>
                  <a:pt x="0" y="284886"/>
                </a:lnTo>
              </a:path>
            </a:pathLst>
          </a:custGeom>
          <a:ln w="8636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4" name="object 634"/>
          <p:cNvSpPr/>
          <p:nvPr/>
        </p:nvSpPr>
        <p:spPr>
          <a:xfrm>
            <a:off x="5338292" y="6836740"/>
            <a:ext cx="0" cy="285115"/>
          </a:xfrm>
          <a:custGeom>
            <a:avLst/>
            <a:gdLst/>
            <a:ahLst/>
            <a:cxnLst/>
            <a:rect l="l" t="t" r="r" b="b"/>
            <a:pathLst>
              <a:path h="285115">
                <a:moveTo>
                  <a:pt x="0" y="0"/>
                </a:moveTo>
                <a:lnTo>
                  <a:pt x="0" y="284886"/>
                </a:lnTo>
              </a:path>
            </a:pathLst>
          </a:custGeom>
          <a:ln w="8636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5" name="object 635"/>
          <p:cNvSpPr/>
          <p:nvPr/>
        </p:nvSpPr>
        <p:spPr>
          <a:xfrm>
            <a:off x="5405958" y="6652603"/>
            <a:ext cx="33020" cy="19050"/>
          </a:xfrm>
          <a:custGeom>
            <a:avLst/>
            <a:gdLst/>
            <a:ahLst/>
            <a:cxnLst/>
            <a:rect l="l" t="t" r="r" b="b"/>
            <a:pathLst>
              <a:path w="33020" h="19050">
                <a:moveTo>
                  <a:pt x="32664" y="19037"/>
                </a:moveTo>
                <a:lnTo>
                  <a:pt x="0" y="19037"/>
                </a:lnTo>
                <a:lnTo>
                  <a:pt x="0" y="0"/>
                </a:lnTo>
                <a:lnTo>
                  <a:pt x="32664" y="0"/>
                </a:lnTo>
                <a:lnTo>
                  <a:pt x="32664" y="1903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6" name="object 636"/>
          <p:cNvSpPr/>
          <p:nvPr/>
        </p:nvSpPr>
        <p:spPr>
          <a:xfrm>
            <a:off x="5501449" y="6652603"/>
            <a:ext cx="33020" cy="19050"/>
          </a:xfrm>
          <a:custGeom>
            <a:avLst/>
            <a:gdLst/>
            <a:ahLst/>
            <a:cxnLst/>
            <a:rect l="l" t="t" r="r" b="b"/>
            <a:pathLst>
              <a:path w="33020" h="19050">
                <a:moveTo>
                  <a:pt x="32664" y="19037"/>
                </a:moveTo>
                <a:lnTo>
                  <a:pt x="0" y="19037"/>
                </a:lnTo>
                <a:lnTo>
                  <a:pt x="0" y="0"/>
                </a:lnTo>
                <a:lnTo>
                  <a:pt x="32664" y="0"/>
                </a:lnTo>
                <a:lnTo>
                  <a:pt x="32664" y="1903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7" name="object 637"/>
          <p:cNvSpPr/>
          <p:nvPr/>
        </p:nvSpPr>
        <p:spPr>
          <a:xfrm>
            <a:off x="5405958" y="6698424"/>
            <a:ext cx="33020" cy="19050"/>
          </a:xfrm>
          <a:custGeom>
            <a:avLst/>
            <a:gdLst/>
            <a:ahLst/>
            <a:cxnLst/>
            <a:rect l="l" t="t" r="r" b="b"/>
            <a:pathLst>
              <a:path w="33020" h="19050">
                <a:moveTo>
                  <a:pt x="32664" y="19037"/>
                </a:moveTo>
                <a:lnTo>
                  <a:pt x="0" y="19037"/>
                </a:lnTo>
                <a:lnTo>
                  <a:pt x="0" y="0"/>
                </a:lnTo>
                <a:lnTo>
                  <a:pt x="32664" y="0"/>
                </a:lnTo>
                <a:lnTo>
                  <a:pt x="32664" y="1903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8" name="object 638"/>
          <p:cNvSpPr/>
          <p:nvPr/>
        </p:nvSpPr>
        <p:spPr>
          <a:xfrm>
            <a:off x="5453697" y="6698424"/>
            <a:ext cx="33020" cy="19050"/>
          </a:xfrm>
          <a:custGeom>
            <a:avLst/>
            <a:gdLst/>
            <a:ahLst/>
            <a:cxnLst/>
            <a:rect l="l" t="t" r="r" b="b"/>
            <a:pathLst>
              <a:path w="33020" h="19050">
                <a:moveTo>
                  <a:pt x="32664" y="19037"/>
                </a:moveTo>
                <a:lnTo>
                  <a:pt x="0" y="19037"/>
                </a:lnTo>
                <a:lnTo>
                  <a:pt x="0" y="0"/>
                </a:lnTo>
                <a:lnTo>
                  <a:pt x="32664" y="0"/>
                </a:lnTo>
                <a:lnTo>
                  <a:pt x="32664" y="1903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9" name="object 639"/>
          <p:cNvSpPr/>
          <p:nvPr/>
        </p:nvSpPr>
        <p:spPr>
          <a:xfrm>
            <a:off x="5501449" y="6698424"/>
            <a:ext cx="33020" cy="19050"/>
          </a:xfrm>
          <a:custGeom>
            <a:avLst/>
            <a:gdLst/>
            <a:ahLst/>
            <a:cxnLst/>
            <a:rect l="l" t="t" r="r" b="b"/>
            <a:pathLst>
              <a:path w="33020" h="19050">
                <a:moveTo>
                  <a:pt x="32664" y="19037"/>
                </a:moveTo>
                <a:lnTo>
                  <a:pt x="0" y="19037"/>
                </a:lnTo>
                <a:lnTo>
                  <a:pt x="0" y="0"/>
                </a:lnTo>
                <a:lnTo>
                  <a:pt x="32664" y="0"/>
                </a:lnTo>
                <a:lnTo>
                  <a:pt x="32664" y="1903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0" name="object 640"/>
          <p:cNvSpPr/>
          <p:nvPr/>
        </p:nvSpPr>
        <p:spPr>
          <a:xfrm>
            <a:off x="5405958" y="6744246"/>
            <a:ext cx="33020" cy="19050"/>
          </a:xfrm>
          <a:custGeom>
            <a:avLst/>
            <a:gdLst/>
            <a:ahLst/>
            <a:cxnLst/>
            <a:rect l="l" t="t" r="r" b="b"/>
            <a:pathLst>
              <a:path w="33020" h="19050">
                <a:moveTo>
                  <a:pt x="32664" y="19037"/>
                </a:moveTo>
                <a:lnTo>
                  <a:pt x="0" y="19037"/>
                </a:lnTo>
                <a:lnTo>
                  <a:pt x="0" y="0"/>
                </a:lnTo>
                <a:lnTo>
                  <a:pt x="32664" y="0"/>
                </a:lnTo>
                <a:lnTo>
                  <a:pt x="32664" y="1903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1" name="object 641"/>
          <p:cNvSpPr/>
          <p:nvPr/>
        </p:nvSpPr>
        <p:spPr>
          <a:xfrm>
            <a:off x="5501449" y="6744246"/>
            <a:ext cx="33020" cy="19050"/>
          </a:xfrm>
          <a:custGeom>
            <a:avLst/>
            <a:gdLst/>
            <a:ahLst/>
            <a:cxnLst/>
            <a:rect l="l" t="t" r="r" b="b"/>
            <a:pathLst>
              <a:path w="33020" h="19050">
                <a:moveTo>
                  <a:pt x="32664" y="19037"/>
                </a:moveTo>
                <a:lnTo>
                  <a:pt x="0" y="19037"/>
                </a:lnTo>
                <a:lnTo>
                  <a:pt x="0" y="0"/>
                </a:lnTo>
                <a:lnTo>
                  <a:pt x="32664" y="0"/>
                </a:lnTo>
                <a:lnTo>
                  <a:pt x="32664" y="1903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2" name="object 642"/>
          <p:cNvSpPr/>
          <p:nvPr/>
        </p:nvSpPr>
        <p:spPr>
          <a:xfrm>
            <a:off x="5405958" y="6790080"/>
            <a:ext cx="33020" cy="19050"/>
          </a:xfrm>
          <a:custGeom>
            <a:avLst/>
            <a:gdLst/>
            <a:ahLst/>
            <a:cxnLst/>
            <a:rect l="l" t="t" r="r" b="b"/>
            <a:pathLst>
              <a:path w="33020" h="19050">
                <a:moveTo>
                  <a:pt x="32664" y="19037"/>
                </a:moveTo>
                <a:lnTo>
                  <a:pt x="0" y="19037"/>
                </a:lnTo>
                <a:lnTo>
                  <a:pt x="0" y="0"/>
                </a:lnTo>
                <a:lnTo>
                  <a:pt x="32664" y="0"/>
                </a:lnTo>
                <a:lnTo>
                  <a:pt x="32664" y="1903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3" name="object 643"/>
          <p:cNvSpPr/>
          <p:nvPr/>
        </p:nvSpPr>
        <p:spPr>
          <a:xfrm>
            <a:off x="5453697" y="6790080"/>
            <a:ext cx="33020" cy="19050"/>
          </a:xfrm>
          <a:custGeom>
            <a:avLst/>
            <a:gdLst/>
            <a:ahLst/>
            <a:cxnLst/>
            <a:rect l="l" t="t" r="r" b="b"/>
            <a:pathLst>
              <a:path w="33020" h="19050">
                <a:moveTo>
                  <a:pt x="32664" y="19037"/>
                </a:moveTo>
                <a:lnTo>
                  <a:pt x="0" y="19037"/>
                </a:lnTo>
                <a:lnTo>
                  <a:pt x="0" y="0"/>
                </a:lnTo>
                <a:lnTo>
                  <a:pt x="32664" y="0"/>
                </a:lnTo>
                <a:lnTo>
                  <a:pt x="32664" y="1903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4" name="object 644"/>
          <p:cNvSpPr/>
          <p:nvPr/>
        </p:nvSpPr>
        <p:spPr>
          <a:xfrm>
            <a:off x="5501449" y="6790080"/>
            <a:ext cx="33020" cy="19050"/>
          </a:xfrm>
          <a:custGeom>
            <a:avLst/>
            <a:gdLst/>
            <a:ahLst/>
            <a:cxnLst/>
            <a:rect l="l" t="t" r="r" b="b"/>
            <a:pathLst>
              <a:path w="33020" h="19050">
                <a:moveTo>
                  <a:pt x="32664" y="19037"/>
                </a:moveTo>
                <a:lnTo>
                  <a:pt x="0" y="19037"/>
                </a:lnTo>
                <a:lnTo>
                  <a:pt x="0" y="0"/>
                </a:lnTo>
                <a:lnTo>
                  <a:pt x="32664" y="0"/>
                </a:lnTo>
                <a:lnTo>
                  <a:pt x="32664" y="1903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5" name="object 645"/>
          <p:cNvSpPr/>
          <p:nvPr/>
        </p:nvSpPr>
        <p:spPr>
          <a:xfrm>
            <a:off x="5453697" y="6835914"/>
            <a:ext cx="33020" cy="19050"/>
          </a:xfrm>
          <a:custGeom>
            <a:avLst/>
            <a:gdLst/>
            <a:ahLst/>
            <a:cxnLst/>
            <a:rect l="l" t="t" r="r" b="b"/>
            <a:pathLst>
              <a:path w="33020" h="19050">
                <a:moveTo>
                  <a:pt x="32664" y="19024"/>
                </a:moveTo>
                <a:lnTo>
                  <a:pt x="0" y="19024"/>
                </a:lnTo>
                <a:lnTo>
                  <a:pt x="0" y="0"/>
                </a:lnTo>
                <a:lnTo>
                  <a:pt x="32664" y="0"/>
                </a:lnTo>
                <a:lnTo>
                  <a:pt x="32664" y="1902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6" name="object 646"/>
          <p:cNvSpPr/>
          <p:nvPr/>
        </p:nvSpPr>
        <p:spPr>
          <a:xfrm>
            <a:off x="5501449" y="6835914"/>
            <a:ext cx="33020" cy="19050"/>
          </a:xfrm>
          <a:custGeom>
            <a:avLst/>
            <a:gdLst/>
            <a:ahLst/>
            <a:cxnLst/>
            <a:rect l="l" t="t" r="r" b="b"/>
            <a:pathLst>
              <a:path w="33020" h="19050">
                <a:moveTo>
                  <a:pt x="32664" y="19024"/>
                </a:moveTo>
                <a:lnTo>
                  <a:pt x="0" y="19024"/>
                </a:lnTo>
                <a:lnTo>
                  <a:pt x="0" y="0"/>
                </a:lnTo>
                <a:lnTo>
                  <a:pt x="32664" y="0"/>
                </a:lnTo>
                <a:lnTo>
                  <a:pt x="32664" y="1902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7" name="object 647"/>
          <p:cNvSpPr/>
          <p:nvPr/>
        </p:nvSpPr>
        <p:spPr>
          <a:xfrm>
            <a:off x="5405958" y="6881736"/>
            <a:ext cx="33020" cy="19050"/>
          </a:xfrm>
          <a:custGeom>
            <a:avLst/>
            <a:gdLst/>
            <a:ahLst/>
            <a:cxnLst/>
            <a:rect l="l" t="t" r="r" b="b"/>
            <a:pathLst>
              <a:path w="33020" h="19050">
                <a:moveTo>
                  <a:pt x="32664" y="19024"/>
                </a:moveTo>
                <a:lnTo>
                  <a:pt x="0" y="19024"/>
                </a:lnTo>
                <a:lnTo>
                  <a:pt x="0" y="0"/>
                </a:lnTo>
                <a:lnTo>
                  <a:pt x="32664" y="0"/>
                </a:lnTo>
                <a:lnTo>
                  <a:pt x="32664" y="1902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8" name="object 648"/>
          <p:cNvSpPr/>
          <p:nvPr/>
        </p:nvSpPr>
        <p:spPr>
          <a:xfrm>
            <a:off x="5453697" y="6881736"/>
            <a:ext cx="33020" cy="19050"/>
          </a:xfrm>
          <a:custGeom>
            <a:avLst/>
            <a:gdLst/>
            <a:ahLst/>
            <a:cxnLst/>
            <a:rect l="l" t="t" r="r" b="b"/>
            <a:pathLst>
              <a:path w="33020" h="19050">
                <a:moveTo>
                  <a:pt x="32664" y="19024"/>
                </a:moveTo>
                <a:lnTo>
                  <a:pt x="0" y="19024"/>
                </a:lnTo>
                <a:lnTo>
                  <a:pt x="0" y="0"/>
                </a:lnTo>
                <a:lnTo>
                  <a:pt x="32664" y="0"/>
                </a:lnTo>
                <a:lnTo>
                  <a:pt x="32664" y="1902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9" name="object 649"/>
          <p:cNvSpPr/>
          <p:nvPr/>
        </p:nvSpPr>
        <p:spPr>
          <a:xfrm>
            <a:off x="5405958" y="6927557"/>
            <a:ext cx="33020" cy="19050"/>
          </a:xfrm>
          <a:custGeom>
            <a:avLst/>
            <a:gdLst/>
            <a:ahLst/>
            <a:cxnLst/>
            <a:rect l="l" t="t" r="r" b="b"/>
            <a:pathLst>
              <a:path w="33020" h="19050">
                <a:moveTo>
                  <a:pt x="32664" y="19024"/>
                </a:moveTo>
                <a:lnTo>
                  <a:pt x="0" y="19024"/>
                </a:lnTo>
                <a:lnTo>
                  <a:pt x="0" y="0"/>
                </a:lnTo>
                <a:lnTo>
                  <a:pt x="32664" y="0"/>
                </a:lnTo>
                <a:lnTo>
                  <a:pt x="32664" y="1902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0" name="object 650"/>
          <p:cNvSpPr/>
          <p:nvPr/>
        </p:nvSpPr>
        <p:spPr>
          <a:xfrm>
            <a:off x="5453697" y="6927557"/>
            <a:ext cx="33020" cy="19050"/>
          </a:xfrm>
          <a:custGeom>
            <a:avLst/>
            <a:gdLst/>
            <a:ahLst/>
            <a:cxnLst/>
            <a:rect l="l" t="t" r="r" b="b"/>
            <a:pathLst>
              <a:path w="33020" h="19050">
                <a:moveTo>
                  <a:pt x="32664" y="19024"/>
                </a:moveTo>
                <a:lnTo>
                  <a:pt x="0" y="19024"/>
                </a:lnTo>
                <a:lnTo>
                  <a:pt x="0" y="0"/>
                </a:lnTo>
                <a:lnTo>
                  <a:pt x="32664" y="0"/>
                </a:lnTo>
                <a:lnTo>
                  <a:pt x="32664" y="1902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1" name="object 651"/>
          <p:cNvSpPr/>
          <p:nvPr/>
        </p:nvSpPr>
        <p:spPr>
          <a:xfrm>
            <a:off x="5501449" y="6927557"/>
            <a:ext cx="33020" cy="19050"/>
          </a:xfrm>
          <a:custGeom>
            <a:avLst/>
            <a:gdLst/>
            <a:ahLst/>
            <a:cxnLst/>
            <a:rect l="l" t="t" r="r" b="b"/>
            <a:pathLst>
              <a:path w="33020" h="19050">
                <a:moveTo>
                  <a:pt x="32664" y="19024"/>
                </a:moveTo>
                <a:lnTo>
                  <a:pt x="0" y="19024"/>
                </a:lnTo>
                <a:lnTo>
                  <a:pt x="0" y="0"/>
                </a:lnTo>
                <a:lnTo>
                  <a:pt x="32664" y="0"/>
                </a:lnTo>
                <a:lnTo>
                  <a:pt x="32664" y="1902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2" name="object 652"/>
          <p:cNvSpPr/>
          <p:nvPr/>
        </p:nvSpPr>
        <p:spPr>
          <a:xfrm>
            <a:off x="5453697" y="6973392"/>
            <a:ext cx="33020" cy="19050"/>
          </a:xfrm>
          <a:custGeom>
            <a:avLst/>
            <a:gdLst/>
            <a:ahLst/>
            <a:cxnLst/>
            <a:rect l="l" t="t" r="r" b="b"/>
            <a:pathLst>
              <a:path w="33020" h="19050">
                <a:moveTo>
                  <a:pt x="32664" y="19024"/>
                </a:moveTo>
                <a:lnTo>
                  <a:pt x="0" y="19024"/>
                </a:lnTo>
                <a:lnTo>
                  <a:pt x="0" y="0"/>
                </a:lnTo>
                <a:lnTo>
                  <a:pt x="32664" y="0"/>
                </a:lnTo>
                <a:lnTo>
                  <a:pt x="32664" y="1902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3" name="object 653"/>
          <p:cNvSpPr/>
          <p:nvPr/>
        </p:nvSpPr>
        <p:spPr>
          <a:xfrm>
            <a:off x="5501449" y="6973392"/>
            <a:ext cx="33020" cy="19050"/>
          </a:xfrm>
          <a:custGeom>
            <a:avLst/>
            <a:gdLst/>
            <a:ahLst/>
            <a:cxnLst/>
            <a:rect l="l" t="t" r="r" b="b"/>
            <a:pathLst>
              <a:path w="33020" h="19050">
                <a:moveTo>
                  <a:pt x="32664" y="19024"/>
                </a:moveTo>
                <a:lnTo>
                  <a:pt x="0" y="19024"/>
                </a:lnTo>
                <a:lnTo>
                  <a:pt x="0" y="0"/>
                </a:lnTo>
                <a:lnTo>
                  <a:pt x="32664" y="0"/>
                </a:lnTo>
                <a:lnTo>
                  <a:pt x="32664" y="1902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4" name="object 654"/>
          <p:cNvSpPr/>
          <p:nvPr/>
        </p:nvSpPr>
        <p:spPr>
          <a:xfrm>
            <a:off x="5405958" y="7019201"/>
            <a:ext cx="33020" cy="19050"/>
          </a:xfrm>
          <a:custGeom>
            <a:avLst/>
            <a:gdLst/>
            <a:ahLst/>
            <a:cxnLst/>
            <a:rect l="l" t="t" r="r" b="b"/>
            <a:pathLst>
              <a:path w="33020" h="19050">
                <a:moveTo>
                  <a:pt x="32664" y="19037"/>
                </a:moveTo>
                <a:lnTo>
                  <a:pt x="0" y="19037"/>
                </a:lnTo>
                <a:lnTo>
                  <a:pt x="0" y="0"/>
                </a:lnTo>
                <a:lnTo>
                  <a:pt x="32664" y="0"/>
                </a:lnTo>
                <a:lnTo>
                  <a:pt x="32664" y="1903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5" name="object 655"/>
          <p:cNvSpPr/>
          <p:nvPr/>
        </p:nvSpPr>
        <p:spPr>
          <a:xfrm>
            <a:off x="5453697" y="7019201"/>
            <a:ext cx="33020" cy="19050"/>
          </a:xfrm>
          <a:custGeom>
            <a:avLst/>
            <a:gdLst/>
            <a:ahLst/>
            <a:cxnLst/>
            <a:rect l="l" t="t" r="r" b="b"/>
            <a:pathLst>
              <a:path w="33020" h="19050">
                <a:moveTo>
                  <a:pt x="32664" y="19037"/>
                </a:moveTo>
                <a:lnTo>
                  <a:pt x="0" y="19037"/>
                </a:lnTo>
                <a:lnTo>
                  <a:pt x="0" y="0"/>
                </a:lnTo>
                <a:lnTo>
                  <a:pt x="32664" y="0"/>
                </a:lnTo>
                <a:lnTo>
                  <a:pt x="32664" y="1903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6" name="object 656"/>
          <p:cNvSpPr/>
          <p:nvPr/>
        </p:nvSpPr>
        <p:spPr>
          <a:xfrm>
            <a:off x="5405958" y="7065023"/>
            <a:ext cx="33020" cy="19050"/>
          </a:xfrm>
          <a:custGeom>
            <a:avLst/>
            <a:gdLst/>
            <a:ahLst/>
            <a:cxnLst/>
            <a:rect l="l" t="t" r="r" b="b"/>
            <a:pathLst>
              <a:path w="33020" h="19050">
                <a:moveTo>
                  <a:pt x="32664" y="19037"/>
                </a:moveTo>
                <a:lnTo>
                  <a:pt x="0" y="19037"/>
                </a:lnTo>
                <a:lnTo>
                  <a:pt x="0" y="0"/>
                </a:lnTo>
                <a:lnTo>
                  <a:pt x="32664" y="0"/>
                </a:lnTo>
                <a:lnTo>
                  <a:pt x="32664" y="1903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7" name="object 657"/>
          <p:cNvSpPr/>
          <p:nvPr/>
        </p:nvSpPr>
        <p:spPr>
          <a:xfrm>
            <a:off x="5453697" y="7065023"/>
            <a:ext cx="33020" cy="19050"/>
          </a:xfrm>
          <a:custGeom>
            <a:avLst/>
            <a:gdLst/>
            <a:ahLst/>
            <a:cxnLst/>
            <a:rect l="l" t="t" r="r" b="b"/>
            <a:pathLst>
              <a:path w="33020" h="19050">
                <a:moveTo>
                  <a:pt x="32664" y="19037"/>
                </a:moveTo>
                <a:lnTo>
                  <a:pt x="0" y="19037"/>
                </a:lnTo>
                <a:lnTo>
                  <a:pt x="0" y="0"/>
                </a:lnTo>
                <a:lnTo>
                  <a:pt x="32664" y="0"/>
                </a:lnTo>
                <a:lnTo>
                  <a:pt x="32664" y="1903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8" name="object 658"/>
          <p:cNvSpPr/>
          <p:nvPr/>
        </p:nvSpPr>
        <p:spPr>
          <a:xfrm>
            <a:off x="5501449" y="7065023"/>
            <a:ext cx="33020" cy="19050"/>
          </a:xfrm>
          <a:custGeom>
            <a:avLst/>
            <a:gdLst/>
            <a:ahLst/>
            <a:cxnLst/>
            <a:rect l="l" t="t" r="r" b="b"/>
            <a:pathLst>
              <a:path w="33020" h="19050">
                <a:moveTo>
                  <a:pt x="32664" y="19037"/>
                </a:moveTo>
                <a:lnTo>
                  <a:pt x="0" y="19037"/>
                </a:lnTo>
                <a:lnTo>
                  <a:pt x="0" y="0"/>
                </a:lnTo>
                <a:lnTo>
                  <a:pt x="32664" y="0"/>
                </a:lnTo>
                <a:lnTo>
                  <a:pt x="32664" y="1903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9" name="object 659"/>
          <p:cNvSpPr/>
          <p:nvPr/>
        </p:nvSpPr>
        <p:spPr>
          <a:xfrm>
            <a:off x="5580913" y="6835914"/>
            <a:ext cx="33020" cy="19050"/>
          </a:xfrm>
          <a:custGeom>
            <a:avLst/>
            <a:gdLst/>
            <a:ahLst/>
            <a:cxnLst/>
            <a:rect l="l" t="t" r="r" b="b"/>
            <a:pathLst>
              <a:path w="33020" h="19050">
                <a:moveTo>
                  <a:pt x="32664" y="19024"/>
                </a:moveTo>
                <a:lnTo>
                  <a:pt x="0" y="19024"/>
                </a:lnTo>
                <a:lnTo>
                  <a:pt x="0" y="0"/>
                </a:lnTo>
                <a:lnTo>
                  <a:pt x="32664" y="0"/>
                </a:lnTo>
                <a:lnTo>
                  <a:pt x="32664" y="1902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0" name="object 660"/>
          <p:cNvSpPr/>
          <p:nvPr/>
        </p:nvSpPr>
        <p:spPr>
          <a:xfrm>
            <a:off x="5628652" y="6835914"/>
            <a:ext cx="33020" cy="19050"/>
          </a:xfrm>
          <a:custGeom>
            <a:avLst/>
            <a:gdLst/>
            <a:ahLst/>
            <a:cxnLst/>
            <a:rect l="l" t="t" r="r" b="b"/>
            <a:pathLst>
              <a:path w="33020" h="19050">
                <a:moveTo>
                  <a:pt x="32664" y="19024"/>
                </a:moveTo>
                <a:lnTo>
                  <a:pt x="0" y="19024"/>
                </a:lnTo>
                <a:lnTo>
                  <a:pt x="0" y="0"/>
                </a:lnTo>
                <a:lnTo>
                  <a:pt x="32664" y="0"/>
                </a:lnTo>
                <a:lnTo>
                  <a:pt x="32664" y="1902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1" name="object 661"/>
          <p:cNvSpPr/>
          <p:nvPr/>
        </p:nvSpPr>
        <p:spPr>
          <a:xfrm>
            <a:off x="5580913" y="6881736"/>
            <a:ext cx="33020" cy="19050"/>
          </a:xfrm>
          <a:custGeom>
            <a:avLst/>
            <a:gdLst/>
            <a:ahLst/>
            <a:cxnLst/>
            <a:rect l="l" t="t" r="r" b="b"/>
            <a:pathLst>
              <a:path w="33020" h="19050">
                <a:moveTo>
                  <a:pt x="32664" y="19024"/>
                </a:moveTo>
                <a:lnTo>
                  <a:pt x="0" y="19024"/>
                </a:lnTo>
                <a:lnTo>
                  <a:pt x="0" y="0"/>
                </a:lnTo>
                <a:lnTo>
                  <a:pt x="32664" y="0"/>
                </a:lnTo>
                <a:lnTo>
                  <a:pt x="32664" y="1902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2" name="object 662"/>
          <p:cNvSpPr/>
          <p:nvPr/>
        </p:nvSpPr>
        <p:spPr>
          <a:xfrm>
            <a:off x="5628652" y="6881736"/>
            <a:ext cx="33020" cy="19050"/>
          </a:xfrm>
          <a:custGeom>
            <a:avLst/>
            <a:gdLst/>
            <a:ahLst/>
            <a:cxnLst/>
            <a:rect l="l" t="t" r="r" b="b"/>
            <a:pathLst>
              <a:path w="33020" h="19050">
                <a:moveTo>
                  <a:pt x="32664" y="19024"/>
                </a:moveTo>
                <a:lnTo>
                  <a:pt x="0" y="19024"/>
                </a:lnTo>
                <a:lnTo>
                  <a:pt x="0" y="0"/>
                </a:lnTo>
                <a:lnTo>
                  <a:pt x="32664" y="0"/>
                </a:lnTo>
                <a:lnTo>
                  <a:pt x="32664" y="1902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3" name="object 663"/>
          <p:cNvSpPr/>
          <p:nvPr/>
        </p:nvSpPr>
        <p:spPr>
          <a:xfrm>
            <a:off x="5580913" y="6927557"/>
            <a:ext cx="33020" cy="19050"/>
          </a:xfrm>
          <a:custGeom>
            <a:avLst/>
            <a:gdLst/>
            <a:ahLst/>
            <a:cxnLst/>
            <a:rect l="l" t="t" r="r" b="b"/>
            <a:pathLst>
              <a:path w="33020" h="19050">
                <a:moveTo>
                  <a:pt x="32664" y="19024"/>
                </a:moveTo>
                <a:lnTo>
                  <a:pt x="0" y="19024"/>
                </a:lnTo>
                <a:lnTo>
                  <a:pt x="0" y="0"/>
                </a:lnTo>
                <a:lnTo>
                  <a:pt x="32664" y="0"/>
                </a:lnTo>
                <a:lnTo>
                  <a:pt x="32664" y="1902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4" name="object 664"/>
          <p:cNvSpPr/>
          <p:nvPr/>
        </p:nvSpPr>
        <p:spPr>
          <a:xfrm>
            <a:off x="5580913" y="6973392"/>
            <a:ext cx="33020" cy="19050"/>
          </a:xfrm>
          <a:custGeom>
            <a:avLst/>
            <a:gdLst/>
            <a:ahLst/>
            <a:cxnLst/>
            <a:rect l="l" t="t" r="r" b="b"/>
            <a:pathLst>
              <a:path w="33020" h="19050">
                <a:moveTo>
                  <a:pt x="32664" y="19024"/>
                </a:moveTo>
                <a:lnTo>
                  <a:pt x="0" y="19024"/>
                </a:lnTo>
                <a:lnTo>
                  <a:pt x="0" y="0"/>
                </a:lnTo>
                <a:lnTo>
                  <a:pt x="32664" y="0"/>
                </a:lnTo>
                <a:lnTo>
                  <a:pt x="32664" y="1902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5" name="object 665"/>
          <p:cNvSpPr/>
          <p:nvPr/>
        </p:nvSpPr>
        <p:spPr>
          <a:xfrm>
            <a:off x="5628652" y="6973392"/>
            <a:ext cx="33020" cy="19050"/>
          </a:xfrm>
          <a:custGeom>
            <a:avLst/>
            <a:gdLst/>
            <a:ahLst/>
            <a:cxnLst/>
            <a:rect l="l" t="t" r="r" b="b"/>
            <a:pathLst>
              <a:path w="33020" h="19050">
                <a:moveTo>
                  <a:pt x="32664" y="19024"/>
                </a:moveTo>
                <a:lnTo>
                  <a:pt x="0" y="19024"/>
                </a:lnTo>
                <a:lnTo>
                  <a:pt x="0" y="0"/>
                </a:lnTo>
                <a:lnTo>
                  <a:pt x="32664" y="0"/>
                </a:lnTo>
                <a:lnTo>
                  <a:pt x="32664" y="1902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6" name="object 666"/>
          <p:cNvSpPr/>
          <p:nvPr/>
        </p:nvSpPr>
        <p:spPr>
          <a:xfrm>
            <a:off x="5628652" y="7019201"/>
            <a:ext cx="33020" cy="19050"/>
          </a:xfrm>
          <a:custGeom>
            <a:avLst/>
            <a:gdLst/>
            <a:ahLst/>
            <a:cxnLst/>
            <a:rect l="l" t="t" r="r" b="b"/>
            <a:pathLst>
              <a:path w="33020" h="19050">
                <a:moveTo>
                  <a:pt x="32664" y="19037"/>
                </a:moveTo>
                <a:lnTo>
                  <a:pt x="0" y="19037"/>
                </a:lnTo>
                <a:lnTo>
                  <a:pt x="0" y="0"/>
                </a:lnTo>
                <a:lnTo>
                  <a:pt x="32664" y="0"/>
                </a:lnTo>
                <a:lnTo>
                  <a:pt x="32664" y="1903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7" name="object 667"/>
          <p:cNvSpPr/>
          <p:nvPr/>
        </p:nvSpPr>
        <p:spPr>
          <a:xfrm>
            <a:off x="5580913" y="7065023"/>
            <a:ext cx="33020" cy="19050"/>
          </a:xfrm>
          <a:custGeom>
            <a:avLst/>
            <a:gdLst/>
            <a:ahLst/>
            <a:cxnLst/>
            <a:rect l="l" t="t" r="r" b="b"/>
            <a:pathLst>
              <a:path w="33020" h="19050">
                <a:moveTo>
                  <a:pt x="32664" y="19037"/>
                </a:moveTo>
                <a:lnTo>
                  <a:pt x="0" y="19037"/>
                </a:lnTo>
                <a:lnTo>
                  <a:pt x="0" y="0"/>
                </a:lnTo>
                <a:lnTo>
                  <a:pt x="32664" y="0"/>
                </a:lnTo>
                <a:lnTo>
                  <a:pt x="32664" y="1903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8" name="object 668"/>
          <p:cNvSpPr/>
          <p:nvPr/>
        </p:nvSpPr>
        <p:spPr>
          <a:xfrm>
            <a:off x="5628652" y="7065023"/>
            <a:ext cx="33020" cy="19050"/>
          </a:xfrm>
          <a:custGeom>
            <a:avLst/>
            <a:gdLst/>
            <a:ahLst/>
            <a:cxnLst/>
            <a:rect l="l" t="t" r="r" b="b"/>
            <a:pathLst>
              <a:path w="33020" h="19050">
                <a:moveTo>
                  <a:pt x="32664" y="19037"/>
                </a:moveTo>
                <a:lnTo>
                  <a:pt x="0" y="19037"/>
                </a:lnTo>
                <a:lnTo>
                  <a:pt x="0" y="0"/>
                </a:lnTo>
                <a:lnTo>
                  <a:pt x="32664" y="0"/>
                </a:lnTo>
                <a:lnTo>
                  <a:pt x="32664" y="1903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9" name="object 669"/>
          <p:cNvSpPr/>
          <p:nvPr/>
        </p:nvSpPr>
        <p:spPr>
          <a:xfrm>
            <a:off x="5843676" y="6434061"/>
            <a:ext cx="62230" cy="10160"/>
          </a:xfrm>
          <a:custGeom>
            <a:avLst/>
            <a:gdLst/>
            <a:ahLst/>
            <a:cxnLst/>
            <a:rect l="l" t="t" r="r" b="b"/>
            <a:pathLst>
              <a:path w="62229" h="10160">
                <a:moveTo>
                  <a:pt x="0" y="10147"/>
                </a:moveTo>
                <a:lnTo>
                  <a:pt x="61912" y="10147"/>
                </a:lnTo>
                <a:lnTo>
                  <a:pt x="61912" y="0"/>
                </a:lnTo>
                <a:lnTo>
                  <a:pt x="0" y="0"/>
                </a:lnTo>
                <a:lnTo>
                  <a:pt x="0" y="1014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0" name="object 670"/>
          <p:cNvSpPr/>
          <p:nvPr/>
        </p:nvSpPr>
        <p:spPr>
          <a:xfrm>
            <a:off x="5924321" y="6434061"/>
            <a:ext cx="62230" cy="10160"/>
          </a:xfrm>
          <a:custGeom>
            <a:avLst/>
            <a:gdLst/>
            <a:ahLst/>
            <a:cxnLst/>
            <a:rect l="l" t="t" r="r" b="b"/>
            <a:pathLst>
              <a:path w="62229" h="10160">
                <a:moveTo>
                  <a:pt x="0" y="10147"/>
                </a:moveTo>
                <a:lnTo>
                  <a:pt x="61912" y="10147"/>
                </a:lnTo>
                <a:lnTo>
                  <a:pt x="61912" y="0"/>
                </a:lnTo>
                <a:lnTo>
                  <a:pt x="0" y="0"/>
                </a:lnTo>
                <a:lnTo>
                  <a:pt x="0" y="1014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1" name="object 671"/>
          <p:cNvSpPr/>
          <p:nvPr/>
        </p:nvSpPr>
        <p:spPr>
          <a:xfrm>
            <a:off x="5843676" y="6476695"/>
            <a:ext cx="62230" cy="10160"/>
          </a:xfrm>
          <a:custGeom>
            <a:avLst/>
            <a:gdLst/>
            <a:ahLst/>
            <a:cxnLst/>
            <a:rect l="l" t="t" r="r" b="b"/>
            <a:pathLst>
              <a:path w="62229" h="10160">
                <a:moveTo>
                  <a:pt x="0" y="10147"/>
                </a:moveTo>
                <a:lnTo>
                  <a:pt x="61912" y="10147"/>
                </a:lnTo>
                <a:lnTo>
                  <a:pt x="61912" y="0"/>
                </a:lnTo>
                <a:lnTo>
                  <a:pt x="0" y="0"/>
                </a:lnTo>
                <a:lnTo>
                  <a:pt x="0" y="1014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2" name="object 672"/>
          <p:cNvSpPr/>
          <p:nvPr/>
        </p:nvSpPr>
        <p:spPr>
          <a:xfrm>
            <a:off x="5924321" y="6476695"/>
            <a:ext cx="62230" cy="10160"/>
          </a:xfrm>
          <a:custGeom>
            <a:avLst/>
            <a:gdLst/>
            <a:ahLst/>
            <a:cxnLst/>
            <a:rect l="l" t="t" r="r" b="b"/>
            <a:pathLst>
              <a:path w="62229" h="10160">
                <a:moveTo>
                  <a:pt x="0" y="10147"/>
                </a:moveTo>
                <a:lnTo>
                  <a:pt x="61912" y="10147"/>
                </a:lnTo>
                <a:lnTo>
                  <a:pt x="61912" y="0"/>
                </a:lnTo>
                <a:lnTo>
                  <a:pt x="0" y="0"/>
                </a:lnTo>
                <a:lnTo>
                  <a:pt x="0" y="1014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3" name="object 673"/>
          <p:cNvSpPr/>
          <p:nvPr/>
        </p:nvSpPr>
        <p:spPr>
          <a:xfrm>
            <a:off x="5843676" y="6519329"/>
            <a:ext cx="62230" cy="10160"/>
          </a:xfrm>
          <a:custGeom>
            <a:avLst/>
            <a:gdLst/>
            <a:ahLst/>
            <a:cxnLst/>
            <a:rect l="l" t="t" r="r" b="b"/>
            <a:pathLst>
              <a:path w="62229" h="10159">
                <a:moveTo>
                  <a:pt x="0" y="10147"/>
                </a:moveTo>
                <a:lnTo>
                  <a:pt x="61912" y="10147"/>
                </a:lnTo>
                <a:lnTo>
                  <a:pt x="61912" y="0"/>
                </a:lnTo>
                <a:lnTo>
                  <a:pt x="0" y="0"/>
                </a:lnTo>
                <a:lnTo>
                  <a:pt x="0" y="1014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4" name="object 674"/>
          <p:cNvSpPr/>
          <p:nvPr/>
        </p:nvSpPr>
        <p:spPr>
          <a:xfrm>
            <a:off x="5924321" y="6519329"/>
            <a:ext cx="62230" cy="10160"/>
          </a:xfrm>
          <a:custGeom>
            <a:avLst/>
            <a:gdLst/>
            <a:ahLst/>
            <a:cxnLst/>
            <a:rect l="l" t="t" r="r" b="b"/>
            <a:pathLst>
              <a:path w="62229" h="10159">
                <a:moveTo>
                  <a:pt x="0" y="10147"/>
                </a:moveTo>
                <a:lnTo>
                  <a:pt x="61912" y="10147"/>
                </a:lnTo>
                <a:lnTo>
                  <a:pt x="61912" y="0"/>
                </a:lnTo>
                <a:lnTo>
                  <a:pt x="0" y="0"/>
                </a:lnTo>
                <a:lnTo>
                  <a:pt x="0" y="1014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5" name="object 675"/>
          <p:cNvSpPr/>
          <p:nvPr/>
        </p:nvSpPr>
        <p:spPr>
          <a:xfrm>
            <a:off x="5843676" y="6561963"/>
            <a:ext cx="62230" cy="10160"/>
          </a:xfrm>
          <a:custGeom>
            <a:avLst/>
            <a:gdLst/>
            <a:ahLst/>
            <a:cxnLst/>
            <a:rect l="l" t="t" r="r" b="b"/>
            <a:pathLst>
              <a:path w="62229" h="10159">
                <a:moveTo>
                  <a:pt x="0" y="10147"/>
                </a:moveTo>
                <a:lnTo>
                  <a:pt x="61912" y="10147"/>
                </a:lnTo>
                <a:lnTo>
                  <a:pt x="61912" y="0"/>
                </a:lnTo>
                <a:lnTo>
                  <a:pt x="0" y="0"/>
                </a:lnTo>
                <a:lnTo>
                  <a:pt x="0" y="1014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6" name="object 676"/>
          <p:cNvSpPr/>
          <p:nvPr/>
        </p:nvSpPr>
        <p:spPr>
          <a:xfrm>
            <a:off x="5924321" y="6561963"/>
            <a:ext cx="62230" cy="10160"/>
          </a:xfrm>
          <a:custGeom>
            <a:avLst/>
            <a:gdLst/>
            <a:ahLst/>
            <a:cxnLst/>
            <a:rect l="l" t="t" r="r" b="b"/>
            <a:pathLst>
              <a:path w="62229" h="10159">
                <a:moveTo>
                  <a:pt x="0" y="10147"/>
                </a:moveTo>
                <a:lnTo>
                  <a:pt x="61912" y="10147"/>
                </a:lnTo>
                <a:lnTo>
                  <a:pt x="61912" y="0"/>
                </a:lnTo>
                <a:lnTo>
                  <a:pt x="0" y="0"/>
                </a:lnTo>
                <a:lnTo>
                  <a:pt x="0" y="1014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7" name="object 677"/>
          <p:cNvSpPr/>
          <p:nvPr/>
        </p:nvSpPr>
        <p:spPr>
          <a:xfrm>
            <a:off x="5843676" y="6604609"/>
            <a:ext cx="62230" cy="10160"/>
          </a:xfrm>
          <a:custGeom>
            <a:avLst/>
            <a:gdLst/>
            <a:ahLst/>
            <a:cxnLst/>
            <a:rect l="l" t="t" r="r" b="b"/>
            <a:pathLst>
              <a:path w="62229" h="10159">
                <a:moveTo>
                  <a:pt x="0" y="10134"/>
                </a:moveTo>
                <a:lnTo>
                  <a:pt x="61912" y="10134"/>
                </a:lnTo>
                <a:lnTo>
                  <a:pt x="61912" y="0"/>
                </a:lnTo>
                <a:lnTo>
                  <a:pt x="0" y="0"/>
                </a:lnTo>
                <a:lnTo>
                  <a:pt x="0" y="101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8" name="object 678"/>
          <p:cNvSpPr/>
          <p:nvPr/>
        </p:nvSpPr>
        <p:spPr>
          <a:xfrm>
            <a:off x="5924321" y="6604609"/>
            <a:ext cx="62230" cy="10160"/>
          </a:xfrm>
          <a:custGeom>
            <a:avLst/>
            <a:gdLst/>
            <a:ahLst/>
            <a:cxnLst/>
            <a:rect l="l" t="t" r="r" b="b"/>
            <a:pathLst>
              <a:path w="62229" h="10159">
                <a:moveTo>
                  <a:pt x="0" y="10134"/>
                </a:moveTo>
                <a:lnTo>
                  <a:pt x="61912" y="10134"/>
                </a:lnTo>
                <a:lnTo>
                  <a:pt x="61912" y="0"/>
                </a:lnTo>
                <a:lnTo>
                  <a:pt x="0" y="0"/>
                </a:lnTo>
                <a:lnTo>
                  <a:pt x="0" y="101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9" name="object 679"/>
          <p:cNvSpPr/>
          <p:nvPr/>
        </p:nvSpPr>
        <p:spPr>
          <a:xfrm>
            <a:off x="5917120" y="6707949"/>
            <a:ext cx="0" cy="128905"/>
          </a:xfrm>
          <a:custGeom>
            <a:avLst/>
            <a:gdLst/>
            <a:ahLst/>
            <a:cxnLst/>
            <a:rect l="l" t="t" r="r" b="b"/>
            <a:pathLst>
              <a:path h="128904">
                <a:moveTo>
                  <a:pt x="0" y="0"/>
                </a:moveTo>
                <a:lnTo>
                  <a:pt x="0" y="128790"/>
                </a:lnTo>
              </a:path>
            </a:pathLst>
          </a:custGeom>
          <a:ln w="2303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0" name="object 680"/>
          <p:cNvSpPr/>
          <p:nvPr/>
        </p:nvSpPr>
        <p:spPr>
          <a:xfrm>
            <a:off x="5917120" y="6863168"/>
            <a:ext cx="0" cy="128905"/>
          </a:xfrm>
          <a:custGeom>
            <a:avLst/>
            <a:gdLst/>
            <a:ahLst/>
            <a:cxnLst/>
            <a:rect l="l" t="t" r="r" b="b"/>
            <a:pathLst>
              <a:path h="128904">
                <a:moveTo>
                  <a:pt x="0" y="0"/>
                </a:moveTo>
                <a:lnTo>
                  <a:pt x="0" y="128790"/>
                </a:lnTo>
              </a:path>
            </a:pathLst>
          </a:custGeom>
          <a:ln w="2303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1" name="object 681"/>
          <p:cNvSpPr/>
          <p:nvPr/>
        </p:nvSpPr>
        <p:spPr>
          <a:xfrm>
            <a:off x="5917120" y="7018375"/>
            <a:ext cx="0" cy="128905"/>
          </a:xfrm>
          <a:custGeom>
            <a:avLst/>
            <a:gdLst/>
            <a:ahLst/>
            <a:cxnLst/>
            <a:rect l="l" t="t" r="r" b="b"/>
            <a:pathLst>
              <a:path h="128904">
                <a:moveTo>
                  <a:pt x="0" y="0"/>
                </a:moveTo>
                <a:lnTo>
                  <a:pt x="0" y="128790"/>
                </a:lnTo>
              </a:path>
            </a:pathLst>
          </a:custGeom>
          <a:ln w="2303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2" name="object 682"/>
          <p:cNvSpPr/>
          <p:nvPr/>
        </p:nvSpPr>
        <p:spPr>
          <a:xfrm>
            <a:off x="5986227" y="6718465"/>
            <a:ext cx="0" cy="495934"/>
          </a:xfrm>
          <a:custGeom>
            <a:avLst/>
            <a:gdLst/>
            <a:ahLst/>
            <a:cxnLst/>
            <a:rect l="l" t="t" r="r" b="b"/>
            <a:pathLst>
              <a:path h="495934">
                <a:moveTo>
                  <a:pt x="0" y="0"/>
                </a:moveTo>
                <a:lnTo>
                  <a:pt x="0" y="495325"/>
                </a:lnTo>
              </a:path>
            </a:pathLst>
          </a:custGeom>
          <a:ln w="1555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3" name="object 683"/>
          <p:cNvSpPr/>
          <p:nvPr/>
        </p:nvSpPr>
        <p:spPr>
          <a:xfrm>
            <a:off x="6027985" y="6653110"/>
            <a:ext cx="0" cy="495934"/>
          </a:xfrm>
          <a:custGeom>
            <a:avLst/>
            <a:gdLst/>
            <a:ahLst/>
            <a:cxnLst/>
            <a:rect l="l" t="t" r="r" b="b"/>
            <a:pathLst>
              <a:path h="495934">
                <a:moveTo>
                  <a:pt x="0" y="0"/>
                </a:moveTo>
                <a:lnTo>
                  <a:pt x="0" y="495312"/>
                </a:lnTo>
              </a:path>
            </a:pathLst>
          </a:custGeom>
          <a:ln w="1555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4" name="object 684"/>
          <p:cNvSpPr/>
          <p:nvPr/>
        </p:nvSpPr>
        <p:spPr>
          <a:xfrm>
            <a:off x="6075495" y="6683527"/>
            <a:ext cx="0" cy="381635"/>
          </a:xfrm>
          <a:custGeom>
            <a:avLst/>
            <a:gdLst/>
            <a:ahLst/>
            <a:cxnLst/>
            <a:rect l="l" t="t" r="r" b="b"/>
            <a:pathLst>
              <a:path h="381634">
                <a:moveTo>
                  <a:pt x="0" y="0"/>
                </a:moveTo>
                <a:lnTo>
                  <a:pt x="0" y="381508"/>
                </a:lnTo>
              </a:path>
            </a:pathLst>
          </a:custGeom>
          <a:ln w="1555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5" name="object 685"/>
          <p:cNvSpPr/>
          <p:nvPr/>
        </p:nvSpPr>
        <p:spPr>
          <a:xfrm>
            <a:off x="6123019" y="6683527"/>
            <a:ext cx="0" cy="308610"/>
          </a:xfrm>
          <a:custGeom>
            <a:avLst/>
            <a:gdLst/>
            <a:ahLst/>
            <a:cxnLst/>
            <a:rect l="l" t="t" r="r" b="b"/>
            <a:pathLst>
              <a:path h="308609">
                <a:moveTo>
                  <a:pt x="0" y="0"/>
                </a:moveTo>
                <a:lnTo>
                  <a:pt x="0" y="308432"/>
                </a:lnTo>
              </a:path>
            </a:pathLst>
          </a:custGeom>
          <a:ln w="1555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6" name="object 686"/>
          <p:cNvSpPr/>
          <p:nvPr/>
        </p:nvSpPr>
        <p:spPr>
          <a:xfrm>
            <a:off x="6170529" y="6683527"/>
            <a:ext cx="0" cy="206375"/>
          </a:xfrm>
          <a:custGeom>
            <a:avLst/>
            <a:gdLst/>
            <a:ahLst/>
            <a:cxnLst/>
            <a:rect l="l" t="t" r="r" b="b"/>
            <a:pathLst>
              <a:path h="206375">
                <a:moveTo>
                  <a:pt x="0" y="0"/>
                </a:moveTo>
                <a:lnTo>
                  <a:pt x="0" y="205994"/>
                </a:lnTo>
              </a:path>
            </a:pathLst>
          </a:custGeom>
          <a:ln w="1555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7" name="object 687"/>
          <p:cNvSpPr/>
          <p:nvPr/>
        </p:nvSpPr>
        <p:spPr>
          <a:xfrm>
            <a:off x="6218053" y="6683527"/>
            <a:ext cx="0" cy="375285"/>
          </a:xfrm>
          <a:custGeom>
            <a:avLst/>
            <a:gdLst/>
            <a:ahLst/>
            <a:cxnLst/>
            <a:rect l="l" t="t" r="r" b="b"/>
            <a:pathLst>
              <a:path h="375284">
                <a:moveTo>
                  <a:pt x="0" y="0"/>
                </a:moveTo>
                <a:lnTo>
                  <a:pt x="0" y="374751"/>
                </a:lnTo>
              </a:path>
            </a:pathLst>
          </a:custGeom>
          <a:ln w="1555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8" name="object 688"/>
          <p:cNvSpPr/>
          <p:nvPr/>
        </p:nvSpPr>
        <p:spPr>
          <a:xfrm>
            <a:off x="6265564" y="6705510"/>
            <a:ext cx="0" cy="429259"/>
          </a:xfrm>
          <a:custGeom>
            <a:avLst/>
            <a:gdLst/>
            <a:ahLst/>
            <a:cxnLst/>
            <a:rect l="l" t="t" r="r" b="b"/>
            <a:pathLst>
              <a:path h="429259">
                <a:moveTo>
                  <a:pt x="0" y="0"/>
                </a:moveTo>
                <a:lnTo>
                  <a:pt x="0" y="428866"/>
                </a:lnTo>
              </a:path>
            </a:pathLst>
          </a:custGeom>
          <a:ln w="1555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9" name="object 689"/>
          <p:cNvSpPr/>
          <p:nvPr/>
        </p:nvSpPr>
        <p:spPr>
          <a:xfrm>
            <a:off x="6300127" y="7290092"/>
            <a:ext cx="13335" cy="29209"/>
          </a:xfrm>
          <a:custGeom>
            <a:avLst/>
            <a:gdLst/>
            <a:ahLst/>
            <a:cxnLst/>
            <a:rect l="l" t="t" r="r" b="b"/>
            <a:pathLst>
              <a:path w="13335" h="29209">
                <a:moveTo>
                  <a:pt x="12953" y="28803"/>
                </a:moveTo>
                <a:lnTo>
                  <a:pt x="0" y="28803"/>
                </a:lnTo>
                <a:lnTo>
                  <a:pt x="0" y="0"/>
                </a:lnTo>
                <a:lnTo>
                  <a:pt x="12953" y="0"/>
                </a:lnTo>
                <a:lnTo>
                  <a:pt x="12953" y="28803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0" name="object 690"/>
          <p:cNvSpPr/>
          <p:nvPr/>
        </p:nvSpPr>
        <p:spPr>
          <a:xfrm>
            <a:off x="6333248" y="7290092"/>
            <a:ext cx="13335" cy="29209"/>
          </a:xfrm>
          <a:custGeom>
            <a:avLst/>
            <a:gdLst/>
            <a:ahLst/>
            <a:cxnLst/>
            <a:rect l="l" t="t" r="r" b="b"/>
            <a:pathLst>
              <a:path w="13335" h="29209">
                <a:moveTo>
                  <a:pt x="12953" y="28803"/>
                </a:moveTo>
                <a:lnTo>
                  <a:pt x="0" y="28803"/>
                </a:lnTo>
                <a:lnTo>
                  <a:pt x="0" y="0"/>
                </a:lnTo>
                <a:lnTo>
                  <a:pt x="12953" y="0"/>
                </a:lnTo>
                <a:lnTo>
                  <a:pt x="12953" y="28803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1" name="object 691"/>
          <p:cNvSpPr/>
          <p:nvPr/>
        </p:nvSpPr>
        <p:spPr>
          <a:xfrm>
            <a:off x="6366357" y="7290092"/>
            <a:ext cx="13335" cy="29209"/>
          </a:xfrm>
          <a:custGeom>
            <a:avLst/>
            <a:gdLst/>
            <a:ahLst/>
            <a:cxnLst/>
            <a:rect l="l" t="t" r="r" b="b"/>
            <a:pathLst>
              <a:path w="13335" h="29209">
                <a:moveTo>
                  <a:pt x="12953" y="28803"/>
                </a:moveTo>
                <a:lnTo>
                  <a:pt x="0" y="28803"/>
                </a:lnTo>
                <a:lnTo>
                  <a:pt x="0" y="0"/>
                </a:lnTo>
                <a:lnTo>
                  <a:pt x="12953" y="0"/>
                </a:lnTo>
                <a:lnTo>
                  <a:pt x="12953" y="28803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2" name="object 692"/>
          <p:cNvSpPr/>
          <p:nvPr/>
        </p:nvSpPr>
        <p:spPr>
          <a:xfrm>
            <a:off x="6399479" y="7290092"/>
            <a:ext cx="13335" cy="29209"/>
          </a:xfrm>
          <a:custGeom>
            <a:avLst/>
            <a:gdLst/>
            <a:ahLst/>
            <a:cxnLst/>
            <a:rect l="l" t="t" r="r" b="b"/>
            <a:pathLst>
              <a:path w="13335" h="29209">
                <a:moveTo>
                  <a:pt x="12953" y="28803"/>
                </a:moveTo>
                <a:lnTo>
                  <a:pt x="0" y="28803"/>
                </a:lnTo>
                <a:lnTo>
                  <a:pt x="0" y="0"/>
                </a:lnTo>
                <a:lnTo>
                  <a:pt x="12953" y="0"/>
                </a:lnTo>
                <a:lnTo>
                  <a:pt x="12953" y="28803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3" name="object 693"/>
          <p:cNvSpPr/>
          <p:nvPr/>
        </p:nvSpPr>
        <p:spPr>
          <a:xfrm>
            <a:off x="6432600" y="7290092"/>
            <a:ext cx="13335" cy="29209"/>
          </a:xfrm>
          <a:custGeom>
            <a:avLst/>
            <a:gdLst/>
            <a:ahLst/>
            <a:cxnLst/>
            <a:rect l="l" t="t" r="r" b="b"/>
            <a:pathLst>
              <a:path w="13335" h="29209">
                <a:moveTo>
                  <a:pt x="12953" y="28803"/>
                </a:moveTo>
                <a:lnTo>
                  <a:pt x="0" y="28803"/>
                </a:lnTo>
                <a:lnTo>
                  <a:pt x="0" y="0"/>
                </a:lnTo>
                <a:lnTo>
                  <a:pt x="12953" y="0"/>
                </a:lnTo>
                <a:lnTo>
                  <a:pt x="12953" y="28803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4" name="object 694"/>
          <p:cNvSpPr/>
          <p:nvPr/>
        </p:nvSpPr>
        <p:spPr>
          <a:xfrm>
            <a:off x="6465709" y="7290092"/>
            <a:ext cx="13335" cy="29209"/>
          </a:xfrm>
          <a:custGeom>
            <a:avLst/>
            <a:gdLst/>
            <a:ahLst/>
            <a:cxnLst/>
            <a:rect l="l" t="t" r="r" b="b"/>
            <a:pathLst>
              <a:path w="13335" h="29209">
                <a:moveTo>
                  <a:pt x="12953" y="28803"/>
                </a:moveTo>
                <a:lnTo>
                  <a:pt x="0" y="28803"/>
                </a:lnTo>
                <a:lnTo>
                  <a:pt x="0" y="0"/>
                </a:lnTo>
                <a:lnTo>
                  <a:pt x="12953" y="0"/>
                </a:lnTo>
                <a:lnTo>
                  <a:pt x="12953" y="28803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5" name="object 695"/>
          <p:cNvSpPr/>
          <p:nvPr/>
        </p:nvSpPr>
        <p:spPr>
          <a:xfrm>
            <a:off x="6498831" y="7290092"/>
            <a:ext cx="13335" cy="29209"/>
          </a:xfrm>
          <a:custGeom>
            <a:avLst/>
            <a:gdLst/>
            <a:ahLst/>
            <a:cxnLst/>
            <a:rect l="l" t="t" r="r" b="b"/>
            <a:pathLst>
              <a:path w="13334" h="29209">
                <a:moveTo>
                  <a:pt x="12953" y="28803"/>
                </a:moveTo>
                <a:lnTo>
                  <a:pt x="0" y="28803"/>
                </a:lnTo>
                <a:lnTo>
                  <a:pt x="0" y="0"/>
                </a:lnTo>
                <a:lnTo>
                  <a:pt x="12953" y="0"/>
                </a:lnTo>
                <a:lnTo>
                  <a:pt x="12953" y="28803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6" name="object 696"/>
          <p:cNvSpPr/>
          <p:nvPr/>
        </p:nvSpPr>
        <p:spPr>
          <a:xfrm>
            <a:off x="6531953" y="7290092"/>
            <a:ext cx="13335" cy="29209"/>
          </a:xfrm>
          <a:custGeom>
            <a:avLst/>
            <a:gdLst/>
            <a:ahLst/>
            <a:cxnLst/>
            <a:rect l="l" t="t" r="r" b="b"/>
            <a:pathLst>
              <a:path w="13334" h="29209">
                <a:moveTo>
                  <a:pt x="12953" y="28803"/>
                </a:moveTo>
                <a:lnTo>
                  <a:pt x="0" y="28803"/>
                </a:lnTo>
                <a:lnTo>
                  <a:pt x="0" y="0"/>
                </a:lnTo>
                <a:lnTo>
                  <a:pt x="12953" y="0"/>
                </a:lnTo>
                <a:lnTo>
                  <a:pt x="12953" y="28803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7" name="object 697"/>
          <p:cNvSpPr/>
          <p:nvPr/>
        </p:nvSpPr>
        <p:spPr>
          <a:xfrm>
            <a:off x="6300127" y="7333297"/>
            <a:ext cx="13335" cy="46990"/>
          </a:xfrm>
          <a:custGeom>
            <a:avLst/>
            <a:gdLst/>
            <a:ahLst/>
            <a:cxnLst/>
            <a:rect l="l" t="t" r="r" b="b"/>
            <a:pathLst>
              <a:path w="13335" h="46990">
                <a:moveTo>
                  <a:pt x="0" y="46710"/>
                </a:moveTo>
                <a:lnTo>
                  <a:pt x="12966" y="46710"/>
                </a:lnTo>
                <a:lnTo>
                  <a:pt x="12966" y="0"/>
                </a:lnTo>
                <a:lnTo>
                  <a:pt x="0" y="0"/>
                </a:lnTo>
                <a:lnTo>
                  <a:pt x="0" y="4671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8" name="object 698"/>
          <p:cNvSpPr/>
          <p:nvPr/>
        </p:nvSpPr>
        <p:spPr>
          <a:xfrm>
            <a:off x="6333235" y="7333297"/>
            <a:ext cx="13335" cy="46990"/>
          </a:xfrm>
          <a:custGeom>
            <a:avLst/>
            <a:gdLst/>
            <a:ahLst/>
            <a:cxnLst/>
            <a:rect l="l" t="t" r="r" b="b"/>
            <a:pathLst>
              <a:path w="13335" h="46990">
                <a:moveTo>
                  <a:pt x="0" y="46710"/>
                </a:moveTo>
                <a:lnTo>
                  <a:pt x="12966" y="46710"/>
                </a:lnTo>
                <a:lnTo>
                  <a:pt x="12966" y="0"/>
                </a:lnTo>
                <a:lnTo>
                  <a:pt x="0" y="0"/>
                </a:lnTo>
                <a:lnTo>
                  <a:pt x="0" y="4671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9" name="object 699"/>
          <p:cNvSpPr/>
          <p:nvPr/>
        </p:nvSpPr>
        <p:spPr>
          <a:xfrm>
            <a:off x="6366357" y="7333297"/>
            <a:ext cx="13335" cy="46990"/>
          </a:xfrm>
          <a:custGeom>
            <a:avLst/>
            <a:gdLst/>
            <a:ahLst/>
            <a:cxnLst/>
            <a:rect l="l" t="t" r="r" b="b"/>
            <a:pathLst>
              <a:path w="13335" h="46990">
                <a:moveTo>
                  <a:pt x="0" y="46710"/>
                </a:moveTo>
                <a:lnTo>
                  <a:pt x="12953" y="46710"/>
                </a:lnTo>
                <a:lnTo>
                  <a:pt x="12953" y="0"/>
                </a:lnTo>
                <a:lnTo>
                  <a:pt x="0" y="0"/>
                </a:lnTo>
                <a:lnTo>
                  <a:pt x="0" y="4671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0" name="object 700"/>
          <p:cNvSpPr/>
          <p:nvPr/>
        </p:nvSpPr>
        <p:spPr>
          <a:xfrm>
            <a:off x="6399479" y="7333297"/>
            <a:ext cx="13335" cy="46990"/>
          </a:xfrm>
          <a:custGeom>
            <a:avLst/>
            <a:gdLst/>
            <a:ahLst/>
            <a:cxnLst/>
            <a:rect l="l" t="t" r="r" b="b"/>
            <a:pathLst>
              <a:path w="13335" h="46990">
                <a:moveTo>
                  <a:pt x="0" y="46710"/>
                </a:moveTo>
                <a:lnTo>
                  <a:pt x="12966" y="46710"/>
                </a:lnTo>
                <a:lnTo>
                  <a:pt x="12966" y="0"/>
                </a:lnTo>
                <a:lnTo>
                  <a:pt x="0" y="0"/>
                </a:lnTo>
                <a:lnTo>
                  <a:pt x="0" y="4671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1" name="object 701"/>
          <p:cNvSpPr/>
          <p:nvPr/>
        </p:nvSpPr>
        <p:spPr>
          <a:xfrm>
            <a:off x="6432587" y="7333297"/>
            <a:ext cx="13335" cy="46990"/>
          </a:xfrm>
          <a:custGeom>
            <a:avLst/>
            <a:gdLst/>
            <a:ahLst/>
            <a:cxnLst/>
            <a:rect l="l" t="t" r="r" b="b"/>
            <a:pathLst>
              <a:path w="13335" h="46990">
                <a:moveTo>
                  <a:pt x="0" y="46710"/>
                </a:moveTo>
                <a:lnTo>
                  <a:pt x="12966" y="46710"/>
                </a:lnTo>
                <a:lnTo>
                  <a:pt x="12966" y="0"/>
                </a:lnTo>
                <a:lnTo>
                  <a:pt x="0" y="0"/>
                </a:lnTo>
                <a:lnTo>
                  <a:pt x="0" y="4671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2" name="object 702"/>
          <p:cNvSpPr/>
          <p:nvPr/>
        </p:nvSpPr>
        <p:spPr>
          <a:xfrm>
            <a:off x="6465709" y="7333297"/>
            <a:ext cx="13335" cy="46990"/>
          </a:xfrm>
          <a:custGeom>
            <a:avLst/>
            <a:gdLst/>
            <a:ahLst/>
            <a:cxnLst/>
            <a:rect l="l" t="t" r="r" b="b"/>
            <a:pathLst>
              <a:path w="13335" h="46990">
                <a:moveTo>
                  <a:pt x="0" y="46710"/>
                </a:moveTo>
                <a:lnTo>
                  <a:pt x="12966" y="46710"/>
                </a:lnTo>
                <a:lnTo>
                  <a:pt x="12966" y="0"/>
                </a:lnTo>
                <a:lnTo>
                  <a:pt x="0" y="0"/>
                </a:lnTo>
                <a:lnTo>
                  <a:pt x="0" y="4671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3" name="object 703"/>
          <p:cNvSpPr/>
          <p:nvPr/>
        </p:nvSpPr>
        <p:spPr>
          <a:xfrm>
            <a:off x="6498818" y="7333297"/>
            <a:ext cx="13335" cy="46990"/>
          </a:xfrm>
          <a:custGeom>
            <a:avLst/>
            <a:gdLst/>
            <a:ahLst/>
            <a:cxnLst/>
            <a:rect l="l" t="t" r="r" b="b"/>
            <a:pathLst>
              <a:path w="13334" h="46990">
                <a:moveTo>
                  <a:pt x="0" y="46710"/>
                </a:moveTo>
                <a:lnTo>
                  <a:pt x="12966" y="46710"/>
                </a:lnTo>
                <a:lnTo>
                  <a:pt x="12966" y="0"/>
                </a:lnTo>
                <a:lnTo>
                  <a:pt x="0" y="0"/>
                </a:lnTo>
                <a:lnTo>
                  <a:pt x="0" y="4671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4" name="object 704"/>
          <p:cNvSpPr/>
          <p:nvPr/>
        </p:nvSpPr>
        <p:spPr>
          <a:xfrm>
            <a:off x="6531953" y="7333297"/>
            <a:ext cx="13335" cy="46990"/>
          </a:xfrm>
          <a:custGeom>
            <a:avLst/>
            <a:gdLst/>
            <a:ahLst/>
            <a:cxnLst/>
            <a:rect l="l" t="t" r="r" b="b"/>
            <a:pathLst>
              <a:path w="13334" h="46990">
                <a:moveTo>
                  <a:pt x="0" y="46710"/>
                </a:moveTo>
                <a:lnTo>
                  <a:pt x="12953" y="46710"/>
                </a:lnTo>
                <a:lnTo>
                  <a:pt x="12953" y="0"/>
                </a:lnTo>
                <a:lnTo>
                  <a:pt x="0" y="0"/>
                </a:lnTo>
                <a:lnTo>
                  <a:pt x="0" y="4671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5" name="object 705"/>
          <p:cNvSpPr/>
          <p:nvPr/>
        </p:nvSpPr>
        <p:spPr>
          <a:xfrm>
            <a:off x="6644258" y="6394500"/>
            <a:ext cx="54610" cy="12065"/>
          </a:xfrm>
          <a:custGeom>
            <a:avLst/>
            <a:gdLst/>
            <a:ahLst/>
            <a:cxnLst/>
            <a:rect l="l" t="t" r="r" b="b"/>
            <a:pathLst>
              <a:path w="54609" h="12064">
                <a:moveTo>
                  <a:pt x="0" y="11518"/>
                </a:moveTo>
                <a:lnTo>
                  <a:pt x="54546" y="11518"/>
                </a:lnTo>
                <a:lnTo>
                  <a:pt x="54546" y="0"/>
                </a:lnTo>
                <a:lnTo>
                  <a:pt x="0" y="0"/>
                </a:lnTo>
                <a:lnTo>
                  <a:pt x="0" y="11518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6" name="object 706"/>
          <p:cNvSpPr/>
          <p:nvPr/>
        </p:nvSpPr>
        <p:spPr>
          <a:xfrm>
            <a:off x="6714375" y="6394500"/>
            <a:ext cx="54610" cy="12065"/>
          </a:xfrm>
          <a:custGeom>
            <a:avLst/>
            <a:gdLst/>
            <a:ahLst/>
            <a:cxnLst/>
            <a:rect l="l" t="t" r="r" b="b"/>
            <a:pathLst>
              <a:path w="54609" h="12064">
                <a:moveTo>
                  <a:pt x="0" y="11518"/>
                </a:moveTo>
                <a:lnTo>
                  <a:pt x="54546" y="11518"/>
                </a:lnTo>
                <a:lnTo>
                  <a:pt x="54546" y="0"/>
                </a:lnTo>
                <a:lnTo>
                  <a:pt x="0" y="0"/>
                </a:lnTo>
                <a:lnTo>
                  <a:pt x="0" y="11518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7" name="object 707"/>
          <p:cNvSpPr/>
          <p:nvPr/>
        </p:nvSpPr>
        <p:spPr>
          <a:xfrm>
            <a:off x="6784517" y="6394500"/>
            <a:ext cx="54610" cy="12065"/>
          </a:xfrm>
          <a:custGeom>
            <a:avLst/>
            <a:gdLst/>
            <a:ahLst/>
            <a:cxnLst/>
            <a:rect l="l" t="t" r="r" b="b"/>
            <a:pathLst>
              <a:path w="54609" h="12064">
                <a:moveTo>
                  <a:pt x="0" y="11518"/>
                </a:moveTo>
                <a:lnTo>
                  <a:pt x="54546" y="11518"/>
                </a:lnTo>
                <a:lnTo>
                  <a:pt x="54546" y="0"/>
                </a:lnTo>
                <a:lnTo>
                  <a:pt x="0" y="0"/>
                </a:lnTo>
                <a:lnTo>
                  <a:pt x="0" y="11518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8" name="object 708"/>
          <p:cNvSpPr/>
          <p:nvPr/>
        </p:nvSpPr>
        <p:spPr>
          <a:xfrm>
            <a:off x="6854634" y="6394500"/>
            <a:ext cx="54610" cy="12065"/>
          </a:xfrm>
          <a:custGeom>
            <a:avLst/>
            <a:gdLst/>
            <a:ahLst/>
            <a:cxnLst/>
            <a:rect l="l" t="t" r="r" b="b"/>
            <a:pathLst>
              <a:path w="54609" h="12064">
                <a:moveTo>
                  <a:pt x="0" y="11518"/>
                </a:moveTo>
                <a:lnTo>
                  <a:pt x="54559" y="11518"/>
                </a:lnTo>
                <a:lnTo>
                  <a:pt x="54559" y="0"/>
                </a:lnTo>
                <a:lnTo>
                  <a:pt x="0" y="0"/>
                </a:lnTo>
                <a:lnTo>
                  <a:pt x="0" y="11518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9" name="object 709"/>
          <p:cNvSpPr/>
          <p:nvPr/>
        </p:nvSpPr>
        <p:spPr>
          <a:xfrm>
            <a:off x="6714375" y="6433375"/>
            <a:ext cx="54610" cy="6985"/>
          </a:xfrm>
          <a:custGeom>
            <a:avLst/>
            <a:gdLst/>
            <a:ahLst/>
            <a:cxnLst/>
            <a:rect l="l" t="t" r="r" b="b"/>
            <a:pathLst>
              <a:path w="54609" h="6985">
                <a:moveTo>
                  <a:pt x="0" y="6972"/>
                </a:moveTo>
                <a:lnTo>
                  <a:pt x="54546" y="6972"/>
                </a:lnTo>
                <a:lnTo>
                  <a:pt x="54546" y="0"/>
                </a:lnTo>
                <a:lnTo>
                  <a:pt x="0" y="0"/>
                </a:lnTo>
                <a:lnTo>
                  <a:pt x="0" y="6972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0" name="object 710"/>
          <p:cNvSpPr/>
          <p:nvPr/>
        </p:nvSpPr>
        <p:spPr>
          <a:xfrm>
            <a:off x="6784517" y="6433375"/>
            <a:ext cx="54610" cy="6985"/>
          </a:xfrm>
          <a:custGeom>
            <a:avLst/>
            <a:gdLst/>
            <a:ahLst/>
            <a:cxnLst/>
            <a:rect l="l" t="t" r="r" b="b"/>
            <a:pathLst>
              <a:path w="54609" h="6985">
                <a:moveTo>
                  <a:pt x="0" y="6972"/>
                </a:moveTo>
                <a:lnTo>
                  <a:pt x="54546" y="6972"/>
                </a:lnTo>
                <a:lnTo>
                  <a:pt x="54546" y="0"/>
                </a:lnTo>
                <a:lnTo>
                  <a:pt x="0" y="0"/>
                </a:lnTo>
                <a:lnTo>
                  <a:pt x="0" y="6972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1" name="object 711"/>
          <p:cNvSpPr/>
          <p:nvPr/>
        </p:nvSpPr>
        <p:spPr>
          <a:xfrm>
            <a:off x="6854634" y="6433375"/>
            <a:ext cx="54610" cy="6985"/>
          </a:xfrm>
          <a:custGeom>
            <a:avLst/>
            <a:gdLst/>
            <a:ahLst/>
            <a:cxnLst/>
            <a:rect l="l" t="t" r="r" b="b"/>
            <a:pathLst>
              <a:path w="54609" h="6985">
                <a:moveTo>
                  <a:pt x="0" y="6972"/>
                </a:moveTo>
                <a:lnTo>
                  <a:pt x="54559" y="6972"/>
                </a:lnTo>
                <a:lnTo>
                  <a:pt x="54559" y="0"/>
                </a:lnTo>
                <a:lnTo>
                  <a:pt x="0" y="0"/>
                </a:lnTo>
                <a:lnTo>
                  <a:pt x="0" y="6972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2" name="object 712"/>
          <p:cNvSpPr/>
          <p:nvPr/>
        </p:nvSpPr>
        <p:spPr>
          <a:xfrm>
            <a:off x="6714375" y="6705498"/>
            <a:ext cx="54610" cy="12065"/>
          </a:xfrm>
          <a:custGeom>
            <a:avLst/>
            <a:gdLst/>
            <a:ahLst/>
            <a:cxnLst/>
            <a:rect l="l" t="t" r="r" b="b"/>
            <a:pathLst>
              <a:path w="54609" h="12065">
                <a:moveTo>
                  <a:pt x="0" y="11518"/>
                </a:moveTo>
                <a:lnTo>
                  <a:pt x="54546" y="11518"/>
                </a:lnTo>
                <a:lnTo>
                  <a:pt x="54546" y="0"/>
                </a:lnTo>
                <a:lnTo>
                  <a:pt x="0" y="0"/>
                </a:lnTo>
                <a:lnTo>
                  <a:pt x="0" y="11518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3" name="object 713"/>
          <p:cNvSpPr/>
          <p:nvPr/>
        </p:nvSpPr>
        <p:spPr>
          <a:xfrm>
            <a:off x="6784517" y="6705498"/>
            <a:ext cx="54610" cy="12065"/>
          </a:xfrm>
          <a:custGeom>
            <a:avLst/>
            <a:gdLst/>
            <a:ahLst/>
            <a:cxnLst/>
            <a:rect l="l" t="t" r="r" b="b"/>
            <a:pathLst>
              <a:path w="54609" h="12065">
                <a:moveTo>
                  <a:pt x="0" y="11518"/>
                </a:moveTo>
                <a:lnTo>
                  <a:pt x="54546" y="11518"/>
                </a:lnTo>
                <a:lnTo>
                  <a:pt x="54546" y="0"/>
                </a:lnTo>
                <a:lnTo>
                  <a:pt x="0" y="0"/>
                </a:lnTo>
                <a:lnTo>
                  <a:pt x="0" y="11518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4" name="object 714"/>
          <p:cNvSpPr/>
          <p:nvPr/>
        </p:nvSpPr>
        <p:spPr>
          <a:xfrm>
            <a:off x="6854634" y="6705498"/>
            <a:ext cx="54610" cy="12065"/>
          </a:xfrm>
          <a:custGeom>
            <a:avLst/>
            <a:gdLst/>
            <a:ahLst/>
            <a:cxnLst/>
            <a:rect l="l" t="t" r="r" b="b"/>
            <a:pathLst>
              <a:path w="54609" h="12065">
                <a:moveTo>
                  <a:pt x="0" y="11518"/>
                </a:moveTo>
                <a:lnTo>
                  <a:pt x="54559" y="11518"/>
                </a:lnTo>
                <a:lnTo>
                  <a:pt x="54559" y="0"/>
                </a:lnTo>
                <a:lnTo>
                  <a:pt x="0" y="0"/>
                </a:lnTo>
                <a:lnTo>
                  <a:pt x="0" y="11518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5" name="object 715"/>
          <p:cNvSpPr/>
          <p:nvPr/>
        </p:nvSpPr>
        <p:spPr>
          <a:xfrm>
            <a:off x="6644258" y="6744372"/>
            <a:ext cx="54610" cy="12065"/>
          </a:xfrm>
          <a:custGeom>
            <a:avLst/>
            <a:gdLst/>
            <a:ahLst/>
            <a:cxnLst/>
            <a:rect l="l" t="t" r="r" b="b"/>
            <a:pathLst>
              <a:path w="54609" h="12065">
                <a:moveTo>
                  <a:pt x="0" y="11518"/>
                </a:moveTo>
                <a:lnTo>
                  <a:pt x="54546" y="11518"/>
                </a:lnTo>
                <a:lnTo>
                  <a:pt x="54546" y="0"/>
                </a:lnTo>
                <a:lnTo>
                  <a:pt x="0" y="0"/>
                </a:lnTo>
                <a:lnTo>
                  <a:pt x="0" y="11518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6" name="object 716"/>
          <p:cNvSpPr/>
          <p:nvPr/>
        </p:nvSpPr>
        <p:spPr>
          <a:xfrm>
            <a:off x="6784517" y="6744372"/>
            <a:ext cx="54610" cy="12065"/>
          </a:xfrm>
          <a:custGeom>
            <a:avLst/>
            <a:gdLst/>
            <a:ahLst/>
            <a:cxnLst/>
            <a:rect l="l" t="t" r="r" b="b"/>
            <a:pathLst>
              <a:path w="54609" h="12065">
                <a:moveTo>
                  <a:pt x="0" y="11518"/>
                </a:moveTo>
                <a:lnTo>
                  <a:pt x="54546" y="11518"/>
                </a:lnTo>
                <a:lnTo>
                  <a:pt x="54546" y="0"/>
                </a:lnTo>
                <a:lnTo>
                  <a:pt x="0" y="0"/>
                </a:lnTo>
                <a:lnTo>
                  <a:pt x="0" y="11518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7" name="object 717"/>
          <p:cNvSpPr/>
          <p:nvPr/>
        </p:nvSpPr>
        <p:spPr>
          <a:xfrm>
            <a:off x="6854634" y="6744372"/>
            <a:ext cx="54610" cy="12065"/>
          </a:xfrm>
          <a:custGeom>
            <a:avLst/>
            <a:gdLst/>
            <a:ahLst/>
            <a:cxnLst/>
            <a:rect l="l" t="t" r="r" b="b"/>
            <a:pathLst>
              <a:path w="54609" h="12065">
                <a:moveTo>
                  <a:pt x="0" y="11518"/>
                </a:moveTo>
                <a:lnTo>
                  <a:pt x="54559" y="11518"/>
                </a:lnTo>
                <a:lnTo>
                  <a:pt x="54559" y="0"/>
                </a:lnTo>
                <a:lnTo>
                  <a:pt x="0" y="0"/>
                </a:lnTo>
                <a:lnTo>
                  <a:pt x="0" y="11518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8" name="object 718"/>
          <p:cNvSpPr/>
          <p:nvPr/>
        </p:nvSpPr>
        <p:spPr>
          <a:xfrm>
            <a:off x="6644258" y="6783260"/>
            <a:ext cx="54610" cy="12065"/>
          </a:xfrm>
          <a:custGeom>
            <a:avLst/>
            <a:gdLst/>
            <a:ahLst/>
            <a:cxnLst/>
            <a:rect l="l" t="t" r="r" b="b"/>
            <a:pathLst>
              <a:path w="54609" h="12065">
                <a:moveTo>
                  <a:pt x="0" y="11506"/>
                </a:moveTo>
                <a:lnTo>
                  <a:pt x="54546" y="11506"/>
                </a:lnTo>
                <a:lnTo>
                  <a:pt x="54546" y="0"/>
                </a:lnTo>
                <a:lnTo>
                  <a:pt x="0" y="0"/>
                </a:lnTo>
                <a:lnTo>
                  <a:pt x="0" y="1150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9" name="object 719"/>
          <p:cNvSpPr/>
          <p:nvPr/>
        </p:nvSpPr>
        <p:spPr>
          <a:xfrm>
            <a:off x="6714375" y="6783260"/>
            <a:ext cx="54610" cy="12065"/>
          </a:xfrm>
          <a:custGeom>
            <a:avLst/>
            <a:gdLst/>
            <a:ahLst/>
            <a:cxnLst/>
            <a:rect l="l" t="t" r="r" b="b"/>
            <a:pathLst>
              <a:path w="54609" h="12065">
                <a:moveTo>
                  <a:pt x="0" y="11506"/>
                </a:moveTo>
                <a:lnTo>
                  <a:pt x="54546" y="11506"/>
                </a:lnTo>
                <a:lnTo>
                  <a:pt x="54546" y="0"/>
                </a:lnTo>
                <a:lnTo>
                  <a:pt x="0" y="0"/>
                </a:lnTo>
                <a:lnTo>
                  <a:pt x="0" y="1150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0" name="object 720"/>
          <p:cNvSpPr/>
          <p:nvPr/>
        </p:nvSpPr>
        <p:spPr>
          <a:xfrm>
            <a:off x="6854634" y="6783260"/>
            <a:ext cx="54610" cy="12065"/>
          </a:xfrm>
          <a:custGeom>
            <a:avLst/>
            <a:gdLst/>
            <a:ahLst/>
            <a:cxnLst/>
            <a:rect l="l" t="t" r="r" b="b"/>
            <a:pathLst>
              <a:path w="54609" h="12065">
                <a:moveTo>
                  <a:pt x="0" y="11506"/>
                </a:moveTo>
                <a:lnTo>
                  <a:pt x="54559" y="11506"/>
                </a:lnTo>
                <a:lnTo>
                  <a:pt x="54559" y="0"/>
                </a:lnTo>
                <a:lnTo>
                  <a:pt x="0" y="0"/>
                </a:lnTo>
                <a:lnTo>
                  <a:pt x="0" y="1150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1" name="object 721"/>
          <p:cNvSpPr/>
          <p:nvPr/>
        </p:nvSpPr>
        <p:spPr>
          <a:xfrm>
            <a:off x="6644258" y="6822135"/>
            <a:ext cx="54610" cy="12065"/>
          </a:xfrm>
          <a:custGeom>
            <a:avLst/>
            <a:gdLst/>
            <a:ahLst/>
            <a:cxnLst/>
            <a:rect l="l" t="t" r="r" b="b"/>
            <a:pathLst>
              <a:path w="54609" h="12065">
                <a:moveTo>
                  <a:pt x="0" y="11518"/>
                </a:moveTo>
                <a:lnTo>
                  <a:pt x="54546" y="11518"/>
                </a:lnTo>
                <a:lnTo>
                  <a:pt x="54546" y="0"/>
                </a:lnTo>
                <a:lnTo>
                  <a:pt x="0" y="0"/>
                </a:lnTo>
                <a:lnTo>
                  <a:pt x="0" y="11518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2" name="object 722"/>
          <p:cNvSpPr/>
          <p:nvPr/>
        </p:nvSpPr>
        <p:spPr>
          <a:xfrm>
            <a:off x="6714375" y="6822135"/>
            <a:ext cx="54610" cy="12065"/>
          </a:xfrm>
          <a:custGeom>
            <a:avLst/>
            <a:gdLst/>
            <a:ahLst/>
            <a:cxnLst/>
            <a:rect l="l" t="t" r="r" b="b"/>
            <a:pathLst>
              <a:path w="54609" h="12065">
                <a:moveTo>
                  <a:pt x="0" y="11518"/>
                </a:moveTo>
                <a:lnTo>
                  <a:pt x="54546" y="11518"/>
                </a:lnTo>
                <a:lnTo>
                  <a:pt x="54546" y="0"/>
                </a:lnTo>
                <a:lnTo>
                  <a:pt x="0" y="0"/>
                </a:lnTo>
                <a:lnTo>
                  <a:pt x="0" y="11518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3" name="object 723"/>
          <p:cNvSpPr/>
          <p:nvPr/>
        </p:nvSpPr>
        <p:spPr>
          <a:xfrm>
            <a:off x="6784517" y="6822135"/>
            <a:ext cx="54610" cy="12065"/>
          </a:xfrm>
          <a:custGeom>
            <a:avLst/>
            <a:gdLst/>
            <a:ahLst/>
            <a:cxnLst/>
            <a:rect l="l" t="t" r="r" b="b"/>
            <a:pathLst>
              <a:path w="54609" h="12065">
                <a:moveTo>
                  <a:pt x="0" y="11518"/>
                </a:moveTo>
                <a:lnTo>
                  <a:pt x="54546" y="11518"/>
                </a:lnTo>
                <a:lnTo>
                  <a:pt x="54546" y="0"/>
                </a:lnTo>
                <a:lnTo>
                  <a:pt x="0" y="0"/>
                </a:lnTo>
                <a:lnTo>
                  <a:pt x="0" y="11518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4" name="object 724"/>
          <p:cNvSpPr/>
          <p:nvPr/>
        </p:nvSpPr>
        <p:spPr>
          <a:xfrm>
            <a:off x="6854634" y="6822135"/>
            <a:ext cx="54610" cy="12065"/>
          </a:xfrm>
          <a:custGeom>
            <a:avLst/>
            <a:gdLst/>
            <a:ahLst/>
            <a:cxnLst/>
            <a:rect l="l" t="t" r="r" b="b"/>
            <a:pathLst>
              <a:path w="54609" h="12065">
                <a:moveTo>
                  <a:pt x="0" y="11518"/>
                </a:moveTo>
                <a:lnTo>
                  <a:pt x="54559" y="11518"/>
                </a:lnTo>
                <a:lnTo>
                  <a:pt x="54559" y="0"/>
                </a:lnTo>
                <a:lnTo>
                  <a:pt x="0" y="0"/>
                </a:lnTo>
                <a:lnTo>
                  <a:pt x="0" y="11518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5" name="object 725"/>
          <p:cNvSpPr/>
          <p:nvPr/>
        </p:nvSpPr>
        <p:spPr>
          <a:xfrm>
            <a:off x="6714375" y="6861009"/>
            <a:ext cx="54610" cy="12065"/>
          </a:xfrm>
          <a:custGeom>
            <a:avLst/>
            <a:gdLst/>
            <a:ahLst/>
            <a:cxnLst/>
            <a:rect l="l" t="t" r="r" b="b"/>
            <a:pathLst>
              <a:path w="54609" h="12065">
                <a:moveTo>
                  <a:pt x="0" y="11518"/>
                </a:moveTo>
                <a:lnTo>
                  <a:pt x="54546" y="11518"/>
                </a:lnTo>
                <a:lnTo>
                  <a:pt x="54546" y="0"/>
                </a:lnTo>
                <a:lnTo>
                  <a:pt x="0" y="0"/>
                </a:lnTo>
                <a:lnTo>
                  <a:pt x="0" y="11518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6" name="object 726"/>
          <p:cNvSpPr/>
          <p:nvPr/>
        </p:nvSpPr>
        <p:spPr>
          <a:xfrm>
            <a:off x="6784517" y="6861009"/>
            <a:ext cx="54610" cy="12065"/>
          </a:xfrm>
          <a:custGeom>
            <a:avLst/>
            <a:gdLst/>
            <a:ahLst/>
            <a:cxnLst/>
            <a:rect l="l" t="t" r="r" b="b"/>
            <a:pathLst>
              <a:path w="54609" h="12065">
                <a:moveTo>
                  <a:pt x="0" y="11518"/>
                </a:moveTo>
                <a:lnTo>
                  <a:pt x="54546" y="11518"/>
                </a:lnTo>
                <a:lnTo>
                  <a:pt x="54546" y="0"/>
                </a:lnTo>
                <a:lnTo>
                  <a:pt x="0" y="0"/>
                </a:lnTo>
                <a:lnTo>
                  <a:pt x="0" y="11518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7" name="object 727"/>
          <p:cNvSpPr/>
          <p:nvPr/>
        </p:nvSpPr>
        <p:spPr>
          <a:xfrm>
            <a:off x="6644258" y="6899884"/>
            <a:ext cx="54610" cy="12065"/>
          </a:xfrm>
          <a:custGeom>
            <a:avLst/>
            <a:gdLst/>
            <a:ahLst/>
            <a:cxnLst/>
            <a:rect l="l" t="t" r="r" b="b"/>
            <a:pathLst>
              <a:path w="54609" h="12065">
                <a:moveTo>
                  <a:pt x="0" y="11518"/>
                </a:moveTo>
                <a:lnTo>
                  <a:pt x="54546" y="11518"/>
                </a:lnTo>
                <a:lnTo>
                  <a:pt x="54546" y="0"/>
                </a:lnTo>
                <a:lnTo>
                  <a:pt x="0" y="0"/>
                </a:lnTo>
                <a:lnTo>
                  <a:pt x="0" y="11518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8" name="object 728"/>
          <p:cNvSpPr/>
          <p:nvPr/>
        </p:nvSpPr>
        <p:spPr>
          <a:xfrm>
            <a:off x="6784517" y="6899884"/>
            <a:ext cx="54610" cy="12065"/>
          </a:xfrm>
          <a:custGeom>
            <a:avLst/>
            <a:gdLst/>
            <a:ahLst/>
            <a:cxnLst/>
            <a:rect l="l" t="t" r="r" b="b"/>
            <a:pathLst>
              <a:path w="54609" h="12065">
                <a:moveTo>
                  <a:pt x="0" y="11518"/>
                </a:moveTo>
                <a:lnTo>
                  <a:pt x="54546" y="11518"/>
                </a:lnTo>
                <a:lnTo>
                  <a:pt x="54546" y="0"/>
                </a:lnTo>
                <a:lnTo>
                  <a:pt x="0" y="0"/>
                </a:lnTo>
                <a:lnTo>
                  <a:pt x="0" y="11518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9" name="object 729"/>
          <p:cNvSpPr/>
          <p:nvPr/>
        </p:nvSpPr>
        <p:spPr>
          <a:xfrm>
            <a:off x="6854634" y="6899884"/>
            <a:ext cx="54610" cy="12065"/>
          </a:xfrm>
          <a:custGeom>
            <a:avLst/>
            <a:gdLst/>
            <a:ahLst/>
            <a:cxnLst/>
            <a:rect l="l" t="t" r="r" b="b"/>
            <a:pathLst>
              <a:path w="54609" h="12065">
                <a:moveTo>
                  <a:pt x="0" y="11518"/>
                </a:moveTo>
                <a:lnTo>
                  <a:pt x="54559" y="11518"/>
                </a:lnTo>
                <a:lnTo>
                  <a:pt x="54559" y="0"/>
                </a:lnTo>
                <a:lnTo>
                  <a:pt x="0" y="0"/>
                </a:lnTo>
                <a:lnTo>
                  <a:pt x="0" y="11518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0" name="object 730"/>
          <p:cNvSpPr/>
          <p:nvPr/>
        </p:nvSpPr>
        <p:spPr>
          <a:xfrm>
            <a:off x="6518986" y="6755892"/>
            <a:ext cx="0" cy="393065"/>
          </a:xfrm>
          <a:custGeom>
            <a:avLst/>
            <a:gdLst/>
            <a:ahLst/>
            <a:cxnLst/>
            <a:rect l="l" t="t" r="r" b="b"/>
            <a:pathLst>
              <a:path h="393065">
                <a:moveTo>
                  <a:pt x="0" y="0"/>
                </a:moveTo>
                <a:lnTo>
                  <a:pt x="0" y="392531"/>
                </a:lnTo>
              </a:path>
            </a:pathLst>
          </a:custGeom>
          <a:ln w="863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1" name="object 731"/>
          <p:cNvSpPr/>
          <p:nvPr/>
        </p:nvSpPr>
        <p:spPr>
          <a:xfrm>
            <a:off x="6465709" y="6784695"/>
            <a:ext cx="66675" cy="8890"/>
          </a:xfrm>
          <a:custGeom>
            <a:avLst/>
            <a:gdLst/>
            <a:ahLst/>
            <a:cxnLst/>
            <a:rect l="l" t="t" r="r" b="b"/>
            <a:pathLst>
              <a:path w="66675" h="8890">
                <a:moveTo>
                  <a:pt x="0" y="8635"/>
                </a:moveTo>
                <a:lnTo>
                  <a:pt x="66243" y="8635"/>
                </a:lnTo>
                <a:lnTo>
                  <a:pt x="66243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2" name="object 732"/>
          <p:cNvSpPr/>
          <p:nvPr/>
        </p:nvSpPr>
        <p:spPr>
          <a:xfrm>
            <a:off x="6465709" y="6815404"/>
            <a:ext cx="66675" cy="8890"/>
          </a:xfrm>
          <a:custGeom>
            <a:avLst/>
            <a:gdLst/>
            <a:ahLst/>
            <a:cxnLst/>
            <a:rect l="l" t="t" r="r" b="b"/>
            <a:pathLst>
              <a:path w="66675" h="8890">
                <a:moveTo>
                  <a:pt x="0" y="8635"/>
                </a:moveTo>
                <a:lnTo>
                  <a:pt x="66243" y="8635"/>
                </a:lnTo>
                <a:lnTo>
                  <a:pt x="66243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3" name="object 733"/>
          <p:cNvSpPr/>
          <p:nvPr/>
        </p:nvSpPr>
        <p:spPr>
          <a:xfrm>
            <a:off x="6465709" y="6846113"/>
            <a:ext cx="66675" cy="8890"/>
          </a:xfrm>
          <a:custGeom>
            <a:avLst/>
            <a:gdLst/>
            <a:ahLst/>
            <a:cxnLst/>
            <a:rect l="l" t="t" r="r" b="b"/>
            <a:pathLst>
              <a:path w="66675" h="8890">
                <a:moveTo>
                  <a:pt x="0" y="8635"/>
                </a:moveTo>
                <a:lnTo>
                  <a:pt x="66243" y="8635"/>
                </a:lnTo>
                <a:lnTo>
                  <a:pt x="66243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4" name="object 734"/>
          <p:cNvSpPr/>
          <p:nvPr/>
        </p:nvSpPr>
        <p:spPr>
          <a:xfrm>
            <a:off x="6465709" y="6876821"/>
            <a:ext cx="66675" cy="8890"/>
          </a:xfrm>
          <a:custGeom>
            <a:avLst/>
            <a:gdLst/>
            <a:ahLst/>
            <a:cxnLst/>
            <a:rect l="l" t="t" r="r" b="b"/>
            <a:pathLst>
              <a:path w="66675" h="8890">
                <a:moveTo>
                  <a:pt x="0" y="8635"/>
                </a:moveTo>
                <a:lnTo>
                  <a:pt x="66243" y="8635"/>
                </a:lnTo>
                <a:lnTo>
                  <a:pt x="66243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5" name="object 735"/>
          <p:cNvSpPr/>
          <p:nvPr/>
        </p:nvSpPr>
        <p:spPr>
          <a:xfrm>
            <a:off x="6465709" y="6907530"/>
            <a:ext cx="66675" cy="8890"/>
          </a:xfrm>
          <a:custGeom>
            <a:avLst/>
            <a:gdLst/>
            <a:ahLst/>
            <a:cxnLst/>
            <a:rect l="l" t="t" r="r" b="b"/>
            <a:pathLst>
              <a:path w="66675" h="8890">
                <a:moveTo>
                  <a:pt x="0" y="8635"/>
                </a:moveTo>
                <a:lnTo>
                  <a:pt x="66243" y="8635"/>
                </a:lnTo>
                <a:lnTo>
                  <a:pt x="66243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6" name="object 736"/>
          <p:cNvSpPr/>
          <p:nvPr/>
        </p:nvSpPr>
        <p:spPr>
          <a:xfrm>
            <a:off x="6465709" y="6938226"/>
            <a:ext cx="66675" cy="8890"/>
          </a:xfrm>
          <a:custGeom>
            <a:avLst/>
            <a:gdLst/>
            <a:ahLst/>
            <a:cxnLst/>
            <a:rect l="l" t="t" r="r" b="b"/>
            <a:pathLst>
              <a:path w="66675" h="8890">
                <a:moveTo>
                  <a:pt x="0" y="8636"/>
                </a:moveTo>
                <a:lnTo>
                  <a:pt x="66243" y="8636"/>
                </a:lnTo>
                <a:lnTo>
                  <a:pt x="66243" y="0"/>
                </a:lnTo>
                <a:lnTo>
                  <a:pt x="0" y="0"/>
                </a:lnTo>
                <a:lnTo>
                  <a:pt x="0" y="863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7" name="object 737"/>
          <p:cNvSpPr/>
          <p:nvPr/>
        </p:nvSpPr>
        <p:spPr>
          <a:xfrm>
            <a:off x="6465709" y="6968947"/>
            <a:ext cx="66675" cy="8890"/>
          </a:xfrm>
          <a:custGeom>
            <a:avLst/>
            <a:gdLst/>
            <a:ahLst/>
            <a:cxnLst/>
            <a:rect l="l" t="t" r="r" b="b"/>
            <a:pathLst>
              <a:path w="66675" h="8890">
                <a:moveTo>
                  <a:pt x="0" y="8635"/>
                </a:moveTo>
                <a:lnTo>
                  <a:pt x="66243" y="8635"/>
                </a:lnTo>
                <a:lnTo>
                  <a:pt x="66243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8" name="object 738"/>
          <p:cNvSpPr/>
          <p:nvPr/>
        </p:nvSpPr>
        <p:spPr>
          <a:xfrm>
            <a:off x="6465709" y="6999655"/>
            <a:ext cx="66675" cy="8890"/>
          </a:xfrm>
          <a:custGeom>
            <a:avLst/>
            <a:gdLst/>
            <a:ahLst/>
            <a:cxnLst/>
            <a:rect l="l" t="t" r="r" b="b"/>
            <a:pathLst>
              <a:path w="66675" h="8890">
                <a:moveTo>
                  <a:pt x="0" y="8635"/>
                </a:moveTo>
                <a:lnTo>
                  <a:pt x="66243" y="8635"/>
                </a:lnTo>
                <a:lnTo>
                  <a:pt x="66243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9" name="object 739"/>
          <p:cNvSpPr/>
          <p:nvPr/>
        </p:nvSpPr>
        <p:spPr>
          <a:xfrm>
            <a:off x="6465709" y="7030364"/>
            <a:ext cx="66675" cy="8890"/>
          </a:xfrm>
          <a:custGeom>
            <a:avLst/>
            <a:gdLst/>
            <a:ahLst/>
            <a:cxnLst/>
            <a:rect l="l" t="t" r="r" b="b"/>
            <a:pathLst>
              <a:path w="66675" h="8890">
                <a:moveTo>
                  <a:pt x="0" y="8635"/>
                </a:moveTo>
                <a:lnTo>
                  <a:pt x="66243" y="8635"/>
                </a:lnTo>
                <a:lnTo>
                  <a:pt x="66243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0" name="object 740"/>
          <p:cNvSpPr/>
          <p:nvPr/>
        </p:nvSpPr>
        <p:spPr>
          <a:xfrm>
            <a:off x="6465709" y="7061072"/>
            <a:ext cx="66675" cy="8890"/>
          </a:xfrm>
          <a:custGeom>
            <a:avLst/>
            <a:gdLst/>
            <a:ahLst/>
            <a:cxnLst/>
            <a:rect l="l" t="t" r="r" b="b"/>
            <a:pathLst>
              <a:path w="66675" h="8890">
                <a:moveTo>
                  <a:pt x="0" y="8636"/>
                </a:moveTo>
                <a:lnTo>
                  <a:pt x="66243" y="8636"/>
                </a:lnTo>
                <a:lnTo>
                  <a:pt x="66243" y="0"/>
                </a:lnTo>
                <a:lnTo>
                  <a:pt x="0" y="0"/>
                </a:lnTo>
                <a:lnTo>
                  <a:pt x="0" y="863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1" name="object 741"/>
          <p:cNvSpPr/>
          <p:nvPr/>
        </p:nvSpPr>
        <p:spPr>
          <a:xfrm>
            <a:off x="6465709" y="7091768"/>
            <a:ext cx="66675" cy="8890"/>
          </a:xfrm>
          <a:custGeom>
            <a:avLst/>
            <a:gdLst/>
            <a:ahLst/>
            <a:cxnLst/>
            <a:rect l="l" t="t" r="r" b="b"/>
            <a:pathLst>
              <a:path w="66675" h="8890">
                <a:moveTo>
                  <a:pt x="0" y="8636"/>
                </a:moveTo>
                <a:lnTo>
                  <a:pt x="66243" y="8636"/>
                </a:lnTo>
                <a:lnTo>
                  <a:pt x="66243" y="0"/>
                </a:lnTo>
                <a:lnTo>
                  <a:pt x="0" y="0"/>
                </a:lnTo>
                <a:lnTo>
                  <a:pt x="0" y="863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2" name="object 742"/>
          <p:cNvSpPr/>
          <p:nvPr/>
        </p:nvSpPr>
        <p:spPr>
          <a:xfrm>
            <a:off x="6465709" y="7122477"/>
            <a:ext cx="66675" cy="8890"/>
          </a:xfrm>
          <a:custGeom>
            <a:avLst/>
            <a:gdLst/>
            <a:ahLst/>
            <a:cxnLst/>
            <a:rect l="l" t="t" r="r" b="b"/>
            <a:pathLst>
              <a:path w="66675" h="8890">
                <a:moveTo>
                  <a:pt x="0" y="8636"/>
                </a:moveTo>
                <a:lnTo>
                  <a:pt x="66243" y="8636"/>
                </a:lnTo>
                <a:lnTo>
                  <a:pt x="66243" y="0"/>
                </a:lnTo>
                <a:lnTo>
                  <a:pt x="0" y="0"/>
                </a:lnTo>
                <a:lnTo>
                  <a:pt x="0" y="863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3" name="object 743"/>
          <p:cNvSpPr/>
          <p:nvPr/>
        </p:nvSpPr>
        <p:spPr>
          <a:xfrm>
            <a:off x="6505308" y="6683527"/>
            <a:ext cx="0" cy="24765"/>
          </a:xfrm>
          <a:custGeom>
            <a:avLst/>
            <a:gdLst/>
            <a:ahLst/>
            <a:cxnLst/>
            <a:rect l="l" t="t" r="r" b="b"/>
            <a:pathLst>
              <a:path h="24765">
                <a:moveTo>
                  <a:pt x="0" y="0"/>
                </a:moveTo>
                <a:lnTo>
                  <a:pt x="0" y="24422"/>
                </a:lnTo>
              </a:path>
            </a:pathLst>
          </a:custGeom>
          <a:ln w="12953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4" name="object 744"/>
          <p:cNvSpPr/>
          <p:nvPr/>
        </p:nvSpPr>
        <p:spPr>
          <a:xfrm>
            <a:off x="6538429" y="6683527"/>
            <a:ext cx="0" cy="24765"/>
          </a:xfrm>
          <a:custGeom>
            <a:avLst/>
            <a:gdLst/>
            <a:ahLst/>
            <a:cxnLst/>
            <a:rect l="l" t="t" r="r" b="b"/>
            <a:pathLst>
              <a:path h="24765">
                <a:moveTo>
                  <a:pt x="0" y="0"/>
                </a:moveTo>
                <a:lnTo>
                  <a:pt x="0" y="24422"/>
                </a:lnTo>
              </a:path>
            </a:pathLst>
          </a:custGeom>
          <a:ln w="12953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5" name="object 745"/>
          <p:cNvSpPr/>
          <p:nvPr/>
        </p:nvSpPr>
        <p:spPr>
          <a:xfrm>
            <a:off x="6571538" y="6683527"/>
            <a:ext cx="0" cy="24765"/>
          </a:xfrm>
          <a:custGeom>
            <a:avLst/>
            <a:gdLst/>
            <a:ahLst/>
            <a:cxnLst/>
            <a:rect l="l" t="t" r="r" b="b"/>
            <a:pathLst>
              <a:path h="24765">
                <a:moveTo>
                  <a:pt x="0" y="0"/>
                </a:moveTo>
                <a:lnTo>
                  <a:pt x="0" y="24422"/>
                </a:lnTo>
              </a:path>
            </a:pathLst>
          </a:custGeom>
          <a:ln w="12953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6" name="object 746"/>
          <p:cNvSpPr/>
          <p:nvPr/>
        </p:nvSpPr>
        <p:spPr>
          <a:xfrm>
            <a:off x="6818477" y="7065479"/>
            <a:ext cx="90805" cy="0"/>
          </a:xfrm>
          <a:custGeom>
            <a:avLst/>
            <a:gdLst/>
            <a:ahLst/>
            <a:cxnLst/>
            <a:rect l="l" t="t" r="r" b="b"/>
            <a:pathLst>
              <a:path w="90804">
                <a:moveTo>
                  <a:pt x="0" y="0"/>
                </a:moveTo>
                <a:lnTo>
                  <a:pt x="90716" y="0"/>
                </a:lnTo>
              </a:path>
            </a:pathLst>
          </a:custGeom>
          <a:ln w="14401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7" name="object 747"/>
          <p:cNvSpPr/>
          <p:nvPr/>
        </p:nvSpPr>
        <p:spPr>
          <a:xfrm>
            <a:off x="6818477" y="7101852"/>
            <a:ext cx="90805" cy="0"/>
          </a:xfrm>
          <a:custGeom>
            <a:avLst/>
            <a:gdLst/>
            <a:ahLst/>
            <a:cxnLst/>
            <a:rect l="l" t="t" r="r" b="b"/>
            <a:pathLst>
              <a:path w="90804">
                <a:moveTo>
                  <a:pt x="0" y="0"/>
                </a:moveTo>
                <a:lnTo>
                  <a:pt x="90716" y="0"/>
                </a:lnTo>
              </a:path>
            </a:pathLst>
          </a:custGeom>
          <a:ln w="14401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8" name="object 748"/>
          <p:cNvSpPr/>
          <p:nvPr/>
        </p:nvSpPr>
        <p:spPr>
          <a:xfrm>
            <a:off x="6818477" y="7138237"/>
            <a:ext cx="90805" cy="0"/>
          </a:xfrm>
          <a:custGeom>
            <a:avLst/>
            <a:gdLst/>
            <a:ahLst/>
            <a:cxnLst/>
            <a:rect l="l" t="t" r="r" b="b"/>
            <a:pathLst>
              <a:path w="90804">
                <a:moveTo>
                  <a:pt x="0" y="0"/>
                </a:moveTo>
                <a:lnTo>
                  <a:pt x="90716" y="0"/>
                </a:lnTo>
              </a:path>
            </a:pathLst>
          </a:custGeom>
          <a:ln w="14401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9" name="object 749"/>
          <p:cNvSpPr/>
          <p:nvPr/>
        </p:nvSpPr>
        <p:spPr>
          <a:xfrm>
            <a:off x="6818477" y="7174610"/>
            <a:ext cx="90805" cy="0"/>
          </a:xfrm>
          <a:custGeom>
            <a:avLst/>
            <a:gdLst/>
            <a:ahLst/>
            <a:cxnLst/>
            <a:rect l="l" t="t" r="r" b="b"/>
            <a:pathLst>
              <a:path w="90804">
                <a:moveTo>
                  <a:pt x="0" y="0"/>
                </a:moveTo>
                <a:lnTo>
                  <a:pt x="90716" y="0"/>
                </a:lnTo>
              </a:path>
            </a:pathLst>
          </a:custGeom>
          <a:ln w="14401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0" name="object 750"/>
          <p:cNvSpPr/>
          <p:nvPr/>
        </p:nvSpPr>
        <p:spPr>
          <a:xfrm>
            <a:off x="6606819" y="7065479"/>
            <a:ext cx="189230" cy="0"/>
          </a:xfrm>
          <a:custGeom>
            <a:avLst/>
            <a:gdLst/>
            <a:ahLst/>
            <a:cxnLst/>
            <a:rect l="l" t="t" r="r" b="b"/>
            <a:pathLst>
              <a:path w="189229">
                <a:moveTo>
                  <a:pt x="0" y="0"/>
                </a:moveTo>
                <a:lnTo>
                  <a:pt x="188620" y="0"/>
                </a:lnTo>
              </a:path>
            </a:pathLst>
          </a:custGeom>
          <a:ln w="14401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1" name="object 751"/>
          <p:cNvSpPr/>
          <p:nvPr/>
        </p:nvSpPr>
        <p:spPr>
          <a:xfrm>
            <a:off x="6606819" y="7101852"/>
            <a:ext cx="189230" cy="0"/>
          </a:xfrm>
          <a:custGeom>
            <a:avLst/>
            <a:gdLst/>
            <a:ahLst/>
            <a:cxnLst/>
            <a:rect l="l" t="t" r="r" b="b"/>
            <a:pathLst>
              <a:path w="189229">
                <a:moveTo>
                  <a:pt x="0" y="0"/>
                </a:moveTo>
                <a:lnTo>
                  <a:pt x="188620" y="0"/>
                </a:lnTo>
              </a:path>
            </a:pathLst>
          </a:custGeom>
          <a:ln w="14401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2" name="object 752"/>
          <p:cNvSpPr/>
          <p:nvPr/>
        </p:nvSpPr>
        <p:spPr>
          <a:xfrm>
            <a:off x="6606819" y="7138237"/>
            <a:ext cx="189230" cy="0"/>
          </a:xfrm>
          <a:custGeom>
            <a:avLst/>
            <a:gdLst/>
            <a:ahLst/>
            <a:cxnLst/>
            <a:rect l="l" t="t" r="r" b="b"/>
            <a:pathLst>
              <a:path w="189229">
                <a:moveTo>
                  <a:pt x="0" y="0"/>
                </a:moveTo>
                <a:lnTo>
                  <a:pt x="188620" y="0"/>
                </a:lnTo>
              </a:path>
            </a:pathLst>
          </a:custGeom>
          <a:ln w="14401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3" name="object 753"/>
          <p:cNvSpPr/>
          <p:nvPr/>
        </p:nvSpPr>
        <p:spPr>
          <a:xfrm>
            <a:off x="6606819" y="7174610"/>
            <a:ext cx="189230" cy="0"/>
          </a:xfrm>
          <a:custGeom>
            <a:avLst/>
            <a:gdLst/>
            <a:ahLst/>
            <a:cxnLst/>
            <a:rect l="l" t="t" r="r" b="b"/>
            <a:pathLst>
              <a:path w="189229">
                <a:moveTo>
                  <a:pt x="0" y="0"/>
                </a:moveTo>
                <a:lnTo>
                  <a:pt x="188620" y="0"/>
                </a:lnTo>
              </a:path>
            </a:pathLst>
          </a:custGeom>
          <a:ln w="14401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4" name="object 754"/>
          <p:cNvSpPr/>
          <p:nvPr/>
        </p:nvSpPr>
        <p:spPr>
          <a:xfrm>
            <a:off x="6832371" y="7213790"/>
            <a:ext cx="0" cy="166370"/>
          </a:xfrm>
          <a:custGeom>
            <a:avLst/>
            <a:gdLst/>
            <a:ahLst/>
            <a:cxnLst/>
            <a:rect l="l" t="t" r="r" b="b"/>
            <a:pathLst>
              <a:path h="166370">
                <a:moveTo>
                  <a:pt x="0" y="0"/>
                </a:moveTo>
                <a:lnTo>
                  <a:pt x="0" y="166217"/>
                </a:lnTo>
              </a:path>
            </a:pathLst>
          </a:custGeom>
          <a:ln w="1338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5" name="object 755"/>
          <p:cNvSpPr/>
          <p:nvPr/>
        </p:nvSpPr>
        <p:spPr>
          <a:xfrm>
            <a:off x="6863829" y="7213790"/>
            <a:ext cx="0" cy="166370"/>
          </a:xfrm>
          <a:custGeom>
            <a:avLst/>
            <a:gdLst/>
            <a:ahLst/>
            <a:cxnLst/>
            <a:rect l="l" t="t" r="r" b="b"/>
            <a:pathLst>
              <a:path h="166370">
                <a:moveTo>
                  <a:pt x="0" y="0"/>
                </a:moveTo>
                <a:lnTo>
                  <a:pt x="0" y="166217"/>
                </a:lnTo>
              </a:path>
            </a:pathLst>
          </a:custGeom>
          <a:ln w="1338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6" name="object 756"/>
          <p:cNvSpPr/>
          <p:nvPr/>
        </p:nvSpPr>
        <p:spPr>
          <a:xfrm>
            <a:off x="6895300" y="7213790"/>
            <a:ext cx="0" cy="166370"/>
          </a:xfrm>
          <a:custGeom>
            <a:avLst/>
            <a:gdLst/>
            <a:ahLst/>
            <a:cxnLst/>
            <a:rect l="l" t="t" r="r" b="b"/>
            <a:pathLst>
              <a:path h="166370">
                <a:moveTo>
                  <a:pt x="0" y="0"/>
                </a:moveTo>
                <a:lnTo>
                  <a:pt x="0" y="166217"/>
                </a:lnTo>
              </a:path>
            </a:pathLst>
          </a:custGeom>
          <a:ln w="1338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7" name="object 757"/>
          <p:cNvSpPr/>
          <p:nvPr/>
        </p:nvSpPr>
        <p:spPr>
          <a:xfrm>
            <a:off x="7050296" y="6323952"/>
            <a:ext cx="0" cy="966469"/>
          </a:xfrm>
          <a:custGeom>
            <a:avLst/>
            <a:gdLst/>
            <a:ahLst/>
            <a:cxnLst/>
            <a:rect l="l" t="t" r="r" b="b"/>
            <a:pathLst>
              <a:path h="966470">
                <a:moveTo>
                  <a:pt x="0" y="0"/>
                </a:moveTo>
                <a:lnTo>
                  <a:pt x="0" y="966152"/>
                </a:lnTo>
              </a:path>
            </a:pathLst>
          </a:custGeom>
          <a:ln w="1728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8" name="object 758"/>
          <p:cNvSpPr/>
          <p:nvPr/>
        </p:nvSpPr>
        <p:spPr>
          <a:xfrm>
            <a:off x="7269162" y="6317475"/>
            <a:ext cx="0" cy="966469"/>
          </a:xfrm>
          <a:custGeom>
            <a:avLst/>
            <a:gdLst/>
            <a:ahLst/>
            <a:cxnLst/>
            <a:rect l="l" t="t" r="r" b="b"/>
            <a:pathLst>
              <a:path h="966470">
                <a:moveTo>
                  <a:pt x="0" y="0"/>
                </a:moveTo>
                <a:lnTo>
                  <a:pt x="0" y="966152"/>
                </a:lnTo>
              </a:path>
            </a:pathLst>
          </a:custGeom>
          <a:ln w="17272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9" name="object 759"/>
          <p:cNvSpPr/>
          <p:nvPr/>
        </p:nvSpPr>
        <p:spPr>
          <a:xfrm>
            <a:off x="7819199" y="6328981"/>
            <a:ext cx="0" cy="966469"/>
          </a:xfrm>
          <a:custGeom>
            <a:avLst/>
            <a:gdLst/>
            <a:ahLst/>
            <a:cxnLst/>
            <a:rect l="l" t="t" r="r" b="b"/>
            <a:pathLst>
              <a:path h="966470">
                <a:moveTo>
                  <a:pt x="0" y="0"/>
                </a:moveTo>
                <a:lnTo>
                  <a:pt x="0" y="966152"/>
                </a:lnTo>
              </a:path>
            </a:pathLst>
          </a:custGeom>
          <a:ln w="17272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0" name="object 760"/>
          <p:cNvSpPr/>
          <p:nvPr/>
        </p:nvSpPr>
        <p:spPr>
          <a:xfrm>
            <a:off x="8000618" y="6328981"/>
            <a:ext cx="0" cy="966469"/>
          </a:xfrm>
          <a:custGeom>
            <a:avLst/>
            <a:gdLst/>
            <a:ahLst/>
            <a:cxnLst/>
            <a:rect l="l" t="t" r="r" b="b"/>
            <a:pathLst>
              <a:path h="966470">
                <a:moveTo>
                  <a:pt x="0" y="0"/>
                </a:moveTo>
                <a:lnTo>
                  <a:pt x="0" y="966152"/>
                </a:lnTo>
              </a:path>
            </a:pathLst>
          </a:custGeom>
          <a:ln w="17272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1" name="object 761"/>
          <p:cNvSpPr/>
          <p:nvPr/>
        </p:nvSpPr>
        <p:spPr>
          <a:xfrm>
            <a:off x="8182050" y="6328981"/>
            <a:ext cx="0" cy="966469"/>
          </a:xfrm>
          <a:custGeom>
            <a:avLst/>
            <a:gdLst/>
            <a:ahLst/>
            <a:cxnLst/>
            <a:rect l="l" t="t" r="r" b="b"/>
            <a:pathLst>
              <a:path h="966470">
                <a:moveTo>
                  <a:pt x="0" y="0"/>
                </a:moveTo>
                <a:lnTo>
                  <a:pt x="0" y="966152"/>
                </a:lnTo>
              </a:path>
            </a:pathLst>
          </a:custGeom>
          <a:ln w="17272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2" name="object 762"/>
          <p:cNvSpPr/>
          <p:nvPr/>
        </p:nvSpPr>
        <p:spPr>
          <a:xfrm>
            <a:off x="8363464" y="6328981"/>
            <a:ext cx="0" cy="966469"/>
          </a:xfrm>
          <a:custGeom>
            <a:avLst/>
            <a:gdLst/>
            <a:ahLst/>
            <a:cxnLst/>
            <a:rect l="l" t="t" r="r" b="b"/>
            <a:pathLst>
              <a:path h="966470">
                <a:moveTo>
                  <a:pt x="0" y="0"/>
                </a:moveTo>
                <a:lnTo>
                  <a:pt x="0" y="966152"/>
                </a:lnTo>
              </a:path>
            </a:pathLst>
          </a:custGeom>
          <a:ln w="1728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3" name="object 763"/>
          <p:cNvSpPr/>
          <p:nvPr/>
        </p:nvSpPr>
        <p:spPr>
          <a:xfrm>
            <a:off x="7562887" y="6292278"/>
            <a:ext cx="0" cy="1091565"/>
          </a:xfrm>
          <a:custGeom>
            <a:avLst/>
            <a:gdLst/>
            <a:ahLst/>
            <a:cxnLst/>
            <a:rect l="l" t="t" r="r" b="b"/>
            <a:pathLst>
              <a:path h="1091565">
                <a:moveTo>
                  <a:pt x="0" y="0"/>
                </a:moveTo>
                <a:lnTo>
                  <a:pt x="0" y="1091412"/>
                </a:lnTo>
              </a:path>
            </a:pathLst>
          </a:custGeom>
          <a:ln w="17272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4" name="object 764"/>
          <p:cNvSpPr/>
          <p:nvPr/>
        </p:nvSpPr>
        <p:spPr>
          <a:xfrm>
            <a:off x="7102132" y="6408178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5" name="object 765"/>
          <p:cNvSpPr/>
          <p:nvPr/>
        </p:nvSpPr>
        <p:spPr>
          <a:xfrm>
            <a:off x="7303719" y="6408178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6" name="object 766"/>
          <p:cNvSpPr/>
          <p:nvPr/>
        </p:nvSpPr>
        <p:spPr>
          <a:xfrm>
            <a:off x="7662138" y="6408178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7" name="object 767"/>
          <p:cNvSpPr/>
          <p:nvPr/>
        </p:nvSpPr>
        <p:spPr>
          <a:xfrm>
            <a:off x="7854759" y="6408178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8" name="object 768"/>
          <p:cNvSpPr/>
          <p:nvPr/>
        </p:nvSpPr>
        <p:spPr>
          <a:xfrm>
            <a:off x="8033842" y="6408178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9" name="object 769"/>
          <p:cNvSpPr/>
          <p:nvPr/>
        </p:nvSpPr>
        <p:spPr>
          <a:xfrm>
            <a:off x="8215261" y="6408178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0" name="object 770"/>
          <p:cNvSpPr/>
          <p:nvPr/>
        </p:nvSpPr>
        <p:spPr>
          <a:xfrm>
            <a:off x="7303719" y="6471627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1" name="object 771"/>
          <p:cNvSpPr/>
          <p:nvPr/>
        </p:nvSpPr>
        <p:spPr>
          <a:xfrm>
            <a:off x="7854759" y="6471627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2" name="object 772"/>
          <p:cNvSpPr/>
          <p:nvPr/>
        </p:nvSpPr>
        <p:spPr>
          <a:xfrm>
            <a:off x="8033842" y="6471627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3" name="object 773"/>
          <p:cNvSpPr/>
          <p:nvPr/>
        </p:nvSpPr>
        <p:spPr>
          <a:xfrm>
            <a:off x="7102132" y="6535077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4" name="object 774"/>
          <p:cNvSpPr/>
          <p:nvPr/>
        </p:nvSpPr>
        <p:spPr>
          <a:xfrm>
            <a:off x="7662138" y="6535077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5" name="object 775"/>
          <p:cNvSpPr/>
          <p:nvPr/>
        </p:nvSpPr>
        <p:spPr>
          <a:xfrm>
            <a:off x="7854759" y="6535077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6" name="object 776"/>
          <p:cNvSpPr/>
          <p:nvPr/>
        </p:nvSpPr>
        <p:spPr>
          <a:xfrm>
            <a:off x="8033842" y="6535077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7" name="object 777"/>
          <p:cNvSpPr/>
          <p:nvPr/>
        </p:nvSpPr>
        <p:spPr>
          <a:xfrm>
            <a:off x="8215261" y="6535077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8" name="object 778"/>
          <p:cNvSpPr/>
          <p:nvPr/>
        </p:nvSpPr>
        <p:spPr>
          <a:xfrm>
            <a:off x="7102132" y="6598513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9" name="object 779"/>
          <p:cNvSpPr/>
          <p:nvPr/>
        </p:nvSpPr>
        <p:spPr>
          <a:xfrm>
            <a:off x="7303719" y="6598513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0" name="object 780"/>
          <p:cNvSpPr/>
          <p:nvPr/>
        </p:nvSpPr>
        <p:spPr>
          <a:xfrm>
            <a:off x="7662138" y="6598513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1" name="object 781"/>
          <p:cNvSpPr/>
          <p:nvPr/>
        </p:nvSpPr>
        <p:spPr>
          <a:xfrm>
            <a:off x="8033842" y="6598513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2" name="object 782"/>
          <p:cNvSpPr/>
          <p:nvPr/>
        </p:nvSpPr>
        <p:spPr>
          <a:xfrm>
            <a:off x="8215261" y="6598513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3" name="object 783"/>
          <p:cNvSpPr/>
          <p:nvPr/>
        </p:nvSpPr>
        <p:spPr>
          <a:xfrm>
            <a:off x="7102132" y="6661963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4" name="object 784"/>
          <p:cNvSpPr/>
          <p:nvPr/>
        </p:nvSpPr>
        <p:spPr>
          <a:xfrm>
            <a:off x="7662138" y="6661963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5" name="object 785"/>
          <p:cNvSpPr/>
          <p:nvPr/>
        </p:nvSpPr>
        <p:spPr>
          <a:xfrm>
            <a:off x="7854759" y="6661963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6" name="object 786"/>
          <p:cNvSpPr/>
          <p:nvPr/>
        </p:nvSpPr>
        <p:spPr>
          <a:xfrm>
            <a:off x="8215261" y="6661963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7" name="object 787"/>
          <p:cNvSpPr/>
          <p:nvPr/>
        </p:nvSpPr>
        <p:spPr>
          <a:xfrm>
            <a:off x="7102132" y="6725411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8" name="object 788"/>
          <p:cNvSpPr/>
          <p:nvPr/>
        </p:nvSpPr>
        <p:spPr>
          <a:xfrm>
            <a:off x="7303719" y="6725411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9" name="object 789"/>
          <p:cNvSpPr/>
          <p:nvPr/>
        </p:nvSpPr>
        <p:spPr>
          <a:xfrm>
            <a:off x="7854759" y="6725411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0" name="object 790"/>
          <p:cNvSpPr/>
          <p:nvPr/>
        </p:nvSpPr>
        <p:spPr>
          <a:xfrm>
            <a:off x="8033842" y="6725411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1" name="object 791"/>
          <p:cNvSpPr/>
          <p:nvPr/>
        </p:nvSpPr>
        <p:spPr>
          <a:xfrm>
            <a:off x="8215261" y="6725411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2" name="object 792"/>
          <p:cNvSpPr/>
          <p:nvPr/>
        </p:nvSpPr>
        <p:spPr>
          <a:xfrm>
            <a:off x="7102132" y="6788861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3" name="object 793"/>
          <p:cNvSpPr/>
          <p:nvPr/>
        </p:nvSpPr>
        <p:spPr>
          <a:xfrm>
            <a:off x="7662138" y="6788861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4" name="object 794"/>
          <p:cNvSpPr/>
          <p:nvPr/>
        </p:nvSpPr>
        <p:spPr>
          <a:xfrm>
            <a:off x="7854759" y="6788861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5" name="object 795"/>
          <p:cNvSpPr/>
          <p:nvPr/>
        </p:nvSpPr>
        <p:spPr>
          <a:xfrm>
            <a:off x="8033842" y="6788861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6" name="object 796"/>
          <p:cNvSpPr/>
          <p:nvPr/>
        </p:nvSpPr>
        <p:spPr>
          <a:xfrm>
            <a:off x="7303719" y="6852310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7" name="object 797"/>
          <p:cNvSpPr/>
          <p:nvPr/>
        </p:nvSpPr>
        <p:spPr>
          <a:xfrm>
            <a:off x="7662138" y="6852310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8" name="object 798"/>
          <p:cNvSpPr/>
          <p:nvPr/>
        </p:nvSpPr>
        <p:spPr>
          <a:xfrm>
            <a:off x="7854759" y="6852310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9" name="object 799"/>
          <p:cNvSpPr/>
          <p:nvPr/>
        </p:nvSpPr>
        <p:spPr>
          <a:xfrm>
            <a:off x="8215261" y="6852310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0" name="object 800"/>
          <p:cNvSpPr/>
          <p:nvPr/>
        </p:nvSpPr>
        <p:spPr>
          <a:xfrm>
            <a:off x="7102132" y="6915746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1" name="object 801"/>
          <p:cNvSpPr/>
          <p:nvPr/>
        </p:nvSpPr>
        <p:spPr>
          <a:xfrm>
            <a:off x="7303719" y="6915746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2" name="object 802"/>
          <p:cNvSpPr/>
          <p:nvPr/>
        </p:nvSpPr>
        <p:spPr>
          <a:xfrm>
            <a:off x="7662138" y="6915746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3" name="object 803"/>
          <p:cNvSpPr/>
          <p:nvPr/>
        </p:nvSpPr>
        <p:spPr>
          <a:xfrm>
            <a:off x="8033842" y="6915746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4" name="object 804"/>
          <p:cNvSpPr/>
          <p:nvPr/>
        </p:nvSpPr>
        <p:spPr>
          <a:xfrm>
            <a:off x="8215261" y="6915746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5" name="object 805"/>
          <p:cNvSpPr/>
          <p:nvPr/>
        </p:nvSpPr>
        <p:spPr>
          <a:xfrm>
            <a:off x="7102132" y="6979196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6" name="object 806"/>
          <p:cNvSpPr/>
          <p:nvPr/>
        </p:nvSpPr>
        <p:spPr>
          <a:xfrm>
            <a:off x="7662138" y="6979196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7" name="object 807"/>
          <p:cNvSpPr/>
          <p:nvPr/>
        </p:nvSpPr>
        <p:spPr>
          <a:xfrm>
            <a:off x="7854759" y="6979196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8" name="object 808"/>
          <p:cNvSpPr/>
          <p:nvPr/>
        </p:nvSpPr>
        <p:spPr>
          <a:xfrm>
            <a:off x="8033842" y="6979196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9" name="object 809"/>
          <p:cNvSpPr/>
          <p:nvPr/>
        </p:nvSpPr>
        <p:spPr>
          <a:xfrm>
            <a:off x="8215261" y="6979196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0" name="object 810"/>
          <p:cNvSpPr/>
          <p:nvPr/>
        </p:nvSpPr>
        <p:spPr>
          <a:xfrm>
            <a:off x="7102132" y="7042645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1" name="object 811"/>
          <p:cNvSpPr/>
          <p:nvPr/>
        </p:nvSpPr>
        <p:spPr>
          <a:xfrm>
            <a:off x="7303719" y="7042645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2" name="object 812"/>
          <p:cNvSpPr/>
          <p:nvPr/>
        </p:nvSpPr>
        <p:spPr>
          <a:xfrm>
            <a:off x="7854759" y="7042645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3" name="object 813"/>
          <p:cNvSpPr/>
          <p:nvPr/>
        </p:nvSpPr>
        <p:spPr>
          <a:xfrm>
            <a:off x="8215261" y="7042645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4" name="object 814"/>
          <p:cNvSpPr/>
          <p:nvPr/>
        </p:nvSpPr>
        <p:spPr>
          <a:xfrm>
            <a:off x="7303719" y="7106094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5" name="object 815"/>
          <p:cNvSpPr/>
          <p:nvPr/>
        </p:nvSpPr>
        <p:spPr>
          <a:xfrm>
            <a:off x="7662138" y="7106094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6" name="object 816"/>
          <p:cNvSpPr/>
          <p:nvPr/>
        </p:nvSpPr>
        <p:spPr>
          <a:xfrm>
            <a:off x="8033842" y="7106094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7" name="object 817"/>
          <p:cNvSpPr/>
          <p:nvPr/>
        </p:nvSpPr>
        <p:spPr>
          <a:xfrm>
            <a:off x="7102132" y="7169543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8" name="object 818"/>
          <p:cNvSpPr/>
          <p:nvPr/>
        </p:nvSpPr>
        <p:spPr>
          <a:xfrm>
            <a:off x="7303719" y="7169543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9" name="object 819"/>
          <p:cNvSpPr/>
          <p:nvPr/>
        </p:nvSpPr>
        <p:spPr>
          <a:xfrm>
            <a:off x="7662138" y="7169543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0" name="object 820"/>
          <p:cNvSpPr/>
          <p:nvPr/>
        </p:nvSpPr>
        <p:spPr>
          <a:xfrm>
            <a:off x="7854759" y="7169543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1" name="object 821"/>
          <p:cNvSpPr/>
          <p:nvPr/>
        </p:nvSpPr>
        <p:spPr>
          <a:xfrm>
            <a:off x="8033842" y="7169543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2" name="object 822"/>
          <p:cNvSpPr/>
          <p:nvPr/>
        </p:nvSpPr>
        <p:spPr>
          <a:xfrm>
            <a:off x="8215261" y="7169543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3" name="object 823"/>
          <p:cNvSpPr/>
          <p:nvPr/>
        </p:nvSpPr>
        <p:spPr>
          <a:xfrm>
            <a:off x="8510333" y="6394500"/>
            <a:ext cx="20320" cy="63500"/>
          </a:xfrm>
          <a:custGeom>
            <a:avLst/>
            <a:gdLst/>
            <a:ahLst/>
            <a:cxnLst/>
            <a:rect l="l" t="t" r="r" b="b"/>
            <a:pathLst>
              <a:path w="20320" h="63500">
                <a:moveTo>
                  <a:pt x="20154" y="63449"/>
                </a:moveTo>
                <a:lnTo>
                  <a:pt x="0" y="63449"/>
                </a:lnTo>
                <a:lnTo>
                  <a:pt x="0" y="0"/>
                </a:lnTo>
                <a:lnTo>
                  <a:pt x="20154" y="0"/>
                </a:lnTo>
                <a:lnTo>
                  <a:pt x="20154" y="6344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4" name="object 824"/>
          <p:cNvSpPr/>
          <p:nvPr/>
        </p:nvSpPr>
        <p:spPr>
          <a:xfrm>
            <a:off x="8565756" y="6394500"/>
            <a:ext cx="20320" cy="63500"/>
          </a:xfrm>
          <a:custGeom>
            <a:avLst/>
            <a:gdLst/>
            <a:ahLst/>
            <a:cxnLst/>
            <a:rect l="l" t="t" r="r" b="b"/>
            <a:pathLst>
              <a:path w="20320" h="63500">
                <a:moveTo>
                  <a:pt x="20154" y="63449"/>
                </a:moveTo>
                <a:lnTo>
                  <a:pt x="0" y="63449"/>
                </a:lnTo>
                <a:lnTo>
                  <a:pt x="0" y="0"/>
                </a:lnTo>
                <a:lnTo>
                  <a:pt x="20154" y="0"/>
                </a:lnTo>
                <a:lnTo>
                  <a:pt x="20154" y="6344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5" name="object 825"/>
          <p:cNvSpPr/>
          <p:nvPr/>
        </p:nvSpPr>
        <p:spPr>
          <a:xfrm>
            <a:off x="8621179" y="6394500"/>
            <a:ext cx="20320" cy="63500"/>
          </a:xfrm>
          <a:custGeom>
            <a:avLst/>
            <a:gdLst/>
            <a:ahLst/>
            <a:cxnLst/>
            <a:rect l="l" t="t" r="r" b="b"/>
            <a:pathLst>
              <a:path w="20320" h="63500">
                <a:moveTo>
                  <a:pt x="20154" y="63449"/>
                </a:moveTo>
                <a:lnTo>
                  <a:pt x="0" y="63449"/>
                </a:lnTo>
                <a:lnTo>
                  <a:pt x="0" y="0"/>
                </a:lnTo>
                <a:lnTo>
                  <a:pt x="20154" y="0"/>
                </a:lnTo>
                <a:lnTo>
                  <a:pt x="20154" y="6344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6" name="object 826"/>
          <p:cNvSpPr/>
          <p:nvPr/>
        </p:nvSpPr>
        <p:spPr>
          <a:xfrm>
            <a:off x="8510333" y="6485153"/>
            <a:ext cx="20320" cy="63500"/>
          </a:xfrm>
          <a:custGeom>
            <a:avLst/>
            <a:gdLst/>
            <a:ahLst/>
            <a:cxnLst/>
            <a:rect l="l" t="t" r="r" b="b"/>
            <a:pathLst>
              <a:path w="20320" h="63500">
                <a:moveTo>
                  <a:pt x="20154" y="63449"/>
                </a:moveTo>
                <a:lnTo>
                  <a:pt x="0" y="63449"/>
                </a:lnTo>
                <a:lnTo>
                  <a:pt x="0" y="0"/>
                </a:lnTo>
                <a:lnTo>
                  <a:pt x="20154" y="0"/>
                </a:lnTo>
                <a:lnTo>
                  <a:pt x="20154" y="6344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7" name="object 827"/>
          <p:cNvSpPr/>
          <p:nvPr/>
        </p:nvSpPr>
        <p:spPr>
          <a:xfrm>
            <a:off x="8565756" y="6485153"/>
            <a:ext cx="20320" cy="63500"/>
          </a:xfrm>
          <a:custGeom>
            <a:avLst/>
            <a:gdLst/>
            <a:ahLst/>
            <a:cxnLst/>
            <a:rect l="l" t="t" r="r" b="b"/>
            <a:pathLst>
              <a:path w="20320" h="63500">
                <a:moveTo>
                  <a:pt x="20154" y="63449"/>
                </a:moveTo>
                <a:lnTo>
                  <a:pt x="0" y="63449"/>
                </a:lnTo>
                <a:lnTo>
                  <a:pt x="0" y="0"/>
                </a:lnTo>
                <a:lnTo>
                  <a:pt x="20154" y="0"/>
                </a:lnTo>
                <a:lnTo>
                  <a:pt x="20154" y="6344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8" name="object 828"/>
          <p:cNvSpPr/>
          <p:nvPr/>
        </p:nvSpPr>
        <p:spPr>
          <a:xfrm>
            <a:off x="8621179" y="6485153"/>
            <a:ext cx="20320" cy="63500"/>
          </a:xfrm>
          <a:custGeom>
            <a:avLst/>
            <a:gdLst/>
            <a:ahLst/>
            <a:cxnLst/>
            <a:rect l="l" t="t" r="r" b="b"/>
            <a:pathLst>
              <a:path w="20320" h="63500">
                <a:moveTo>
                  <a:pt x="20154" y="63449"/>
                </a:moveTo>
                <a:lnTo>
                  <a:pt x="0" y="63449"/>
                </a:lnTo>
                <a:lnTo>
                  <a:pt x="0" y="0"/>
                </a:lnTo>
                <a:lnTo>
                  <a:pt x="20154" y="0"/>
                </a:lnTo>
                <a:lnTo>
                  <a:pt x="20154" y="6344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9" name="object 829"/>
          <p:cNvSpPr/>
          <p:nvPr/>
        </p:nvSpPr>
        <p:spPr>
          <a:xfrm>
            <a:off x="8510333" y="6575818"/>
            <a:ext cx="20320" cy="63500"/>
          </a:xfrm>
          <a:custGeom>
            <a:avLst/>
            <a:gdLst/>
            <a:ahLst/>
            <a:cxnLst/>
            <a:rect l="l" t="t" r="r" b="b"/>
            <a:pathLst>
              <a:path w="20320" h="63500">
                <a:moveTo>
                  <a:pt x="20154" y="63449"/>
                </a:moveTo>
                <a:lnTo>
                  <a:pt x="0" y="63449"/>
                </a:lnTo>
                <a:lnTo>
                  <a:pt x="0" y="0"/>
                </a:lnTo>
                <a:lnTo>
                  <a:pt x="20154" y="0"/>
                </a:lnTo>
                <a:lnTo>
                  <a:pt x="20154" y="6344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0" name="object 830"/>
          <p:cNvSpPr/>
          <p:nvPr/>
        </p:nvSpPr>
        <p:spPr>
          <a:xfrm>
            <a:off x="8565756" y="6575818"/>
            <a:ext cx="20320" cy="63500"/>
          </a:xfrm>
          <a:custGeom>
            <a:avLst/>
            <a:gdLst/>
            <a:ahLst/>
            <a:cxnLst/>
            <a:rect l="l" t="t" r="r" b="b"/>
            <a:pathLst>
              <a:path w="20320" h="63500">
                <a:moveTo>
                  <a:pt x="20154" y="63449"/>
                </a:moveTo>
                <a:lnTo>
                  <a:pt x="0" y="63449"/>
                </a:lnTo>
                <a:lnTo>
                  <a:pt x="0" y="0"/>
                </a:lnTo>
                <a:lnTo>
                  <a:pt x="20154" y="0"/>
                </a:lnTo>
                <a:lnTo>
                  <a:pt x="20154" y="6344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1" name="object 831"/>
          <p:cNvSpPr/>
          <p:nvPr/>
        </p:nvSpPr>
        <p:spPr>
          <a:xfrm>
            <a:off x="8621179" y="6575818"/>
            <a:ext cx="20320" cy="63500"/>
          </a:xfrm>
          <a:custGeom>
            <a:avLst/>
            <a:gdLst/>
            <a:ahLst/>
            <a:cxnLst/>
            <a:rect l="l" t="t" r="r" b="b"/>
            <a:pathLst>
              <a:path w="20320" h="63500">
                <a:moveTo>
                  <a:pt x="20154" y="63449"/>
                </a:moveTo>
                <a:lnTo>
                  <a:pt x="0" y="63449"/>
                </a:lnTo>
                <a:lnTo>
                  <a:pt x="0" y="0"/>
                </a:lnTo>
                <a:lnTo>
                  <a:pt x="20154" y="0"/>
                </a:lnTo>
                <a:lnTo>
                  <a:pt x="20154" y="6344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2" name="object 832"/>
          <p:cNvSpPr/>
          <p:nvPr/>
        </p:nvSpPr>
        <p:spPr>
          <a:xfrm>
            <a:off x="8510333" y="6666483"/>
            <a:ext cx="20320" cy="63500"/>
          </a:xfrm>
          <a:custGeom>
            <a:avLst/>
            <a:gdLst/>
            <a:ahLst/>
            <a:cxnLst/>
            <a:rect l="l" t="t" r="r" b="b"/>
            <a:pathLst>
              <a:path w="20320" h="63500">
                <a:moveTo>
                  <a:pt x="20154" y="63449"/>
                </a:moveTo>
                <a:lnTo>
                  <a:pt x="0" y="63449"/>
                </a:lnTo>
                <a:lnTo>
                  <a:pt x="0" y="0"/>
                </a:lnTo>
                <a:lnTo>
                  <a:pt x="20154" y="0"/>
                </a:lnTo>
                <a:lnTo>
                  <a:pt x="20154" y="6344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3" name="object 833"/>
          <p:cNvSpPr/>
          <p:nvPr/>
        </p:nvSpPr>
        <p:spPr>
          <a:xfrm>
            <a:off x="8565756" y="6666483"/>
            <a:ext cx="20320" cy="63500"/>
          </a:xfrm>
          <a:custGeom>
            <a:avLst/>
            <a:gdLst/>
            <a:ahLst/>
            <a:cxnLst/>
            <a:rect l="l" t="t" r="r" b="b"/>
            <a:pathLst>
              <a:path w="20320" h="63500">
                <a:moveTo>
                  <a:pt x="20154" y="63449"/>
                </a:moveTo>
                <a:lnTo>
                  <a:pt x="0" y="63449"/>
                </a:lnTo>
                <a:lnTo>
                  <a:pt x="0" y="0"/>
                </a:lnTo>
                <a:lnTo>
                  <a:pt x="20154" y="0"/>
                </a:lnTo>
                <a:lnTo>
                  <a:pt x="20154" y="6344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4" name="object 834"/>
          <p:cNvSpPr/>
          <p:nvPr/>
        </p:nvSpPr>
        <p:spPr>
          <a:xfrm>
            <a:off x="8621179" y="6666483"/>
            <a:ext cx="20320" cy="63500"/>
          </a:xfrm>
          <a:custGeom>
            <a:avLst/>
            <a:gdLst/>
            <a:ahLst/>
            <a:cxnLst/>
            <a:rect l="l" t="t" r="r" b="b"/>
            <a:pathLst>
              <a:path w="20320" h="63500">
                <a:moveTo>
                  <a:pt x="20154" y="63449"/>
                </a:moveTo>
                <a:lnTo>
                  <a:pt x="0" y="63449"/>
                </a:lnTo>
                <a:lnTo>
                  <a:pt x="0" y="0"/>
                </a:lnTo>
                <a:lnTo>
                  <a:pt x="20154" y="0"/>
                </a:lnTo>
                <a:lnTo>
                  <a:pt x="20154" y="6344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5" name="object 835"/>
          <p:cNvSpPr/>
          <p:nvPr/>
        </p:nvSpPr>
        <p:spPr>
          <a:xfrm>
            <a:off x="8520410" y="6757149"/>
            <a:ext cx="0" cy="120014"/>
          </a:xfrm>
          <a:custGeom>
            <a:avLst/>
            <a:gdLst/>
            <a:ahLst/>
            <a:cxnLst/>
            <a:rect l="l" t="t" r="r" b="b"/>
            <a:pathLst>
              <a:path h="120015">
                <a:moveTo>
                  <a:pt x="0" y="0"/>
                </a:moveTo>
                <a:lnTo>
                  <a:pt x="0" y="119710"/>
                </a:lnTo>
              </a:path>
            </a:pathLst>
          </a:custGeom>
          <a:ln w="2015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6" name="object 836"/>
          <p:cNvSpPr/>
          <p:nvPr/>
        </p:nvSpPr>
        <p:spPr>
          <a:xfrm>
            <a:off x="8575833" y="6757149"/>
            <a:ext cx="0" cy="120014"/>
          </a:xfrm>
          <a:custGeom>
            <a:avLst/>
            <a:gdLst/>
            <a:ahLst/>
            <a:cxnLst/>
            <a:rect l="l" t="t" r="r" b="b"/>
            <a:pathLst>
              <a:path h="120015">
                <a:moveTo>
                  <a:pt x="0" y="0"/>
                </a:moveTo>
                <a:lnTo>
                  <a:pt x="0" y="119710"/>
                </a:lnTo>
              </a:path>
            </a:pathLst>
          </a:custGeom>
          <a:ln w="2015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7" name="object 837"/>
          <p:cNvSpPr/>
          <p:nvPr/>
        </p:nvSpPr>
        <p:spPr>
          <a:xfrm>
            <a:off x="8631256" y="6757149"/>
            <a:ext cx="0" cy="120014"/>
          </a:xfrm>
          <a:custGeom>
            <a:avLst/>
            <a:gdLst/>
            <a:ahLst/>
            <a:cxnLst/>
            <a:rect l="l" t="t" r="r" b="b"/>
            <a:pathLst>
              <a:path h="120015">
                <a:moveTo>
                  <a:pt x="0" y="0"/>
                </a:moveTo>
                <a:lnTo>
                  <a:pt x="0" y="119710"/>
                </a:lnTo>
              </a:path>
            </a:pathLst>
          </a:custGeom>
          <a:ln w="2015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8" name="object 838"/>
          <p:cNvSpPr/>
          <p:nvPr/>
        </p:nvSpPr>
        <p:spPr>
          <a:xfrm>
            <a:off x="8789657" y="6657454"/>
            <a:ext cx="246379" cy="0"/>
          </a:xfrm>
          <a:custGeom>
            <a:avLst/>
            <a:gdLst/>
            <a:ahLst/>
            <a:cxnLst/>
            <a:rect l="l" t="t" r="r" b="b"/>
            <a:pathLst>
              <a:path w="246379">
                <a:moveTo>
                  <a:pt x="0" y="0"/>
                </a:moveTo>
                <a:lnTo>
                  <a:pt x="245897" y="0"/>
                </a:lnTo>
              </a:path>
            </a:pathLst>
          </a:custGeom>
          <a:ln w="18338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9" name="object 839"/>
          <p:cNvSpPr/>
          <p:nvPr/>
        </p:nvSpPr>
        <p:spPr>
          <a:xfrm>
            <a:off x="8789657" y="6698208"/>
            <a:ext cx="246379" cy="0"/>
          </a:xfrm>
          <a:custGeom>
            <a:avLst/>
            <a:gdLst/>
            <a:ahLst/>
            <a:cxnLst/>
            <a:rect l="l" t="t" r="r" b="b"/>
            <a:pathLst>
              <a:path w="246379">
                <a:moveTo>
                  <a:pt x="0" y="0"/>
                </a:moveTo>
                <a:lnTo>
                  <a:pt x="245897" y="0"/>
                </a:lnTo>
              </a:path>
            </a:pathLst>
          </a:custGeom>
          <a:ln w="18338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0" name="object 840"/>
          <p:cNvSpPr/>
          <p:nvPr/>
        </p:nvSpPr>
        <p:spPr>
          <a:xfrm>
            <a:off x="8789657" y="6738963"/>
            <a:ext cx="246379" cy="0"/>
          </a:xfrm>
          <a:custGeom>
            <a:avLst/>
            <a:gdLst/>
            <a:ahLst/>
            <a:cxnLst/>
            <a:rect l="l" t="t" r="r" b="b"/>
            <a:pathLst>
              <a:path w="246379">
                <a:moveTo>
                  <a:pt x="0" y="0"/>
                </a:moveTo>
                <a:lnTo>
                  <a:pt x="245897" y="0"/>
                </a:lnTo>
              </a:path>
            </a:pathLst>
          </a:custGeom>
          <a:ln w="18338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1" name="object 841"/>
          <p:cNvSpPr/>
          <p:nvPr/>
        </p:nvSpPr>
        <p:spPr>
          <a:xfrm>
            <a:off x="8789657" y="6779717"/>
            <a:ext cx="246379" cy="0"/>
          </a:xfrm>
          <a:custGeom>
            <a:avLst/>
            <a:gdLst/>
            <a:ahLst/>
            <a:cxnLst/>
            <a:rect l="l" t="t" r="r" b="b"/>
            <a:pathLst>
              <a:path w="246379">
                <a:moveTo>
                  <a:pt x="0" y="0"/>
                </a:moveTo>
                <a:lnTo>
                  <a:pt x="245897" y="0"/>
                </a:lnTo>
              </a:path>
            </a:pathLst>
          </a:custGeom>
          <a:ln w="18338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2" name="object 842"/>
          <p:cNvSpPr/>
          <p:nvPr/>
        </p:nvSpPr>
        <p:spPr>
          <a:xfrm>
            <a:off x="8789657" y="6820471"/>
            <a:ext cx="246379" cy="0"/>
          </a:xfrm>
          <a:custGeom>
            <a:avLst/>
            <a:gdLst/>
            <a:ahLst/>
            <a:cxnLst/>
            <a:rect l="l" t="t" r="r" b="b"/>
            <a:pathLst>
              <a:path w="246379">
                <a:moveTo>
                  <a:pt x="0" y="0"/>
                </a:moveTo>
                <a:lnTo>
                  <a:pt x="245897" y="0"/>
                </a:lnTo>
              </a:path>
            </a:pathLst>
          </a:custGeom>
          <a:ln w="18338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3" name="object 843"/>
          <p:cNvSpPr/>
          <p:nvPr/>
        </p:nvSpPr>
        <p:spPr>
          <a:xfrm>
            <a:off x="8789657" y="6861226"/>
            <a:ext cx="246379" cy="0"/>
          </a:xfrm>
          <a:custGeom>
            <a:avLst/>
            <a:gdLst/>
            <a:ahLst/>
            <a:cxnLst/>
            <a:rect l="l" t="t" r="r" b="b"/>
            <a:pathLst>
              <a:path w="246379">
                <a:moveTo>
                  <a:pt x="0" y="0"/>
                </a:moveTo>
                <a:lnTo>
                  <a:pt x="245897" y="0"/>
                </a:lnTo>
              </a:path>
            </a:pathLst>
          </a:custGeom>
          <a:ln w="18338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4" name="object 844"/>
          <p:cNvSpPr/>
          <p:nvPr/>
        </p:nvSpPr>
        <p:spPr>
          <a:xfrm>
            <a:off x="8520417" y="6965518"/>
            <a:ext cx="85090" cy="27940"/>
          </a:xfrm>
          <a:custGeom>
            <a:avLst/>
            <a:gdLst/>
            <a:ahLst/>
            <a:cxnLst/>
            <a:rect l="l" t="t" r="r" b="b"/>
            <a:pathLst>
              <a:path w="85090" h="27940">
                <a:moveTo>
                  <a:pt x="84950" y="27355"/>
                </a:moveTo>
                <a:lnTo>
                  <a:pt x="0" y="27355"/>
                </a:lnTo>
                <a:lnTo>
                  <a:pt x="0" y="0"/>
                </a:lnTo>
                <a:lnTo>
                  <a:pt x="84950" y="0"/>
                </a:lnTo>
                <a:lnTo>
                  <a:pt x="84950" y="2735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5" name="object 845"/>
          <p:cNvSpPr/>
          <p:nvPr/>
        </p:nvSpPr>
        <p:spPr>
          <a:xfrm>
            <a:off x="8655037" y="6965518"/>
            <a:ext cx="85090" cy="27940"/>
          </a:xfrm>
          <a:custGeom>
            <a:avLst/>
            <a:gdLst/>
            <a:ahLst/>
            <a:cxnLst/>
            <a:rect l="l" t="t" r="r" b="b"/>
            <a:pathLst>
              <a:path w="85090" h="27940">
                <a:moveTo>
                  <a:pt x="84950" y="27355"/>
                </a:moveTo>
                <a:lnTo>
                  <a:pt x="0" y="27355"/>
                </a:lnTo>
                <a:lnTo>
                  <a:pt x="0" y="0"/>
                </a:lnTo>
                <a:lnTo>
                  <a:pt x="84950" y="0"/>
                </a:lnTo>
                <a:lnTo>
                  <a:pt x="84950" y="2735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6" name="object 846"/>
          <p:cNvSpPr/>
          <p:nvPr/>
        </p:nvSpPr>
        <p:spPr>
          <a:xfrm>
            <a:off x="8520417" y="7019099"/>
            <a:ext cx="85090" cy="27940"/>
          </a:xfrm>
          <a:custGeom>
            <a:avLst/>
            <a:gdLst/>
            <a:ahLst/>
            <a:cxnLst/>
            <a:rect l="l" t="t" r="r" b="b"/>
            <a:pathLst>
              <a:path w="85090" h="27940">
                <a:moveTo>
                  <a:pt x="84950" y="27355"/>
                </a:moveTo>
                <a:lnTo>
                  <a:pt x="0" y="27355"/>
                </a:lnTo>
                <a:lnTo>
                  <a:pt x="0" y="0"/>
                </a:lnTo>
                <a:lnTo>
                  <a:pt x="84950" y="0"/>
                </a:lnTo>
                <a:lnTo>
                  <a:pt x="84950" y="2735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7" name="object 847"/>
          <p:cNvSpPr/>
          <p:nvPr/>
        </p:nvSpPr>
        <p:spPr>
          <a:xfrm>
            <a:off x="8655037" y="7019099"/>
            <a:ext cx="85090" cy="27940"/>
          </a:xfrm>
          <a:custGeom>
            <a:avLst/>
            <a:gdLst/>
            <a:ahLst/>
            <a:cxnLst/>
            <a:rect l="l" t="t" r="r" b="b"/>
            <a:pathLst>
              <a:path w="85090" h="27940">
                <a:moveTo>
                  <a:pt x="84950" y="27355"/>
                </a:moveTo>
                <a:lnTo>
                  <a:pt x="0" y="27355"/>
                </a:lnTo>
                <a:lnTo>
                  <a:pt x="0" y="0"/>
                </a:lnTo>
                <a:lnTo>
                  <a:pt x="84950" y="0"/>
                </a:lnTo>
                <a:lnTo>
                  <a:pt x="84950" y="2735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8" name="object 848"/>
          <p:cNvSpPr/>
          <p:nvPr/>
        </p:nvSpPr>
        <p:spPr>
          <a:xfrm>
            <a:off x="8789669" y="6965518"/>
            <a:ext cx="85090" cy="27940"/>
          </a:xfrm>
          <a:custGeom>
            <a:avLst/>
            <a:gdLst/>
            <a:ahLst/>
            <a:cxnLst/>
            <a:rect l="l" t="t" r="r" b="b"/>
            <a:pathLst>
              <a:path w="85090" h="27940">
                <a:moveTo>
                  <a:pt x="84950" y="27355"/>
                </a:moveTo>
                <a:lnTo>
                  <a:pt x="0" y="27355"/>
                </a:lnTo>
                <a:lnTo>
                  <a:pt x="0" y="0"/>
                </a:lnTo>
                <a:lnTo>
                  <a:pt x="84950" y="0"/>
                </a:lnTo>
                <a:lnTo>
                  <a:pt x="84950" y="2735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9" name="object 849"/>
          <p:cNvSpPr/>
          <p:nvPr/>
        </p:nvSpPr>
        <p:spPr>
          <a:xfrm>
            <a:off x="8643880" y="7148995"/>
            <a:ext cx="0" cy="99695"/>
          </a:xfrm>
          <a:custGeom>
            <a:avLst/>
            <a:gdLst/>
            <a:ahLst/>
            <a:cxnLst/>
            <a:rect l="l" t="t" r="r" b="b"/>
            <a:pathLst>
              <a:path h="99695">
                <a:moveTo>
                  <a:pt x="0" y="0"/>
                </a:moveTo>
                <a:lnTo>
                  <a:pt x="0" y="99352"/>
                </a:lnTo>
              </a:path>
            </a:pathLst>
          </a:custGeom>
          <a:ln w="22313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0" name="object 850"/>
          <p:cNvSpPr/>
          <p:nvPr/>
        </p:nvSpPr>
        <p:spPr>
          <a:xfrm>
            <a:off x="8688876" y="7276782"/>
            <a:ext cx="0" cy="99695"/>
          </a:xfrm>
          <a:custGeom>
            <a:avLst/>
            <a:gdLst/>
            <a:ahLst/>
            <a:cxnLst/>
            <a:rect l="l" t="t" r="r" b="b"/>
            <a:pathLst>
              <a:path h="99695">
                <a:moveTo>
                  <a:pt x="0" y="0"/>
                </a:moveTo>
                <a:lnTo>
                  <a:pt x="0" y="99352"/>
                </a:lnTo>
              </a:path>
            </a:pathLst>
          </a:custGeom>
          <a:ln w="22313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1" name="object 851"/>
          <p:cNvSpPr/>
          <p:nvPr/>
        </p:nvSpPr>
        <p:spPr>
          <a:xfrm>
            <a:off x="540004" y="7380008"/>
            <a:ext cx="9612630" cy="180340"/>
          </a:xfrm>
          <a:custGeom>
            <a:avLst/>
            <a:gdLst/>
            <a:ahLst/>
            <a:cxnLst/>
            <a:rect l="l" t="t" r="r" b="b"/>
            <a:pathLst>
              <a:path w="9612630" h="180340">
                <a:moveTo>
                  <a:pt x="0" y="179997"/>
                </a:moveTo>
                <a:lnTo>
                  <a:pt x="9612007" y="179997"/>
                </a:lnTo>
                <a:lnTo>
                  <a:pt x="9612007" y="0"/>
                </a:lnTo>
                <a:lnTo>
                  <a:pt x="0" y="0"/>
                </a:lnTo>
                <a:lnTo>
                  <a:pt x="0" y="179997"/>
                </a:lnTo>
                <a:close/>
              </a:path>
            </a:pathLst>
          </a:custGeom>
          <a:solidFill>
            <a:srgbClr val="007D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2" name="object 852"/>
          <p:cNvSpPr txBox="1"/>
          <p:nvPr/>
        </p:nvSpPr>
        <p:spPr>
          <a:xfrm>
            <a:off x="4467047" y="1304506"/>
            <a:ext cx="1758314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 spc="-150" dirty="0">
                <a:solidFill>
                  <a:srgbClr val="007DC4"/>
                </a:solidFill>
                <a:latin typeface="Malgun Gothic"/>
                <a:cs typeface="Malgun Gothic"/>
              </a:rPr>
              <a:t>신고</a:t>
            </a:r>
            <a:r>
              <a:rPr sz="2000" b="1" spc="-290" dirty="0">
                <a:solidFill>
                  <a:srgbClr val="007DC4"/>
                </a:solidFill>
                <a:latin typeface="Malgun Gothic"/>
                <a:cs typeface="Malgun Gothic"/>
              </a:rPr>
              <a:t> </a:t>
            </a:r>
            <a:r>
              <a:rPr sz="2000" b="1" spc="-150" dirty="0">
                <a:solidFill>
                  <a:srgbClr val="007DC4"/>
                </a:solidFill>
                <a:latin typeface="Malgun Gothic"/>
                <a:cs typeface="Malgun Gothic"/>
              </a:rPr>
              <a:t>관련</a:t>
            </a:r>
            <a:r>
              <a:rPr sz="2000" b="1" spc="-290" dirty="0">
                <a:solidFill>
                  <a:srgbClr val="007DC4"/>
                </a:solidFill>
                <a:latin typeface="Malgun Gothic"/>
                <a:cs typeface="Malgun Gothic"/>
              </a:rPr>
              <a:t> </a:t>
            </a:r>
            <a:r>
              <a:rPr sz="2000" b="1" spc="15" dirty="0">
                <a:solidFill>
                  <a:srgbClr val="007DC4"/>
                </a:solidFill>
                <a:latin typeface="Malgun Gothic"/>
                <a:cs typeface="Malgun Gothic"/>
              </a:rPr>
              <a:t>Q</a:t>
            </a:r>
            <a:r>
              <a:rPr sz="2000" b="1" spc="-290" dirty="0">
                <a:solidFill>
                  <a:srgbClr val="007DC4"/>
                </a:solidFill>
                <a:latin typeface="Malgun Gothic"/>
                <a:cs typeface="Malgun Gothic"/>
              </a:rPr>
              <a:t> </a:t>
            </a:r>
            <a:r>
              <a:rPr sz="2000" b="1" spc="-260" dirty="0">
                <a:solidFill>
                  <a:srgbClr val="007DC4"/>
                </a:solidFill>
                <a:latin typeface="Malgun Gothic"/>
                <a:cs typeface="Malgun Gothic"/>
              </a:rPr>
              <a:t>&amp;</a:t>
            </a:r>
            <a:r>
              <a:rPr sz="2000" b="1" spc="-290" dirty="0">
                <a:solidFill>
                  <a:srgbClr val="007DC4"/>
                </a:solidFill>
                <a:latin typeface="Malgun Gothic"/>
                <a:cs typeface="Malgun Gothic"/>
              </a:rPr>
              <a:t> </a:t>
            </a:r>
            <a:r>
              <a:rPr sz="2000" b="1" spc="40" dirty="0">
                <a:solidFill>
                  <a:srgbClr val="007DC4"/>
                </a:solidFill>
                <a:latin typeface="Malgun Gothic"/>
                <a:cs typeface="Malgun Gothic"/>
              </a:rPr>
              <a:t>A</a:t>
            </a:r>
            <a:endParaRPr sz="2000">
              <a:latin typeface="Malgun Gothic"/>
              <a:cs typeface="Malgun Gothic"/>
            </a:endParaRPr>
          </a:p>
        </p:txBody>
      </p:sp>
      <p:sp>
        <p:nvSpPr>
          <p:cNvPr id="853" name="object 853"/>
          <p:cNvSpPr/>
          <p:nvPr/>
        </p:nvSpPr>
        <p:spPr>
          <a:xfrm>
            <a:off x="6765823" y="11"/>
            <a:ext cx="3386595" cy="200013"/>
          </a:xfrm>
          <a:custGeom>
            <a:avLst/>
            <a:gdLst/>
            <a:ahLst/>
            <a:cxnLst/>
            <a:rect l="l" t="t" r="r" b="b"/>
            <a:pathLst>
              <a:path w="2858134" h="180340">
                <a:moveTo>
                  <a:pt x="0" y="179997"/>
                </a:moveTo>
                <a:lnTo>
                  <a:pt x="2857728" y="179997"/>
                </a:lnTo>
                <a:lnTo>
                  <a:pt x="2857728" y="0"/>
                </a:lnTo>
                <a:lnTo>
                  <a:pt x="0" y="0"/>
                </a:lnTo>
                <a:lnTo>
                  <a:pt x="0" y="179997"/>
                </a:lnTo>
                <a:close/>
              </a:path>
            </a:pathLst>
          </a:custGeom>
          <a:solidFill>
            <a:srgbClr val="007D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4" name="object 854"/>
          <p:cNvSpPr/>
          <p:nvPr/>
        </p:nvSpPr>
        <p:spPr>
          <a:xfrm>
            <a:off x="540004" y="11"/>
            <a:ext cx="3507574" cy="200013"/>
          </a:xfrm>
          <a:custGeom>
            <a:avLst/>
            <a:gdLst/>
            <a:ahLst/>
            <a:cxnLst/>
            <a:rect l="l" t="t" r="r" b="b"/>
            <a:pathLst>
              <a:path w="2854960" h="180340">
                <a:moveTo>
                  <a:pt x="0" y="179997"/>
                </a:moveTo>
                <a:lnTo>
                  <a:pt x="2854363" y="179997"/>
                </a:lnTo>
                <a:lnTo>
                  <a:pt x="2854363" y="0"/>
                </a:lnTo>
                <a:lnTo>
                  <a:pt x="0" y="0"/>
                </a:lnTo>
                <a:lnTo>
                  <a:pt x="0" y="179997"/>
                </a:lnTo>
                <a:close/>
              </a:path>
            </a:pathLst>
          </a:custGeom>
          <a:solidFill>
            <a:srgbClr val="007D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5" name="object 855"/>
          <p:cNvSpPr/>
          <p:nvPr/>
        </p:nvSpPr>
        <p:spPr>
          <a:xfrm>
            <a:off x="534354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6" name="object 856"/>
          <p:cNvSpPr/>
          <p:nvPr/>
        </p:nvSpPr>
        <p:spPr>
          <a:xfrm>
            <a:off x="538844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7" name="object 857"/>
          <p:cNvSpPr/>
          <p:nvPr/>
        </p:nvSpPr>
        <p:spPr>
          <a:xfrm>
            <a:off x="543334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8" name="object 858"/>
          <p:cNvSpPr/>
          <p:nvPr/>
        </p:nvSpPr>
        <p:spPr>
          <a:xfrm>
            <a:off x="547824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9" name="object 859"/>
          <p:cNvSpPr/>
          <p:nvPr/>
        </p:nvSpPr>
        <p:spPr>
          <a:xfrm>
            <a:off x="552314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0" name="object 860"/>
          <p:cNvSpPr/>
          <p:nvPr/>
        </p:nvSpPr>
        <p:spPr>
          <a:xfrm>
            <a:off x="556804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1" name="object 861"/>
          <p:cNvSpPr/>
          <p:nvPr/>
        </p:nvSpPr>
        <p:spPr>
          <a:xfrm>
            <a:off x="561294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2" name="object 862"/>
          <p:cNvSpPr/>
          <p:nvPr/>
        </p:nvSpPr>
        <p:spPr>
          <a:xfrm>
            <a:off x="565784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3" name="object 863"/>
          <p:cNvSpPr/>
          <p:nvPr/>
        </p:nvSpPr>
        <p:spPr>
          <a:xfrm>
            <a:off x="570274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4" name="object 864"/>
          <p:cNvSpPr/>
          <p:nvPr/>
        </p:nvSpPr>
        <p:spPr>
          <a:xfrm>
            <a:off x="574764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5" name="object 865"/>
          <p:cNvSpPr/>
          <p:nvPr/>
        </p:nvSpPr>
        <p:spPr>
          <a:xfrm>
            <a:off x="579253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6" name="object 866"/>
          <p:cNvSpPr/>
          <p:nvPr/>
        </p:nvSpPr>
        <p:spPr>
          <a:xfrm>
            <a:off x="583744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7" name="object 867"/>
          <p:cNvSpPr/>
          <p:nvPr/>
        </p:nvSpPr>
        <p:spPr>
          <a:xfrm>
            <a:off x="588234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8" name="object 868"/>
          <p:cNvSpPr/>
          <p:nvPr/>
        </p:nvSpPr>
        <p:spPr>
          <a:xfrm>
            <a:off x="592724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9" name="object 869"/>
          <p:cNvSpPr/>
          <p:nvPr/>
        </p:nvSpPr>
        <p:spPr>
          <a:xfrm>
            <a:off x="597214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0" name="object 870"/>
          <p:cNvSpPr/>
          <p:nvPr/>
        </p:nvSpPr>
        <p:spPr>
          <a:xfrm>
            <a:off x="601703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1" name="object 871"/>
          <p:cNvSpPr/>
          <p:nvPr/>
        </p:nvSpPr>
        <p:spPr>
          <a:xfrm>
            <a:off x="606194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2" name="object 872"/>
          <p:cNvSpPr/>
          <p:nvPr/>
        </p:nvSpPr>
        <p:spPr>
          <a:xfrm>
            <a:off x="610683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3" name="object 873"/>
          <p:cNvSpPr/>
          <p:nvPr/>
        </p:nvSpPr>
        <p:spPr>
          <a:xfrm>
            <a:off x="615173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4" name="object 874"/>
          <p:cNvSpPr/>
          <p:nvPr/>
        </p:nvSpPr>
        <p:spPr>
          <a:xfrm>
            <a:off x="619664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5" name="object 875"/>
          <p:cNvSpPr/>
          <p:nvPr/>
        </p:nvSpPr>
        <p:spPr>
          <a:xfrm>
            <a:off x="624153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6" name="object 876"/>
          <p:cNvSpPr/>
          <p:nvPr/>
        </p:nvSpPr>
        <p:spPr>
          <a:xfrm>
            <a:off x="628644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7" name="object 877"/>
          <p:cNvSpPr/>
          <p:nvPr/>
        </p:nvSpPr>
        <p:spPr>
          <a:xfrm>
            <a:off x="633133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8" name="object 878"/>
          <p:cNvSpPr/>
          <p:nvPr/>
        </p:nvSpPr>
        <p:spPr>
          <a:xfrm>
            <a:off x="637623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9" name="object 879"/>
          <p:cNvSpPr/>
          <p:nvPr/>
        </p:nvSpPr>
        <p:spPr>
          <a:xfrm>
            <a:off x="642113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0" name="object 880"/>
          <p:cNvSpPr/>
          <p:nvPr/>
        </p:nvSpPr>
        <p:spPr>
          <a:xfrm>
            <a:off x="646603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1" name="object 881"/>
          <p:cNvSpPr/>
          <p:nvPr/>
        </p:nvSpPr>
        <p:spPr>
          <a:xfrm>
            <a:off x="651094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2" name="object 882"/>
          <p:cNvSpPr/>
          <p:nvPr/>
        </p:nvSpPr>
        <p:spPr>
          <a:xfrm>
            <a:off x="655583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3" name="object 883"/>
          <p:cNvSpPr/>
          <p:nvPr/>
        </p:nvSpPr>
        <p:spPr>
          <a:xfrm>
            <a:off x="660073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4" name="object 884"/>
          <p:cNvSpPr/>
          <p:nvPr/>
        </p:nvSpPr>
        <p:spPr>
          <a:xfrm>
            <a:off x="664563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5" name="object 885"/>
          <p:cNvSpPr/>
          <p:nvPr/>
        </p:nvSpPr>
        <p:spPr>
          <a:xfrm>
            <a:off x="669053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6" name="object 886"/>
          <p:cNvSpPr/>
          <p:nvPr/>
        </p:nvSpPr>
        <p:spPr>
          <a:xfrm>
            <a:off x="673543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7" name="object 887"/>
          <p:cNvSpPr/>
          <p:nvPr/>
        </p:nvSpPr>
        <p:spPr>
          <a:xfrm>
            <a:off x="678033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8" name="object 888"/>
          <p:cNvSpPr/>
          <p:nvPr/>
        </p:nvSpPr>
        <p:spPr>
          <a:xfrm>
            <a:off x="682523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9" name="object 889"/>
          <p:cNvSpPr/>
          <p:nvPr/>
        </p:nvSpPr>
        <p:spPr>
          <a:xfrm>
            <a:off x="687013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0" name="object 890"/>
          <p:cNvSpPr/>
          <p:nvPr/>
        </p:nvSpPr>
        <p:spPr>
          <a:xfrm>
            <a:off x="691503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1" name="object 891"/>
          <p:cNvSpPr/>
          <p:nvPr/>
        </p:nvSpPr>
        <p:spPr>
          <a:xfrm>
            <a:off x="695993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2" name="object 892"/>
          <p:cNvSpPr/>
          <p:nvPr/>
        </p:nvSpPr>
        <p:spPr>
          <a:xfrm>
            <a:off x="700483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3" name="object 893"/>
          <p:cNvSpPr/>
          <p:nvPr/>
        </p:nvSpPr>
        <p:spPr>
          <a:xfrm>
            <a:off x="704973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4" name="object 894"/>
          <p:cNvSpPr/>
          <p:nvPr/>
        </p:nvSpPr>
        <p:spPr>
          <a:xfrm>
            <a:off x="709463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5" name="object 895"/>
          <p:cNvSpPr/>
          <p:nvPr/>
        </p:nvSpPr>
        <p:spPr>
          <a:xfrm>
            <a:off x="713953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6" name="object 896"/>
          <p:cNvSpPr/>
          <p:nvPr/>
        </p:nvSpPr>
        <p:spPr>
          <a:xfrm>
            <a:off x="718443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7" name="object 897"/>
          <p:cNvSpPr/>
          <p:nvPr/>
        </p:nvSpPr>
        <p:spPr>
          <a:xfrm>
            <a:off x="722932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8" name="object 898"/>
          <p:cNvSpPr/>
          <p:nvPr/>
        </p:nvSpPr>
        <p:spPr>
          <a:xfrm>
            <a:off x="727423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9" name="object 899"/>
          <p:cNvSpPr/>
          <p:nvPr/>
        </p:nvSpPr>
        <p:spPr>
          <a:xfrm>
            <a:off x="731912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0" name="object 900"/>
          <p:cNvSpPr/>
          <p:nvPr/>
        </p:nvSpPr>
        <p:spPr>
          <a:xfrm>
            <a:off x="736403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1" name="object 901"/>
          <p:cNvSpPr/>
          <p:nvPr/>
        </p:nvSpPr>
        <p:spPr>
          <a:xfrm>
            <a:off x="740893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2" name="object 902"/>
          <p:cNvSpPr/>
          <p:nvPr/>
        </p:nvSpPr>
        <p:spPr>
          <a:xfrm>
            <a:off x="74538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3" name="object 903"/>
          <p:cNvSpPr/>
          <p:nvPr/>
        </p:nvSpPr>
        <p:spPr>
          <a:xfrm>
            <a:off x="749873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4" name="object 904"/>
          <p:cNvSpPr/>
          <p:nvPr/>
        </p:nvSpPr>
        <p:spPr>
          <a:xfrm>
            <a:off x="754362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5" name="object 905"/>
          <p:cNvSpPr/>
          <p:nvPr/>
        </p:nvSpPr>
        <p:spPr>
          <a:xfrm>
            <a:off x="758852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6" name="object 906"/>
          <p:cNvSpPr/>
          <p:nvPr/>
        </p:nvSpPr>
        <p:spPr>
          <a:xfrm>
            <a:off x="763343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7" name="object 907"/>
          <p:cNvSpPr/>
          <p:nvPr/>
        </p:nvSpPr>
        <p:spPr>
          <a:xfrm>
            <a:off x="767833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8" name="object 908"/>
          <p:cNvSpPr/>
          <p:nvPr/>
        </p:nvSpPr>
        <p:spPr>
          <a:xfrm>
            <a:off x="772323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9" name="object 909"/>
          <p:cNvSpPr/>
          <p:nvPr/>
        </p:nvSpPr>
        <p:spPr>
          <a:xfrm>
            <a:off x="776812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0" name="object 910"/>
          <p:cNvSpPr/>
          <p:nvPr/>
        </p:nvSpPr>
        <p:spPr>
          <a:xfrm>
            <a:off x="78130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1" name="object 911"/>
          <p:cNvSpPr/>
          <p:nvPr/>
        </p:nvSpPr>
        <p:spPr>
          <a:xfrm>
            <a:off x="785792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2" name="object 912"/>
          <p:cNvSpPr/>
          <p:nvPr/>
        </p:nvSpPr>
        <p:spPr>
          <a:xfrm>
            <a:off x="790282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3" name="object 913"/>
          <p:cNvSpPr/>
          <p:nvPr/>
        </p:nvSpPr>
        <p:spPr>
          <a:xfrm>
            <a:off x="794772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4" name="object 914"/>
          <p:cNvSpPr/>
          <p:nvPr/>
        </p:nvSpPr>
        <p:spPr>
          <a:xfrm>
            <a:off x="799262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5" name="object 915"/>
          <p:cNvSpPr/>
          <p:nvPr/>
        </p:nvSpPr>
        <p:spPr>
          <a:xfrm>
            <a:off x="803752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6" name="object 916"/>
          <p:cNvSpPr/>
          <p:nvPr/>
        </p:nvSpPr>
        <p:spPr>
          <a:xfrm>
            <a:off x="80824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7" name="object 917"/>
          <p:cNvSpPr/>
          <p:nvPr/>
        </p:nvSpPr>
        <p:spPr>
          <a:xfrm>
            <a:off x="81273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8" name="object 918"/>
          <p:cNvSpPr/>
          <p:nvPr/>
        </p:nvSpPr>
        <p:spPr>
          <a:xfrm>
            <a:off x="817222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9" name="object 919"/>
          <p:cNvSpPr/>
          <p:nvPr/>
        </p:nvSpPr>
        <p:spPr>
          <a:xfrm>
            <a:off x="821712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0" name="object 920"/>
          <p:cNvSpPr/>
          <p:nvPr/>
        </p:nvSpPr>
        <p:spPr>
          <a:xfrm>
            <a:off x="826202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1" name="object 921"/>
          <p:cNvSpPr/>
          <p:nvPr/>
        </p:nvSpPr>
        <p:spPr>
          <a:xfrm>
            <a:off x="830692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2" name="object 922"/>
          <p:cNvSpPr/>
          <p:nvPr/>
        </p:nvSpPr>
        <p:spPr>
          <a:xfrm>
            <a:off x="835182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3" name="object 923"/>
          <p:cNvSpPr/>
          <p:nvPr/>
        </p:nvSpPr>
        <p:spPr>
          <a:xfrm>
            <a:off x="839672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4" name="object 924"/>
          <p:cNvSpPr/>
          <p:nvPr/>
        </p:nvSpPr>
        <p:spPr>
          <a:xfrm>
            <a:off x="844161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5" name="object 925"/>
          <p:cNvSpPr/>
          <p:nvPr/>
        </p:nvSpPr>
        <p:spPr>
          <a:xfrm>
            <a:off x="84865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6" name="object 926"/>
          <p:cNvSpPr/>
          <p:nvPr/>
        </p:nvSpPr>
        <p:spPr>
          <a:xfrm>
            <a:off x="853142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7" name="object 927"/>
          <p:cNvSpPr/>
          <p:nvPr/>
        </p:nvSpPr>
        <p:spPr>
          <a:xfrm>
            <a:off x="857632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8" name="object 928"/>
          <p:cNvSpPr/>
          <p:nvPr/>
        </p:nvSpPr>
        <p:spPr>
          <a:xfrm>
            <a:off x="862122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9" name="object 929"/>
          <p:cNvSpPr/>
          <p:nvPr/>
        </p:nvSpPr>
        <p:spPr>
          <a:xfrm>
            <a:off x="866611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0" name="object 930"/>
          <p:cNvSpPr/>
          <p:nvPr/>
        </p:nvSpPr>
        <p:spPr>
          <a:xfrm>
            <a:off x="871102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1" name="object 931"/>
          <p:cNvSpPr/>
          <p:nvPr/>
        </p:nvSpPr>
        <p:spPr>
          <a:xfrm>
            <a:off x="875591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2" name="object 932"/>
          <p:cNvSpPr/>
          <p:nvPr/>
        </p:nvSpPr>
        <p:spPr>
          <a:xfrm>
            <a:off x="880082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3" name="object 933"/>
          <p:cNvSpPr/>
          <p:nvPr/>
        </p:nvSpPr>
        <p:spPr>
          <a:xfrm>
            <a:off x="884572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4" name="object 934"/>
          <p:cNvSpPr/>
          <p:nvPr/>
        </p:nvSpPr>
        <p:spPr>
          <a:xfrm>
            <a:off x="889061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5" name="object 935"/>
          <p:cNvSpPr/>
          <p:nvPr/>
        </p:nvSpPr>
        <p:spPr>
          <a:xfrm>
            <a:off x="893552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6" name="object 936"/>
          <p:cNvSpPr/>
          <p:nvPr/>
        </p:nvSpPr>
        <p:spPr>
          <a:xfrm>
            <a:off x="898041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7" name="object 937"/>
          <p:cNvSpPr/>
          <p:nvPr/>
        </p:nvSpPr>
        <p:spPr>
          <a:xfrm>
            <a:off x="902531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8" name="object 938"/>
          <p:cNvSpPr/>
          <p:nvPr/>
        </p:nvSpPr>
        <p:spPr>
          <a:xfrm>
            <a:off x="907021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9" name="object 939"/>
          <p:cNvSpPr/>
          <p:nvPr/>
        </p:nvSpPr>
        <p:spPr>
          <a:xfrm>
            <a:off x="911511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0" name="object 940"/>
          <p:cNvSpPr/>
          <p:nvPr/>
        </p:nvSpPr>
        <p:spPr>
          <a:xfrm>
            <a:off x="916002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1" name="object 941"/>
          <p:cNvSpPr/>
          <p:nvPr/>
        </p:nvSpPr>
        <p:spPr>
          <a:xfrm>
            <a:off x="920491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2" name="object 942"/>
          <p:cNvSpPr/>
          <p:nvPr/>
        </p:nvSpPr>
        <p:spPr>
          <a:xfrm>
            <a:off x="924981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3" name="object 943"/>
          <p:cNvSpPr/>
          <p:nvPr/>
        </p:nvSpPr>
        <p:spPr>
          <a:xfrm>
            <a:off x="929471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4" name="object 944"/>
          <p:cNvSpPr/>
          <p:nvPr/>
        </p:nvSpPr>
        <p:spPr>
          <a:xfrm>
            <a:off x="933961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5" name="object 945"/>
          <p:cNvSpPr/>
          <p:nvPr/>
        </p:nvSpPr>
        <p:spPr>
          <a:xfrm>
            <a:off x="938451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6" name="object 946"/>
          <p:cNvSpPr/>
          <p:nvPr/>
        </p:nvSpPr>
        <p:spPr>
          <a:xfrm>
            <a:off x="942941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7" name="object 947"/>
          <p:cNvSpPr/>
          <p:nvPr/>
        </p:nvSpPr>
        <p:spPr>
          <a:xfrm>
            <a:off x="947431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8" name="object 948"/>
          <p:cNvSpPr/>
          <p:nvPr/>
        </p:nvSpPr>
        <p:spPr>
          <a:xfrm>
            <a:off x="951921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9" name="object 949"/>
          <p:cNvSpPr/>
          <p:nvPr/>
        </p:nvSpPr>
        <p:spPr>
          <a:xfrm>
            <a:off x="956411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0" name="object 950"/>
          <p:cNvSpPr/>
          <p:nvPr/>
        </p:nvSpPr>
        <p:spPr>
          <a:xfrm>
            <a:off x="960901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1" name="object 951"/>
          <p:cNvSpPr/>
          <p:nvPr/>
        </p:nvSpPr>
        <p:spPr>
          <a:xfrm>
            <a:off x="965391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2" name="object 952"/>
          <p:cNvSpPr/>
          <p:nvPr/>
        </p:nvSpPr>
        <p:spPr>
          <a:xfrm>
            <a:off x="969881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3" name="object 953"/>
          <p:cNvSpPr/>
          <p:nvPr/>
        </p:nvSpPr>
        <p:spPr>
          <a:xfrm>
            <a:off x="974371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4" name="object 954"/>
          <p:cNvSpPr/>
          <p:nvPr/>
        </p:nvSpPr>
        <p:spPr>
          <a:xfrm>
            <a:off x="978861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5" name="object 955"/>
          <p:cNvSpPr/>
          <p:nvPr/>
        </p:nvSpPr>
        <p:spPr>
          <a:xfrm>
            <a:off x="983351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6" name="object 956"/>
          <p:cNvSpPr/>
          <p:nvPr/>
        </p:nvSpPr>
        <p:spPr>
          <a:xfrm>
            <a:off x="987840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7" name="object 957"/>
          <p:cNvSpPr/>
          <p:nvPr/>
        </p:nvSpPr>
        <p:spPr>
          <a:xfrm>
            <a:off x="992331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8" name="object 958"/>
          <p:cNvSpPr/>
          <p:nvPr/>
        </p:nvSpPr>
        <p:spPr>
          <a:xfrm>
            <a:off x="996821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9" name="object 959"/>
          <p:cNvSpPr/>
          <p:nvPr/>
        </p:nvSpPr>
        <p:spPr>
          <a:xfrm>
            <a:off x="1001311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0" name="object 960"/>
          <p:cNvSpPr/>
          <p:nvPr/>
        </p:nvSpPr>
        <p:spPr>
          <a:xfrm>
            <a:off x="10058012" y="12"/>
            <a:ext cx="94615" cy="134620"/>
          </a:xfrm>
          <a:custGeom>
            <a:avLst/>
            <a:gdLst/>
            <a:ahLst/>
            <a:cxnLst/>
            <a:rect l="l" t="t" r="r" b="b"/>
            <a:pathLst>
              <a:path w="94615" h="134620">
                <a:moveTo>
                  <a:pt x="0" y="0"/>
                </a:moveTo>
                <a:lnTo>
                  <a:pt x="93999" y="134541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1" name="object 961"/>
          <p:cNvSpPr/>
          <p:nvPr/>
        </p:nvSpPr>
        <p:spPr>
          <a:xfrm>
            <a:off x="10102906" y="12"/>
            <a:ext cx="49530" cy="70485"/>
          </a:xfrm>
          <a:custGeom>
            <a:avLst/>
            <a:gdLst/>
            <a:ahLst/>
            <a:cxnLst/>
            <a:rect l="l" t="t" r="r" b="b"/>
            <a:pathLst>
              <a:path w="49529" h="70485">
                <a:moveTo>
                  <a:pt x="0" y="0"/>
                </a:moveTo>
                <a:lnTo>
                  <a:pt x="49105" y="70284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2" name="object 962"/>
          <p:cNvSpPr/>
          <p:nvPr/>
        </p:nvSpPr>
        <p:spPr>
          <a:xfrm>
            <a:off x="10147813" y="12"/>
            <a:ext cx="4445" cy="6350"/>
          </a:xfrm>
          <a:custGeom>
            <a:avLst/>
            <a:gdLst/>
            <a:ahLst/>
            <a:cxnLst/>
            <a:rect l="l" t="t" r="r" b="b"/>
            <a:pathLst>
              <a:path w="4445" h="6350">
                <a:moveTo>
                  <a:pt x="0" y="0"/>
                </a:moveTo>
                <a:lnTo>
                  <a:pt x="4197" y="600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3" name="object 963"/>
          <p:cNvSpPr/>
          <p:nvPr/>
        </p:nvSpPr>
        <p:spPr>
          <a:xfrm>
            <a:off x="540004" y="130264"/>
            <a:ext cx="34925" cy="50165"/>
          </a:xfrm>
          <a:custGeom>
            <a:avLst/>
            <a:gdLst/>
            <a:ahLst/>
            <a:cxnLst/>
            <a:rect l="l" t="t" r="r" b="b"/>
            <a:pathLst>
              <a:path w="34925" h="50164">
                <a:moveTo>
                  <a:pt x="0" y="0"/>
                </a:moveTo>
                <a:lnTo>
                  <a:pt x="34755" y="49745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4" name="object 964"/>
          <p:cNvSpPr/>
          <p:nvPr/>
        </p:nvSpPr>
        <p:spPr>
          <a:xfrm>
            <a:off x="540004" y="66006"/>
            <a:ext cx="80010" cy="114300"/>
          </a:xfrm>
          <a:custGeom>
            <a:avLst/>
            <a:gdLst/>
            <a:ahLst/>
            <a:cxnLst/>
            <a:rect l="l" t="t" r="r" b="b"/>
            <a:pathLst>
              <a:path w="80009" h="114300">
                <a:moveTo>
                  <a:pt x="0" y="0"/>
                </a:moveTo>
                <a:lnTo>
                  <a:pt x="79649" y="114002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5" name="object 965"/>
          <p:cNvSpPr/>
          <p:nvPr/>
        </p:nvSpPr>
        <p:spPr>
          <a:xfrm>
            <a:off x="540004" y="1740"/>
            <a:ext cx="125095" cy="178435"/>
          </a:xfrm>
          <a:custGeom>
            <a:avLst/>
            <a:gdLst/>
            <a:ahLst/>
            <a:cxnLst/>
            <a:rect l="l" t="t" r="r" b="b"/>
            <a:pathLst>
              <a:path w="125095" h="178435">
                <a:moveTo>
                  <a:pt x="0" y="0"/>
                </a:moveTo>
                <a:lnTo>
                  <a:pt x="124551" y="178269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6" name="object 966"/>
          <p:cNvSpPr/>
          <p:nvPr/>
        </p:nvSpPr>
        <p:spPr>
          <a:xfrm>
            <a:off x="58369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7" name="object 967"/>
          <p:cNvSpPr/>
          <p:nvPr/>
        </p:nvSpPr>
        <p:spPr>
          <a:xfrm>
            <a:off x="62859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8" name="object 968"/>
          <p:cNvSpPr/>
          <p:nvPr/>
        </p:nvSpPr>
        <p:spPr>
          <a:xfrm>
            <a:off x="67349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9" name="object 969"/>
          <p:cNvSpPr/>
          <p:nvPr/>
        </p:nvSpPr>
        <p:spPr>
          <a:xfrm>
            <a:off x="71839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0" name="object 970"/>
          <p:cNvSpPr/>
          <p:nvPr/>
        </p:nvSpPr>
        <p:spPr>
          <a:xfrm>
            <a:off x="76329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1" name="object 971"/>
          <p:cNvSpPr/>
          <p:nvPr/>
        </p:nvSpPr>
        <p:spPr>
          <a:xfrm>
            <a:off x="80819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2" name="object 972"/>
          <p:cNvSpPr/>
          <p:nvPr/>
        </p:nvSpPr>
        <p:spPr>
          <a:xfrm>
            <a:off x="85309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3" name="object 973"/>
          <p:cNvSpPr/>
          <p:nvPr/>
        </p:nvSpPr>
        <p:spPr>
          <a:xfrm>
            <a:off x="89799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4" name="object 974"/>
          <p:cNvSpPr/>
          <p:nvPr/>
        </p:nvSpPr>
        <p:spPr>
          <a:xfrm>
            <a:off x="94289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5" name="object 975"/>
          <p:cNvSpPr/>
          <p:nvPr/>
        </p:nvSpPr>
        <p:spPr>
          <a:xfrm>
            <a:off x="98779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6" name="object 976"/>
          <p:cNvSpPr/>
          <p:nvPr/>
        </p:nvSpPr>
        <p:spPr>
          <a:xfrm>
            <a:off x="103269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7" name="object 977"/>
          <p:cNvSpPr/>
          <p:nvPr/>
        </p:nvSpPr>
        <p:spPr>
          <a:xfrm>
            <a:off x="107758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8" name="object 978"/>
          <p:cNvSpPr/>
          <p:nvPr/>
        </p:nvSpPr>
        <p:spPr>
          <a:xfrm>
            <a:off x="112249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9" name="object 979"/>
          <p:cNvSpPr/>
          <p:nvPr/>
        </p:nvSpPr>
        <p:spPr>
          <a:xfrm>
            <a:off x="116738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0" name="object 980"/>
          <p:cNvSpPr/>
          <p:nvPr/>
        </p:nvSpPr>
        <p:spPr>
          <a:xfrm>
            <a:off x="121229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1" name="object 981"/>
          <p:cNvSpPr/>
          <p:nvPr/>
        </p:nvSpPr>
        <p:spPr>
          <a:xfrm>
            <a:off x="125719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2" name="object 982"/>
          <p:cNvSpPr/>
          <p:nvPr/>
        </p:nvSpPr>
        <p:spPr>
          <a:xfrm>
            <a:off x="130208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3" name="object 983"/>
          <p:cNvSpPr/>
          <p:nvPr/>
        </p:nvSpPr>
        <p:spPr>
          <a:xfrm>
            <a:off x="134699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4" name="object 984"/>
          <p:cNvSpPr/>
          <p:nvPr/>
        </p:nvSpPr>
        <p:spPr>
          <a:xfrm>
            <a:off x="139188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5" name="object 985"/>
          <p:cNvSpPr/>
          <p:nvPr/>
        </p:nvSpPr>
        <p:spPr>
          <a:xfrm>
            <a:off x="143678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6" name="object 986"/>
          <p:cNvSpPr/>
          <p:nvPr/>
        </p:nvSpPr>
        <p:spPr>
          <a:xfrm>
            <a:off x="148168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7" name="object 987"/>
          <p:cNvSpPr/>
          <p:nvPr/>
        </p:nvSpPr>
        <p:spPr>
          <a:xfrm>
            <a:off x="152658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8" name="object 988"/>
          <p:cNvSpPr/>
          <p:nvPr/>
        </p:nvSpPr>
        <p:spPr>
          <a:xfrm>
            <a:off x="157149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9" name="object 989"/>
          <p:cNvSpPr/>
          <p:nvPr/>
        </p:nvSpPr>
        <p:spPr>
          <a:xfrm>
            <a:off x="161638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0" name="object 990"/>
          <p:cNvSpPr/>
          <p:nvPr/>
        </p:nvSpPr>
        <p:spPr>
          <a:xfrm>
            <a:off x="166128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1" name="object 991"/>
          <p:cNvSpPr/>
          <p:nvPr/>
        </p:nvSpPr>
        <p:spPr>
          <a:xfrm>
            <a:off x="170618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2" name="object 992"/>
          <p:cNvSpPr/>
          <p:nvPr/>
        </p:nvSpPr>
        <p:spPr>
          <a:xfrm>
            <a:off x="17510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3" name="object 993"/>
          <p:cNvSpPr/>
          <p:nvPr/>
        </p:nvSpPr>
        <p:spPr>
          <a:xfrm>
            <a:off x="179598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4" name="object 994"/>
          <p:cNvSpPr/>
          <p:nvPr/>
        </p:nvSpPr>
        <p:spPr>
          <a:xfrm>
            <a:off x="18408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5" name="object 995"/>
          <p:cNvSpPr/>
          <p:nvPr/>
        </p:nvSpPr>
        <p:spPr>
          <a:xfrm>
            <a:off x="188578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6" name="object 996"/>
          <p:cNvSpPr/>
          <p:nvPr/>
        </p:nvSpPr>
        <p:spPr>
          <a:xfrm>
            <a:off x="193068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7" name="object 997"/>
          <p:cNvSpPr/>
          <p:nvPr/>
        </p:nvSpPr>
        <p:spPr>
          <a:xfrm>
            <a:off x="197557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8" name="object 998"/>
          <p:cNvSpPr/>
          <p:nvPr/>
        </p:nvSpPr>
        <p:spPr>
          <a:xfrm>
            <a:off x="202048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9" name="object 999"/>
          <p:cNvSpPr/>
          <p:nvPr/>
        </p:nvSpPr>
        <p:spPr>
          <a:xfrm>
            <a:off x="206538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0" name="object 1000"/>
          <p:cNvSpPr/>
          <p:nvPr/>
        </p:nvSpPr>
        <p:spPr>
          <a:xfrm>
            <a:off x="21102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1" name="object 1001"/>
          <p:cNvSpPr/>
          <p:nvPr/>
        </p:nvSpPr>
        <p:spPr>
          <a:xfrm>
            <a:off x="21551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2" name="object 1002"/>
          <p:cNvSpPr/>
          <p:nvPr/>
        </p:nvSpPr>
        <p:spPr>
          <a:xfrm>
            <a:off x="22000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3" name="object 1003"/>
          <p:cNvSpPr/>
          <p:nvPr/>
        </p:nvSpPr>
        <p:spPr>
          <a:xfrm>
            <a:off x="224498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4" name="object 1004"/>
          <p:cNvSpPr/>
          <p:nvPr/>
        </p:nvSpPr>
        <p:spPr>
          <a:xfrm>
            <a:off x="22898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5" name="object 1005"/>
          <p:cNvSpPr/>
          <p:nvPr/>
        </p:nvSpPr>
        <p:spPr>
          <a:xfrm>
            <a:off x="23347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6" name="object 1006"/>
          <p:cNvSpPr/>
          <p:nvPr/>
        </p:nvSpPr>
        <p:spPr>
          <a:xfrm>
            <a:off x="23796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7" name="object 1007"/>
          <p:cNvSpPr/>
          <p:nvPr/>
        </p:nvSpPr>
        <p:spPr>
          <a:xfrm>
            <a:off x="242458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8" name="object 1008"/>
          <p:cNvSpPr/>
          <p:nvPr/>
        </p:nvSpPr>
        <p:spPr>
          <a:xfrm>
            <a:off x="246948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9" name="object 1009"/>
          <p:cNvSpPr/>
          <p:nvPr/>
        </p:nvSpPr>
        <p:spPr>
          <a:xfrm>
            <a:off x="251437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0" name="object 1010"/>
          <p:cNvSpPr/>
          <p:nvPr/>
        </p:nvSpPr>
        <p:spPr>
          <a:xfrm>
            <a:off x="255928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1" name="object 1011"/>
          <p:cNvSpPr/>
          <p:nvPr/>
        </p:nvSpPr>
        <p:spPr>
          <a:xfrm>
            <a:off x="260418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2" name="object 1012"/>
          <p:cNvSpPr/>
          <p:nvPr/>
        </p:nvSpPr>
        <p:spPr>
          <a:xfrm>
            <a:off x="26490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3" name="object 1013"/>
          <p:cNvSpPr/>
          <p:nvPr/>
        </p:nvSpPr>
        <p:spPr>
          <a:xfrm>
            <a:off x="26939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4" name="object 1014"/>
          <p:cNvSpPr/>
          <p:nvPr/>
        </p:nvSpPr>
        <p:spPr>
          <a:xfrm>
            <a:off x="273887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5" name="object 1015"/>
          <p:cNvSpPr/>
          <p:nvPr/>
        </p:nvSpPr>
        <p:spPr>
          <a:xfrm>
            <a:off x="278377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6" name="object 1016"/>
          <p:cNvSpPr/>
          <p:nvPr/>
        </p:nvSpPr>
        <p:spPr>
          <a:xfrm>
            <a:off x="282867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7" name="object 1017"/>
          <p:cNvSpPr/>
          <p:nvPr/>
        </p:nvSpPr>
        <p:spPr>
          <a:xfrm>
            <a:off x="287358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8" name="object 1018"/>
          <p:cNvSpPr/>
          <p:nvPr/>
        </p:nvSpPr>
        <p:spPr>
          <a:xfrm>
            <a:off x="291848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9" name="object 1019"/>
          <p:cNvSpPr/>
          <p:nvPr/>
        </p:nvSpPr>
        <p:spPr>
          <a:xfrm>
            <a:off x="296337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0" name="object 1020"/>
          <p:cNvSpPr/>
          <p:nvPr/>
        </p:nvSpPr>
        <p:spPr>
          <a:xfrm>
            <a:off x="300827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1" name="object 1021"/>
          <p:cNvSpPr/>
          <p:nvPr/>
        </p:nvSpPr>
        <p:spPr>
          <a:xfrm>
            <a:off x="305317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2" name="object 1022"/>
          <p:cNvSpPr/>
          <p:nvPr/>
        </p:nvSpPr>
        <p:spPr>
          <a:xfrm>
            <a:off x="309807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3" name="object 1023"/>
          <p:cNvSpPr/>
          <p:nvPr/>
        </p:nvSpPr>
        <p:spPr>
          <a:xfrm>
            <a:off x="314297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4" name="object 1024"/>
          <p:cNvSpPr/>
          <p:nvPr/>
        </p:nvSpPr>
        <p:spPr>
          <a:xfrm>
            <a:off x="318787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5" name="object 1025"/>
          <p:cNvSpPr/>
          <p:nvPr/>
        </p:nvSpPr>
        <p:spPr>
          <a:xfrm>
            <a:off x="323277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6" name="object 1026"/>
          <p:cNvSpPr/>
          <p:nvPr/>
        </p:nvSpPr>
        <p:spPr>
          <a:xfrm>
            <a:off x="327767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7" name="object 1027"/>
          <p:cNvSpPr/>
          <p:nvPr/>
        </p:nvSpPr>
        <p:spPr>
          <a:xfrm>
            <a:off x="332257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8" name="object 1028"/>
          <p:cNvSpPr/>
          <p:nvPr/>
        </p:nvSpPr>
        <p:spPr>
          <a:xfrm>
            <a:off x="336747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9" name="object 1029"/>
          <p:cNvSpPr/>
          <p:nvPr/>
        </p:nvSpPr>
        <p:spPr>
          <a:xfrm>
            <a:off x="341237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0" name="object 1030"/>
          <p:cNvSpPr/>
          <p:nvPr/>
        </p:nvSpPr>
        <p:spPr>
          <a:xfrm>
            <a:off x="345727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1" name="object 1031"/>
          <p:cNvSpPr/>
          <p:nvPr/>
        </p:nvSpPr>
        <p:spPr>
          <a:xfrm>
            <a:off x="350217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2" name="object 1032"/>
          <p:cNvSpPr/>
          <p:nvPr/>
        </p:nvSpPr>
        <p:spPr>
          <a:xfrm>
            <a:off x="354707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3" name="object 1033"/>
          <p:cNvSpPr/>
          <p:nvPr/>
        </p:nvSpPr>
        <p:spPr>
          <a:xfrm>
            <a:off x="359197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4" name="object 1034"/>
          <p:cNvSpPr/>
          <p:nvPr/>
        </p:nvSpPr>
        <p:spPr>
          <a:xfrm>
            <a:off x="363686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5" name="object 1035"/>
          <p:cNvSpPr/>
          <p:nvPr/>
        </p:nvSpPr>
        <p:spPr>
          <a:xfrm>
            <a:off x="368177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6" name="object 1036"/>
          <p:cNvSpPr/>
          <p:nvPr/>
        </p:nvSpPr>
        <p:spPr>
          <a:xfrm>
            <a:off x="372667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7" name="object 1037"/>
          <p:cNvSpPr/>
          <p:nvPr/>
        </p:nvSpPr>
        <p:spPr>
          <a:xfrm>
            <a:off x="377157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8" name="object 1038"/>
          <p:cNvSpPr/>
          <p:nvPr/>
        </p:nvSpPr>
        <p:spPr>
          <a:xfrm>
            <a:off x="381647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9" name="object 1039"/>
          <p:cNvSpPr/>
          <p:nvPr/>
        </p:nvSpPr>
        <p:spPr>
          <a:xfrm>
            <a:off x="386136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0" name="object 1040"/>
          <p:cNvSpPr/>
          <p:nvPr/>
        </p:nvSpPr>
        <p:spPr>
          <a:xfrm>
            <a:off x="390627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1" name="object 1041"/>
          <p:cNvSpPr/>
          <p:nvPr/>
        </p:nvSpPr>
        <p:spPr>
          <a:xfrm>
            <a:off x="395116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2" name="object 1042"/>
          <p:cNvSpPr/>
          <p:nvPr/>
        </p:nvSpPr>
        <p:spPr>
          <a:xfrm>
            <a:off x="399606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3" name="object 1043"/>
          <p:cNvSpPr/>
          <p:nvPr/>
        </p:nvSpPr>
        <p:spPr>
          <a:xfrm>
            <a:off x="404097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4" name="object 1044"/>
          <p:cNvSpPr/>
          <p:nvPr/>
        </p:nvSpPr>
        <p:spPr>
          <a:xfrm>
            <a:off x="408586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5" name="object 1045"/>
          <p:cNvSpPr/>
          <p:nvPr/>
        </p:nvSpPr>
        <p:spPr>
          <a:xfrm>
            <a:off x="413077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6" name="object 1046"/>
          <p:cNvSpPr/>
          <p:nvPr/>
        </p:nvSpPr>
        <p:spPr>
          <a:xfrm>
            <a:off x="417566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7" name="object 1047"/>
          <p:cNvSpPr/>
          <p:nvPr/>
        </p:nvSpPr>
        <p:spPr>
          <a:xfrm>
            <a:off x="422056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8" name="object 1048"/>
          <p:cNvSpPr/>
          <p:nvPr/>
        </p:nvSpPr>
        <p:spPr>
          <a:xfrm>
            <a:off x="426546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9" name="object 1049"/>
          <p:cNvSpPr/>
          <p:nvPr/>
        </p:nvSpPr>
        <p:spPr>
          <a:xfrm>
            <a:off x="431036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0" name="object 1050"/>
          <p:cNvSpPr/>
          <p:nvPr/>
        </p:nvSpPr>
        <p:spPr>
          <a:xfrm>
            <a:off x="435527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1" name="object 1051"/>
          <p:cNvSpPr/>
          <p:nvPr/>
        </p:nvSpPr>
        <p:spPr>
          <a:xfrm>
            <a:off x="440016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2" name="object 1052"/>
          <p:cNvSpPr/>
          <p:nvPr/>
        </p:nvSpPr>
        <p:spPr>
          <a:xfrm>
            <a:off x="444506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3" name="object 1053"/>
          <p:cNvSpPr/>
          <p:nvPr/>
        </p:nvSpPr>
        <p:spPr>
          <a:xfrm>
            <a:off x="448996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4" name="object 1054"/>
          <p:cNvSpPr/>
          <p:nvPr/>
        </p:nvSpPr>
        <p:spPr>
          <a:xfrm>
            <a:off x="453486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5" name="object 1055"/>
          <p:cNvSpPr/>
          <p:nvPr/>
        </p:nvSpPr>
        <p:spPr>
          <a:xfrm>
            <a:off x="457976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6" name="object 1056"/>
          <p:cNvSpPr/>
          <p:nvPr/>
        </p:nvSpPr>
        <p:spPr>
          <a:xfrm>
            <a:off x="462466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7" name="object 1057"/>
          <p:cNvSpPr/>
          <p:nvPr/>
        </p:nvSpPr>
        <p:spPr>
          <a:xfrm>
            <a:off x="466956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8" name="object 1058"/>
          <p:cNvSpPr/>
          <p:nvPr/>
        </p:nvSpPr>
        <p:spPr>
          <a:xfrm>
            <a:off x="471446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9" name="object 1059"/>
          <p:cNvSpPr/>
          <p:nvPr/>
        </p:nvSpPr>
        <p:spPr>
          <a:xfrm>
            <a:off x="475936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0" name="object 1060"/>
          <p:cNvSpPr/>
          <p:nvPr/>
        </p:nvSpPr>
        <p:spPr>
          <a:xfrm>
            <a:off x="480426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1" name="object 1061"/>
          <p:cNvSpPr/>
          <p:nvPr/>
        </p:nvSpPr>
        <p:spPr>
          <a:xfrm>
            <a:off x="484916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2" name="object 1062"/>
          <p:cNvSpPr/>
          <p:nvPr/>
        </p:nvSpPr>
        <p:spPr>
          <a:xfrm>
            <a:off x="489406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3" name="object 1063"/>
          <p:cNvSpPr/>
          <p:nvPr/>
        </p:nvSpPr>
        <p:spPr>
          <a:xfrm>
            <a:off x="493896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4" name="object 1064"/>
          <p:cNvSpPr/>
          <p:nvPr/>
        </p:nvSpPr>
        <p:spPr>
          <a:xfrm>
            <a:off x="498386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5" name="object 1065"/>
          <p:cNvSpPr/>
          <p:nvPr/>
        </p:nvSpPr>
        <p:spPr>
          <a:xfrm>
            <a:off x="502876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6" name="object 1066"/>
          <p:cNvSpPr/>
          <p:nvPr/>
        </p:nvSpPr>
        <p:spPr>
          <a:xfrm>
            <a:off x="507365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7" name="object 1067"/>
          <p:cNvSpPr/>
          <p:nvPr/>
        </p:nvSpPr>
        <p:spPr>
          <a:xfrm>
            <a:off x="511856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8" name="object 1068"/>
          <p:cNvSpPr/>
          <p:nvPr/>
        </p:nvSpPr>
        <p:spPr>
          <a:xfrm>
            <a:off x="516346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9" name="object 1069"/>
          <p:cNvSpPr/>
          <p:nvPr/>
        </p:nvSpPr>
        <p:spPr>
          <a:xfrm>
            <a:off x="520836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0" name="object 1070"/>
          <p:cNvSpPr/>
          <p:nvPr/>
        </p:nvSpPr>
        <p:spPr>
          <a:xfrm>
            <a:off x="525326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1" name="object 1071"/>
          <p:cNvSpPr/>
          <p:nvPr/>
        </p:nvSpPr>
        <p:spPr>
          <a:xfrm>
            <a:off x="529815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2" name="object 1072"/>
          <p:cNvSpPr/>
          <p:nvPr/>
        </p:nvSpPr>
        <p:spPr>
          <a:xfrm>
            <a:off x="8437295" y="435254"/>
            <a:ext cx="501611" cy="100088"/>
          </a:xfrm>
          <a:prstGeom prst="rect">
            <a:avLst/>
          </a:prstGeom>
          <a:blipFill>
            <a:blip r:embed="rId2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3" name="object 1073"/>
          <p:cNvSpPr/>
          <p:nvPr/>
        </p:nvSpPr>
        <p:spPr>
          <a:xfrm>
            <a:off x="8126082" y="360006"/>
            <a:ext cx="249923" cy="242493"/>
          </a:xfrm>
          <a:prstGeom prst="rect">
            <a:avLst/>
          </a:prstGeom>
          <a:blipFill>
            <a:blip r:embed="rId2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6" name="object 1076"/>
          <p:cNvSpPr/>
          <p:nvPr/>
        </p:nvSpPr>
        <p:spPr>
          <a:xfrm>
            <a:off x="3567942" y="0"/>
            <a:ext cx="3556635" cy="1080135"/>
          </a:xfrm>
          <a:custGeom>
            <a:avLst/>
            <a:gdLst/>
            <a:ahLst/>
            <a:cxnLst/>
            <a:rect l="l" t="t" r="r" b="b"/>
            <a:pathLst>
              <a:path w="3556634" h="1080135">
                <a:moveTo>
                  <a:pt x="3556128" y="0"/>
                </a:moveTo>
                <a:lnTo>
                  <a:pt x="0" y="0"/>
                </a:lnTo>
                <a:lnTo>
                  <a:pt x="15653" y="29729"/>
                </a:lnTo>
                <a:lnTo>
                  <a:pt x="38721" y="71129"/>
                </a:lnTo>
                <a:lnTo>
                  <a:pt x="62733" y="111919"/>
                </a:lnTo>
                <a:lnTo>
                  <a:pt x="87673" y="152086"/>
                </a:lnTo>
                <a:lnTo>
                  <a:pt x="113526" y="191613"/>
                </a:lnTo>
                <a:lnTo>
                  <a:pt x="140278" y="230487"/>
                </a:lnTo>
                <a:lnTo>
                  <a:pt x="167915" y="268692"/>
                </a:lnTo>
                <a:lnTo>
                  <a:pt x="196421" y="306214"/>
                </a:lnTo>
                <a:lnTo>
                  <a:pt x="225781" y="343038"/>
                </a:lnTo>
                <a:lnTo>
                  <a:pt x="255982" y="379150"/>
                </a:lnTo>
                <a:lnTo>
                  <a:pt x="287007" y="414533"/>
                </a:lnTo>
                <a:lnTo>
                  <a:pt x="318843" y="449175"/>
                </a:lnTo>
                <a:lnTo>
                  <a:pt x="351474" y="483059"/>
                </a:lnTo>
                <a:lnTo>
                  <a:pt x="384886" y="516172"/>
                </a:lnTo>
                <a:lnTo>
                  <a:pt x="419064" y="548498"/>
                </a:lnTo>
                <a:lnTo>
                  <a:pt x="453994" y="580023"/>
                </a:lnTo>
                <a:lnTo>
                  <a:pt x="489660" y="610732"/>
                </a:lnTo>
                <a:lnTo>
                  <a:pt x="526047" y="640610"/>
                </a:lnTo>
                <a:lnTo>
                  <a:pt x="563142" y="669643"/>
                </a:lnTo>
                <a:lnTo>
                  <a:pt x="600929" y="697815"/>
                </a:lnTo>
                <a:lnTo>
                  <a:pt x="639394" y="725112"/>
                </a:lnTo>
                <a:lnTo>
                  <a:pt x="678522" y="751520"/>
                </a:lnTo>
                <a:lnTo>
                  <a:pt x="718297" y="777023"/>
                </a:lnTo>
                <a:lnTo>
                  <a:pt x="758706" y="801606"/>
                </a:lnTo>
                <a:lnTo>
                  <a:pt x="799733" y="825256"/>
                </a:lnTo>
                <a:lnTo>
                  <a:pt x="841364" y="847957"/>
                </a:lnTo>
                <a:lnTo>
                  <a:pt x="883585" y="869694"/>
                </a:lnTo>
                <a:lnTo>
                  <a:pt x="926379" y="890453"/>
                </a:lnTo>
                <a:lnTo>
                  <a:pt x="969733" y="910219"/>
                </a:lnTo>
                <a:lnTo>
                  <a:pt x="1013632" y="928977"/>
                </a:lnTo>
                <a:lnTo>
                  <a:pt x="1058060" y="946713"/>
                </a:lnTo>
                <a:lnTo>
                  <a:pt x="1103004" y="963411"/>
                </a:lnTo>
                <a:lnTo>
                  <a:pt x="1148449" y="979057"/>
                </a:lnTo>
                <a:lnTo>
                  <a:pt x="1194379" y="993637"/>
                </a:lnTo>
                <a:lnTo>
                  <a:pt x="1240780" y="1007134"/>
                </a:lnTo>
                <a:lnTo>
                  <a:pt x="1287638" y="1019536"/>
                </a:lnTo>
                <a:lnTo>
                  <a:pt x="1334937" y="1030826"/>
                </a:lnTo>
                <a:lnTo>
                  <a:pt x="1382662" y="1040991"/>
                </a:lnTo>
                <a:lnTo>
                  <a:pt x="1430800" y="1050015"/>
                </a:lnTo>
                <a:lnTo>
                  <a:pt x="1479335" y="1057884"/>
                </a:lnTo>
                <a:lnTo>
                  <a:pt x="1528252" y="1064582"/>
                </a:lnTo>
                <a:lnTo>
                  <a:pt x="1577537" y="1070096"/>
                </a:lnTo>
                <a:lnTo>
                  <a:pt x="1627175" y="1074410"/>
                </a:lnTo>
                <a:lnTo>
                  <a:pt x="1677152" y="1077510"/>
                </a:lnTo>
                <a:lnTo>
                  <a:pt x="1727452" y="1079380"/>
                </a:lnTo>
                <a:lnTo>
                  <a:pt x="1778059" y="1080007"/>
                </a:lnTo>
                <a:lnTo>
                  <a:pt x="1828669" y="1079380"/>
                </a:lnTo>
                <a:lnTo>
                  <a:pt x="1878970" y="1077510"/>
                </a:lnTo>
                <a:lnTo>
                  <a:pt x="1928949" y="1074410"/>
                </a:lnTo>
                <a:lnTo>
                  <a:pt x="1978589" y="1070095"/>
                </a:lnTo>
                <a:lnTo>
                  <a:pt x="2027875" y="1064581"/>
                </a:lnTo>
                <a:lnTo>
                  <a:pt x="2076795" y="1057882"/>
                </a:lnTo>
                <a:lnTo>
                  <a:pt x="2125331" y="1050013"/>
                </a:lnTo>
                <a:lnTo>
                  <a:pt x="2173471" y="1040988"/>
                </a:lnTo>
                <a:lnTo>
                  <a:pt x="2221198" y="1030823"/>
                </a:lnTo>
                <a:lnTo>
                  <a:pt x="2268499" y="1019532"/>
                </a:lnTo>
                <a:lnTo>
                  <a:pt x="2315358" y="1007130"/>
                </a:lnTo>
                <a:lnTo>
                  <a:pt x="2361761" y="993631"/>
                </a:lnTo>
                <a:lnTo>
                  <a:pt x="2407692" y="979051"/>
                </a:lnTo>
                <a:lnTo>
                  <a:pt x="2453138" y="963403"/>
                </a:lnTo>
                <a:lnTo>
                  <a:pt x="2498084" y="946704"/>
                </a:lnTo>
                <a:lnTo>
                  <a:pt x="2542514" y="928968"/>
                </a:lnTo>
                <a:lnTo>
                  <a:pt x="2586414" y="910208"/>
                </a:lnTo>
                <a:lnTo>
                  <a:pt x="2629769" y="890441"/>
                </a:lnTo>
                <a:lnTo>
                  <a:pt x="2672564" y="869681"/>
                </a:lnTo>
                <a:lnTo>
                  <a:pt x="2714786" y="847942"/>
                </a:lnTo>
                <a:lnTo>
                  <a:pt x="2756418" y="825240"/>
                </a:lnTo>
                <a:lnTo>
                  <a:pt x="2797446" y="801589"/>
                </a:lnTo>
                <a:lnTo>
                  <a:pt x="2837856" y="777004"/>
                </a:lnTo>
                <a:lnTo>
                  <a:pt x="2877632" y="751500"/>
                </a:lnTo>
                <a:lnTo>
                  <a:pt x="2916760" y="725091"/>
                </a:lnTo>
                <a:lnTo>
                  <a:pt x="2955226" y="697792"/>
                </a:lnTo>
                <a:lnTo>
                  <a:pt x="2993014" y="669618"/>
                </a:lnTo>
                <a:lnTo>
                  <a:pt x="3030109" y="640584"/>
                </a:lnTo>
                <a:lnTo>
                  <a:pt x="3066498" y="610704"/>
                </a:lnTo>
                <a:lnTo>
                  <a:pt x="3102164" y="579994"/>
                </a:lnTo>
                <a:lnTo>
                  <a:pt x="3137094" y="548467"/>
                </a:lnTo>
                <a:lnTo>
                  <a:pt x="3171272" y="516139"/>
                </a:lnTo>
                <a:lnTo>
                  <a:pt x="3204685" y="483025"/>
                </a:lnTo>
                <a:lnTo>
                  <a:pt x="3237316" y="449139"/>
                </a:lnTo>
                <a:lnTo>
                  <a:pt x="3269152" y="414496"/>
                </a:lnTo>
                <a:lnTo>
                  <a:pt x="3300177" y="379110"/>
                </a:lnTo>
                <a:lnTo>
                  <a:pt x="3330377" y="342998"/>
                </a:lnTo>
                <a:lnTo>
                  <a:pt x="3359738" y="306172"/>
                </a:lnTo>
                <a:lnTo>
                  <a:pt x="3388244" y="268648"/>
                </a:lnTo>
                <a:lnTo>
                  <a:pt x="3415880" y="230441"/>
                </a:lnTo>
                <a:lnTo>
                  <a:pt x="3442632" y="191566"/>
                </a:lnTo>
                <a:lnTo>
                  <a:pt x="3468485" y="152037"/>
                </a:lnTo>
                <a:lnTo>
                  <a:pt x="3493425" y="111869"/>
                </a:lnTo>
                <a:lnTo>
                  <a:pt x="3517436" y="71076"/>
                </a:lnTo>
                <a:lnTo>
                  <a:pt x="3540504" y="29675"/>
                </a:lnTo>
                <a:lnTo>
                  <a:pt x="3556128" y="0"/>
                </a:lnTo>
                <a:close/>
              </a:path>
            </a:pathLst>
          </a:custGeom>
          <a:solidFill>
            <a:srgbClr val="007D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7" name="object 1077"/>
          <p:cNvSpPr txBox="1">
            <a:spLocks noGrp="1"/>
          </p:cNvSpPr>
          <p:nvPr>
            <p:ph type="title"/>
          </p:nvPr>
        </p:nvSpPr>
        <p:spPr>
          <a:xfrm>
            <a:off x="5140896" y="148310"/>
            <a:ext cx="410209" cy="787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100" dirty="0"/>
              <a:t>6</a:t>
            </a:r>
          </a:p>
        </p:txBody>
      </p:sp>
      <p:sp>
        <p:nvSpPr>
          <p:cNvPr id="1078" name="object 1078"/>
          <p:cNvSpPr/>
          <p:nvPr/>
        </p:nvSpPr>
        <p:spPr>
          <a:xfrm>
            <a:off x="1892007" y="3702087"/>
            <a:ext cx="1009650" cy="30480"/>
          </a:xfrm>
          <a:custGeom>
            <a:avLst/>
            <a:gdLst/>
            <a:ahLst/>
            <a:cxnLst/>
            <a:rect l="l" t="t" r="r" b="b"/>
            <a:pathLst>
              <a:path w="1009650" h="30479">
                <a:moveTo>
                  <a:pt x="0" y="12280"/>
                </a:moveTo>
                <a:lnTo>
                  <a:pt x="353936" y="12280"/>
                </a:lnTo>
                <a:lnTo>
                  <a:pt x="406485" y="13122"/>
                </a:lnTo>
                <a:lnTo>
                  <a:pt x="459715" y="15088"/>
                </a:lnTo>
                <a:lnTo>
                  <a:pt x="513308" y="17344"/>
                </a:lnTo>
                <a:lnTo>
                  <a:pt x="566951" y="19054"/>
                </a:lnTo>
                <a:lnTo>
                  <a:pt x="620327" y="19381"/>
                </a:lnTo>
                <a:lnTo>
                  <a:pt x="673121" y="17491"/>
                </a:lnTo>
                <a:lnTo>
                  <a:pt x="725017" y="12547"/>
                </a:lnTo>
                <a:lnTo>
                  <a:pt x="764281" y="4468"/>
                </a:lnTo>
                <a:lnTo>
                  <a:pt x="783773" y="969"/>
                </a:lnTo>
                <a:lnTo>
                  <a:pt x="805040" y="0"/>
                </a:lnTo>
                <a:lnTo>
                  <a:pt x="820009" y="1409"/>
                </a:lnTo>
                <a:lnTo>
                  <a:pt x="834277" y="3978"/>
                </a:lnTo>
                <a:lnTo>
                  <a:pt x="848604" y="6961"/>
                </a:lnTo>
                <a:lnTo>
                  <a:pt x="863752" y="9613"/>
                </a:lnTo>
                <a:lnTo>
                  <a:pt x="898628" y="10175"/>
                </a:lnTo>
                <a:lnTo>
                  <a:pt x="938637" y="7312"/>
                </a:lnTo>
                <a:lnTo>
                  <a:pt x="977666" y="7035"/>
                </a:lnTo>
                <a:lnTo>
                  <a:pt x="1009599" y="15354"/>
                </a:lnTo>
                <a:lnTo>
                  <a:pt x="1009065" y="20332"/>
                </a:lnTo>
                <a:lnTo>
                  <a:pt x="1008532" y="25298"/>
                </a:lnTo>
                <a:lnTo>
                  <a:pt x="1007999" y="30276"/>
                </a:lnTo>
              </a:path>
            </a:pathLst>
          </a:custGeom>
          <a:ln w="165100">
            <a:solidFill>
              <a:srgbClr val="FFF2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9" name="object 1079"/>
          <p:cNvSpPr/>
          <p:nvPr/>
        </p:nvSpPr>
        <p:spPr>
          <a:xfrm>
            <a:off x="1892007" y="4299102"/>
            <a:ext cx="1538605" cy="19685"/>
          </a:xfrm>
          <a:custGeom>
            <a:avLst/>
            <a:gdLst/>
            <a:ahLst/>
            <a:cxnLst/>
            <a:rect l="l" t="t" r="r" b="b"/>
            <a:pathLst>
              <a:path w="1538604" h="19685">
                <a:moveTo>
                  <a:pt x="-82550" y="9690"/>
                </a:moveTo>
                <a:lnTo>
                  <a:pt x="1620545" y="9690"/>
                </a:lnTo>
              </a:path>
            </a:pathLst>
          </a:custGeom>
          <a:ln w="184481">
            <a:solidFill>
              <a:srgbClr val="FFF2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0" name="object 1080"/>
          <p:cNvSpPr/>
          <p:nvPr/>
        </p:nvSpPr>
        <p:spPr>
          <a:xfrm>
            <a:off x="5686450" y="3708755"/>
            <a:ext cx="1819910" cy="19685"/>
          </a:xfrm>
          <a:custGeom>
            <a:avLst/>
            <a:gdLst/>
            <a:ahLst/>
            <a:cxnLst/>
            <a:rect l="l" t="t" r="r" b="b"/>
            <a:pathLst>
              <a:path w="1819909" h="19685">
                <a:moveTo>
                  <a:pt x="-82549" y="9690"/>
                </a:moveTo>
                <a:lnTo>
                  <a:pt x="1902091" y="9690"/>
                </a:lnTo>
              </a:path>
            </a:pathLst>
          </a:custGeom>
          <a:ln w="184481">
            <a:solidFill>
              <a:srgbClr val="FFF2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1" name="object 1081"/>
          <p:cNvSpPr txBox="1"/>
          <p:nvPr/>
        </p:nvSpPr>
        <p:spPr>
          <a:xfrm>
            <a:off x="5703303" y="2643111"/>
            <a:ext cx="2508885" cy="6037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24790" marR="5080" indent="-212725">
              <a:lnSpc>
                <a:spcPct val="119800"/>
              </a:lnSpc>
              <a:spcBef>
                <a:spcPts val="100"/>
              </a:spcBef>
            </a:pPr>
            <a:r>
              <a:rPr sz="1600" b="1" spc="-10" dirty="0">
                <a:solidFill>
                  <a:srgbClr val="231F20"/>
                </a:solidFill>
                <a:latin typeface="Malgun Gothic"/>
                <a:cs typeface="Malgun Gothic"/>
              </a:rPr>
              <a:t>2. </a:t>
            </a:r>
            <a:r>
              <a:rPr sz="1600" b="1" spc="-215" dirty="0" err="1">
                <a:solidFill>
                  <a:srgbClr val="231F20"/>
                </a:solidFill>
                <a:latin typeface="Malgun Gothic"/>
                <a:cs typeface="Malgun Gothic"/>
              </a:rPr>
              <a:t>신고했음을</a:t>
            </a:r>
            <a:r>
              <a:rPr sz="1600" b="1" spc="-114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lang="ko-KR" altLang="en-US" sz="1600" b="1" spc="-220" dirty="0" smtClean="0">
                <a:solidFill>
                  <a:srgbClr val="231F20"/>
                </a:solidFill>
                <a:latin typeface="Malgun Gothic"/>
                <a:cs typeface="Malgun Gothic"/>
              </a:rPr>
              <a:t>학대행위자</a:t>
            </a:r>
            <a:r>
              <a:rPr sz="1600" b="1" spc="-220" dirty="0" smtClean="0">
                <a:solidFill>
                  <a:srgbClr val="231F20"/>
                </a:solidFill>
                <a:latin typeface="Malgun Gothic"/>
                <a:cs typeface="Malgun Gothic"/>
              </a:rPr>
              <a:t>/</a:t>
            </a:r>
            <a:r>
              <a:rPr sz="1600" b="1" spc="-220" dirty="0">
                <a:solidFill>
                  <a:srgbClr val="231F20"/>
                </a:solidFill>
                <a:latin typeface="Malgun Gothic"/>
                <a:cs typeface="Malgun Gothic"/>
              </a:rPr>
              <a:t>가족에게  </a:t>
            </a:r>
            <a:r>
              <a:rPr sz="1600" b="1" spc="-210" dirty="0">
                <a:solidFill>
                  <a:srgbClr val="231F20"/>
                </a:solidFill>
                <a:latin typeface="Malgun Gothic"/>
                <a:cs typeface="Malgun Gothic"/>
              </a:rPr>
              <a:t>고지해도</a:t>
            </a:r>
            <a:r>
              <a:rPr sz="1600" b="1" spc="-235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600" b="1" spc="-140" dirty="0">
                <a:solidFill>
                  <a:srgbClr val="231F20"/>
                </a:solidFill>
                <a:latin typeface="Malgun Gothic"/>
                <a:cs typeface="Malgun Gothic"/>
              </a:rPr>
              <a:t>되나요?</a:t>
            </a:r>
            <a:endParaRPr sz="1600" dirty="0">
              <a:latin typeface="Malgun Gothic"/>
              <a:cs typeface="Malgun Gothic"/>
            </a:endParaRPr>
          </a:p>
        </p:txBody>
      </p:sp>
      <p:sp>
        <p:nvSpPr>
          <p:cNvPr id="1082" name="object 1082"/>
          <p:cNvSpPr txBox="1"/>
          <p:nvPr/>
        </p:nvSpPr>
        <p:spPr>
          <a:xfrm>
            <a:off x="5703303" y="3567671"/>
            <a:ext cx="1707514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spc="-180" dirty="0">
                <a:solidFill>
                  <a:srgbClr val="231F20"/>
                </a:solidFill>
                <a:latin typeface="Malgun Gothic"/>
                <a:cs typeface="Malgun Gothic"/>
              </a:rPr>
              <a:t>불필요하며,</a:t>
            </a:r>
            <a:r>
              <a:rPr sz="1600" b="1" spc="-280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600" b="1" spc="-225" dirty="0">
                <a:solidFill>
                  <a:srgbClr val="231F20"/>
                </a:solidFill>
                <a:latin typeface="Malgun Gothic"/>
                <a:cs typeface="Malgun Gothic"/>
              </a:rPr>
              <a:t>부적절함</a:t>
            </a:r>
            <a:endParaRPr sz="1600">
              <a:latin typeface="Malgun Gothic"/>
              <a:cs typeface="Malgun Gothic"/>
            </a:endParaRPr>
          </a:p>
        </p:txBody>
      </p:sp>
      <p:sp>
        <p:nvSpPr>
          <p:cNvPr id="1083" name="object 1083"/>
          <p:cNvSpPr txBox="1"/>
          <p:nvPr/>
        </p:nvSpPr>
        <p:spPr>
          <a:xfrm>
            <a:off x="5703303" y="3864851"/>
            <a:ext cx="127952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72085" indent="-159385">
              <a:lnSpc>
                <a:spcPct val="100000"/>
              </a:lnSpc>
              <a:spcBef>
                <a:spcPts val="100"/>
              </a:spcBef>
              <a:buSzPct val="92857"/>
              <a:buChar char="•"/>
              <a:tabLst>
                <a:tab pos="172720" algn="l"/>
              </a:tabLst>
            </a:pPr>
            <a:r>
              <a:rPr sz="1400" spc="-170" dirty="0">
                <a:solidFill>
                  <a:srgbClr val="231F20"/>
                </a:solidFill>
                <a:latin typeface="Malgun Gothic"/>
                <a:cs typeface="Malgun Gothic"/>
              </a:rPr>
              <a:t>진술 오염 우려</a:t>
            </a:r>
            <a:r>
              <a:rPr sz="1400" spc="-355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400" spc="90" dirty="0">
                <a:solidFill>
                  <a:srgbClr val="231F20"/>
                </a:solidFill>
                <a:latin typeface="Malgun Gothic"/>
                <a:cs typeface="Malgun Gothic"/>
              </a:rPr>
              <a:t>:</a:t>
            </a:r>
            <a:endParaRPr sz="1400">
              <a:latin typeface="Malgun Gothic"/>
              <a:cs typeface="Malgun Gothic"/>
            </a:endParaRPr>
          </a:p>
        </p:txBody>
      </p:sp>
      <p:sp>
        <p:nvSpPr>
          <p:cNvPr id="1084" name="object 1084"/>
          <p:cNvSpPr txBox="1"/>
          <p:nvPr/>
        </p:nvSpPr>
        <p:spPr>
          <a:xfrm>
            <a:off x="5857011" y="4156951"/>
            <a:ext cx="203898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170" dirty="0">
                <a:solidFill>
                  <a:srgbClr val="231F20"/>
                </a:solidFill>
                <a:latin typeface="Malgun Gothic"/>
                <a:cs typeface="Malgun Gothic"/>
              </a:rPr>
              <a:t>거짓 </a:t>
            </a:r>
            <a:r>
              <a:rPr sz="1400" spc="-180" dirty="0">
                <a:solidFill>
                  <a:srgbClr val="231F20"/>
                </a:solidFill>
                <a:latin typeface="Malgun Gothic"/>
                <a:cs typeface="Malgun Gothic"/>
              </a:rPr>
              <a:t>진술을 준비할 </a:t>
            </a:r>
            <a:r>
              <a:rPr sz="1400" spc="-170" dirty="0">
                <a:solidFill>
                  <a:srgbClr val="231F20"/>
                </a:solidFill>
                <a:latin typeface="Malgun Gothic"/>
                <a:cs typeface="Malgun Gothic"/>
              </a:rPr>
              <a:t>시간</a:t>
            </a:r>
            <a:r>
              <a:rPr sz="1400" spc="-345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400" spc="-190" dirty="0">
                <a:solidFill>
                  <a:srgbClr val="231F20"/>
                </a:solidFill>
                <a:latin typeface="Malgun Gothic"/>
                <a:cs typeface="Malgun Gothic"/>
              </a:rPr>
              <a:t>제공</a:t>
            </a:r>
            <a:endParaRPr sz="1400">
              <a:latin typeface="Malgun Gothic"/>
              <a:cs typeface="Malgun Gothic"/>
            </a:endParaRPr>
          </a:p>
        </p:txBody>
      </p:sp>
      <p:sp>
        <p:nvSpPr>
          <p:cNvPr id="1085" name="object 1085"/>
          <p:cNvSpPr txBox="1"/>
          <p:nvPr/>
        </p:nvSpPr>
        <p:spPr>
          <a:xfrm>
            <a:off x="5703302" y="4461700"/>
            <a:ext cx="2774505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20" dirty="0" smtClean="0">
                <a:solidFill>
                  <a:srgbClr val="231F20"/>
                </a:solidFill>
                <a:latin typeface="Malgun Gothic"/>
                <a:cs typeface="Malgun Gothic"/>
              </a:rPr>
              <a:t>•</a:t>
            </a:r>
            <a:r>
              <a:rPr lang="en-US" sz="1400" spc="-20" dirty="0" smtClean="0">
                <a:solidFill>
                  <a:srgbClr val="231F20"/>
                </a:solidFill>
                <a:latin typeface="Malgun Gothic"/>
                <a:cs typeface="Malgun Gothic"/>
              </a:rPr>
              <a:t>  </a:t>
            </a:r>
            <a:r>
              <a:rPr sz="1400" spc="-20" dirty="0" err="1" smtClean="0">
                <a:solidFill>
                  <a:srgbClr val="231F20"/>
                </a:solidFill>
                <a:latin typeface="Malgun Gothic"/>
                <a:cs typeface="Malgun Gothic"/>
              </a:rPr>
              <a:t>신고자가</a:t>
            </a:r>
            <a:r>
              <a:rPr sz="1400" spc="-325" dirty="0" smtClean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400" spc="-180" dirty="0">
                <a:solidFill>
                  <a:srgbClr val="231F20"/>
                </a:solidFill>
                <a:latin typeface="Malgun Gothic"/>
                <a:cs typeface="Malgun Gothic"/>
              </a:rPr>
              <a:t>스스로 </a:t>
            </a:r>
            <a:r>
              <a:rPr sz="1400" spc="-170" dirty="0" err="1">
                <a:solidFill>
                  <a:srgbClr val="231F20"/>
                </a:solidFill>
                <a:latin typeface="Malgun Gothic"/>
                <a:cs typeface="Malgun Gothic"/>
              </a:rPr>
              <a:t>신분</a:t>
            </a:r>
            <a:r>
              <a:rPr sz="1400" spc="-170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400" spc="-190" dirty="0" err="1" smtClean="0">
                <a:solidFill>
                  <a:srgbClr val="231F20"/>
                </a:solidFill>
                <a:latin typeface="Malgun Gothic"/>
                <a:cs typeface="Malgun Gothic"/>
              </a:rPr>
              <a:t>노출</a:t>
            </a:r>
            <a:r>
              <a:rPr lang="ko-KR" altLang="en-US" sz="1400" spc="-190" dirty="0" smtClean="0">
                <a:solidFill>
                  <a:srgbClr val="231F20"/>
                </a:solidFill>
                <a:latin typeface="Malgun Gothic"/>
                <a:cs typeface="Malgun Gothic"/>
              </a:rPr>
              <a:t>하지 않기</a:t>
            </a:r>
            <a:endParaRPr sz="1400" dirty="0">
              <a:latin typeface="Malgun Gothic"/>
              <a:cs typeface="Malgun Gothic"/>
            </a:endParaRPr>
          </a:p>
        </p:txBody>
      </p:sp>
      <p:sp>
        <p:nvSpPr>
          <p:cNvPr id="1086" name="object 1086"/>
          <p:cNvSpPr txBox="1"/>
          <p:nvPr/>
        </p:nvSpPr>
        <p:spPr>
          <a:xfrm>
            <a:off x="1879307" y="2643111"/>
            <a:ext cx="2091055" cy="609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24790" marR="5080" indent="-212725">
              <a:lnSpc>
                <a:spcPct val="119800"/>
              </a:lnSpc>
              <a:spcBef>
                <a:spcPts val="100"/>
              </a:spcBef>
            </a:pPr>
            <a:r>
              <a:rPr sz="1600" b="1" spc="-10" dirty="0">
                <a:solidFill>
                  <a:srgbClr val="231F20"/>
                </a:solidFill>
                <a:latin typeface="Malgun Gothic"/>
                <a:cs typeface="Malgun Gothic"/>
              </a:rPr>
              <a:t>1.</a:t>
            </a:r>
            <a:r>
              <a:rPr sz="1600" b="1" spc="-345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600" b="1" spc="-210" dirty="0">
                <a:solidFill>
                  <a:srgbClr val="231F20"/>
                </a:solidFill>
                <a:latin typeface="Malgun Gothic"/>
                <a:cs typeface="Malgun Gothic"/>
              </a:rPr>
              <a:t>신고하면 </a:t>
            </a:r>
            <a:r>
              <a:rPr sz="1600" b="1" spc="-200" dirty="0">
                <a:solidFill>
                  <a:srgbClr val="231F20"/>
                </a:solidFill>
                <a:latin typeface="Malgun Gothic"/>
                <a:cs typeface="Malgun Gothic"/>
              </a:rPr>
              <a:t>어떤 </a:t>
            </a:r>
            <a:r>
              <a:rPr sz="1600" b="1" spc="-225" dirty="0">
                <a:solidFill>
                  <a:srgbClr val="231F20"/>
                </a:solidFill>
                <a:latin typeface="Malgun Gothic"/>
                <a:cs typeface="Malgun Gothic"/>
              </a:rPr>
              <a:t>경찰관이  </a:t>
            </a:r>
            <a:r>
              <a:rPr sz="1600" b="1" spc="-170" dirty="0">
                <a:solidFill>
                  <a:srgbClr val="231F20"/>
                </a:solidFill>
                <a:latin typeface="Malgun Gothic"/>
                <a:cs typeface="Malgun Gothic"/>
              </a:rPr>
              <a:t>출동하나요?</a:t>
            </a:r>
            <a:endParaRPr sz="1600">
              <a:latin typeface="Malgun Gothic"/>
              <a:cs typeface="Malgun Gothic"/>
            </a:endParaRPr>
          </a:p>
        </p:txBody>
      </p:sp>
      <p:sp>
        <p:nvSpPr>
          <p:cNvPr id="1087" name="object 1087"/>
          <p:cNvSpPr txBox="1"/>
          <p:nvPr/>
        </p:nvSpPr>
        <p:spPr>
          <a:xfrm>
            <a:off x="1879307" y="3567671"/>
            <a:ext cx="776605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spc="-200" dirty="0">
                <a:solidFill>
                  <a:srgbClr val="231F20"/>
                </a:solidFill>
                <a:latin typeface="Malgun Gothic"/>
                <a:cs typeface="Malgun Gothic"/>
              </a:rPr>
              <a:t>즉시</a:t>
            </a:r>
            <a:r>
              <a:rPr sz="1600" b="1" spc="-295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600" b="1" spc="-225" dirty="0">
                <a:solidFill>
                  <a:srgbClr val="231F20"/>
                </a:solidFill>
                <a:latin typeface="Malgun Gothic"/>
                <a:cs typeface="Malgun Gothic"/>
              </a:rPr>
              <a:t>출동</a:t>
            </a:r>
            <a:endParaRPr sz="1600">
              <a:latin typeface="Malgun Gothic"/>
              <a:cs typeface="Malgun Gothic"/>
            </a:endParaRPr>
          </a:p>
        </p:txBody>
      </p:sp>
      <p:sp>
        <p:nvSpPr>
          <p:cNvPr id="1088" name="object 1088"/>
          <p:cNvSpPr txBox="1"/>
          <p:nvPr/>
        </p:nvSpPr>
        <p:spPr>
          <a:xfrm>
            <a:off x="1879306" y="3877551"/>
            <a:ext cx="2078139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50" dirty="0" smtClean="0">
                <a:solidFill>
                  <a:srgbClr val="231F20"/>
                </a:solidFill>
                <a:latin typeface="Malgun Gothic"/>
                <a:cs typeface="Malgun Gothic"/>
              </a:rPr>
              <a:t>•</a:t>
            </a:r>
            <a:r>
              <a:rPr lang="en-US" sz="1400" spc="-50" dirty="0" smtClean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400" spc="-50" dirty="0" smtClean="0">
                <a:solidFill>
                  <a:srgbClr val="231F20"/>
                </a:solidFill>
                <a:latin typeface="Malgun Gothic"/>
                <a:cs typeface="Malgun Gothic"/>
              </a:rPr>
              <a:t>‘</a:t>
            </a:r>
            <a:r>
              <a:rPr sz="1400" spc="-50" dirty="0">
                <a:solidFill>
                  <a:srgbClr val="231F20"/>
                </a:solidFill>
                <a:latin typeface="Malgun Gothic"/>
                <a:cs typeface="Malgun Gothic"/>
              </a:rPr>
              <a:t>지구대’의 </a:t>
            </a:r>
            <a:r>
              <a:rPr sz="1400" spc="-165" dirty="0">
                <a:solidFill>
                  <a:srgbClr val="231F20"/>
                </a:solidFill>
                <a:latin typeface="Malgun Gothic"/>
                <a:cs typeface="Malgun Gothic"/>
              </a:rPr>
              <a:t>‘지구대</a:t>
            </a:r>
            <a:r>
              <a:rPr sz="1400" spc="-395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400" spc="-170" dirty="0">
                <a:solidFill>
                  <a:srgbClr val="231F20"/>
                </a:solidFill>
                <a:latin typeface="Malgun Gothic"/>
                <a:cs typeface="Malgun Gothic"/>
              </a:rPr>
              <a:t>경찰’</a:t>
            </a:r>
            <a:endParaRPr sz="1400" dirty="0">
              <a:latin typeface="Malgun Gothic"/>
              <a:cs typeface="Malgun Gothic"/>
            </a:endParaRPr>
          </a:p>
        </p:txBody>
      </p:sp>
      <p:sp>
        <p:nvSpPr>
          <p:cNvPr id="1089" name="object 1089"/>
          <p:cNvSpPr txBox="1"/>
          <p:nvPr/>
        </p:nvSpPr>
        <p:spPr>
          <a:xfrm>
            <a:off x="1879307" y="4151871"/>
            <a:ext cx="1527810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spc="-200" dirty="0">
                <a:solidFill>
                  <a:srgbClr val="231F20"/>
                </a:solidFill>
                <a:latin typeface="Malgun Gothic"/>
                <a:cs typeface="Malgun Gothic"/>
              </a:rPr>
              <a:t>시간 </a:t>
            </a:r>
            <a:r>
              <a:rPr sz="1600" b="1" spc="-204" dirty="0">
                <a:solidFill>
                  <a:srgbClr val="231F20"/>
                </a:solidFill>
                <a:latin typeface="Malgun Gothic"/>
                <a:cs typeface="Malgun Gothic"/>
              </a:rPr>
              <a:t>여유가</a:t>
            </a:r>
            <a:r>
              <a:rPr sz="1600" b="1" spc="-330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600" b="1" spc="-225" dirty="0">
                <a:solidFill>
                  <a:srgbClr val="231F20"/>
                </a:solidFill>
                <a:latin typeface="Malgun Gothic"/>
                <a:cs typeface="Malgun Gothic"/>
              </a:rPr>
              <a:t>있다면</a:t>
            </a:r>
            <a:endParaRPr sz="1600">
              <a:latin typeface="Malgun Gothic"/>
              <a:cs typeface="Malgun Gothic"/>
            </a:endParaRPr>
          </a:p>
        </p:txBody>
      </p:sp>
      <p:sp>
        <p:nvSpPr>
          <p:cNvPr id="1090" name="object 1090"/>
          <p:cNvSpPr txBox="1"/>
          <p:nvPr/>
        </p:nvSpPr>
        <p:spPr>
          <a:xfrm>
            <a:off x="1879307" y="4449051"/>
            <a:ext cx="2922588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50" dirty="0" smtClean="0">
                <a:solidFill>
                  <a:srgbClr val="231F20"/>
                </a:solidFill>
                <a:latin typeface="Malgun Gothic"/>
                <a:cs typeface="Malgun Gothic"/>
              </a:rPr>
              <a:t>•</a:t>
            </a:r>
            <a:r>
              <a:rPr lang="en-US" sz="1400" spc="-50" dirty="0" smtClean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400" spc="-50" dirty="0" smtClean="0">
                <a:solidFill>
                  <a:srgbClr val="231F20"/>
                </a:solidFill>
                <a:latin typeface="Malgun Gothic"/>
                <a:cs typeface="Malgun Gothic"/>
              </a:rPr>
              <a:t>‘</a:t>
            </a:r>
            <a:r>
              <a:rPr sz="1400" spc="-50" dirty="0">
                <a:solidFill>
                  <a:srgbClr val="231F20"/>
                </a:solidFill>
                <a:latin typeface="Malgun Gothic"/>
                <a:cs typeface="Malgun Gothic"/>
              </a:rPr>
              <a:t>경찰서’의</a:t>
            </a:r>
            <a:r>
              <a:rPr sz="1400" spc="-380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400" spc="-155" dirty="0">
                <a:solidFill>
                  <a:srgbClr val="231F20"/>
                </a:solidFill>
                <a:latin typeface="Malgun Gothic"/>
                <a:cs typeface="Malgun Gothic"/>
              </a:rPr>
              <a:t>‘사복 </a:t>
            </a:r>
            <a:r>
              <a:rPr sz="1400" spc="-170" dirty="0">
                <a:solidFill>
                  <a:srgbClr val="231F20"/>
                </a:solidFill>
                <a:latin typeface="Malgun Gothic"/>
                <a:cs typeface="Malgun Gothic"/>
              </a:rPr>
              <a:t>전담 </a:t>
            </a:r>
            <a:r>
              <a:rPr sz="1400" spc="-155" dirty="0">
                <a:solidFill>
                  <a:srgbClr val="231F20"/>
                </a:solidFill>
                <a:latin typeface="Malgun Gothic"/>
                <a:cs typeface="Malgun Gothic"/>
              </a:rPr>
              <a:t>형사’ </a:t>
            </a:r>
            <a:r>
              <a:rPr sz="1400" spc="-190" dirty="0">
                <a:solidFill>
                  <a:srgbClr val="231F20"/>
                </a:solidFill>
                <a:latin typeface="Malgun Gothic"/>
                <a:cs typeface="Malgun Gothic"/>
              </a:rPr>
              <a:t>요청</a:t>
            </a:r>
            <a:endParaRPr sz="1400" dirty="0">
              <a:latin typeface="Malgun Gothic"/>
              <a:cs typeface="Malgun Gothic"/>
            </a:endParaRPr>
          </a:p>
        </p:txBody>
      </p:sp>
      <p:sp>
        <p:nvSpPr>
          <p:cNvPr id="1091" name="object 1091"/>
          <p:cNvSpPr txBox="1"/>
          <p:nvPr/>
        </p:nvSpPr>
        <p:spPr>
          <a:xfrm>
            <a:off x="1879307" y="4741176"/>
            <a:ext cx="3378340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100" dirty="0" smtClean="0">
                <a:solidFill>
                  <a:srgbClr val="231F20"/>
                </a:solidFill>
                <a:latin typeface="Malgun Gothic"/>
                <a:cs typeface="Malgun Gothic"/>
              </a:rPr>
              <a:t>•</a:t>
            </a:r>
            <a:r>
              <a:rPr lang="en-US" sz="1400" spc="-100" dirty="0" smtClean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400" spc="-100" dirty="0" smtClean="0">
                <a:solidFill>
                  <a:srgbClr val="231F20"/>
                </a:solidFill>
                <a:latin typeface="Malgun Gothic"/>
                <a:cs typeface="Malgun Gothic"/>
              </a:rPr>
              <a:t>‘</a:t>
            </a:r>
            <a:r>
              <a:rPr sz="1400" spc="-100" dirty="0" err="1" smtClean="0">
                <a:solidFill>
                  <a:srgbClr val="231F20"/>
                </a:solidFill>
                <a:latin typeface="Malgun Gothic"/>
                <a:cs typeface="Malgun Gothic"/>
              </a:rPr>
              <a:t>아동</a:t>
            </a:r>
            <a:r>
              <a:rPr lang="ko-KR" altLang="en-US" sz="1400" spc="-100" dirty="0" smtClean="0">
                <a:solidFill>
                  <a:srgbClr val="231F20"/>
                </a:solidFill>
                <a:latin typeface="Malgun Gothic"/>
                <a:cs typeface="Malgun Gothic"/>
              </a:rPr>
              <a:t>학대전담</a:t>
            </a:r>
            <a:r>
              <a:rPr sz="1400" spc="-350" dirty="0" smtClean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lang="ko-KR" altLang="en-US" sz="1400" spc="-165" dirty="0" smtClean="0">
                <a:solidFill>
                  <a:srgbClr val="231F20"/>
                </a:solidFill>
                <a:latin typeface="Malgun Gothic"/>
                <a:cs typeface="Malgun Gothic"/>
              </a:rPr>
              <a:t>공무원</a:t>
            </a:r>
            <a:r>
              <a:rPr sz="1400" spc="-165" dirty="0" smtClean="0">
                <a:solidFill>
                  <a:srgbClr val="231F20"/>
                </a:solidFill>
                <a:latin typeface="Malgun Gothic"/>
                <a:cs typeface="Malgun Gothic"/>
              </a:rPr>
              <a:t>’ </a:t>
            </a:r>
            <a:r>
              <a:rPr sz="1400" spc="-170" dirty="0">
                <a:solidFill>
                  <a:srgbClr val="231F20"/>
                </a:solidFill>
                <a:latin typeface="Malgun Gothic"/>
                <a:cs typeface="Malgun Gothic"/>
              </a:rPr>
              <a:t>동반 요청 </a:t>
            </a:r>
            <a:r>
              <a:rPr sz="1400" spc="-190" dirty="0">
                <a:solidFill>
                  <a:srgbClr val="231F20"/>
                </a:solidFill>
                <a:latin typeface="Malgun Gothic"/>
                <a:cs typeface="Malgun Gothic"/>
              </a:rPr>
              <a:t>가능</a:t>
            </a:r>
            <a:endParaRPr sz="1400" dirty="0">
              <a:latin typeface="Malgun Gothic"/>
              <a:cs typeface="Malgun Gothic"/>
            </a:endParaRPr>
          </a:p>
        </p:txBody>
      </p:sp>
      <p:sp>
        <p:nvSpPr>
          <p:cNvPr id="1092" name="object 1092"/>
          <p:cNvSpPr/>
          <p:nvPr/>
        </p:nvSpPr>
        <p:spPr>
          <a:xfrm>
            <a:off x="1892007" y="4931714"/>
            <a:ext cx="3261995" cy="2123998"/>
          </a:xfrm>
          <a:prstGeom prst="rect">
            <a:avLst/>
          </a:prstGeom>
          <a:blipFill>
            <a:blip r:embed="rId2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3" name="object 1093"/>
          <p:cNvSpPr/>
          <p:nvPr/>
        </p:nvSpPr>
        <p:spPr>
          <a:xfrm>
            <a:off x="5949708" y="5544726"/>
            <a:ext cx="3277679" cy="1232387"/>
          </a:xfrm>
          <a:prstGeom prst="rect">
            <a:avLst/>
          </a:prstGeom>
          <a:blipFill>
            <a:blip r:embed="rId2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094" name="그림 1093"/>
          <p:cNvPicPr>
            <a:picLocks noChangeAspect="1"/>
          </p:cNvPicPr>
          <p:nvPr/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80500" y="352425"/>
            <a:ext cx="1145310" cy="30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63719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128471" y="1907819"/>
            <a:ext cx="8485619" cy="43281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128471" y="2334544"/>
            <a:ext cx="117881" cy="522546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9495776" y="2334544"/>
            <a:ext cx="118313" cy="522546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242907" y="1958619"/>
            <a:ext cx="8256905" cy="5601970"/>
          </a:xfrm>
          <a:custGeom>
            <a:avLst/>
            <a:gdLst/>
            <a:ahLst/>
            <a:cxnLst/>
            <a:rect l="l" t="t" r="r" b="b"/>
            <a:pathLst>
              <a:path w="8256905" h="5601970">
                <a:moveTo>
                  <a:pt x="3695" y="0"/>
                </a:moveTo>
                <a:lnTo>
                  <a:pt x="0" y="5601385"/>
                </a:lnTo>
                <a:lnTo>
                  <a:pt x="8252879" y="5601385"/>
                </a:lnTo>
                <a:lnTo>
                  <a:pt x="8256536" y="5435"/>
                </a:lnTo>
                <a:lnTo>
                  <a:pt x="3695" y="0"/>
                </a:lnTo>
                <a:close/>
              </a:path>
            </a:pathLst>
          </a:custGeom>
          <a:solidFill>
            <a:srgbClr val="CA9E7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9299079" y="2032063"/>
            <a:ext cx="120700" cy="5527941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248092" y="2032063"/>
            <a:ext cx="4213656" cy="5527941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363980" y="2084457"/>
            <a:ext cx="7937500" cy="5475605"/>
          </a:xfrm>
          <a:custGeom>
            <a:avLst/>
            <a:gdLst/>
            <a:ahLst/>
            <a:cxnLst/>
            <a:rect l="l" t="t" r="r" b="b"/>
            <a:pathLst>
              <a:path w="7937500" h="5475605">
                <a:moveTo>
                  <a:pt x="3606" y="0"/>
                </a:moveTo>
                <a:lnTo>
                  <a:pt x="0" y="5471261"/>
                </a:lnTo>
                <a:lnTo>
                  <a:pt x="6510007" y="5475541"/>
                </a:lnTo>
                <a:lnTo>
                  <a:pt x="7933524" y="5475541"/>
                </a:lnTo>
                <a:lnTo>
                  <a:pt x="7937119" y="5206"/>
                </a:lnTo>
                <a:lnTo>
                  <a:pt x="360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362392" y="2082858"/>
            <a:ext cx="7940675" cy="5477510"/>
          </a:xfrm>
          <a:custGeom>
            <a:avLst/>
            <a:gdLst/>
            <a:ahLst/>
            <a:cxnLst/>
            <a:rect l="l" t="t" r="r" b="b"/>
            <a:pathLst>
              <a:path w="7940675" h="5477509">
                <a:moveTo>
                  <a:pt x="3606" y="0"/>
                </a:moveTo>
                <a:lnTo>
                  <a:pt x="0" y="5474449"/>
                </a:lnTo>
                <a:lnTo>
                  <a:pt x="4099356" y="5477141"/>
                </a:lnTo>
                <a:lnTo>
                  <a:pt x="7936687" y="5477141"/>
                </a:lnTo>
                <a:lnTo>
                  <a:pt x="7936687" y="5476494"/>
                </a:lnTo>
                <a:lnTo>
                  <a:pt x="3162" y="5471274"/>
                </a:lnTo>
                <a:lnTo>
                  <a:pt x="6781" y="3187"/>
                </a:lnTo>
                <a:lnTo>
                  <a:pt x="4850578" y="3187"/>
                </a:lnTo>
                <a:lnTo>
                  <a:pt x="3606" y="0"/>
                </a:lnTo>
                <a:close/>
              </a:path>
              <a:path w="7940675" h="5477509">
                <a:moveTo>
                  <a:pt x="4850578" y="3187"/>
                </a:moveTo>
                <a:lnTo>
                  <a:pt x="6781" y="3187"/>
                </a:lnTo>
                <a:lnTo>
                  <a:pt x="7937106" y="8394"/>
                </a:lnTo>
                <a:lnTo>
                  <a:pt x="7933512" y="5476494"/>
                </a:lnTo>
                <a:lnTo>
                  <a:pt x="7936687" y="5476494"/>
                </a:lnTo>
                <a:lnTo>
                  <a:pt x="7940281" y="5219"/>
                </a:lnTo>
                <a:lnTo>
                  <a:pt x="4850578" y="3187"/>
                </a:lnTo>
                <a:close/>
              </a:path>
            </a:pathLst>
          </a:custGeom>
          <a:solidFill>
            <a:srgbClr val="D3D5D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403172" y="2045318"/>
            <a:ext cx="7937500" cy="5476875"/>
          </a:xfrm>
          <a:custGeom>
            <a:avLst/>
            <a:gdLst/>
            <a:ahLst/>
            <a:cxnLst/>
            <a:rect l="l" t="t" r="r" b="b"/>
            <a:pathLst>
              <a:path w="7937500" h="5476875">
                <a:moveTo>
                  <a:pt x="3581" y="0"/>
                </a:moveTo>
                <a:lnTo>
                  <a:pt x="0" y="5471287"/>
                </a:lnTo>
                <a:lnTo>
                  <a:pt x="7933499" y="5476481"/>
                </a:lnTo>
                <a:lnTo>
                  <a:pt x="7937093" y="5232"/>
                </a:lnTo>
                <a:lnTo>
                  <a:pt x="3581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401584" y="2043731"/>
            <a:ext cx="7940675" cy="5480050"/>
          </a:xfrm>
          <a:custGeom>
            <a:avLst/>
            <a:gdLst/>
            <a:ahLst/>
            <a:cxnLst/>
            <a:rect l="l" t="t" r="r" b="b"/>
            <a:pathLst>
              <a:path w="7940675" h="5480050">
                <a:moveTo>
                  <a:pt x="1587" y="5471287"/>
                </a:moveTo>
                <a:lnTo>
                  <a:pt x="1587" y="5474462"/>
                </a:lnTo>
                <a:lnTo>
                  <a:pt x="7936674" y="5479656"/>
                </a:lnTo>
                <a:lnTo>
                  <a:pt x="7936676" y="5476481"/>
                </a:lnTo>
                <a:lnTo>
                  <a:pt x="3175" y="5472874"/>
                </a:lnTo>
                <a:lnTo>
                  <a:pt x="3176" y="5471288"/>
                </a:lnTo>
                <a:lnTo>
                  <a:pt x="1587" y="5471287"/>
                </a:lnTo>
                <a:close/>
              </a:path>
              <a:path w="7940675" h="5480050">
                <a:moveTo>
                  <a:pt x="4819532" y="3175"/>
                </a:moveTo>
                <a:lnTo>
                  <a:pt x="6756" y="3175"/>
                </a:lnTo>
                <a:lnTo>
                  <a:pt x="7937093" y="8394"/>
                </a:lnTo>
                <a:lnTo>
                  <a:pt x="7933512" y="5476481"/>
                </a:lnTo>
                <a:lnTo>
                  <a:pt x="7936676" y="5476481"/>
                </a:lnTo>
                <a:lnTo>
                  <a:pt x="7940268" y="5232"/>
                </a:lnTo>
                <a:lnTo>
                  <a:pt x="4819532" y="3175"/>
                </a:lnTo>
                <a:close/>
              </a:path>
              <a:path w="7940675" h="5480050">
                <a:moveTo>
                  <a:pt x="3581" y="0"/>
                </a:moveTo>
                <a:lnTo>
                  <a:pt x="0" y="5474462"/>
                </a:lnTo>
                <a:lnTo>
                  <a:pt x="1587" y="5474462"/>
                </a:lnTo>
                <a:lnTo>
                  <a:pt x="1587" y="5471287"/>
                </a:lnTo>
                <a:lnTo>
                  <a:pt x="3176" y="5471287"/>
                </a:lnTo>
                <a:lnTo>
                  <a:pt x="6756" y="3175"/>
                </a:lnTo>
                <a:lnTo>
                  <a:pt x="4819532" y="3175"/>
                </a:lnTo>
                <a:lnTo>
                  <a:pt x="3581" y="0"/>
                </a:lnTo>
                <a:close/>
              </a:path>
              <a:path w="7940675" h="5480050">
                <a:moveTo>
                  <a:pt x="3176" y="5471288"/>
                </a:moveTo>
                <a:lnTo>
                  <a:pt x="3175" y="5472874"/>
                </a:lnTo>
                <a:lnTo>
                  <a:pt x="2425769" y="5472874"/>
                </a:lnTo>
                <a:lnTo>
                  <a:pt x="3176" y="5471288"/>
                </a:lnTo>
                <a:close/>
              </a:path>
            </a:pathLst>
          </a:custGeom>
          <a:solidFill>
            <a:srgbClr val="D3D5D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1442338" y="2006189"/>
            <a:ext cx="7937500" cy="5476875"/>
          </a:xfrm>
          <a:custGeom>
            <a:avLst/>
            <a:gdLst/>
            <a:ahLst/>
            <a:cxnLst/>
            <a:rect l="l" t="t" r="r" b="b"/>
            <a:pathLst>
              <a:path w="7937500" h="5476875">
                <a:moveTo>
                  <a:pt x="3606" y="0"/>
                </a:moveTo>
                <a:lnTo>
                  <a:pt x="0" y="5471274"/>
                </a:lnTo>
                <a:lnTo>
                  <a:pt x="7933512" y="5476494"/>
                </a:lnTo>
                <a:lnTo>
                  <a:pt x="7937119" y="5219"/>
                </a:lnTo>
                <a:lnTo>
                  <a:pt x="360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1440751" y="2004602"/>
            <a:ext cx="7940675" cy="5480050"/>
          </a:xfrm>
          <a:custGeom>
            <a:avLst/>
            <a:gdLst/>
            <a:ahLst/>
            <a:cxnLst/>
            <a:rect l="l" t="t" r="r" b="b"/>
            <a:pathLst>
              <a:path w="7940675" h="5480050">
                <a:moveTo>
                  <a:pt x="1587" y="5471274"/>
                </a:moveTo>
                <a:lnTo>
                  <a:pt x="1587" y="5474449"/>
                </a:lnTo>
                <a:lnTo>
                  <a:pt x="7936687" y="5479669"/>
                </a:lnTo>
                <a:lnTo>
                  <a:pt x="7936689" y="5476494"/>
                </a:lnTo>
                <a:lnTo>
                  <a:pt x="3175" y="5472861"/>
                </a:lnTo>
                <a:lnTo>
                  <a:pt x="3176" y="5471275"/>
                </a:lnTo>
                <a:lnTo>
                  <a:pt x="1587" y="5471274"/>
                </a:lnTo>
                <a:close/>
              </a:path>
              <a:path w="7940675" h="5480050">
                <a:moveTo>
                  <a:pt x="4831270" y="3175"/>
                </a:moveTo>
                <a:lnTo>
                  <a:pt x="6769" y="3175"/>
                </a:lnTo>
                <a:lnTo>
                  <a:pt x="7937119" y="8394"/>
                </a:lnTo>
                <a:lnTo>
                  <a:pt x="7933512" y="5476494"/>
                </a:lnTo>
                <a:lnTo>
                  <a:pt x="7936689" y="5476494"/>
                </a:lnTo>
                <a:lnTo>
                  <a:pt x="7940294" y="5219"/>
                </a:lnTo>
                <a:lnTo>
                  <a:pt x="4831270" y="3175"/>
                </a:lnTo>
                <a:close/>
              </a:path>
              <a:path w="7940675" h="5480050">
                <a:moveTo>
                  <a:pt x="3594" y="0"/>
                </a:moveTo>
                <a:lnTo>
                  <a:pt x="0" y="5474449"/>
                </a:lnTo>
                <a:lnTo>
                  <a:pt x="1587" y="5474449"/>
                </a:lnTo>
                <a:lnTo>
                  <a:pt x="1587" y="5471274"/>
                </a:lnTo>
                <a:lnTo>
                  <a:pt x="3176" y="5471274"/>
                </a:lnTo>
                <a:lnTo>
                  <a:pt x="6769" y="3175"/>
                </a:lnTo>
                <a:lnTo>
                  <a:pt x="4831270" y="3175"/>
                </a:lnTo>
                <a:lnTo>
                  <a:pt x="3594" y="0"/>
                </a:lnTo>
                <a:close/>
              </a:path>
              <a:path w="7940675" h="5480050">
                <a:moveTo>
                  <a:pt x="3176" y="5471275"/>
                </a:moveTo>
                <a:lnTo>
                  <a:pt x="3175" y="5472861"/>
                </a:lnTo>
                <a:lnTo>
                  <a:pt x="2413973" y="5472861"/>
                </a:lnTo>
                <a:lnTo>
                  <a:pt x="3176" y="5471275"/>
                </a:lnTo>
                <a:close/>
              </a:path>
            </a:pathLst>
          </a:custGeom>
          <a:solidFill>
            <a:srgbClr val="D3D5D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8921737" y="2151303"/>
            <a:ext cx="249161" cy="157479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8403691" y="2150948"/>
            <a:ext cx="249161" cy="157479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7885645" y="2150630"/>
            <a:ext cx="249174" cy="157479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7367587" y="2150287"/>
            <a:ext cx="249186" cy="157467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6849541" y="2149932"/>
            <a:ext cx="249186" cy="157467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6331483" y="2149601"/>
            <a:ext cx="249174" cy="157479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5813462" y="2149259"/>
            <a:ext cx="249174" cy="157479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5295417" y="2148941"/>
            <a:ext cx="249174" cy="157454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4777359" y="2148573"/>
            <a:ext cx="249174" cy="157492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4259300" y="2148243"/>
            <a:ext cx="249186" cy="157454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3741254" y="2147887"/>
            <a:ext cx="249186" cy="157467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3223209" y="2147557"/>
            <a:ext cx="249174" cy="157479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2705138" y="2147214"/>
            <a:ext cx="249174" cy="157479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2187092" y="2146884"/>
            <a:ext cx="249174" cy="157479"/>
          </a:xfrm>
          <a:prstGeom prst="rect">
            <a:avLst/>
          </a:prstGeom>
          <a:blipFill>
            <a:blip r:embed="rId2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1669033" y="2146541"/>
            <a:ext cx="249174" cy="157479"/>
          </a:xfrm>
          <a:prstGeom prst="rect">
            <a:avLst/>
          </a:prstGeom>
          <a:blipFill>
            <a:blip r:embed="rId2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1738083" y="3146145"/>
            <a:ext cx="7219950" cy="0"/>
          </a:xfrm>
          <a:custGeom>
            <a:avLst/>
            <a:gdLst/>
            <a:ahLst/>
            <a:cxnLst/>
            <a:rect l="l" t="t" r="r" b="b"/>
            <a:pathLst>
              <a:path w="7219950">
                <a:moveTo>
                  <a:pt x="0" y="0"/>
                </a:moveTo>
                <a:lnTo>
                  <a:pt x="7219581" y="0"/>
                </a:lnTo>
              </a:path>
            </a:pathLst>
          </a:custGeom>
          <a:ln w="3175">
            <a:solidFill>
              <a:srgbClr val="D3D5D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1738083" y="3450920"/>
            <a:ext cx="7219950" cy="0"/>
          </a:xfrm>
          <a:custGeom>
            <a:avLst/>
            <a:gdLst/>
            <a:ahLst/>
            <a:cxnLst/>
            <a:rect l="l" t="t" r="r" b="b"/>
            <a:pathLst>
              <a:path w="7219950">
                <a:moveTo>
                  <a:pt x="0" y="0"/>
                </a:moveTo>
                <a:lnTo>
                  <a:pt x="7219581" y="0"/>
                </a:lnTo>
              </a:path>
            </a:pathLst>
          </a:custGeom>
          <a:ln w="3175">
            <a:solidFill>
              <a:srgbClr val="D3D5D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1738083" y="3755707"/>
            <a:ext cx="7219950" cy="0"/>
          </a:xfrm>
          <a:custGeom>
            <a:avLst/>
            <a:gdLst/>
            <a:ahLst/>
            <a:cxnLst/>
            <a:rect l="l" t="t" r="r" b="b"/>
            <a:pathLst>
              <a:path w="7219950">
                <a:moveTo>
                  <a:pt x="0" y="0"/>
                </a:moveTo>
                <a:lnTo>
                  <a:pt x="7219581" y="0"/>
                </a:lnTo>
              </a:path>
            </a:pathLst>
          </a:custGeom>
          <a:ln w="3175">
            <a:solidFill>
              <a:srgbClr val="D3D5D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1738083" y="4060500"/>
            <a:ext cx="7219950" cy="0"/>
          </a:xfrm>
          <a:custGeom>
            <a:avLst/>
            <a:gdLst/>
            <a:ahLst/>
            <a:cxnLst/>
            <a:rect l="l" t="t" r="r" b="b"/>
            <a:pathLst>
              <a:path w="7219950">
                <a:moveTo>
                  <a:pt x="0" y="0"/>
                </a:moveTo>
                <a:lnTo>
                  <a:pt x="7219581" y="0"/>
                </a:lnTo>
              </a:path>
            </a:pathLst>
          </a:custGeom>
          <a:ln w="3175">
            <a:solidFill>
              <a:srgbClr val="D3D5D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1738083" y="4365281"/>
            <a:ext cx="7219950" cy="0"/>
          </a:xfrm>
          <a:custGeom>
            <a:avLst/>
            <a:gdLst/>
            <a:ahLst/>
            <a:cxnLst/>
            <a:rect l="l" t="t" r="r" b="b"/>
            <a:pathLst>
              <a:path w="7219950">
                <a:moveTo>
                  <a:pt x="0" y="0"/>
                </a:moveTo>
                <a:lnTo>
                  <a:pt x="7219581" y="0"/>
                </a:lnTo>
              </a:path>
            </a:pathLst>
          </a:custGeom>
          <a:ln w="3175">
            <a:solidFill>
              <a:srgbClr val="D3D5D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1738083" y="4670081"/>
            <a:ext cx="7219950" cy="0"/>
          </a:xfrm>
          <a:custGeom>
            <a:avLst/>
            <a:gdLst/>
            <a:ahLst/>
            <a:cxnLst/>
            <a:rect l="l" t="t" r="r" b="b"/>
            <a:pathLst>
              <a:path w="7219950">
                <a:moveTo>
                  <a:pt x="0" y="0"/>
                </a:moveTo>
                <a:lnTo>
                  <a:pt x="7219581" y="0"/>
                </a:lnTo>
              </a:path>
            </a:pathLst>
          </a:custGeom>
          <a:ln w="3175">
            <a:solidFill>
              <a:srgbClr val="D3D5D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1738083" y="4974869"/>
            <a:ext cx="7219950" cy="0"/>
          </a:xfrm>
          <a:custGeom>
            <a:avLst/>
            <a:gdLst/>
            <a:ahLst/>
            <a:cxnLst/>
            <a:rect l="l" t="t" r="r" b="b"/>
            <a:pathLst>
              <a:path w="7219950">
                <a:moveTo>
                  <a:pt x="0" y="0"/>
                </a:moveTo>
                <a:lnTo>
                  <a:pt x="7219581" y="0"/>
                </a:lnTo>
              </a:path>
            </a:pathLst>
          </a:custGeom>
          <a:ln w="3175">
            <a:solidFill>
              <a:srgbClr val="D3D5D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1738083" y="5279656"/>
            <a:ext cx="7219950" cy="0"/>
          </a:xfrm>
          <a:custGeom>
            <a:avLst/>
            <a:gdLst/>
            <a:ahLst/>
            <a:cxnLst/>
            <a:rect l="l" t="t" r="r" b="b"/>
            <a:pathLst>
              <a:path w="7219950">
                <a:moveTo>
                  <a:pt x="0" y="0"/>
                </a:moveTo>
                <a:lnTo>
                  <a:pt x="7219581" y="0"/>
                </a:lnTo>
              </a:path>
            </a:pathLst>
          </a:custGeom>
          <a:ln w="3175">
            <a:solidFill>
              <a:srgbClr val="D3D5D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1738083" y="5584444"/>
            <a:ext cx="7219950" cy="0"/>
          </a:xfrm>
          <a:custGeom>
            <a:avLst/>
            <a:gdLst/>
            <a:ahLst/>
            <a:cxnLst/>
            <a:rect l="l" t="t" r="r" b="b"/>
            <a:pathLst>
              <a:path w="7219950">
                <a:moveTo>
                  <a:pt x="0" y="0"/>
                </a:moveTo>
                <a:lnTo>
                  <a:pt x="7219581" y="0"/>
                </a:lnTo>
              </a:path>
            </a:pathLst>
          </a:custGeom>
          <a:ln w="3175">
            <a:solidFill>
              <a:srgbClr val="D3D5D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7389545" y="5889237"/>
            <a:ext cx="1568450" cy="0"/>
          </a:xfrm>
          <a:custGeom>
            <a:avLst/>
            <a:gdLst/>
            <a:ahLst/>
            <a:cxnLst/>
            <a:rect l="l" t="t" r="r" b="b"/>
            <a:pathLst>
              <a:path w="1568450">
                <a:moveTo>
                  <a:pt x="0" y="0"/>
                </a:moveTo>
                <a:lnTo>
                  <a:pt x="1568119" y="0"/>
                </a:lnTo>
              </a:path>
            </a:pathLst>
          </a:custGeom>
          <a:ln w="3175">
            <a:solidFill>
              <a:srgbClr val="D3D5D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1738083" y="5889237"/>
            <a:ext cx="3865879" cy="0"/>
          </a:xfrm>
          <a:custGeom>
            <a:avLst/>
            <a:gdLst/>
            <a:ahLst/>
            <a:cxnLst/>
            <a:rect l="l" t="t" r="r" b="b"/>
            <a:pathLst>
              <a:path w="3865879">
                <a:moveTo>
                  <a:pt x="0" y="0"/>
                </a:moveTo>
                <a:lnTo>
                  <a:pt x="3865816" y="0"/>
                </a:lnTo>
              </a:path>
            </a:pathLst>
          </a:custGeom>
          <a:ln w="3175">
            <a:solidFill>
              <a:srgbClr val="D3D5D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1738083" y="6194018"/>
            <a:ext cx="7219950" cy="0"/>
          </a:xfrm>
          <a:custGeom>
            <a:avLst/>
            <a:gdLst/>
            <a:ahLst/>
            <a:cxnLst/>
            <a:rect l="l" t="t" r="r" b="b"/>
            <a:pathLst>
              <a:path w="7219950">
                <a:moveTo>
                  <a:pt x="0" y="0"/>
                </a:moveTo>
                <a:lnTo>
                  <a:pt x="7219581" y="0"/>
                </a:lnTo>
              </a:path>
            </a:pathLst>
          </a:custGeom>
          <a:ln w="3175">
            <a:solidFill>
              <a:srgbClr val="D3D5D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1738083" y="6498806"/>
            <a:ext cx="7219950" cy="0"/>
          </a:xfrm>
          <a:custGeom>
            <a:avLst/>
            <a:gdLst/>
            <a:ahLst/>
            <a:cxnLst/>
            <a:rect l="l" t="t" r="r" b="b"/>
            <a:pathLst>
              <a:path w="7219950">
                <a:moveTo>
                  <a:pt x="0" y="0"/>
                </a:moveTo>
                <a:lnTo>
                  <a:pt x="7219581" y="0"/>
                </a:lnTo>
              </a:path>
            </a:pathLst>
          </a:custGeom>
          <a:ln w="3175">
            <a:solidFill>
              <a:srgbClr val="D3D5D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1738083" y="6803593"/>
            <a:ext cx="7219950" cy="0"/>
          </a:xfrm>
          <a:custGeom>
            <a:avLst/>
            <a:gdLst/>
            <a:ahLst/>
            <a:cxnLst/>
            <a:rect l="l" t="t" r="r" b="b"/>
            <a:pathLst>
              <a:path w="7219950">
                <a:moveTo>
                  <a:pt x="0" y="0"/>
                </a:moveTo>
                <a:lnTo>
                  <a:pt x="7219581" y="0"/>
                </a:lnTo>
              </a:path>
            </a:pathLst>
          </a:custGeom>
          <a:ln w="3175">
            <a:solidFill>
              <a:srgbClr val="D3D5D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1738083" y="7108380"/>
            <a:ext cx="7219950" cy="0"/>
          </a:xfrm>
          <a:custGeom>
            <a:avLst/>
            <a:gdLst/>
            <a:ahLst/>
            <a:cxnLst/>
            <a:rect l="l" t="t" r="r" b="b"/>
            <a:pathLst>
              <a:path w="7219950">
                <a:moveTo>
                  <a:pt x="0" y="0"/>
                </a:moveTo>
                <a:lnTo>
                  <a:pt x="7219581" y="0"/>
                </a:lnTo>
              </a:path>
            </a:pathLst>
          </a:custGeom>
          <a:ln w="3175">
            <a:solidFill>
              <a:srgbClr val="D3D5D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1705482" y="7003825"/>
            <a:ext cx="0" cy="379730"/>
          </a:xfrm>
          <a:custGeom>
            <a:avLst/>
            <a:gdLst/>
            <a:ahLst/>
            <a:cxnLst/>
            <a:rect l="l" t="t" r="r" b="b"/>
            <a:pathLst>
              <a:path h="379729">
                <a:moveTo>
                  <a:pt x="0" y="0"/>
                </a:moveTo>
                <a:lnTo>
                  <a:pt x="0" y="379729"/>
                </a:lnTo>
              </a:path>
            </a:pathLst>
          </a:custGeom>
          <a:ln w="1554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1697710" y="6996205"/>
            <a:ext cx="241300" cy="0"/>
          </a:xfrm>
          <a:custGeom>
            <a:avLst/>
            <a:gdLst/>
            <a:ahLst/>
            <a:cxnLst/>
            <a:rect l="l" t="t" r="r" b="b"/>
            <a:pathLst>
              <a:path w="241300">
                <a:moveTo>
                  <a:pt x="0" y="0"/>
                </a:moveTo>
                <a:lnTo>
                  <a:pt x="241020" y="0"/>
                </a:lnTo>
              </a:path>
            </a:pathLst>
          </a:custGeom>
          <a:ln w="15240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1981936" y="6675532"/>
            <a:ext cx="0" cy="708660"/>
          </a:xfrm>
          <a:custGeom>
            <a:avLst/>
            <a:gdLst/>
            <a:ahLst/>
            <a:cxnLst/>
            <a:rect l="l" t="t" r="r" b="b"/>
            <a:pathLst>
              <a:path h="708659">
                <a:moveTo>
                  <a:pt x="0" y="0"/>
                </a:moveTo>
                <a:lnTo>
                  <a:pt x="0" y="708660"/>
                </a:lnTo>
              </a:path>
            </a:pathLst>
          </a:custGeom>
          <a:ln w="1554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1974164" y="6667912"/>
            <a:ext cx="461009" cy="0"/>
          </a:xfrm>
          <a:custGeom>
            <a:avLst/>
            <a:gdLst/>
            <a:ahLst/>
            <a:cxnLst/>
            <a:rect l="l" t="t" r="r" b="b"/>
            <a:pathLst>
              <a:path w="461010">
                <a:moveTo>
                  <a:pt x="0" y="0"/>
                </a:moveTo>
                <a:lnTo>
                  <a:pt x="460463" y="0"/>
                </a:lnTo>
              </a:path>
            </a:pathLst>
          </a:custGeom>
          <a:ln w="15240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2426855" y="6675849"/>
            <a:ext cx="0" cy="708025"/>
          </a:xfrm>
          <a:custGeom>
            <a:avLst/>
            <a:gdLst/>
            <a:ahLst/>
            <a:cxnLst/>
            <a:rect l="l" t="t" r="r" b="b"/>
            <a:pathLst>
              <a:path h="708025">
                <a:moveTo>
                  <a:pt x="0" y="0"/>
                </a:moveTo>
                <a:lnTo>
                  <a:pt x="0" y="707834"/>
                </a:lnTo>
              </a:path>
            </a:pathLst>
          </a:custGeom>
          <a:ln w="1554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2863145" y="7033348"/>
            <a:ext cx="0" cy="346710"/>
          </a:xfrm>
          <a:custGeom>
            <a:avLst/>
            <a:gdLst/>
            <a:ahLst/>
            <a:cxnLst/>
            <a:rect l="l" t="t" r="r" b="b"/>
            <a:pathLst>
              <a:path h="346709">
                <a:moveTo>
                  <a:pt x="0" y="0"/>
                </a:moveTo>
                <a:lnTo>
                  <a:pt x="0" y="346659"/>
                </a:lnTo>
              </a:path>
            </a:pathLst>
          </a:custGeom>
          <a:ln w="1555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2465743" y="7025729"/>
            <a:ext cx="405765" cy="0"/>
          </a:xfrm>
          <a:custGeom>
            <a:avLst/>
            <a:gdLst/>
            <a:ahLst/>
            <a:cxnLst/>
            <a:rect l="l" t="t" r="r" b="b"/>
            <a:pathLst>
              <a:path w="405764">
                <a:moveTo>
                  <a:pt x="0" y="0"/>
                </a:moveTo>
                <a:lnTo>
                  <a:pt x="405180" y="0"/>
                </a:lnTo>
              </a:path>
            </a:pathLst>
          </a:custGeom>
          <a:ln w="15240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2832900" y="6766496"/>
            <a:ext cx="0" cy="229870"/>
          </a:xfrm>
          <a:custGeom>
            <a:avLst/>
            <a:gdLst/>
            <a:ahLst/>
            <a:cxnLst/>
            <a:rect l="l" t="t" r="r" b="b"/>
            <a:pathLst>
              <a:path h="229870">
                <a:moveTo>
                  <a:pt x="0" y="0"/>
                </a:moveTo>
                <a:lnTo>
                  <a:pt x="0" y="229869"/>
                </a:lnTo>
              </a:path>
            </a:pathLst>
          </a:custGeom>
          <a:ln w="1554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2465730" y="6758876"/>
            <a:ext cx="375285" cy="0"/>
          </a:xfrm>
          <a:custGeom>
            <a:avLst/>
            <a:gdLst/>
            <a:ahLst/>
            <a:cxnLst/>
            <a:rect l="l" t="t" r="r" b="b"/>
            <a:pathLst>
              <a:path w="375285">
                <a:moveTo>
                  <a:pt x="0" y="0"/>
                </a:moveTo>
                <a:lnTo>
                  <a:pt x="374942" y="0"/>
                </a:lnTo>
              </a:path>
            </a:pathLst>
          </a:custGeom>
          <a:ln w="15239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2506916" y="6675970"/>
            <a:ext cx="15875" cy="48260"/>
          </a:xfrm>
          <a:custGeom>
            <a:avLst/>
            <a:gdLst/>
            <a:ahLst/>
            <a:cxnLst/>
            <a:rect l="l" t="t" r="r" b="b"/>
            <a:pathLst>
              <a:path w="15875" h="48259">
                <a:moveTo>
                  <a:pt x="0" y="48260"/>
                </a:moveTo>
                <a:lnTo>
                  <a:pt x="15557" y="48260"/>
                </a:lnTo>
                <a:lnTo>
                  <a:pt x="15557" y="0"/>
                </a:lnTo>
                <a:lnTo>
                  <a:pt x="0" y="0"/>
                </a:lnTo>
                <a:lnTo>
                  <a:pt x="0" y="4826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2506916" y="6668351"/>
            <a:ext cx="211454" cy="0"/>
          </a:xfrm>
          <a:custGeom>
            <a:avLst/>
            <a:gdLst/>
            <a:ahLst/>
            <a:cxnLst/>
            <a:rect l="l" t="t" r="r" b="b"/>
            <a:pathLst>
              <a:path w="211455">
                <a:moveTo>
                  <a:pt x="0" y="0"/>
                </a:moveTo>
                <a:lnTo>
                  <a:pt x="211378" y="0"/>
                </a:lnTo>
              </a:path>
            </a:pathLst>
          </a:custGeom>
          <a:ln w="15240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2702750" y="6675856"/>
            <a:ext cx="15875" cy="48895"/>
          </a:xfrm>
          <a:custGeom>
            <a:avLst/>
            <a:gdLst/>
            <a:ahLst/>
            <a:cxnLst/>
            <a:rect l="l" t="t" r="r" b="b"/>
            <a:pathLst>
              <a:path w="15875" h="48895">
                <a:moveTo>
                  <a:pt x="15544" y="0"/>
                </a:moveTo>
                <a:lnTo>
                  <a:pt x="0" y="0"/>
                </a:lnTo>
                <a:lnTo>
                  <a:pt x="0" y="48374"/>
                </a:lnTo>
                <a:lnTo>
                  <a:pt x="15544" y="48374"/>
                </a:lnTo>
                <a:lnTo>
                  <a:pt x="15544" y="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2426855" y="6340321"/>
            <a:ext cx="0" cy="294640"/>
          </a:xfrm>
          <a:custGeom>
            <a:avLst/>
            <a:gdLst/>
            <a:ahLst/>
            <a:cxnLst/>
            <a:rect l="l" t="t" r="r" b="b"/>
            <a:pathLst>
              <a:path h="294640">
                <a:moveTo>
                  <a:pt x="0" y="0"/>
                </a:moveTo>
                <a:lnTo>
                  <a:pt x="0" y="294639"/>
                </a:lnTo>
              </a:path>
            </a:pathLst>
          </a:custGeom>
          <a:ln w="1554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2419083" y="6325081"/>
            <a:ext cx="54610" cy="15240"/>
          </a:xfrm>
          <a:custGeom>
            <a:avLst/>
            <a:gdLst/>
            <a:ahLst/>
            <a:cxnLst/>
            <a:rect l="l" t="t" r="r" b="b"/>
            <a:pathLst>
              <a:path w="54610" h="15239">
                <a:moveTo>
                  <a:pt x="0" y="15240"/>
                </a:moveTo>
                <a:lnTo>
                  <a:pt x="54419" y="15240"/>
                </a:lnTo>
                <a:lnTo>
                  <a:pt x="54419" y="0"/>
                </a:lnTo>
                <a:lnTo>
                  <a:pt x="0" y="0"/>
                </a:lnTo>
                <a:lnTo>
                  <a:pt x="0" y="1524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2457957" y="6274281"/>
            <a:ext cx="15875" cy="50800"/>
          </a:xfrm>
          <a:custGeom>
            <a:avLst/>
            <a:gdLst/>
            <a:ahLst/>
            <a:cxnLst/>
            <a:rect l="l" t="t" r="r" b="b"/>
            <a:pathLst>
              <a:path w="15875" h="50800">
                <a:moveTo>
                  <a:pt x="0" y="50800"/>
                </a:moveTo>
                <a:lnTo>
                  <a:pt x="15544" y="50800"/>
                </a:lnTo>
                <a:lnTo>
                  <a:pt x="15544" y="0"/>
                </a:lnTo>
                <a:lnTo>
                  <a:pt x="0" y="0"/>
                </a:lnTo>
                <a:lnTo>
                  <a:pt x="0" y="5080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2457957" y="6266661"/>
            <a:ext cx="199390" cy="0"/>
          </a:xfrm>
          <a:custGeom>
            <a:avLst/>
            <a:gdLst/>
            <a:ahLst/>
            <a:cxnLst/>
            <a:rect l="l" t="t" r="r" b="b"/>
            <a:pathLst>
              <a:path w="199389">
                <a:moveTo>
                  <a:pt x="0" y="0"/>
                </a:moveTo>
                <a:lnTo>
                  <a:pt x="199135" y="0"/>
                </a:lnTo>
              </a:path>
            </a:pathLst>
          </a:custGeom>
          <a:ln w="15239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2678836" y="6340321"/>
            <a:ext cx="0" cy="294640"/>
          </a:xfrm>
          <a:custGeom>
            <a:avLst/>
            <a:gdLst/>
            <a:ahLst/>
            <a:cxnLst/>
            <a:rect l="l" t="t" r="r" b="b"/>
            <a:pathLst>
              <a:path h="294640">
                <a:moveTo>
                  <a:pt x="0" y="0"/>
                </a:moveTo>
                <a:lnTo>
                  <a:pt x="0" y="294639"/>
                </a:lnTo>
              </a:path>
            </a:pathLst>
          </a:custGeom>
          <a:ln w="1554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2641549" y="6325081"/>
            <a:ext cx="45085" cy="15240"/>
          </a:xfrm>
          <a:custGeom>
            <a:avLst/>
            <a:gdLst/>
            <a:ahLst/>
            <a:cxnLst/>
            <a:rect l="l" t="t" r="r" b="b"/>
            <a:pathLst>
              <a:path w="45085" h="15239">
                <a:moveTo>
                  <a:pt x="0" y="15240"/>
                </a:moveTo>
                <a:lnTo>
                  <a:pt x="45059" y="15240"/>
                </a:lnTo>
                <a:lnTo>
                  <a:pt x="45059" y="0"/>
                </a:lnTo>
                <a:lnTo>
                  <a:pt x="0" y="0"/>
                </a:lnTo>
                <a:lnTo>
                  <a:pt x="0" y="1524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2641549" y="6274281"/>
            <a:ext cx="15875" cy="50800"/>
          </a:xfrm>
          <a:custGeom>
            <a:avLst/>
            <a:gdLst/>
            <a:ahLst/>
            <a:cxnLst/>
            <a:rect l="l" t="t" r="r" b="b"/>
            <a:pathLst>
              <a:path w="15875" h="50800">
                <a:moveTo>
                  <a:pt x="0" y="50800"/>
                </a:moveTo>
                <a:lnTo>
                  <a:pt x="15544" y="50800"/>
                </a:lnTo>
                <a:lnTo>
                  <a:pt x="15544" y="0"/>
                </a:lnTo>
                <a:lnTo>
                  <a:pt x="0" y="0"/>
                </a:lnTo>
                <a:lnTo>
                  <a:pt x="0" y="5080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2967685" y="6956634"/>
            <a:ext cx="15875" cy="69850"/>
          </a:xfrm>
          <a:custGeom>
            <a:avLst/>
            <a:gdLst/>
            <a:ahLst/>
            <a:cxnLst/>
            <a:rect l="l" t="t" r="r" b="b"/>
            <a:pathLst>
              <a:path w="15875" h="69850">
                <a:moveTo>
                  <a:pt x="15544" y="0"/>
                </a:moveTo>
                <a:lnTo>
                  <a:pt x="0" y="0"/>
                </a:lnTo>
                <a:lnTo>
                  <a:pt x="0" y="69253"/>
                </a:lnTo>
                <a:lnTo>
                  <a:pt x="15544" y="69253"/>
                </a:lnTo>
                <a:lnTo>
                  <a:pt x="15544" y="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2855366" y="6956037"/>
            <a:ext cx="15875" cy="40640"/>
          </a:xfrm>
          <a:custGeom>
            <a:avLst/>
            <a:gdLst/>
            <a:ahLst/>
            <a:cxnLst/>
            <a:rect l="l" t="t" r="r" b="b"/>
            <a:pathLst>
              <a:path w="15875" h="40640">
                <a:moveTo>
                  <a:pt x="0" y="40640"/>
                </a:moveTo>
                <a:lnTo>
                  <a:pt x="15557" y="40640"/>
                </a:lnTo>
                <a:lnTo>
                  <a:pt x="15557" y="0"/>
                </a:lnTo>
                <a:lnTo>
                  <a:pt x="0" y="0"/>
                </a:lnTo>
                <a:lnTo>
                  <a:pt x="0" y="4064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2855366" y="6948417"/>
            <a:ext cx="128270" cy="0"/>
          </a:xfrm>
          <a:custGeom>
            <a:avLst/>
            <a:gdLst/>
            <a:ahLst/>
            <a:cxnLst/>
            <a:rect l="l" t="t" r="r" b="b"/>
            <a:pathLst>
              <a:path w="128269">
                <a:moveTo>
                  <a:pt x="0" y="0"/>
                </a:moveTo>
                <a:lnTo>
                  <a:pt x="127863" y="0"/>
                </a:lnTo>
              </a:path>
            </a:pathLst>
          </a:custGeom>
          <a:ln w="15240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2919291" y="7062861"/>
            <a:ext cx="0" cy="317500"/>
          </a:xfrm>
          <a:custGeom>
            <a:avLst/>
            <a:gdLst/>
            <a:ahLst/>
            <a:cxnLst/>
            <a:rect l="l" t="t" r="r" b="b"/>
            <a:pathLst>
              <a:path h="317500">
                <a:moveTo>
                  <a:pt x="0" y="0"/>
                </a:moveTo>
                <a:lnTo>
                  <a:pt x="0" y="317146"/>
                </a:lnTo>
              </a:path>
            </a:pathLst>
          </a:custGeom>
          <a:ln w="1555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2911513" y="7055241"/>
            <a:ext cx="527050" cy="0"/>
          </a:xfrm>
          <a:custGeom>
            <a:avLst/>
            <a:gdLst/>
            <a:ahLst/>
            <a:cxnLst/>
            <a:rect l="l" t="t" r="r" b="b"/>
            <a:pathLst>
              <a:path w="527050">
                <a:moveTo>
                  <a:pt x="0" y="0"/>
                </a:moveTo>
                <a:lnTo>
                  <a:pt x="526707" y="0"/>
                </a:lnTo>
              </a:path>
            </a:pathLst>
          </a:custGeom>
          <a:ln w="15240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3488042" y="7276220"/>
            <a:ext cx="0" cy="104139"/>
          </a:xfrm>
          <a:custGeom>
            <a:avLst/>
            <a:gdLst/>
            <a:ahLst/>
            <a:cxnLst/>
            <a:rect l="l" t="t" r="r" b="b"/>
            <a:pathLst>
              <a:path h="104140">
                <a:moveTo>
                  <a:pt x="0" y="0"/>
                </a:moveTo>
                <a:lnTo>
                  <a:pt x="0" y="103786"/>
                </a:lnTo>
              </a:path>
            </a:pathLst>
          </a:custGeom>
          <a:ln w="1554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3422675" y="7260980"/>
            <a:ext cx="73660" cy="15240"/>
          </a:xfrm>
          <a:custGeom>
            <a:avLst/>
            <a:gdLst/>
            <a:ahLst/>
            <a:cxnLst/>
            <a:rect l="l" t="t" r="r" b="b"/>
            <a:pathLst>
              <a:path w="73660" h="15240">
                <a:moveTo>
                  <a:pt x="0" y="15240"/>
                </a:moveTo>
                <a:lnTo>
                  <a:pt x="73139" y="15240"/>
                </a:lnTo>
                <a:lnTo>
                  <a:pt x="73139" y="0"/>
                </a:lnTo>
                <a:lnTo>
                  <a:pt x="0" y="0"/>
                </a:lnTo>
                <a:lnTo>
                  <a:pt x="0" y="1524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3430447" y="7062861"/>
            <a:ext cx="0" cy="198120"/>
          </a:xfrm>
          <a:custGeom>
            <a:avLst/>
            <a:gdLst/>
            <a:ahLst/>
            <a:cxnLst/>
            <a:rect l="l" t="t" r="r" b="b"/>
            <a:pathLst>
              <a:path h="198120">
                <a:moveTo>
                  <a:pt x="0" y="0"/>
                </a:moveTo>
                <a:lnTo>
                  <a:pt x="0" y="198120"/>
                </a:lnTo>
              </a:path>
            </a:pathLst>
          </a:custGeom>
          <a:ln w="1554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3091510" y="7313395"/>
            <a:ext cx="15875" cy="66675"/>
          </a:xfrm>
          <a:custGeom>
            <a:avLst/>
            <a:gdLst/>
            <a:ahLst/>
            <a:cxnLst/>
            <a:rect l="l" t="t" r="r" b="b"/>
            <a:pathLst>
              <a:path w="15875" h="66675">
                <a:moveTo>
                  <a:pt x="0" y="66612"/>
                </a:moveTo>
                <a:lnTo>
                  <a:pt x="15544" y="66612"/>
                </a:lnTo>
                <a:lnTo>
                  <a:pt x="15544" y="0"/>
                </a:lnTo>
                <a:lnTo>
                  <a:pt x="0" y="0"/>
                </a:lnTo>
                <a:lnTo>
                  <a:pt x="0" y="66612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3091510" y="7305774"/>
            <a:ext cx="353060" cy="0"/>
          </a:xfrm>
          <a:custGeom>
            <a:avLst/>
            <a:gdLst/>
            <a:ahLst/>
            <a:cxnLst/>
            <a:rect l="l" t="t" r="r" b="b"/>
            <a:pathLst>
              <a:path w="353060">
                <a:moveTo>
                  <a:pt x="0" y="0"/>
                </a:moveTo>
                <a:lnTo>
                  <a:pt x="352475" y="0"/>
                </a:lnTo>
              </a:path>
            </a:pathLst>
          </a:custGeom>
          <a:ln w="15239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3428441" y="7313712"/>
            <a:ext cx="15875" cy="66675"/>
          </a:xfrm>
          <a:custGeom>
            <a:avLst/>
            <a:gdLst/>
            <a:ahLst/>
            <a:cxnLst/>
            <a:rect l="l" t="t" r="r" b="b"/>
            <a:pathLst>
              <a:path w="15875" h="66675">
                <a:moveTo>
                  <a:pt x="0" y="66295"/>
                </a:moveTo>
                <a:lnTo>
                  <a:pt x="15544" y="66295"/>
                </a:lnTo>
                <a:lnTo>
                  <a:pt x="15544" y="0"/>
                </a:lnTo>
                <a:lnTo>
                  <a:pt x="0" y="0"/>
                </a:lnTo>
                <a:lnTo>
                  <a:pt x="0" y="6629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3309505" y="6101327"/>
            <a:ext cx="0" cy="924560"/>
          </a:xfrm>
          <a:custGeom>
            <a:avLst/>
            <a:gdLst/>
            <a:ahLst/>
            <a:cxnLst/>
            <a:rect l="l" t="t" r="r" b="b"/>
            <a:pathLst>
              <a:path h="924559">
                <a:moveTo>
                  <a:pt x="0" y="0"/>
                </a:moveTo>
                <a:lnTo>
                  <a:pt x="0" y="924559"/>
                </a:lnTo>
              </a:path>
            </a:pathLst>
          </a:custGeom>
          <a:ln w="1554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3272929" y="6086087"/>
            <a:ext cx="44450" cy="15240"/>
          </a:xfrm>
          <a:custGeom>
            <a:avLst/>
            <a:gdLst/>
            <a:ahLst/>
            <a:cxnLst/>
            <a:rect l="l" t="t" r="r" b="b"/>
            <a:pathLst>
              <a:path w="44450" h="15239">
                <a:moveTo>
                  <a:pt x="0" y="15240"/>
                </a:moveTo>
                <a:lnTo>
                  <a:pt x="44348" y="15240"/>
                </a:lnTo>
                <a:lnTo>
                  <a:pt x="44348" y="0"/>
                </a:lnTo>
                <a:lnTo>
                  <a:pt x="0" y="0"/>
                </a:lnTo>
                <a:lnTo>
                  <a:pt x="0" y="1524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3272929" y="6049257"/>
            <a:ext cx="15875" cy="36830"/>
          </a:xfrm>
          <a:custGeom>
            <a:avLst/>
            <a:gdLst/>
            <a:ahLst/>
            <a:cxnLst/>
            <a:rect l="l" t="t" r="r" b="b"/>
            <a:pathLst>
              <a:path w="15875" h="36829">
                <a:moveTo>
                  <a:pt x="0" y="36830"/>
                </a:moveTo>
                <a:lnTo>
                  <a:pt x="15557" y="36830"/>
                </a:lnTo>
                <a:lnTo>
                  <a:pt x="15557" y="0"/>
                </a:lnTo>
                <a:lnTo>
                  <a:pt x="0" y="0"/>
                </a:lnTo>
                <a:lnTo>
                  <a:pt x="0" y="3683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2903461" y="6049257"/>
            <a:ext cx="0" cy="862330"/>
          </a:xfrm>
          <a:custGeom>
            <a:avLst/>
            <a:gdLst/>
            <a:ahLst/>
            <a:cxnLst/>
            <a:rect l="l" t="t" r="r" b="b"/>
            <a:pathLst>
              <a:path h="862329">
                <a:moveTo>
                  <a:pt x="0" y="0"/>
                </a:moveTo>
                <a:lnTo>
                  <a:pt x="0" y="862330"/>
                </a:lnTo>
              </a:path>
            </a:pathLst>
          </a:custGeom>
          <a:ln w="1554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2895688" y="6041637"/>
            <a:ext cx="105410" cy="0"/>
          </a:xfrm>
          <a:custGeom>
            <a:avLst/>
            <a:gdLst/>
            <a:ahLst/>
            <a:cxnLst/>
            <a:rect l="l" t="t" r="r" b="b"/>
            <a:pathLst>
              <a:path w="105410">
                <a:moveTo>
                  <a:pt x="0" y="0"/>
                </a:moveTo>
                <a:lnTo>
                  <a:pt x="104813" y="0"/>
                </a:lnTo>
              </a:path>
            </a:pathLst>
          </a:custGeom>
          <a:ln w="15240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3019513" y="6093707"/>
            <a:ext cx="125095" cy="0"/>
          </a:xfrm>
          <a:custGeom>
            <a:avLst/>
            <a:gdLst/>
            <a:ahLst/>
            <a:cxnLst/>
            <a:rect l="l" t="t" r="r" b="b"/>
            <a:pathLst>
              <a:path w="125094">
                <a:moveTo>
                  <a:pt x="0" y="0"/>
                </a:moveTo>
                <a:lnTo>
                  <a:pt x="124980" y="0"/>
                </a:lnTo>
              </a:path>
            </a:pathLst>
          </a:custGeom>
          <a:ln w="15240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3019513" y="6078467"/>
            <a:ext cx="15875" cy="7620"/>
          </a:xfrm>
          <a:custGeom>
            <a:avLst/>
            <a:gdLst/>
            <a:ahLst/>
            <a:cxnLst/>
            <a:rect l="l" t="t" r="r" b="b"/>
            <a:pathLst>
              <a:path w="15875" h="7620">
                <a:moveTo>
                  <a:pt x="0" y="7619"/>
                </a:moveTo>
                <a:lnTo>
                  <a:pt x="15544" y="7619"/>
                </a:lnTo>
                <a:lnTo>
                  <a:pt x="15544" y="0"/>
                </a:lnTo>
                <a:lnTo>
                  <a:pt x="0" y="0"/>
                </a:lnTo>
                <a:lnTo>
                  <a:pt x="0" y="761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2984957" y="6063227"/>
            <a:ext cx="50165" cy="15240"/>
          </a:xfrm>
          <a:custGeom>
            <a:avLst/>
            <a:gdLst/>
            <a:ahLst/>
            <a:cxnLst/>
            <a:rect l="l" t="t" r="r" b="b"/>
            <a:pathLst>
              <a:path w="50164" h="15239">
                <a:moveTo>
                  <a:pt x="0" y="15239"/>
                </a:moveTo>
                <a:lnTo>
                  <a:pt x="50101" y="15239"/>
                </a:lnTo>
                <a:lnTo>
                  <a:pt x="50101" y="0"/>
                </a:lnTo>
                <a:lnTo>
                  <a:pt x="0" y="0"/>
                </a:lnTo>
                <a:lnTo>
                  <a:pt x="0" y="1523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2984957" y="6049257"/>
            <a:ext cx="15875" cy="13970"/>
          </a:xfrm>
          <a:custGeom>
            <a:avLst/>
            <a:gdLst/>
            <a:ahLst/>
            <a:cxnLst/>
            <a:rect l="l" t="t" r="r" b="b"/>
            <a:pathLst>
              <a:path w="15875" h="13970">
                <a:moveTo>
                  <a:pt x="0" y="13970"/>
                </a:moveTo>
                <a:lnTo>
                  <a:pt x="15544" y="13970"/>
                </a:lnTo>
                <a:lnTo>
                  <a:pt x="15544" y="0"/>
                </a:lnTo>
                <a:lnTo>
                  <a:pt x="0" y="0"/>
                </a:lnTo>
                <a:lnTo>
                  <a:pt x="0" y="1397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3128949" y="6049257"/>
            <a:ext cx="15875" cy="36830"/>
          </a:xfrm>
          <a:custGeom>
            <a:avLst/>
            <a:gdLst/>
            <a:ahLst/>
            <a:cxnLst/>
            <a:rect l="l" t="t" r="r" b="b"/>
            <a:pathLst>
              <a:path w="15875" h="36829">
                <a:moveTo>
                  <a:pt x="0" y="36830"/>
                </a:moveTo>
                <a:lnTo>
                  <a:pt x="15544" y="36830"/>
                </a:lnTo>
                <a:lnTo>
                  <a:pt x="15544" y="0"/>
                </a:lnTo>
                <a:lnTo>
                  <a:pt x="0" y="0"/>
                </a:lnTo>
                <a:lnTo>
                  <a:pt x="0" y="3683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3128949" y="6041637"/>
            <a:ext cx="160020" cy="0"/>
          </a:xfrm>
          <a:custGeom>
            <a:avLst/>
            <a:gdLst/>
            <a:ahLst/>
            <a:cxnLst/>
            <a:rect l="l" t="t" r="r" b="b"/>
            <a:pathLst>
              <a:path w="160020">
                <a:moveTo>
                  <a:pt x="0" y="0"/>
                </a:moveTo>
                <a:lnTo>
                  <a:pt x="159537" y="0"/>
                </a:lnTo>
              </a:path>
            </a:pathLst>
          </a:custGeom>
          <a:ln w="15240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2955289" y="6144242"/>
            <a:ext cx="0" cy="755650"/>
          </a:xfrm>
          <a:custGeom>
            <a:avLst/>
            <a:gdLst/>
            <a:ahLst/>
            <a:cxnLst/>
            <a:rect l="l" t="t" r="r" b="b"/>
            <a:pathLst>
              <a:path h="755650">
                <a:moveTo>
                  <a:pt x="0" y="0"/>
                </a:moveTo>
                <a:lnTo>
                  <a:pt x="0" y="755649"/>
                </a:lnTo>
              </a:path>
            </a:pathLst>
          </a:custGeom>
          <a:ln w="1554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2947517" y="6136622"/>
            <a:ext cx="362585" cy="0"/>
          </a:xfrm>
          <a:custGeom>
            <a:avLst/>
            <a:gdLst/>
            <a:ahLst/>
            <a:cxnLst/>
            <a:rect l="l" t="t" r="r" b="b"/>
            <a:pathLst>
              <a:path w="362585">
                <a:moveTo>
                  <a:pt x="0" y="0"/>
                </a:moveTo>
                <a:lnTo>
                  <a:pt x="361975" y="0"/>
                </a:lnTo>
              </a:path>
            </a:pathLst>
          </a:custGeom>
          <a:ln w="15240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3957446" y="6819462"/>
            <a:ext cx="0" cy="313690"/>
          </a:xfrm>
          <a:custGeom>
            <a:avLst/>
            <a:gdLst/>
            <a:ahLst/>
            <a:cxnLst/>
            <a:rect l="l" t="t" r="r" b="b"/>
            <a:pathLst>
              <a:path h="313690">
                <a:moveTo>
                  <a:pt x="0" y="0"/>
                </a:moveTo>
                <a:lnTo>
                  <a:pt x="0" y="313690"/>
                </a:lnTo>
              </a:path>
            </a:pathLst>
          </a:custGeom>
          <a:ln w="1554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3897833" y="6804221"/>
            <a:ext cx="67945" cy="15240"/>
          </a:xfrm>
          <a:custGeom>
            <a:avLst/>
            <a:gdLst/>
            <a:ahLst/>
            <a:cxnLst/>
            <a:rect l="l" t="t" r="r" b="b"/>
            <a:pathLst>
              <a:path w="67945" h="15240">
                <a:moveTo>
                  <a:pt x="0" y="15239"/>
                </a:moveTo>
                <a:lnTo>
                  <a:pt x="67386" y="15239"/>
                </a:lnTo>
                <a:lnTo>
                  <a:pt x="67386" y="0"/>
                </a:lnTo>
                <a:lnTo>
                  <a:pt x="0" y="0"/>
                </a:lnTo>
                <a:lnTo>
                  <a:pt x="0" y="1523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" name="object 89"/>
          <p:cNvSpPr/>
          <p:nvPr/>
        </p:nvSpPr>
        <p:spPr>
          <a:xfrm>
            <a:off x="3905605" y="6656902"/>
            <a:ext cx="0" cy="147320"/>
          </a:xfrm>
          <a:custGeom>
            <a:avLst/>
            <a:gdLst/>
            <a:ahLst/>
            <a:cxnLst/>
            <a:rect l="l" t="t" r="r" b="b"/>
            <a:pathLst>
              <a:path h="147320">
                <a:moveTo>
                  <a:pt x="0" y="0"/>
                </a:moveTo>
                <a:lnTo>
                  <a:pt x="0" y="147319"/>
                </a:lnTo>
              </a:path>
            </a:pathLst>
          </a:custGeom>
          <a:ln w="1554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" name="object 90"/>
          <p:cNvSpPr/>
          <p:nvPr/>
        </p:nvSpPr>
        <p:spPr>
          <a:xfrm>
            <a:off x="3696258" y="6649281"/>
            <a:ext cx="217170" cy="0"/>
          </a:xfrm>
          <a:custGeom>
            <a:avLst/>
            <a:gdLst/>
            <a:ahLst/>
            <a:cxnLst/>
            <a:rect l="l" t="t" r="r" b="b"/>
            <a:pathLst>
              <a:path w="217170">
                <a:moveTo>
                  <a:pt x="0" y="0"/>
                </a:moveTo>
                <a:lnTo>
                  <a:pt x="217119" y="0"/>
                </a:lnTo>
              </a:path>
            </a:pathLst>
          </a:custGeom>
          <a:ln w="15240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" name="object 91"/>
          <p:cNvSpPr/>
          <p:nvPr/>
        </p:nvSpPr>
        <p:spPr>
          <a:xfrm>
            <a:off x="3696258" y="6625152"/>
            <a:ext cx="15875" cy="16510"/>
          </a:xfrm>
          <a:custGeom>
            <a:avLst/>
            <a:gdLst/>
            <a:ahLst/>
            <a:cxnLst/>
            <a:rect l="l" t="t" r="r" b="b"/>
            <a:pathLst>
              <a:path w="15875" h="16509">
                <a:moveTo>
                  <a:pt x="0" y="16509"/>
                </a:moveTo>
                <a:lnTo>
                  <a:pt x="15544" y="16509"/>
                </a:lnTo>
                <a:lnTo>
                  <a:pt x="15544" y="0"/>
                </a:lnTo>
                <a:lnTo>
                  <a:pt x="0" y="0"/>
                </a:lnTo>
                <a:lnTo>
                  <a:pt x="0" y="1650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" name="object 92"/>
          <p:cNvSpPr/>
          <p:nvPr/>
        </p:nvSpPr>
        <p:spPr>
          <a:xfrm>
            <a:off x="3436213" y="6654362"/>
            <a:ext cx="0" cy="372110"/>
          </a:xfrm>
          <a:custGeom>
            <a:avLst/>
            <a:gdLst/>
            <a:ahLst/>
            <a:cxnLst/>
            <a:rect l="l" t="t" r="r" b="b"/>
            <a:pathLst>
              <a:path h="372109">
                <a:moveTo>
                  <a:pt x="0" y="0"/>
                </a:moveTo>
                <a:lnTo>
                  <a:pt x="0" y="372110"/>
                </a:lnTo>
              </a:path>
            </a:pathLst>
          </a:custGeom>
          <a:ln w="1554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" name="object 93"/>
          <p:cNvSpPr/>
          <p:nvPr/>
        </p:nvSpPr>
        <p:spPr>
          <a:xfrm>
            <a:off x="3428441" y="6646741"/>
            <a:ext cx="111125" cy="0"/>
          </a:xfrm>
          <a:custGeom>
            <a:avLst/>
            <a:gdLst/>
            <a:ahLst/>
            <a:cxnLst/>
            <a:rect l="l" t="t" r="r" b="b"/>
            <a:pathLst>
              <a:path w="111125">
                <a:moveTo>
                  <a:pt x="0" y="0"/>
                </a:moveTo>
                <a:lnTo>
                  <a:pt x="110578" y="0"/>
                </a:lnTo>
              </a:path>
            </a:pathLst>
          </a:custGeom>
          <a:ln w="15240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" name="object 94"/>
          <p:cNvSpPr/>
          <p:nvPr/>
        </p:nvSpPr>
        <p:spPr>
          <a:xfrm>
            <a:off x="3523475" y="6660712"/>
            <a:ext cx="70485" cy="15240"/>
          </a:xfrm>
          <a:custGeom>
            <a:avLst/>
            <a:gdLst/>
            <a:ahLst/>
            <a:cxnLst/>
            <a:rect l="l" t="t" r="r" b="b"/>
            <a:pathLst>
              <a:path w="70485" h="15240">
                <a:moveTo>
                  <a:pt x="0" y="15240"/>
                </a:moveTo>
                <a:lnTo>
                  <a:pt x="70256" y="15240"/>
                </a:lnTo>
                <a:lnTo>
                  <a:pt x="70256" y="0"/>
                </a:lnTo>
                <a:lnTo>
                  <a:pt x="0" y="0"/>
                </a:lnTo>
                <a:lnTo>
                  <a:pt x="0" y="1524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" name="object 95"/>
          <p:cNvSpPr/>
          <p:nvPr/>
        </p:nvSpPr>
        <p:spPr>
          <a:xfrm>
            <a:off x="3523475" y="6654362"/>
            <a:ext cx="15875" cy="6350"/>
          </a:xfrm>
          <a:custGeom>
            <a:avLst/>
            <a:gdLst/>
            <a:ahLst/>
            <a:cxnLst/>
            <a:rect l="l" t="t" r="r" b="b"/>
            <a:pathLst>
              <a:path w="15875" h="6350">
                <a:moveTo>
                  <a:pt x="0" y="6350"/>
                </a:moveTo>
                <a:lnTo>
                  <a:pt x="15544" y="6350"/>
                </a:lnTo>
                <a:lnTo>
                  <a:pt x="15544" y="0"/>
                </a:lnTo>
                <a:lnTo>
                  <a:pt x="0" y="0"/>
                </a:lnTo>
                <a:lnTo>
                  <a:pt x="0" y="635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" name="object 96"/>
          <p:cNvSpPr/>
          <p:nvPr/>
        </p:nvSpPr>
        <p:spPr>
          <a:xfrm>
            <a:off x="3578187" y="6625152"/>
            <a:ext cx="15875" cy="35560"/>
          </a:xfrm>
          <a:custGeom>
            <a:avLst/>
            <a:gdLst/>
            <a:ahLst/>
            <a:cxnLst/>
            <a:rect l="l" t="t" r="r" b="b"/>
            <a:pathLst>
              <a:path w="15875" h="35559">
                <a:moveTo>
                  <a:pt x="0" y="35559"/>
                </a:moveTo>
                <a:lnTo>
                  <a:pt x="15544" y="35559"/>
                </a:lnTo>
                <a:lnTo>
                  <a:pt x="15544" y="0"/>
                </a:lnTo>
                <a:lnTo>
                  <a:pt x="0" y="0"/>
                </a:lnTo>
                <a:lnTo>
                  <a:pt x="0" y="3555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" name="object 97"/>
          <p:cNvSpPr/>
          <p:nvPr/>
        </p:nvSpPr>
        <p:spPr>
          <a:xfrm>
            <a:off x="3578187" y="6617531"/>
            <a:ext cx="133985" cy="0"/>
          </a:xfrm>
          <a:custGeom>
            <a:avLst/>
            <a:gdLst/>
            <a:ahLst/>
            <a:cxnLst/>
            <a:rect l="l" t="t" r="r" b="b"/>
            <a:pathLst>
              <a:path w="133985">
                <a:moveTo>
                  <a:pt x="0" y="0"/>
                </a:moveTo>
                <a:lnTo>
                  <a:pt x="133616" y="0"/>
                </a:lnTo>
              </a:path>
            </a:pathLst>
          </a:custGeom>
          <a:ln w="15240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" name="object 98"/>
          <p:cNvSpPr/>
          <p:nvPr/>
        </p:nvSpPr>
        <p:spPr>
          <a:xfrm>
            <a:off x="3462997" y="7159011"/>
            <a:ext cx="450850" cy="224790"/>
          </a:xfrm>
          <a:custGeom>
            <a:avLst/>
            <a:gdLst/>
            <a:ahLst/>
            <a:cxnLst/>
            <a:rect l="l" t="t" r="r" b="b"/>
            <a:pathLst>
              <a:path w="450850" h="224790">
                <a:moveTo>
                  <a:pt x="154042" y="17398"/>
                </a:moveTo>
                <a:lnTo>
                  <a:pt x="15544" y="17398"/>
                </a:lnTo>
                <a:lnTo>
                  <a:pt x="328295" y="52717"/>
                </a:lnTo>
                <a:lnTo>
                  <a:pt x="328295" y="108635"/>
                </a:lnTo>
                <a:lnTo>
                  <a:pt x="434848" y="108635"/>
                </a:lnTo>
                <a:lnTo>
                  <a:pt x="434848" y="224675"/>
                </a:lnTo>
                <a:lnTo>
                  <a:pt x="450392" y="224675"/>
                </a:lnTo>
                <a:lnTo>
                  <a:pt x="450392" y="93065"/>
                </a:lnTo>
                <a:lnTo>
                  <a:pt x="343839" y="93065"/>
                </a:lnTo>
                <a:lnTo>
                  <a:pt x="343839" y="38836"/>
                </a:lnTo>
                <a:lnTo>
                  <a:pt x="154042" y="17398"/>
                </a:lnTo>
                <a:close/>
              </a:path>
              <a:path w="450850" h="224790">
                <a:moveTo>
                  <a:pt x="0" y="0"/>
                </a:moveTo>
                <a:lnTo>
                  <a:pt x="0" y="74929"/>
                </a:lnTo>
                <a:lnTo>
                  <a:pt x="15544" y="74929"/>
                </a:lnTo>
                <a:lnTo>
                  <a:pt x="15544" y="17398"/>
                </a:lnTo>
                <a:lnTo>
                  <a:pt x="154042" y="17398"/>
                </a:lnTo>
                <a:lnTo>
                  <a:pt x="0" y="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" name="object 99"/>
          <p:cNvSpPr/>
          <p:nvPr/>
        </p:nvSpPr>
        <p:spPr>
          <a:xfrm>
            <a:off x="3522598" y="7003612"/>
            <a:ext cx="0" cy="129539"/>
          </a:xfrm>
          <a:custGeom>
            <a:avLst/>
            <a:gdLst/>
            <a:ahLst/>
            <a:cxnLst/>
            <a:rect l="l" t="t" r="r" b="b"/>
            <a:pathLst>
              <a:path h="129540">
                <a:moveTo>
                  <a:pt x="0" y="0"/>
                </a:moveTo>
                <a:lnTo>
                  <a:pt x="0" y="129540"/>
                </a:lnTo>
              </a:path>
            </a:pathLst>
          </a:custGeom>
          <a:ln w="1554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" name="object 100"/>
          <p:cNvSpPr/>
          <p:nvPr/>
        </p:nvSpPr>
        <p:spPr>
          <a:xfrm>
            <a:off x="3514826" y="6995991"/>
            <a:ext cx="300990" cy="0"/>
          </a:xfrm>
          <a:custGeom>
            <a:avLst/>
            <a:gdLst/>
            <a:ahLst/>
            <a:cxnLst/>
            <a:rect l="l" t="t" r="r" b="b"/>
            <a:pathLst>
              <a:path w="300989">
                <a:moveTo>
                  <a:pt x="0" y="0"/>
                </a:moveTo>
                <a:lnTo>
                  <a:pt x="300647" y="0"/>
                </a:lnTo>
              </a:path>
            </a:pathLst>
          </a:custGeom>
          <a:ln w="15239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" name="object 101"/>
          <p:cNvSpPr/>
          <p:nvPr/>
        </p:nvSpPr>
        <p:spPr>
          <a:xfrm>
            <a:off x="3905605" y="7034091"/>
            <a:ext cx="0" cy="99060"/>
          </a:xfrm>
          <a:custGeom>
            <a:avLst/>
            <a:gdLst/>
            <a:ahLst/>
            <a:cxnLst/>
            <a:rect l="l" t="t" r="r" b="b"/>
            <a:pathLst>
              <a:path h="99059">
                <a:moveTo>
                  <a:pt x="0" y="0"/>
                </a:moveTo>
                <a:lnTo>
                  <a:pt x="0" y="99059"/>
                </a:lnTo>
              </a:path>
            </a:pathLst>
          </a:custGeom>
          <a:ln w="1554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" name="object 102"/>
          <p:cNvSpPr/>
          <p:nvPr/>
        </p:nvSpPr>
        <p:spPr>
          <a:xfrm>
            <a:off x="3799916" y="7025837"/>
            <a:ext cx="113664" cy="0"/>
          </a:xfrm>
          <a:custGeom>
            <a:avLst/>
            <a:gdLst/>
            <a:ahLst/>
            <a:cxnLst/>
            <a:rect l="l" t="t" r="r" b="b"/>
            <a:pathLst>
              <a:path w="113664">
                <a:moveTo>
                  <a:pt x="0" y="0"/>
                </a:moveTo>
                <a:lnTo>
                  <a:pt x="113461" y="0"/>
                </a:lnTo>
              </a:path>
            </a:pathLst>
          </a:custGeom>
          <a:ln w="16510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" name="object 103"/>
          <p:cNvSpPr/>
          <p:nvPr/>
        </p:nvSpPr>
        <p:spPr>
          <a:xfrm>
            <a:off x="3799916" y="7003612"/>
            <a:ext cx="15875" cy="13970"/>
          </a:xfrm>
          <a:custGeom>
            <a:avLst/>
            <a:gdLst/>
            <a:ahLst/>
            <a:cxnLst/>
            <a:rect l="l" t="t" r="r" b="b"/>
            <a:pathLst>
              <a:path w="15875" h="13970">
                <a:moveTo>
                  <a:pt x="0" y="13970"/>
                </a:moveTo>
                <a:lnTo>
                  <a:pt x="15557" y="13970"/>
                </a:lnTo>
                <a:lnTo>
                  <a:pt x="15557" y="0"/>
                </a:lnTo>
                <a:lnTo>
                  <a:pt x="0" y="0"/>
                </a:lnTo>
                <a:lnTo>
                  <a:pt x="0" y="1397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" name="object 104"/>
          <p:cNvSpPr/>
          <p:nvPr/>
        </p:nvSpPr>
        <p:spPr>
          <a:xfrm>
            <a:off x="3689057" y="6900088"/>
            <a:ext cx="15875" cy="66040"/>
          </a:xfrm>
          <a:custGeom>
            <a:avLst/>
            <a:gdLst/>
            <a:ahLst/>
            <a:cxnLst/>
            <a:rect l="l" t="t" r="r" b="b"/>
            <a:pathLst>
              <a:path w="15875" h="66040">
                <a:moveTo>
                  <a:pt x="0" y="66040"/>
                </a:moveTo>
                <a:lnTo>
                  <a:pt x="15544" y="66040"/>
                </a:lnTo>
                <a:lnTo>
                  <a:pt x="15544" y="0"/>
                </a:lnTo>
                <a:lnTo>
                  <a:pt x="0" y="0"/>
                </a:lnTo>
                <a:lnTo>
                  <a:pt x="0" y="6604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" name="object 105"/>
          <p:cNvSpPr/>
          <p:nvPr/>
        </p:nvSpPr>
        <p:spPr>
          <a:xfrm>
            <a:off x="3689057" y="6892469"/>
            <a:ext cx="234315" cy="0"/>
          </a:xfrm>
          <a:custGeom>
            <a:avLst/>
            <a:gdLst/>
            <a:ahLst/>
            <a:cxnLst/>
            <a:rect l="l" t="t" r="r" b="b"/>
            <a:pathLst>
              <a:path w="234314">
                <a:moveTo>
                  <a:pt x="0" y="0"/>
                </a:moveTo>
                <a:lnTo>
                  <a:pt x="233832" y="0"/>
                </a:lnTo>
              </a:path>
            </a:pathLst>
          </a:custGeom>
          <a:ln w="15239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" name="object 106"/>
          <p:cNvSpPr/>
          <p:nvPr/>
        </p:nvSpPr>
        <p:spPr>
          <a:xfrm>
            <a:off x="3361334" y="6487407"/>
            <a:ext cx="0" cy="538480"/>
          </a:xfrm>
          <a:custGeom>
            <a:avLst/>
            <a:gdLst/>
            <a:ahLst/>
            <a:cxnLst/>
            <a:rect l="l" t="t" r="r" b="b"/>
            <a:pathLst>
              <a:path h="538479">
                <a:moveTo>
                  <a:pt x="0" y="0"/>
                </a:moveTo>
                <a:lnTo>
                  <a:pt x="0" y="538480"/>
                </a:lnTo>
              </a:path>
            </a:pathLst>
          </a:custGeom>
          <a:ln w="1554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" name="object 107"/>
          <p:cNvSpPr/>
          <p:nvPr/>
        </p:nvSpPr>
        <p:spPr>
          <a:xfrm>
            <a:off x="3353561" y="6479787"/>
            <a:ext cx="303530" cy="0"/>
          </a:xfrm>
          <a:custGeom>
            <a:avLst/>
            <a:gdLst/>
            <a:ahLst/>
            <a:cxnLst/>
            <a:rect l="l" t="t" r="r" b="b"/>
            <a:pathLst>
              <a:path w="303529">
                <a:moveTo>
                  <a:pt x="0" y="0"/>
                </a:moveTo>
                <a:lnTo>
                  <a:pt x="303517" y="0"/>
                </a:lnTo>
              </a:path>
            </a:pathLst>
          </a:custGeom>
          <a:ln w="15239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" name="object 108"/>
          <p:cNvSpPr/>
          <p:nvPr/>
        </p:nvSpPr>
        <p:spPr>
          <a:xfrm>
            <a:off x="3649306" y="6487229"/>
            <a:ext cx="0" cy="102235"/>
          </a:xfrm>
          <a:custGeom>
            <a:avLst/>
            <a:gdLst/>
            <a:ahLst/>
            <a:cxnLst/>
            <a:rect l="l" t="t" r="r" b="b"/>
            <a:pathLst>
              <a:path h="102234">
                <a:moveTo>
                  <a:pt x="0" y="0"/>
                </a:moveTo>
                <a:lnTo>
                  <a:pt x="0" y="101650"/>
                </a:lnTo>
              </a:path>
            </a:pathLst>
          </a:custGeom>
          <a:ln w="1554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" name="object 109"/>
          <p:cNvSpPr/>
          <p:nvPr/>
        </p:nvSpPr>
        <p:spPr>
          <a:xfrm>
            <a:off x="3462997" y="6374455"/>
            <a:ext cx="15875" cy="76200"/>
          </a:xfrm>
          <a:custGeom>
            <a:avLst/>
            <a:gdLst/>
            <a:ahLst/>
            <a:cxnLst/>
            <a:rect l="l" t="t" r="r" b="b"/>
            <a:pathLst>
              <a:path w="15875" h="76200">
                <a:moveTo>
                  <a:pt x="0" y="76199"/>
                </a:moveTo>
                <a:lnTo>
                  <a:pt x="15544" y="76199"/>
                </a:lnTo>
                <a:lnTo>
                  <a:pt x="15544" y="0"/>
                </a:lnTo>
                <a:lnTo>
                  <a:pt x="0" y="0"/>
                </a:lnTo>
                <a:lnTo>
                  <a:pt x="0" y="7619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" name="object 110"/>
          <p:cNvSpPr/>
          <p:nvPr/>
        </p:nvSpPr>
        <p:spPr>
          <a:xfrm>
            <a:off x="3462997" y="6366835"/>
            <a:ext cx="99060" cy="0"/>
          </a:xfrm>
          <a:custGeom>
            <a:avLst/>
            <a:gdLst/>
            <a:ahLst/>
            <a:cxnLst/>
            <a:rect l="l" t="t" r="r" b="b"/>
            <a:pathLst>
              <a:path w="99060">
                <a:moveTo>
                  <a:pt x="0" y="0"/>
                </a:moveTo>
                <a:lnTo>
                  <a:pt x="99060" y="0"/>
                </a:lnTo>
              </a:path>
            </a:pathLst>
          </a:custGeom>
          <a:ln w="15240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" name="object 111"/>
          <p:cNvSpPr/>
          <p:nvPr/>
        </p:nvSpPr>
        <p:spPr>
          <a:xfrm>
            <a:off x="3546512" y="6374912"/>
            <a:ext cx="15875" cy="76200"/>
          </a:xfrm>
          <a:custGeom>
            <a:avLst/>
            <a:gdLst/>
            <a:ahLst/>
            <a:cxnLst/>
            <a:rect l="l" t="t" r="r" b="b"/>
            <a:pathLst>
              <a:path w="15875" h="76200">
                <a:moveTo>
                  <a:pt x="15544" y="0"/>
                </a:moveTo>
                <a:lnTo>
                  <a:pt x="0" y="0"/>
                </a:lnTo>
                <a:lnTo>
                  <a:pt x="0" y="75742"/>
                </a:lnTo>
                <a:lnTo>
                  <a:pt x="15544" y="75742"/>
                </a:lnTo>
                <a:lnTo>
                  <a:pt x="15544" y="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" name="object 112"/>
          <p:cNvSpPr/>
          <p:nvPr/>
        </p:nvSpPr>
        <p:spPr>
          <a:xfrm>
            <a:off x="5627700" y="7161305"/>
            <a:ext cx="0" cy="219075"/>
          </a:xfrm>
          <a:custGeom>
            <a:avLst/>
            <a:gdLst/>
            <a:ahLst/>
            <a:cxnLst/>
            <a:rect l="l" t="t" r="r" b="b"/>
            <a:pathLst>
              <a:path h="219075">
                <a:moveTo>
                  <a:pt x="0" y="0"/>
                </a:moveTo>
                <a:lnTo>
                  <a:pt x="0" y="218702"/>
                </a:lnTo>
              </a:path>
            </a:pathLst>
          </a:custGeom>
          <a:ln w="1554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" name="object 113"/>
          <p:cNvSpPr/>
          <p:nvPr/>
        </p:nvSpPr>
        <p:spPr>
          <a:xfrm>
            <a:off x="5173573" y="7153685"/>
            <a:ext cx="462280" cy="0"/>
          </a:xfrm>
          <a:custGeom>
            <a:avLst/>
            <a:gdLst/>
            <a:ahLst/>
            <a:cxnLst/>
            <a:rect l="l" t="t" r="r" b="b"/>
            <a:pathLst>
              <a:path w="462279">
                <a:moveTo>
                  <a:pt x="0" y="0"/>
                </a:moveTo>
                <a:lnTo>
                  <a:pt x="461899" y="0"/>
                </a:lnTo>
              </a:path>
            </a:pathLst>
          </a:custGeom>
          <a:ln w="15240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" name="object 114"/>
          <p:cNvSpPr/>
          <p:nvPr/>
        </p:nvSpPr>
        <p:spPr>
          <a:xfrm>
            <a:off x="5181346" y="7003825"/>
            <a:ext cx="0" cy="142240"/>
          </a:xfrm>
          <a:custGeom>
            <a:avLst/>
            <a:gdLst/>
            <a:ahLst/>
            <a:cxnLst/>
            <a:rect l="l" t="t" r="r" b="b"/>
            <a:pathLst>
              <a:path h="142240">
                <a:moveTo>
                  <a:pt x="0" y="0"/>
                </a:moveTo>
                <a:lnTo>
                  <a:pt x="0" y="142239"/>
                </a:lnTo>
              </a:path>
            </a:pathLst>
          </a:custGeom>
          <a:ln w="1554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" name="object 115"/>
          <p:cNvSpPr/>
          <p:nvPr/>
        </p:nvSpPr>
        <p:spPr>
          <a:xfrm>
            <a:off x="3851757" y="7163844"/>
            <a:ext cx="15875" cy="55880"/>
          </a:xfrm>
          <a:custGeom>
            <a:avLst/>
            <a:gdLst/>
            <a:ahLst/>
            <a:cxnLst/>
            <a:rect l="l" t="t" r="r" b="b"/>
            <a:pathLst>
              <a:path w="15875" h="55879">
                <a:moveTo>
                  <a:pt x="0" y="55880"/>
                </a:moveTo>
                <a:lnTo>
                  <a:pt x="15544" y="55880"/>
                </a:lnTo>
                <a:lnTo>
                  <a:pt x="15544" y="0"/>
                </a:lnTo>
                <a:lnTo>
                  <a:pt x="0" y="0"/>
                </a:lnTo>
                <a:lnTo>
                  <a:pt x="0" y="5588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" name="object 116"/>
          <p:cNvSpPr/>
          <p:nvPr/>
        </p:nvSpPr>
        <p:spPr>
          <a:xfrm>
            <a:off x="3851757" y="7156225"/>
            <a:ext cx="1109980" cy="0"/>
          </a:xfrm>
          <a:custGeom>
            <a:avLst/>
            <a:gdLst/>
            <a:ahLst/>
            <a:cxnLst/>
            <a:rect l="l" t="t" r="r" b="b"/>
            <a:pathLst>
              <a:path w="1109979">
                <a:moveTo>
                  <a:pt x="0" y="0"/>
                </a:moveTo>
                <a:lnTo>
                  <a:pt x="1109852" y="0"/>
                </a:lnTo>
              </a:path>
            </a:pathLst>
          </a:custGeom>
          <a:ln w="15239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" name="object 117"/>
          <p:cNvSpPr/>
          <p:nvPr/>
        </p:nvSpPr>
        <p:spPr>
          <a:xfrm>
            <a:off x="4953838" y="7003825"/>
            <a:ext cx="0" cy="144780"/>
          </a:xfrm>
          <a:custGeom>
            <a:avLst/>
            <a:gdLst/>
            <a:ahLst/>
            <a:cxnLst/>
            <a:rect l="l" t="t" r="r" b="b"/>
            <a:pathLst>
              <a:path h="144779">
                <a:moveTo>
                  <a:pt x="0" y="0"/>
                </a:moveTo>
                <a:lnTo>
                  <a:pt x="0" y="144779"/>
                </a:lnTo>
              </a:path>
            </a:pathLst>
          </a:custGeom>
          <a:ln w="1554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" name="object 118"/>
          <p:cNvSpPr/>
          <p:nvPr/>
        </p:nvSpPr>
        <p:spPr>
          <a:xfrm>
            <a:off x="4946065" y="6996205"/>
            <a:ext cx="243204" cy="0"/>
          </a:xfrm>
          <a:custGeom>
            <a:avLst/>
            <a:gdLst/>
            <a:ahLst/>
            <a:cxnLst/>
            <a:rect l="l" t="t" r="r" b="b"/>
            <a:pathLst>
              <a:path w="243204">
                <a:moveTo>
                  <a:pt x="0" y="0"/>
                </a:moveTo>
                <a:lnTo>
                  <a:pt x="243052" y="0"/>
                </a:lnTo>
              </a:path>
            </a:pathLst>
          </a:custGeom>
          <a:ln w="15240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" name="object 119"/>
          <p:cNvSpPr/>
          <p:nvPr/>
        </p:nvSpPr>
        <p:spPr>
          <a:xfrm>
            <a:off x="4193590" y="7264451"/>
            <a:ext cx="0" cy="115570"/>
          </a:xfrm>
          <a:custGeom>
            <a:avLst/>
            <a:gdLst/>
            <a:ahLst/>
            <a:cxnLst/>
            <a:rect l="l" t="t" r="r" b="b"/>
            <a:pathLst>
              <a:path h="115570">
                <a:moveTo>
                  <a:pt x="0" y="0"/>
                </a:moveTo>
                <a:lnTo>
                  <a:pt x="0" y="115556"/>
                </a:lnTo>
              </a:path>
            </a:pathLst>
          </a:custGeom>
          <a:ln w="1554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" name="object 120"/>
          <p:cNvSpPr/>
          <p:nvPr/>
        </p:nvSpPr>
        <p:spPr>
          <a:xfrm>
            <a:off x="4185818" y="7256832"/>
            <a:ext cx="1320165" cy="0"/>
          </a:xfrm>
          <a:custGeom>
            <a:avLst/>
            <a:gdLst/>
            <a:ahLst/>
            <a:cxnLst/>
            <a:rect l="l" t="t" r="r" b="b"/>
            <a:pathLst>
              <a:path w="1320164">
                <a:moveTo>
                  <a:pt x="0" y="0"/>
                </a:moveTo>
                <a:lnTo>
                  <a:pt x="1320076" y="0"/>
                </a:lnTo>
              </a:path>
            </a:pathLst>
          </a:custGeom>
          <a:ln w="15239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" name="object 121"/>
          <p:cNvSpPr/>
          <p:nvPr/>
        </p:nvSpPr>
        <p:spPr>
          <a:xfrm>
            <a:off x="5498115" y="7264769"/>
            <a:ext cx="0" cy="115570"/>
          </a:xfrm>
          <a:custGeom>
            <a:avLst/>
            <a:gdLst/>
            <a:ahLst/>
            <a:cxnLst/>
            <a:rect l="l" t="t" r="r" b="b"/>
            <a:pathLst>
              <a:path h="115570">
                <a:moveTo>
                  <a:pt x="0" y="0"/>
                </a:moveTo>
                <a:lnTo>
                  <a:pt x="0" y="115238"/>
                </a:lnTo>
              </a:path>
            </a:pathLst>
          </a:custGeom>
          <a:ln w="1555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" name="object 122"/>
          <p:cNvSpPr/>
          <p:nvPr/>
        </p:nvSpPr>
        <p:spPr>
          <a:xfrm>
            <a:off x="5368525" y="6818105"/>
            <a:ext cx="0" cy="303530"/>
          </a:xfrm>
          <a:custGeom>
            <a:avLst/>
            <a:gdLst/>
            <a:ahLst/>
            <a:cxnLst/>
            <a:rect l="l" t="t" r="r" b="b"/>
            <a:pathLst>
              <a:path h="303529">
                <a:moveTo>
                  <a:pt x="0" y="0"/>
                </a:moveTo>
                <a:lnTo>
                  <a:pt x="0" y="303529"/>
                </a:lnTo>
              </a:path>
            </a:pathLst>
          </a:custGeom>
          <a:ln w="1555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" name="object 123"/>
          <p:cNvSpPr/>
          <p:nvPr/>
        </p:nvSpPr>
        <p:spPr>
          <a:xfrm>
            <a:off x="5282996" y="6810485"/>
            <a:ext cx="93345" cy="0"/>
          </a:xfrm>
          <a:custGeom>
            <a:avLst/>
            <a:gdLst/>
            <a:ahLst/>
            <a:cxnLst/>
            <a:rect l="l" t="t" r="r" b="b"/>
            <a:pathLst>
              <a:path w="93345">
                <a:moveTo>
                  <a:pt x="0" y="0"/>
                </a:moveTo>
                <a:lnTo>
                  <a:pt x="93306" y="0"/>
                </a:lnTo>
              </a:path>
            </a:pathLst>
          </a:custGeom>
          <a:ln w="15240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" name="object 124"/>
          <p:cNvSpPr/>
          <p:nvPr/>
        </p:nvSpPr>
        <p:spPr>
          <a:xfrm>
            <a:off x="5282996" y="6792705"/>
            <a:ext cx="15875" cy="10160"/>
          </a:xfrm>
          <a:custGeom>
            <a:avLst/>
            <a:gdLst/>
            <a:ahLst/>
            <a:cxnLst/>
            <a:rect l="l" t="t" r="r" b="b"/>
            <a:pathLst>
              <a:path w="15875" h="10159">
                <a:moveTo>
                  <a:pt x="0" y="10159"/>
                </a:moveTo>
                <a:lnTo>
                  <a:pt x="15544" y="10159"/>
                </a:lnTo>
                <a:lnTo>
                  <a:pt x="15544" y="0"/>
                </a:lnTo>
                <a:lnTo>
                  <a:pt x="0" y="0"/>
                </a:lnTo>
                <a:lnTo>
                  <a:pt x="0" y="1015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" name="object 125"/>
          <p:cNvSpPr/>
          <p:nvPr/>
        </p:nvSpPr>
        <p:spPr>
          <a:xfrm>
            <a:off x="5228285" y="6777465"/>
            <a:ext cx="70485" cy="15240"/>
          </a:xfrm>
          <a:custGeom>
            <a:avLst/>
            <a:gdLst/>
            <a:ahLst/>
            <a:cxnLst/>
            <a:rect l="l" t="t" r="r" b="b"/>
            <a:pathLst>
              <a:path w="70485" h="15240">
                <a:moveTo>
                  <a:pt x="0" y="15239"/>
                </a:moveTo>
                <a:lnTo>
                  <a:pt x="70256" y="15239"/>
                </a:lnTo>
                <a:lnTo>
                  <a:pt x="70256" y="0"/>
                </a:lnTo>
                <a:lnTo>
                  <a:pt x="0" y="0"/>
                </a:lnTo>
                <a:lnTo>
                  <a:pt x="0" y="1523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" name="object 126"/>
          <p:cNvSpPr/>
          <p:nvPr/>
        </p:nvSpPr>
        <p:spPr>
          <a:xfrm>
            <a:off x="5228285" y="6766035"/>
            <a:ext cx="15875" cy="11430"/>
          </a:xfrm>
          <a:custGeom>
            <a:avLst/>
            <a:gdLst/>
            <a:ahLst/>
            <a:cxnLst/>
            <a:rect l="l" t="t" r="r" b="b"/>
            <a:pathLst>
              <a:path w="15875" h="11429">
                <a:moveTo>
                  <a:pt x="0" y="11429"/>
                </a:moveTo>
                <a:lnTo>
                  <a:pt x="15544" y="11429"/>
                </a:lnTo>
                <a:lnTo>
                  <a:pt x="15544" y="0"/>
                </a:lnTo>
                <a:lnTo>
                  <a:pt x="0" y="0"/>
                </a:lnTo>
                <a:lnTo>
                  <a:pt x="0" y="1142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" name="object 127"/>
          <p:cNvSpPr/>
          <p:nvPr/>
        </p:nvSpPr>
        <p:spPr>
          <a:xfrm>
            <a:off x="5176443" y="6750795"/>
            <a:ext cx="67945" cy="15240"/>
          </a:xfrm>
          <a:custGeom>
            <a:avLst/>
            <a:gdLst/>
            <a:ahLst/>
            <a:cxnLst/>
            <a:rect l="l" t="t" r="r" b="b"/>
            <a:pathLst>
              <a:path w="67945" h="15240">
                <a:moveTo>
                  <a:pt x="0" y="15240"/>
                </a:moveTo>
                <a:lnTo>
                  <a:pt x="67386" y="15240"/>
                </a:lnTo>
                <a:lnTo>
                  <a:pt x="67386" y="0"/>
                </a:lnTo>
                <a:lnTo>
                  <a:pt x="0" y="0"/>
                </a:lnTo>
                <a:lnTo>
                  <a:pt x="0" y="1524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" name="object 128"/>
          <p:cNvSpPr/>
          <p:nvPr/>
        </p:nvSpPr>
        <p:spPr>
          <a:xfrm>
            <a:off x="5176443" y="6746985"/>
            <a:ext cx="15875" cy="3810"/>
          </a:xfrm>
          <a:custGeom>
            <a:avLst/>
            <a:gdLst/>
            <a:ahLst/>
            <a:cxnLst/>
            <a:rect l="l" t="t" r="r" b="b"/>
            <a:pathLst>
              <a:path w="15875" h="3809">
                <a:moveTo>
                  <a:pt x="0" y="3809"/>
                </a:moveTo>
                <a:lnTo>
                  <a:pt x="15544" y="3809"/>
                </a:lnTo>
                <a:lnTo>
                  <a:pt x="15544" y="0"/>
                </a:lnTo>
                <a:lnTo>
                  <a:pt x="0" y="0"/>
                </a:lnTo>
                <a:lnTo>
                  <a:pt x="0" y="380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" name="object 129"/>
          <p:cNvSpPr/>
          <p:nvPr/>
        </p:nvSpPr>
        <p:spPr>
          <a:xfrm>
            <a:off x="5080546" y="6813025"/>
            <a:ext cx="0" cy="147320"/>
          </a:xfrm>
          <a:custGeom>
            <a:avLst/>
            <a:gdLst/>
            <a:ahLst/>
            <a:cxnLst/>
            <a:rect l="l" t="t" r="r" b="b"/>
            <a:pathLst>
              <a:path h="147320">
                <a:moveTo>
                  <a:pt x="0" y="0"/>
                </a:moveTo>
                <a:lnTo>
                  <a:pt x="0" y="147320"/>
                </a:lnTo>
              </a:path>
            </a:pathLst>
          </a:custGeom>
          <a:ln w="1554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" name="object 130"/>
          <p:cNvSpPr/>
          <p:nvPr/>
        </p:nvSpPr>
        <p:spPr>
          <a:xfrm>
            <a:off x="5072773" y="6796515"/>
            <a:ext cx="59055" cy="16510"/>
          </a:xfrm>
          <a:custGeom>
            <a:avLst/>
            <a:gdLst/>
            <a:ahLst/>
            <a:cxnLst/>
            <a:rect l="l" t="t" r="r" b="b"/>
            <a:pathLst>
              <a:path w="59054" h="16509">
                <a:moveTo>
                  <a:pt x="0" y="16510"/>
                </a:moveTo>
                <a:lnTo>
                  <a:pt x="58750" y="16510"/>
                </a:lnTo>
                <a:lnTo>
                  <a:pt x="58750" y="0"/>
                </a:lnTo>
                <a:lnTo>
                  <a:pt x="0" y="0"/>
                </a:lnTo>
                <a:lnTo>
                  <a:pt x="0" y="1651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" name="object 131"/>
          <p:cNvSpPr/>
          <p:nvPr/>
        </p:nvSpPr>
        <p:spPr>
          <a:xfrm>
            <a:off x="5115966" y="6746985"/>
            <a:ext cx="15875" cy="49530"/>
          </a:xfrm>
          <a:custGeom>
            <a:avLst/>
            <a:gdLst/>
            <a:ahLst/>
            <a:cxnLst/>
            <a:rect l="l" t="t" r="r" b="b"/>
            <a:pathLst>
              <a:path w="15875" h="49529">
                <a:moveTo>
                  <a:pt x="0" y="49529"/>
                </a:moveTo>
                <a:lnTo>
                  <a:pt x="15557" y="49529"/>
                </a:lnTo>
                <a:lnTo>
                  <a:pt x="15557" y="0"/>
                </a:lnTo>
                <a:lnTo>
                  <a:pt x="0" y="0"/>
                </a:lnTo>
                <a:lnTo>
                  <a:pt x="0" y="4952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" name="object 132"/>
          <p:cNvSpPr/>
          <p:nvPr/>
        </p:nvSpPr>
        <p:spPr>
          <a:xfrm>
            <a:off x="5115966" y="6730475"/>
            <a:ext cx="76200" cy="16510"/>
          </a:xfrm>
          <a:custGeom>
            <a:avLst/>
            <a:gdLst/>
            <a:ahLst/>
            <a:cxnLst/>
            <a:rect l="l" t="t" r="r" b="b"/>
            <a:pathLst>
              <a:path w="76200" h="16509">
                <a:moveTo>
                  <a:pt x="0" y="16510"/>
                </a:moveTo>
                <a:lnTo>
                  <a:pt x="76022" y="16510"/>
                </a:lnTo>
                <a:lnTo>
                  <a:pt x="76022" y="0"/>
                </a:lnTo>
                <a:lnTo>
                  <a:pt x="0" y="0"/>
                </a:lnTo>
                <a:lnTo>
                  <a:pt x="0" y="1651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" name="object 133"/>
          <p:cNvSpPr/>
          <p:nvPr/>
        </p:nvSpPr>
        <p:spPr>
          <a:xfrm>
            <a:off x="4055351" y="6766035"/>
            <a:ext cx="0" cy="355600"/>
          </a:xfrm>
          <a:custGeom>
            <a:avLst/>
            <a:gdLst/>
            <a:ahLst/>
            <a:cxnLst/>
            <a:rect l="l" t="t" r="r" b="b"/>
            <a:pathLst>
              <a:path h="355600">
                <a:moveTo>
                  <a:pt x="0" y="0"/>
                </a:moveTo>
                <a:lnTo>
                  <a:pt x="0" y="355599"/>
                </a:lnTo>
              </a:path>
            </a:pathLst>
          </a:custGeom>
          <a:ln w="1554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" name="object 134"/>
          <p:cNvSpPr/>
          <p:nvPr/>
        </p:nvSpPr>
        <p:spPr>
          <a:xfrm>
            <a:off x="4047578" y="6758415"/>
            <a:ext cx="154305" cy="0"/>
          </a:xfrm>
          <a:custGeom>
            <a:avLst/>
            <a:gdLst/>
            <a:ahLst/>
            <a:cxnLst/>
            <a:rect l="l" t="t" r="r" b="b"/>
            <a:pathLst>
              <a:path w="154304">
                <a:moveTo>
                  <a:pt x="0" y="0"/>
                </a:moveTo>
                <a:lnTo>
                  <a:pt x="153771" y="0"/>
                </a:lnTo>
              </a:path>
            </a:pathLst>
          </a:custGeom>
          <a:ln w="15240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5" name="object 135"/>
          <p:cNvSpPr/>
          <p:nvPr/>
        </p:nvSpPr>
        <p:spPr>
          <a:xfrm>
            <a:off x="4185805" y="6677135"/>
            <a:ext cx="15875" cy="73660"/>
          </a:xfrm>
          <a:custGeom>
            <a:avLst/>
            <a:gdLst/>
            <a:ahLst/>
            <a:cxnLst/>
            <a:rect l="l" t="t" r="r" b="b"/>
            <a:pathLst>
              <a:path w="15875" h="73659">
                <a:moveTo>
                  <a:pt x="0" y="73659"/>
                </a:moveTo>
                <a:lnTo>
                  <a:pt x="15544" y="73659"/>
                </a:lnTo>
                <a:lnTo>
                  <a:pt x="15544" y="0"/>
                </a:lnTo>
                <a:lnTo>
                  <a:pt x="0" y="0"/>
                </a:lnTo>
                <a:lnTo>
                  <a:pt x="0" y="7365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6" name="object 136"/>
          <p:cNvSpPr/>
          <p:nvPr/>
        </p:nvSpPr>
        <p:spPr>
          <a:xfrm>
            <a:off x="4185805" y="6669515"/>
            <a:ext cx="211454" cy="0"/>
          </a:xfrm>
          <a:custGeom>
            <a:avLst/>
            <a:gdLst/>
            <a:ahLst/>
            <a:cxnLst/>
            <a:rect l="l" t="t" r="r" b="b"/>
            <a:pathLst>
              <a:path w="211454">
                <a:moveTo>
                  <a:pt x="0" y="0"/>
                </a:moveTo>
                <a:lnTo>
                  <a:pt x="211366" y="0"/>
                </a:lnTo>
              </a:path>
            </a:pathLst>
          </a:custGeom>
          <a:ln w="15239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7" name="object 137"/>
          <p:cNvSpPr/>
          <p:nvPr/>
        </p:nvSpPr>
        <p:spPr>
          <a:xfrm>
            <a:off x="4418203" y="6809215"/>
            <a:ext cx="0" cy="312420"/>
          </a:xfrm>
          <a:custGeom>
            <a:avLst/>
            <a:gdLst/>
            <a:ahLst/>
            <a:cxnLst/>
            <a:rect l="l" t="t" r="r" b="b"/>
            <a:pathLst>
              <a:path h="312420">
                <a:moveTo>
                  <a:pt x="0" y="0"/>
                </a:moveTo>
                <a:lnTo>
                  <a:pt x="0" y="312420"/>
                </a:lnTo>
              </a:path>
            </a:pathLst>
          </a:custGeom>
          <a:ln w="1554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8" name="object 138"/>
          <p:cNvSpPr/>
          <p:nvPr/>
        </p:nvSpPr>
        <p:spPr>
          <a:xfrm>
            <a:off x="4381627" y="6793975"/>
            <a:ext cx="44450" cy="15240"/>
          </a:xfrm>
          <a:custGeom>
            <a:avLst/>
            <a:gdLst/>
            <a:ahLst/>
            <a:cxnLst/>
            <a:rect l="l" t="t" r="r" b="b"/>
            <a:pathLst>
              <a:path w="44450" h="15240">
                <a:moveTo>
                  <a:pt x="0" y="15240"/>
                </a:moveTo>
                <a:lnTo>
                  <a:pt x="44348" y="15240"/>
                </a:lnTo>
                <a:lnTo>
                  <a:pt x="44348" y="0"/>
                </a:lnTo>
                <a:lnTo>
                  <a:pt x="0" y="0"/>
                </a:lnTo>
                <a:lnTo>
                  <a:pt x="0" y="1524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9" name="object 139"/>
          <p:cNvSpPr/>
          <p:nvPr/>
        </p:nvSpPr>
        <p:spPr>
          <a:xfrm>
            <a:off x="4389399" y="6677135"/>
            <a:ext cx="0" cy="116839"/>
          </a:xfrm>
          <a:custGeom>
            <a:avLst/>
            <a:gdLst/>
            <a:ahLst/>
            <a:cxnLst/>
            <a:rect l="l" t="t" r="r" b="b"/>
            <a:pathLst>
              <a:path h="116840">
                <a:moveTo>
                  <a:pt x="0" y="0"/>
                </a:moveTo>
                <a:lnTo>
                  <a:pt x="0" y="116839"/>
                </a:lnTo>
              </a:path>
            </a:pathLst>
          </a:custGeom>
          <a:ln w="1554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0" name="object 140"/>
          <p:cNvSpPr/>
          <p:nvPr/>
        </p:nvSpPr>
        <p:spPr>
          <a:xfrm>
            <a:off x="4599635" y="6809215"/>
            <a:ext cx="0" cy="312420"/>
          </a:xfrm>
          <a:custGeom>
            <a:avLst/>
            <a:gdLst/>
            <a:ahLst/>
            <a:cxnLst/>
            <a:rect l="l" t="t" r="r" b="b"/>
            <a:pathLst>
              <a:path h="312420">
                <a:moveTo>
                  <a:pt x="0" y="0"/>
                </a:moveTo>
                <a:lnTo>
                  <a:pt x="0" y="312420"/>
                </a:lnTo>
              </a:path>
            </a:pathLst>
          </a:custGeom>
          <a:ln w="1554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1" name="object 141"/>
          <p:cNvSpPr/>
          <p:nvPr/>
        </p:nvSpPr>
        <p:spPr>
          <a:xfrm>
            <a:off x="4528502" y="6793975"/>
            <a:ext cx="79375" cy="15240"/>
          </a:xfrm>
          <a:custGeom>
            <a:avLst/>
            <a:gdLst/>
            <a:ahLst/>
            <a:cxnLst/>
            <a:rect l="l" t="t" r="r" b="b"/>
            <a:pathLst>
              <a:path w="79375" h="15240">
                <a:moveTo>
                  <a:pt x="0" y="15240"/>
                </a:moveTo>
                <a:lnTo>
                  <a:pt x="78905" y="15240"/>
                </a:lnTo>
                <a:lnTo>
                  <a:pt x="78905" y="0"/>
                </a:lnTo>
                <a:lnTo>
                  <a:pt x="0" y="0"/>
                </a:lnTo>
                <a:lnTo>
                  <a:pt x="0" y="1524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2" name="object 142"/>
          <p:cNvSpPr/>
          <p:nvPr/>
        </p:nvSpPr>
        <p:spPr>
          <a:xfrm>
            <a:off x="4528502" y="6766035"/>
            <a:ext cx="15875" cy="27940"/>
          </a:xfrm>
          <a:custGeom>
            <a:avLst/>
            <a:gdLst/>
            <a:ahLst/>
            <a:cxnLst/>
            <a:rect l="l" t="t" r="r" b="b"/>
            <a:pathLst>
              <a:path w="15875" h="27940">
                <a:moveTo>
                  <a:pt x="0" y="27939"/>
                </a:moveTo>
                <a:lnTo>
                  <a:pt x="15544" y="27939"/>
                </a:lnTo>
                <a:lnTo>
                  <a:pt x="15544" y="0"/>
                </a:lnTo>
                <a:lnTo>
                  <a:pt x="0" y="0"/>
                </a:lnTo>
                <a:lnTo>
                  <a:pt x="0" y="2793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3" name="object 143"/>
          <p:cNvSpPr/>
          <p:nvPr/>
        </p:nvSpPr>
        <p:spPr>
          <a:xfrm>
            <a:off x="4427715" y="6758415"/>
            <a:ext cx="116839" cy="0"/>
          </a:xfrm>
          <a:custGeom>
            <a:avLst/>
            <a:gdLst/>
            <a:ahLst/>
            <a:cxnLst/>
            <a:rect l="l" t="t" r="r" b="b"/>
            <a:pathLst>
              <a:path w="116839">
                <a:moveTo>
                  <a:pt x="0" y="0"/>
                </a:moveTo>
                <a:lnTo>
                  <a:pt x="116332" y="0"/>
                </a:lnTo>
              </a:path>
            </a:pathLst>
          </a:custGeom>
          <a:ln w="15240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4" name="object 144"/>
          <p:cNvSpPr/>
          <p:nvPr/>
        </p:nvSpPr>
        <p:spPr>
          <a:xfrm>
            <a:off x="4435487" y="5957045"/>
            <a:ext cx="0" cy="793750"/>
          </a:xfrm>
          <a:custGeom>
            <a:avLst/>
            <a:gdLst/>
            <a:ahLst/>
            <a:cxnLst/>
            <a:rect l="l" t="t" r="r" b="b"/>
            <a:pathLst>
              <a:path h="793750">
                <a:moveTo>
                  <a:pt x="0" y="0"/>
                </a:moveTo>
                <a:lnTo>
                  <a:pt x="0" y="793750"/>
                </a:lnTo>
              </a:path>
            </a:pathLst>
          </a:custGeom>
          <a:ln w="1554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5" name="object 145"/>
          <p:cNvSpPr/>
          <p:nvPr/>
        </p:nvSpPr>
        <p:spPr>
          <a:xfrm>
            <a:off x="4141749" y="5957045"/>
            <a:ext cx="0" cy="762000"/>
          </a:xfrm>
          <a:custGeom>
            <a:avLst/>
            <a:gdLst/>
            <a:ahLst/>
            <a:cxnLst/>
            <a:rect l="l" t="t" r="r" b="b"/>
            <a:pathLst>
              <a:path h="762000">
                <a:moveTo>
                  <a:pt x="0" y="0"/>
                </a:moveTo>
                <a:lnTo>
                  <a:pt x="0" y="762000"/>
                </a:lnTo>
              </a:path>
            </a:pathLst>
          </a:custGeom>
          <a:ln w="1554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6" name="object 146"/>
          <p:cNvSpPr/>
          <p:nvPr/>
        </p:nvSpPr>
        <p:spPr>
          <a:xfrm>
            <a:off x="4133977" y="5949425"/>
            <a:ext cx="309880" cy="0"/>
          </a:xfrm>
          <a:custGeom>
            <a:avLst/>
            <a:gdLst/>
            <a:ahLst/>
            <a:cxnLst/>
            <a:rect l="l" t="t" r="r" b="b"/>
            <a:pathLst>
              <a:path w="309879">
                <a:moveTo>
                  <a:pt x="0" y="0"/>
                </a:moveTo>
                <a:lnTo>
                  <a:pt x="309283" y="0"/>
                </a:lnTo>
              </a:path>
            </a:pathLst>
          </a:custGeom>
          <a:ln w="15240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7" name="object 147"/>
          <p:cNvSpPr/>
          <p:nvPr/>
        </p:nvSpPr>
        <p:spPr>
          <a:xfrm>
            <a:off x="3949674" y="6708418"/>
            <a:ext cx="15875" cy="64769"/>
          </a:xfrm>
          <a:custGeom>
            <a:avLst/>
            <a:gdLst/>
            <a:ahLst/>
            <a:cxnLst/>
            <a:rect l="l" t="t" r="r" b="b"/>
            <a:pathLst>
              <a:path w="15875" h="64770">
                <a:moveTo>
                  <a:pt x="0" y="64769"/>
                </a:moveTo>
                <a:lnTo>
                  <a:pt x="15544" y="64769"/>
                </a:lnTo>
                <a:lnTo>
                  <a:pt x="15544" y="0"/>
                </a:lnTo>
                <a:lnTo>
                  <a:pt x="0" y="0"/>
                </a:lnTo>
                <a:lnTo>
                  <a:pt x="0" y="6476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8" name="object 148"/>
          <p:cNvSpPr/>
          <p:nvPr/>
        </p:nvSpPr>
        <p:spPr>
          <a:xfrm>
            <a:off x="3949674" y="6693178"/>
            <a:ext cx="53340" cy="15240"/>
          </a:xfrm>
          <a:custGeom>
            <a:avLst/>
            <a:gdLst/>
            <a:ahLst/>
            <a:cxnLst/>
            <a:rect l="l" t="t" r="r" b="b"/>
            <a:pathLst>
              <a:path w="53339" h="15240">
                <a:moveTo>
                  <a:pt x="0" y="15239"/>
                </a:moveTo>
                <a:lnTo>
                  <a:pt x="52984" y="15239"/>
                </a:lnTo>
                <a:lnTo>
                  <a:pt x="52984" y="0"/>
                </a:lnTo>
                <a:lnTo>
                  <a:pt x="0" y="0"/>
                </a:lnTo>
                <a:lnTo>
                  <a:pt x="0" y="1523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9" name="object 149"/>
          <p:cNvSpPr/>
          <p:nvPr/>
        </p:nvSpPr>
        <p:spPr>
          <a:xfrm>
            <a:off x="3987114" y="6625868"/>
            <a:ext cx="15875" cy="67310"/>
          </a:xfrm>
          <a:custGeom>
            <a:avLst/>
            <a:gdLst/>
            <a:ahLst/>
            <a:cxnLst/>
            <a:rect l="l" t="t" r="r" b="b"/>
            <a:pathLst>
              <a:path w="15875" h="67309">
                <a:moveTo>
                  <a:pt x="0" y="67310"/>
                </a:moveTo>
                <a:lnTo>
                  <a:pt x="15544" y="67310"/>
                </a:lnTo>
                <a:lnTo>
                  <a:pt x="15544" y="0"/>
                </a:lnTo>
                <a:lnTo>
                  <a:pt x="0" y="0"/>
                </a:lnTo>
                <a:lnTo>
                  <a:pt x="0" y="6731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0" name="object 150"/>
          <p:cNvSpPr/>
          <p:nvPr/>
        </p:nvSpPr>
        <p:spPr>
          <a:xfrm>
            <a:off x="3987114" y="6609357"/>
            <a:ext cx="50165" cy="16510"/>
          </a:xfrm>
          <a:custGeom>
            <a:avLst/>
            <a:gdLst/>
            <a:ahLst/>
            <a:cxnLst/>
            <a:rect l="l" t="t" r="r" b="b"/>
            <a:pathLst>
              <a:path w="50164" h="16509">
                <a:moveTo>
                  <a:pt x="0" y="16510"/>
                </a:moveTo>
                <a:lnTo>
                  <a:pt x="50101" y="16510"/>
                </a:lnTo>
                <a:lnTo>
                  <a:pt x="50101" y="0"/>
                </a:lnTo>
                <a:lnTo>
                  <a:pt x="0" y="0"/>
                </a:lnTo>
                <a:lnTo>
                  <a:pt x="0" y="1651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1" name="object 151"/>
          <p:cNvSpPr/>
          <p:nvPr/>
        </p:nvSpPr>
        <p:spPr>
          <a:xfrm>
            <a:off x="4029443" y="6437908"/>
            <a:ext cx="0" cy="171450"/>
          </a:xfrm>
          <a:custGeom>
            <a:avLst/>
            <a:gdLst/>
            <a:ahLst/>
            <a:cxnLst/>
            <a:rect l="l" t="t" r="r" b="b"/>
            <a:pathLst>
              <a:path h="171450">
                <a:moveTo>
                  <a:pt x="0" y="0"/>
                </a:moveTo>
                <a:lnTo>
                  <a:pt x="0" y="171450"/>
                </a:lnTo>
              </a:path>
            </a:pathLst>
          </a:custGeom>
          <a:ln w="1554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2" name="object 152"/>
          <p:cNvSpPr/>
          <p:nvPr/>
        </p:nvSpPr>
        <p:spPr>
          <a:xfrm>
            <a:off x="4021670" y="6430288"/>
            <a:ext cx="94615" cy="0"/>
          </a:xfrm>
          <a:custGeom>
            <a:avLst/>
            <a:gdLst/>
            <a:ahLst/>
            <a:cxnLst/>
            <a:rect l="l" t="t" r="r" b="b"/>
            <a:pathLst>
              <a:path w="94614">
                <a:moveTo>
                  <a:pt x="0" y="0"/>
                </a:moveTo>
                <a:lnTo>
                  <a:pt x="94157" y="0"/>
                </a:lnTo>
              </a:path>
            </a:pathLst>
          </a:custGeom>
          <a:ln w="15240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3" name="object 153"/>
          <p:cNvSpPr/>
          <p:nvPr/>
        </p:nvSpPr>
        <p:spPr>
          <a:xfrm>
            <a:off x="4504601" y="6265077"/>
            <a:ext cx="0" cy="453390"/>
          </a:xfrm>
          <a:custGeom>
            <a:avLst/>
            <a:gdLst/>
            <a:ahLst/>
            <a:cxnLst/>
            <a:rect l="l" t="t" r="r" b="b"/>
            <a:pathLst>
              <a:path h="453390">
                <a:moveTo>
                  <a:pt x="0" y="0"/>
                </a:moveTo>
                <a:lnTo>
                  <a:pt x="0" y="453390"/>
                </a:lnTo>
              </a:path>
            </a:pathLst>
          </a:custGeom>
          <a:ln w="1554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4" name="object 154"/>
          <p:cNvSpPr/>
          <p:nvPr/>
        </p:nvSpPr>
        <p:spPr>
          <a:xfrm>
            <a:off x="4496828" y="6249837"/>
            <a:ext cx="44450" cy="15240"/>
          </a:xfrm>
          <a:custGeom>
            <a:avLst/>
            <a:gdLst/>
            <a:ahLst/>
            <a:cxnLst/>
            <a:rect l="l" t="t" r="r" b="b"/>
            <a:pathLst>
              <a:path w="44450" h="15239">
                <a:moveTo>
                  <a:pt x="0" y="15240"/>
                </a:moveTo>
                <a:lnTo>
                  <a:pt x="44348" y="15240"/>
                </a:lnTo>
                <a:lnTo>
                  <a:pt x="44348" y="0"/>
                </a:lnTo>
                <a:lnTo>
                  <a:pt x="0" y="0"/>
                </a:lnTo>
                <a:lnTo>
                  <a:pt x="0" y="1524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5" name="object 155"/>
          <p:cNvSpPr/>
          <p:nvPr/>
        </p:nvSpPr>
        <p:spPr>
          <a:xfrm>
            <a:off x="4525619" y="6205387"/>
            <a:ext cx="15875" cy="44450"/>
          </a:xfrm>
          <a:custGeom>
            <a:avLst/>
            <a:gdLst/>
            <a:ahLst/>
            <a:cxnLst/>
            <a:rect l="l" t="t" r="r" b="b"/>
            <a:pathLst>
              <a:path w="15875" h="44450">
                <a:moveTo>
                  <a:pt x="0" y="44450"/>
                </a:moveTo>
                <a:lnTo>
                  <a:pt x="15557" y="44450"/>
                </a:lnTo>
                <a:lnTo>
                  <a:pt x="15557" y="0"/>
                </a:lnTo>
                <a:lnTo>
                  <a:pt x="0" y="0"/>
                </a:lnTo>
                <a:lnTo>
                  <a:pt x="0" y="4445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6" name="object 156"/>
          <p:cNvSpPr/>
          <p:nvPr/>
        </p:nvSpPr>
        <p:spPr>
          <a:xfrm>
            <a:off x="4525619" y="6188877"/>
            <a:ext cx="64769" cy="16510"/>
          </a:xfrm>
          <a:custGeom>
            <a:avLst/>
            <a:gdLst/>
            <a:ahLst/>
            <a:cxnLst/>
            <a:rect l="l" t="t" r="r" b="b"/>
            <a:pathLst>
              <a:path w="64770" h="16510">
                <a:moveTo>
                  <a:pt x="0" y="16510"/>
                </a:moveTo>
                <a:lnTo>
                  <a:pt x="64503" y="16510"/>
                </a:lnTo>
                <a:lnTo>
                  <a:pt x="64503" y="0"/>
                </a:lnTo>
                <a:lnTo>
                  <a:pt x="0" y="0"/>
                </a:lnTo>
                <a:lnTo>
                  <a:pt x="0" y="1651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7" name="object 157"/>
          <p:cNvSpPr/>
          <p:nvPr/>
        </p:nvSpPr>
        <p:spPr>
          <a:xfrm>
            <a:off x="4574578" y="6110137"/>
            <a:ext cx="15875" cy="78740"/>
          </a:xfrm>
          <a:custGeom>
            <a:avLst/>
            <a:gdLst/>
            <a:ahLst/>
            <a:cxnLst/>
            <a:rect l="l" t="t" r="r" b="b"/>
            <a:pathLst>
              <a:path w="15875" h="78739">
                <a:moveTo>
                  <a:pt x="0" y="78740"/>
                </a:moveTo>
                <a:lnTo>
                  <a:pt x="15544" y="78740"/>
                </a:lnTo>
                <a:lnTo>
                  <a:pt x="15544" y="0"/>
                </a:lnTo>
                <a:lnTo>
                  <a:pt x="0" y="0"/>
                </a:lnTo>
                <a:lnTo>
                  <a:pt x="0" y="7874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8" name="object 158"/>
          <p:cNvSpPr/>
          <p:nvPr/>
        </p:nvSpPr>
        <p:spPr>
          <a:xfrm>
            <a:off x="4574578" y="6102517"/>
            <a:ext cx="211454" cy="0"/>
          </a:xfrm>
          <a:custGeom>
            <a:avLst/>
            <a:gdLst/>
            <a:ahLst/>
            <a:cxnLst/>
            <a:rect l="l" t="t" r="r" b="b"/>
            <a:pathLst>
              <a:path w="211454">
                <a:moveTo>
                  <a:pt x="0" y="0"/>
                </a:moveTo>
                <a:lnTo>
                  <a:pt x="211366" y="0"/>
                </a:lnTo>
              </a:path>
            </a:pathLst>
          </a:custGeom>
          <a:ln w="15239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9" name="object 159"/>
          <p:cNvSpPr/>
          <p:nvPr/>
        </p:nvSpPr>
        <p:spPr>
          <a:xfrm>
            <a:off x="4778171" y="6109972"/>
            <a:ext cx="0" cy="340995"/>
          </a:xfrm>
          <a:custGeom>
            <a:avLst/>
            <a:gdLst/>
            <a:ahLst/>
            <a:cxnLst/>
            <a:rect l="l" t="t" r="r" b="b"/>
            <a:pathLst>
              <a:path h="340995">
                <a:moveTo>
                  <a:pt x="0" y="0"/>
                </a:moveTo>
                <a:lnTo>
                  <a:pt x="0" y="340677"/>
                </a:lnTo>
              </a:path>
            </a:pathLst>
          </a:custGeom>
          <a:ln w="1554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0" name="object 160"/>
          <p:cNvSpPr/>
          <p:nvPr/>
        </p:nvSpPr>
        <p:spPr>
          <a:xfrm>
            <a:off x="4697539" y="6526005"/>
            <a:ext cx="0" cy="595630"/>
          </a:xfrm>
          <a:custGeom>
            <a:avLst/>
            <a:gdLst/>
            <a:ahLst/>
            <a:cxnLst/>
            <a:rect l="l" t="t" r="r" b="b"/>
            <a:pathLst>
              <a:path h="595629">
                <a:moveTo>
                  <a:pt x="0" y="0"/>
                </a:moveTo>
                <a:lnTo>
                  <a:pt x="0" y="595630"/>
                </a:lnTo>
              </a:path>
            </a:pathLst>
          </a:custGeom>
          <a:ln w="1554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1" name="object 161"/>
          <p:cNvSpPr/>
          <p:nvPr/>
        </p:nvSpPr>
        <p:spPr>
          <a:xfrm>
            <a:off x="4689767" y="6510765"/>
            <a:ext cx="62230" cy="15240"/>
          </a:xfrm>
          <a:custGeom>
            <a:avLst/>
            <a:gdLst/>
            <a:ahLst/>
            <a:cxnLst/>
            <a:rect l="l" t="t" r="r" b="b"/>
            <a:pathLst>
              <a:path w="62229" h="15240">
                <a:moveTo>
                  <a:pt x="0" y="15239"/>
                </a:moveTo>
                <a:lnTo>
                  <a:pt x="61620" y="15239"/>
                </a:lnTo>
                <a:lnTo>
                  <a:pt x="61620" y="0"/>
                </a:lnTo>
                <a:lnTo>
                  <a:pt x="0" y="0"/>
                </a:lnTo>
                <a:lnTo>
                  <a:pt x="0" y="1523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2" name="object 162"/>
          <p:cNvSpPr/>
          <p:nvPr/>
        </p:nvSpPr>
        <p:spPr>
          <a:xfrm>
            <a:off x="4735842" y="6486635"/>
            <a:ext cx="15875" cy="24130"/>
          </a:xfrm>
          <a:custGeom>
            <a:avLst/>
            <a:gdLst/>
            <a:ahLst/>
            <a:cxnLst/>
            <a:rect l="l" t="t" r="r" b="b"/>
            <a:pathLst>
              <a:path w="15875" h="24129">
                <a:moveTo>
                  <a:pt x="0" y="24129"/>
                </a:moveTo>
                <a:lnTo>
                  <a:pt x="15544" y="24129"/>
                </a:lnTo>
                <a:lnTo>
                  <a:pt x="15544" y="0"/>
                </a:lnTo>
                <a:lnTo>
                  <a:pt x="0" y="0"/>
                </a:lnTo>
                <a:lnTo>
                  <a:pt x="0" y="2412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3" name="object 163"/>
          <p:cNvSpPr/>
          <p:nvPr/>
        </p:nvSpPr>
        <p:spPr>
          <a:xfrm>
            <a:off x="4735842" y="6471395"/>
            <a:ext cx="42545" cy="15240"/>
          </a:xfrm>
          <a:custGeom>
            <a:avLst/>
            <a:gdLst/>
            <a:ahLst/>
            <a:cxnLst/>
            <a:rect l="l" t="t" r="r" b="b"/>
            <a:pathLst>
              <a:path w="42545" h="15239">
                <a:moveTo>
                  <a:pt x="0" y="15240"/>
                </a:moveTo>
                <a:lnTo>
                  <a:pt x="42329" y="15240"/>
                </a:lnTo>
                <a:lnTo>
                  <a:pt x="42329" y="0"/>
                </a:lnTo>
                <a:lnTo>
                  <a:pt x="0" y="0"/>
                </a:lnTo>
                <a:lnTo>
                  <a:pt x="0" y="1524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4" name="object 164"/>
          <p:cNvSpPr/>
          <p:nvPr/>
        </p:nvSpPr>
        <p:spPr>
          <a:xfrm>
            <a:off x="4830013" y="6031975"/>
            <a:ext cx="0" cy="1089660"/>
          </a:xfrm>
          <a:custGeom>
            <a:avLst/>
            <a:gdLst/>
            <a:ahLst/>
            <a:cxnLst/>
            <a:rect l="l" t="t" r="r" b="b"/>
            <a:pathLst>
              <a:path h="1089659">
                <a:moveTo>
                  <a:pt x="0" y="0"/>
                </a:moveTo>
                <a:lnTo>
                  <a:pt x="0" y="1089660"/>
                </a:lnTo>
              </a:path>
            </a:pathLst>
          </a:custGeom>
          <a:ln w="1554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5" name="object 165"/>
          <p:cNvSpPr/>
          <p:nvPr/>
        </p:nvSpPr>
        <p:spPr>
          <a:xfrm>
            <a:off x="4822240" y="6024355"/>
            <a:ext cx="194310" cy="0"/>
          </a:xfrm>
          <a:custGeom>
            <a:avLst/>
            <a:gdLst/>
            <a:ahLst/>
            <a:cxnLst/>
            <a:rect l="l" t="t" r="r" b="b"/>
            <a:pathLst>
              <a:path w="194310">
                <a:moveTo>
                  <a:pt x="0" y="0"/>
                </a:moveTo>
                <a:lnTo>
                  <a:pt x="194094" y="0"/>
                </a:lnTo>
              </a:path>
            </a:pathLst>
          </a:custGeom>
          <a:ln w="15239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6" name="object 166"/>
          <p:cNvSpPr/>
          <p:nvPr/>
        </p:nvSpPr>
        <p:spPr>
          <a:xfrm>
            <a:off x="5008562" y="6032229"/>
            <a:ext cx="0" cy="931544"/>
          </a:xfrm>
          <a:custGeom>
            <a:avLst/>
            <a:gdLst/>
            <a:ahLst/>
            <a:cxnLst/>
            <a:rect l="l" t="t" r="r" b="b"/>
            <a:pathLst>
              <a:path h="931545">
                <a:moveTo>
                  <a:pt x="0" y="0"/>
                </a:moveTo>
                <a:lnTo>
                  <a:pt x="0" y="931024"/>
                </a:lnTo>
              </a:path>
            </a:pathLst>
          </a:custGeom>
          <a:ln w="1554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7" name="object 167"/>
          <p:cNvSpPr/>
          <p:nvPr/>
        </p:nvSpPr>
        <p:spPr>
          <a:xfrm>
            <a:off x="5080546" y="6032385"/>
            <a:ext cx="0" cy="740410"/>
          </a:xfrm>
          <a:custGeom>
            <a:avLst/>
            <a:gdLst/>
            <a:ahLst/>
            <a:cxnLst/>
            <a:rect l="l" t="t" r="r" b="b"/>
            <a:pathLst>
              <a:path h="740409">
                <a:moveTo>
                  <a:pt x="0" y="0"/>
                </a:moveTo>
                <a:lnTo>
                  <a:pt x="0" y="740409"/>
                </a:lnTo>
              </a:path>
            </a:pathLst>
          </a:custGeom>
          <a:ln w="1554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8" name="object 168"/>
          <p:cNvSpPr/>
          <p:nvPr/>
        </p:nvSpPr>
        <p:spPr>
          <a:xfrm>
            <a:off x="5072773" y="6024765"/>
            <a:ext cx="102235" cy="0"/>
          </a:xfrm>
          <a:custGeom>
            <a:avLst/>
            <a:gdLst/>
            <a:ahLst/>
            <a:cxnLst/>
            <a:rect l="l" t="t" r="r" b="b"/>
            <a:pathLst>
              <a:path w="102235">
                <a:moveTo>
                  <a:pt x="0" y="0"/>
                </a:moveTo>
                <a:lnTo>
                  <a:pt x="101942" y="0"/>
                </a:lnTo>
              </a:path>
            </a:pathLst>
          </a:custGeom>
          <a:ln w="15240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9" name="object 169"/>
          <p:cNvSpPr/>
          <p:nvPr/>
        </p:nvSpPr>
        <p:spPr>
          <a:xfrm>
            <a:off x="5166937" y="5928245"/>
            <a:ext cx="0" cy="88900"/>
          </a:xfrm>
          <a:custGeom>
            <a:avLst/>
            <a:gdLst/>
            <a:ahLst/>
            <a:cxnLst/>
            <a:rect l="l" t="t" r="r" b="b"/>
            <a:pathLst>
              <a:path h="88900">
                <a:moveTo>
                  <a:pt x="0" y="0"/>
                </a:moveTo>
                <a:lnTo>
                  <a:pt x="0" y="88900"/>
                </a:lnTo>
              </a:path>
            </a:pathLst>
          </a:custGeom>
          <a:ln w="1555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0" name="object 170"/>
          <p:cNvSpPr/>
          <p:nvPr/>
        </p:nvSpPr>
        <p:spPr>
          <a:xfrm>
            <a:off x="5159159" y="5920625"/>
            <a:ext cx="139700" cy="0"/>
          </a:xfrm>
          <a:custGeom>
            <a:avLst/>
            <a:gdLst/>
            <a:ahLst/>
            <a:cxnLst/>
            <a:rect l="l" t="t" r="r" b="b"/>
            <a:pathLst>
              <a:path w="139700">
                <a:moveTo>
                  <a:pt x="0" y="0"/>
                </a:moveTo>
                <a:lnTo>
                  <a:pt x="139382" y="0"/>
                </a:lnTo>
              </a:path>
            </a:pathLst>
          </a:custGeom>
          <a:ln w="15239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1" name="object 171"/>
          <p:cNvSpPr/>
          <p:nvPr/>
        </p:nvSpPr>
        <p:spPr>
          <a:xfrm>
            <a:off x="5368525" y="6032385"/>
            <a:ext cx="0" cy="726440"/>
          </a:xfrm>
          <a:custGeom>
            <a:avLst/>
            <a:gdLst/>
            <a:ahLst/>
            <a:cxnLst/>
            <a:rect l="l" t="t" r="r" b="b"/>
            <a:pathLst>
              <a:path h="726440">
                <a:moveTo>
                  <a:pt x="0" y="0"/>
                </a:moveTo>
                <a:lnTo>
                  <a:pt x="0" y="726439"/>
                </a:lnTo>
              </a:path>
            </a:pathLst>
          </a:custGeom>
          <a:ln w="1555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2" name="object 172"/>
          <p:cNvSpPr/>
          <p:nvPr/>
        </p:nvSpPr>
        <p:spPr>
          <a:xfrm>
            <a:off x="5282996" y="6024765"/>
            <a:ext cx="93345" cy="0"/>
          </a:xfrm>
          <a:custGeom>
            <a:avLst/>
            <a:gdLst/>
            <a:ahLst/>
            <a:cxnLst/>
            <a:rect l="l" t="t" r="r" b="b"/>
            <a:pathLst>
              <a:path w="93345">
                <a:moveTo>
                  <a:pt x="0" y="0"/>
                </a:moveTo>
                <a:lnTo>
                  <a:pt x="93306" y="0"/>
                </a:lnTo>
              </a:path>
            </a:pathLst>
          </a:custGeom>
          <a:ln w="15240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3" name="object 173"/>
          <p:cNvSpPr/>
          <p:nvPr/>
        </p:nvSpPr>
        <p:spPr>
          <a:xfrm>
            <a:off x="5290769" y="5928245"/>
            <a:ext cx="0" cy="88900"/>
          </a:xfrm>
          <a:custGeom>
            <a:avLst/>
            <a:gdLst/>
            <a:ahLst/>
            <a:cxnLst/>
            <a:rect l="l" t="t" r="r" b="b"/>
            <a:pathLst>
              <a:path h="88900">
                <a:moveTo>
                  <a:pt x="0" y="0"/>
                </a:moveTo>
                <a:lnTo>
                  <a:pt x="0" y="88900"/>
                </a:lnTo>
              </a:path>
            </a:pathLst>
          </a:custGeom>
          <a:ln w="1554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4" name="object 174"/>
          <p:cNvSpPr/>
          <p:nvPr/>
        </p:nvSpPr>
        <p:spPr>
          <a:xfrm>
            <a:off x="5763062" y="7161089"/>
            <a:ext cx="0" cy="219075"/>
          </a:xfrm>
          <a:custGeom>
            <a:avLst/>
            <a:gdLst/>
            <a:ahLst/>
            <a:cxnLst/>
            <a:rect l="l" t="t" r="r" b="b"/>
            <a:pathLst>
              <a:path h="219075">
                <a:moveTo>
                  <a:pt x="0" y="0"/>
                </a:moveTo>
                <a:lnTo>
                  <a:pt x="0" y="218918"/>
                </a:lnTo>
              </a:path>
            </a:pathLst>
          </a:custGeom>
          <a:ln w="1555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5" name="object 175"/>
          <p:cNvSpPr/>
          <p:nvPr/>
        </p:nvSpPr>
        <p:spPr>
          <a:xfrm>
            <a:off x="5680405" y="7153469"/>
            <a:ext cx="90805" cy="0"/>
          </a:xfrm>
          <a:custGeom>
            <a:avLst/>
            <a:gdLst/>
            <a:ahLst/>
            <a:cxnLst/>
            <a:rect l="l" t="t" r="r" b="b"/>
            <a:pathLst>
              <a:path w="90804">
                <a:moveTo>
                  <a:pt x="0" y="0"/>
                </a:moveTo>
                <a:lnTo>
                  <a:pt x="90436" y="0"/>
                </a:lnTo>
              </a:path>
            </a:pathLst>
          </a:custGeom>
          <a:ln w="15240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6" name="object 176"/>
          <p:cNvSpPr/>
          <p:nvPr/>
        </p:nvSpPr>
        <p:spPr>
          <a:xfrm>
            <a:off x="5688183" y="6808029"/>
            <a:ext cx="0" cy="337820"/>
          </a:xfrm>
          <a:custGeom>
            <a:avLst/>
            <a:gdLst/>
            <a:ahLst/>
            <a:cxnLst/>
            <a:rect l="l" t="t" r="r" b="b"/>
            <a:pathLst>
              <a:path h="337820">
                <a:moveTo>
                  <a:pt x="0" y="0"/>
                </a:moveTo>
                <a:lnTo>
                  <a:pt x="0" y="337819"/>
                </a:lnTo>
              </a:path>
            </a:pathLst>
          </a:custGeom>
          <a:ln w="1555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7" name="object 177"/>
          <p:cNvSpPr/>
          <p:nvPr/>
        </p:nvSpPr>
        <p:spPr>
          <a:xfrm>
            <a:off x="5619927" y="6792789"/>
            <a:ext cx="76200" cy="15240"/>
          </a:xfrm>
          <a:custGeom>
            <a:avLst/>
            <a:gdLst/>
            <a:ahLst/>
            <a:cxnLst/>
            <a:rect l="l" t="t" r="r" b="b"/>
            <a:pathLst>
              <a:path w="76200" h="15240">
                <a:moveTo>
                  <a:pt x="0" y="15240"/>
                </a:moveTo>
                <a:lnTo>
                  <a:pt x="76034" y="15240"/>
                </a:lnTo>
                <a:lnTo>
                  <a:pt x="76034" y="0"/>
                </a:lnTo>
                <a:lnTo>
                  <a:pt x="0" y="0"/>
                </a:lnTo>
                <a:lnTo>
                  <a:pt x="0" y="1524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8" name="object 178"/>
          <p:cNvSpPr/>
          <p:nvPr/>
        </p:nvSpPr>
        <p:spPr>
          <a:xfrm>
            <a:off x="5619927" y="6761039"/>
            <a:ext cx="15875" cy="31750"/>
          </a:xfrm>
          <a:custGeom>
            <a:avLst/>
            <a:gdLst/>
            <a:ahLst/>
            <a:cxnLst/>
            <a:rect l="l" t="t" r="r" b="b"/>
            <a:pathLst>
              <a:path w="15875" h="31750">
                <a:moveTo>
                  <a:pt x="0" y="31750"/>
                </a:moveTo>
                <a:lnTo>
                  <a:pt x="15557" y="31750"/>
                </a:lnTo>
                <a:lnTo>
                  <a:pt x="15557" y="0"/>
                </a:lnTo>
                <a:lnTo>
                  <a:pt x="0" y="0"/>
                </a:lnTo>
                <a:lnTo>
                  <a:pt x="0" y="3175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9" name="object 179"/>
          <p:cNvSpPr/>
          <p:nvPr/>
        </p:nvSpPr>
        <p:spPr>
          <a:xfrm>
            <a:off x="5556567" y="6744529"/>
            <a:ext cx="79375" cy="16510"/>
          </a:xfrm>
          <a:custGeom>
            <a:avLst/>
            <a:gdLst/>
            <a:ahLst/>
            <a:cxnLst/>
            <a:rect l="l" t="t" r="r" b="b"/>
            <a:pathLst>
              <a:path w="79375" h="16509">
                <a:moveTo>
                  <a:pt x="0" y="16509"/>
                </a:moveTo>
                <a:lnTo>
                  <a:pt x="78917" y="16509"/>
                </a:lnTo>
                <a:lnTo>
                  <a:pt x="78917" y="0"/>
                </a:lnTo>
                <a:lnTo>
                  <a:pt x="0" y="0"/>
                </a:lnTo>
                <a:lnTo>
                  <a:pt x="0" y="1650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0" name="object 180"/>
          <p:cNvSpPr/>
          <p:nvPr/>
        </p:nvSpPr>
        <p:spPr>
          <a:xfrm>
            <a:off x="5564346" y="6625149"/>
            <a:ext cx="0" cy="119380"/>
          </a:xfrm>
          <a:custGeom>
            <a:avLst/>
            <a:gdLst/>
            <a:ahLst/>
            <a:cxnLst/>
            <a:rect l="l" t="t" r="r" b="b"/>
            <a:pathLst>
              <a:path h="119379">
                <a:moveTo>
                  <a:pt x="0" y="0"/>
                </a:moveTo>
                <a:lnTo>
                  <a:pt x="0" y="119379"/>
                </a:lnTo>
              </a:path>
            </a:pathLst>
          </a:custGeom>
          <a:ln w="1555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1" name="object 181"/>
          <p:cNvSpPr/>
          <p:nvPr/>
        </p:nvSpPr>
        <p:spPr>
          <a:xfrm>
            <a:off x="5398782" y="6617529"/>
            <a:ext cx="173355" cy="0"/>
          </a:xfrm>
          <a:custGeom>
            <a:avLst/>
            <a:gdLst/>
            <a:ahLst/>
            <a:cxnLst/>
            <a:rect l="l" t="t" r="r" b="b"/>
            <a:pathLst>
              <a:path w="173354">
                <a:moveTo>
                  <a:pt x="0" y="0"/>
                </a:moveTo>
                <a:lnTo>
                  <a:pt x="173342" y="0"/>
                </a:lnTo>
              </a:path>
            </a:pathLst>
          </a:custGeom>
          <a:ln w="15240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2" name="object 182"/>
          <p:cNvSpPr/>
          <p:nvPr/>
        </p:nvSpPr>
        <p:spPr>
          <a:xfrm>
            <a:off x="5627706" y="6507647"/>
            <a:ext cx="0" cy="210820"/>
          </a:xfrm>
          <a:custGeom>
            <a:avLst/>
            <a:gdLst/>
            <a:ahLst/>
            <a:cxnLst/>
            <a:rect l="l" t="t" r="r" b="b"/>
            <a:pathLst>
              <a:path h="210820">
                <a:moveTo>
                  <a:pt x="0" y="0"/>
                </a:moveTo>
                <a:lnTo>
                  <a:pt x="0" y="210819"/>
                </a:lnTo>
              </a:path>
            </a:pathLst>
          </a:custGeom>
          <a:ln w="1555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3" name="object 183"/>
          <p:cNvSpPr/>
          <p:nvPr/>
        </p:nvSpPr>
        <p:spPr>
          <a:xfrm>
            <a:off x="5619927" y="6500027"/>
            <a:ext cx="91440" cy="0"/>
          </a:xfrm>
          <a:custGeom>
            <a:avLst/>
            <a:gdLst/>
            <a:ahLst/>
            <a:cxnLst/>
            <a:rect l="l" t="t" r="r" b="b"/>
            <a:pathLst>
              <a:path w="91439">
                <a:moveTo>
                  <a:pt x="0" y="0"/>
                </a:moveTo>
                <a:lnTo>
                  <a:pt x="91300" y="0"/>
                </a:lnTo>
              </a:path>
            </a:pathLst>
          </a:custGeom>
          <a:ln w="15240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4" name="object 184"/>
          <p:cNvSpPr/>
          <p:nvPr/>
        </p:nvSpPr>
        <p:spPr>
          <a:xfrm>
            <a:off x="5728493" y="6418055"/>
            <a:ext cx="0" cy="703580"/>
          </a:xfrm>
          <a:custGeom>
            <a:avLst/>
            <a:gdLst/>
            <a:ahLst/>
            <a:cxnLst/>
            <a:rect l="l" t="t" r="r" b="b"/>
            <a:pathLst>
              <a:path h="703579">
                <a:moveTo>
                  <a:pt x="0" y="0"/>
                </a:moveTo>
                <a:lnTo>
                  <a:pt x="0" y="703580"/>
                </a:lnTo>
              </a:path>
            </a:pathLst>
          </a:custGeom>
          <a:ln w="1555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5" name="object 185"/>
          <p:cNvSpPr/>
          <p:nvPr/>
        </p:nvSpPr>
        <p:spPr>
          <a:xfrm>
            <a:off x="5720715" y="6402815"/>
            <a:ext cx="73660" cy="15240"/>
          </a:xfrm>
          <a:custGeom>
            <a:avLst/>
            <a:gdLst/>
            <a:ahLst/>
            <a:cxnLst/>
            <a:rect l="l" t="t" r="r" b="b"/>
            <a:pathLst>
              <a:path w="73660" h="15239">
                <a:moveTo>
                  <a:pt x="0" y="15239"/>
                </a:moveTo>
                <a:lnTo>
                  <a:pt x="73152" y="15239"/>
                </a:lnTo>
                <a:lnTo>
                  <a:pt x="73152" y="0"/>
                </a:lnTo>
                <a:lnTo>
                  <a:pt x="0" y="0"/>
                </a:lnTo>
                <a:lnTo>
                  <a:pt x="0" y="1523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6" name="object 186"/>
          <p:cNvSpPr/>
          <p:nvPr/>
        </p:nvSpPr>
        <p:spPr>
          <a:xfrm>
            <a:off x="5778309" y="6354555"/>
            <a:ext cx="15875" cy="48260"/>
          </a:xfrm>
          <a:custGeom>
            <a:avLst/>
            <a:gdLst/>
            <a:ahLst/>
            <a:cxnLst/>
            <a:rect l="l" t="t" r="r" b="b"/>
            <a:pathLst>
              <a:path w="15875" h="48260">
                <a:moveTo>
                  <a:pt x="0" y="48260"/>
                </a:moveTo>
                <a:lnTo>
                  <a:pt x="15557" y="48260"/>
                </a:lnTo>
                <a:lnTo>
                  <a:pt x="15557" y="0"/>
                </a:lnTo>
                <a:lnTo>
                  <a:pt x="0" y="0"/>
                </a:lnTo>
                <a:lnTo>
                  <a:pt x="0" y="4826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7" name="object 187"/>
          <p:cNvSpPr/>
          <p:nvPr/>
        </p:nvSpPr>
        <p:spPr>
          <a:xfrm>
            <a:off x="5778309" y="6346935"/>
            <a:ext cx="211454" cy="0"/>
          </a:xfrm>
          <a:custGeom>
            <a:avLst/>
            <a:gdLst/>
            <a:ahLst/>
            <a:cxnLst/>
            <a:rect l="l" t="t" r="r" b="b"/>
            <a:pathLst>
              <a:path w="211454">
                <a:moveTo>
                  <a:pt x="0" y="0"/>
                </a:moveTo>
                <a:lnTo>
                  <a:pt x="211378" y="0"/>
                </a:lnTo>
              </a:path>
            </a:pathLst>
          </a:custGeom>
          <a:ln w="15239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8" name="object 188"/>
          <p:cNvSpPr/>
          <p:nvPr/>
        </p:nvSpPr>
        <p:spPr>
          <a:xfrm>
            <a:off x="6013583" y="6418055"/>
            <a:ext cx="0" cy="199390"/>
          </a:xfrm>
          <a:custGeom>
            <a:avLst/>
            <a:gdLst/>
            <a:ahLst/>
            <a:cxnLst/>
            <a:rect l="l" t="t" r="r" b="b"/>
            <a:pathLst>
              <a:path h="199390">
                <a:moveTo>
                  <a:pt x="0" y="0"/>
                </a:moveTo>
                <a:lnTo>
                  <a:pt x="0" y="199390"/>
                </a:lnTo>
              </a:path>
            </a:pathLst>
          </a:custGeom>
          <a:ln w="1555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9" name="object 189"/>
          <p:cNvSpPr/>
          <p:nvPr/>
        </p:nvSpPr>
        <p:spPr>
          <a:xfrm>
            <a:off x="5974130" y="6402815"/>
            <a:ext cx="47625" cy="15240"/>
          </a:xfrm>
          <a:custGeom>
            <a:avLst/>
            <a:gdLst/>
            <a:ahLst/>
            <a:cxnLst/>
            <a:rect l="l" t="t" r="r" b="b"/>
            <a:pathLst>
              <a:path w="47625" h="15239">
                <a:moveTo>
                  <a:pt x="0" y="15239"/>
                </a:moveTo>
                <a:lnTo>
                  <a:pt x="47231" y="15239"/>
                </a:lnTo>
                <a:lnTo>
                  <a:pt x="47231" y="0"/>
                </a:lnTo>
                <a:lnTo>
                  <a:pt x="0" y="0"/>
                </a:lnTo>
                <a:lnTo>
                  <a:pt x="0" y="1523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0" name="object 190"/>
          <p:cNvSpPr/>
          <p:nvPr/>
        </p:nvSpPr>
        <p:spPr>
          <a:xfrm>
            <a:off x="5974130" y="6354555"/>
            <a:ext cx="15875" cy="48260"/>
          </a:xfrm>
          <a:custGeom>
            <a:avLst/>
            <a:gdLst/>
            <a:ahLst/>
            <a:cxnLst/>
            <a:rect l="l" t="t" r="r" b="b"/>
            <a:pathLst>
              <a:path w="15875" h="48260">
                <a:moveTo>
                  <a:pt x="0" y="48260"/>
                </a:moveTo>
                <a:lnTo>
                  <a:pt x="15557" y="48260"/>
                </a:lnTo>
                <a:lnTo>
                  <a:pt x="15557" y="0"/>
                </a:lnTo>
                <a:lnTo>
                  <a:pt x="0" y="0"/>
                </a:lnTo>
                <a:lnTo>
                  <a:pt x="0" y="4826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1" name="object 191"/>
          <p:cNvSpPr/>
          <p:nvPr/>
        </p:nvSpPr>
        <p:spPr>
          <a:xfrm>
            <a:off x="5855189" y="6656810"/>
            <a:ext cx="0" cy="726440"/>
          </a:xfrm>
          <a:custGeom>
            <a:avLst/>
            <a:gdLst/>
            <a:ahLst/>
            <a:cxnLst/>
            <a:rect l="l" t="t" r="r" b="b"/>
            <a:pathLst>
              <a:path h="726440">
                <a:moveTo>
                  <a:pt x="0" y="0"/>
                </a:moveTo>
                <a:lnTo>
                  <a:pt x="0" y="726440"/>
                </a:lnTo>
              </a:path>
            </a:pathLst>
          </a:custGeom>
          <a:ln w="1555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2" name="object 192"/>
          <p:cNvSpPr/>
          <p:nvPr/>
        </p:nvSpPr>
        <p:spPr>
          <a:xfrm>
            <a:off x="5847410" y="6649190"/>
            <a:ext cx="413384" cy="0"/>
          </a:xfrm>
          <a:custGeom>
            <a:avLst/>
            <a:gdLst/>
            <a:ahLst/>
            <a:cxnLst/>
            <a:rect l="l" t="t" r="r" b="b"/>
            <a:pathLst>
              <a:path w="413385">
                <a:moveTo>
                  <a:pt x="0" y="0"/>
                </a:moveTo>
                <a:lnTo>
                  <a:pt x="412965" y="0"/>
                </a:lnTo>
              </a:path>
            </a:pathLst>
          </a:custGeom>
          <a:ln w="15240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3" name="object 193"/>
          <p:cNvSpPr/>
          <p:nvPr/>
        </p:nvSpPr>
        <p:spPr>
          <a:xfrm>
            <a:off x="6606806" y="7224500"/>
            <a:ext cx="0" cy="155575"/>
          </a:xfrm>
          <a:custGeom>
            <a:avLst/>
            <a:gdLst/>
            <a:ahLst/>
            <a:cxnLst/>
            <a:rect l="l" t="t" r="r" b="b"/>
            <a:pathLst>
              <a:path h="155575">
                <a:moveTo>
                  <a:pt x="0" y="0"/>
                </a:moveTo>
                <a:lnTo>
                  <a:pt x="0" y="155507"/>
                </a:lnTo>
              </a:path>
            </a:pathLst>
          </a:custGeom>
          <a:ln w="15570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4" name="object 194"/>
          <p:cNvSpPr/>
          <p:nvPr/>
        </p:nvSpPr>
        <p:spPr>
          <a:xfrm>
            <a:off x="6293777" y="7216880"/>
            <a:ext cx="321310" cy="0"/>
          </a:xfrm>
          <a:custGeom>
            <a:avLst/>
            <a:gdLst/>
            <a:ahLst/>
            <a:cxnLst/>
            <a:rect l="l" t="t" r="r" b="b"/>
            <a:pathLst>
              <a:path w="321309">
                <a:moveTo>
                  <a:pt x="0" y="0"/>
                </a:moveTo>
                <a:lnTo>
                  <a:pt x="320814" y="0"/>
                </a:lnTo>
              </a:path>
            </a:pathLst>
          </a:custGeom>
          <a:ln w="15240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5" name="object 195"/>
          <p:cNvSpPr/>
          <p:nvPr/>
        </p:nvSpPr>
        <p:spPr>
          <a:xfrm>
            <a:off x="6301555" y="6708880"/>
            <a:ext cx="0" cy="500380"/>
          </a:xfrm>
          <a:custGeom>
            <a:avLst/>
            <a:gdLst/>
            <a:ahLst/>
            <a:cxnLst/>
            <a:rect l="l" t="t" r="r" b="b"/>
            <a:pathLst>
              <a:path h="500379">
                <a:moveTo>
                  <a:pt x="0" y="0"/>
                </a:moveTo>
                <a:lnTo>
                  <a:pt x="0" y="500379"/>
                </a:lnTo>
              </a:path>
            </a:pathLst>
          </a:custGeom>
          <a:ln w="1555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6" name="object 196"/>
          <p:cNvSpPr/>
          <p:nvPr/>
        </p:nvSpPr>
        <p:spPr>
          <a:xfrm>
            <a:off x="6244818" y="6693640"/>
            <a:ext cx="64769" cy="15240"/>
          </a:xfrm>
          <a:custGeom>
            <a:avLst/>
            <a:gdLst/>
            <a:ahLst/>
            <a:cxnLst/>
            <a:rect l="l" t="t" r="r" b="b"/>
            <a:pathLst>
              <a:path w="64770" h="15240">
                <a:moveTo>
                  <a:pt x="0" y="15240"/>
                </a:moveTo>
                <a:lnTo>
                  <a:pt x="64516" y="15240"/>
                </a:lnTo>
                <a:lnTo>
                  <a:pt x="64516" y="0"/>
                </a:lnTo>
                <a:lnTo>
                  <a:pt x="0" y="0"/>
                </a:lnTo>
                <a:lnTo>
                  <a:pt x="0" y="1524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7" name="object 197"/>
          <p:cNvSpPr/>
          <p:nvPr/>
        </p:nvSpPr>
        <p:spPr>
          <a:xfrm>
            <a:off x="6244818" y="6656810"/>
            <a:ext cx="15875" cy="36830"/>
          </a:xfrm>
          <a:custGeom>
            <a:avLst/>
            <a:gdLst/>
            <a:ahLst/>
            <a:cxnLst/>
            <a:rect l="l" t="t" r="r" b="b"/>
            <a:pathLst>
              <a:path w="15875" h="36829">
                <a:moveTo>
                  <a:pt x="0" y="36830"/>
                </a:moveTo>
                <a:lnTo>
                  <a:pt x="15557" y="36830"/>
                </a:lnTo>
                <a:lnTo>
                  <a:pt x="15557" y="0"/>
                </a:lnTo>
                <a:lnTo>
                  <a:pt x="0" y="0"/>
                </a:lnTo>
                <a:lnTo>
                  <a:pt x="0" y="3683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8" name="object 198"/>
          <p:cNvSpPr/>
          <p:nvPr/>
        </p:nvSpPr>
        <p:spPr>
          <a:xfrm>
            <a:off x="6275647" y="7273093"/>
            <a:ext cx="0" cy="107314"/>
          </a:xfrm>
          <a:custGeom>
            <a:avLst/>
            <a:gdLst/>
            <a:ahLst/>
            <a:cxnLst/>
            <a:rect l="l" t="t" r="r" b="b"/>
            <a:pathLst>
              <a:path h="107315">
                <a:moveTo>
                  <a:pt x="0" y="0"/>
                </a:moveTo>
                <a:lnTo>
                  <a:pt x="0" y="106914"/>
                </a:lnTo>
              </a:path>
            </a:pathLst>
          </a:custGeom>
          <a:ln w="1555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9" name="object 199"/>
          <p:cNvSpPr/>
          <p:nvPr/>
        </p:nvSpPr>
        <p:spPr>
          <a:xfrm>
            <a:off x="6267868" y="7265472"/>
            <a:ext cx="309880" cy="0"/>
          </a:xfrm>
          <a:custGeom>
            <a:avLst/>
            <a:gdLst/>
            <a:ahLst/>
            <a:cxnLst/>
            <a:rect l="l" t="t" r="r" b="b"/>
            <a:pathLst>
              <a:path w="309879">
                <a:moveTo>
                  <a:pt x="0" y="0"/>
                </a:moveTo>
                <a:lnTo>
                  <a:pt x="309283" y="0"/>
                </a:lnTo>
              </a:path>
            </a:pathLst>
          </a:custGeom>
          <a:ln w="15239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0" name="object 200"/>
          <p:cNvSpPr/>
          <p:nvPr/>
        </p:nvSpPr>
        <p:spPr>
          <a:xfrm>
            <a:off x="6569373" y="7273410"/>
            <a:ext cx="0" cy="106680"/>
          </a:xfrm>
          <a:custGeom>
            <a:avLst/>
            <a:gdLst/>
            <a:ahLst/>
            <a:cxnLst/>
            <a:rect l="l" t="t" r="r" b="b"/>
            <a:pathLst>
              <a:path h="106679">
                <a:moveTo>
                  <a:pt x="0" y="0"/>
                </a:moveTo>
                <a:lnTo>
                  <a:pt x="0" y="106597"/>
                </a:lnTo>
              </a:path>
            </a:pathLst>
          </a:custGeom>
          <a:ln w="1555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1" name="object 201"/>
          <p:cNvSpPr/>
          <p:nvPr/>
        </p:nvSpPr>
        <p:spPr>
          <a:xfrm>
            <a:off x="6569373" y="6979161"/>
            <a:ext cx="0" cy="194310"/>
          </a:xfrm>
          <a:custGeom>
            <a:avLst/>
            <a:gdLst/>
            <a:ahLst/>
            <a:cxnLst/>
            <a:rect l="l" t="t" r="r" b="b"/>
            <a:pathLst>
              <a:path h="194309">
                <a:moveTo>
                  <a:pt x="0" y="0"/>
                </a:moveTo>
                <a:lnTo>
                  <a:pt x="0" y="194309"/>
                </a:lnTo>
              </a:path>
            </a:pathLst>
          </a:custGeom>
          <a:ln w="1555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2" name="object 202"/>
          <p:cNvSpPr/>
          <p:nvPr/>
        </p:nvSpPr>
        <p:spPr>
          <a:xfrm>
            <a:off x="6561594" y="6971541"/>
            <a:ext cx="347980" cy="0"/>
          </a:xfrm>
          <a:custGeom>
            <a:avLst/>
            <a:gdLst/>
            <a:ahLst/>
            <a:cxnLst/>
            <a:rect l="l" t="t" r="r" b="b"/>
            <a:pathLst>
              <a:path w="347979">
                <a:moveTo>
                  <a:pt x="0" y="0"/>
                </a:moveTo>
                <a:lnTo>
                  <a:pt x="347586" y="0"/>
                </a:lnTo>
              </a:path>
            </a:pathLst>
          </a:custGeom>
          <a:ln w="15239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3" name="object 203"/>
          <p:cNvSpPr/>
          <p:nvPr/>
        </p:nvSpPr>
        <p:spPr>
          <a:xfrm>
            <a:off x="6618344" y="6354819"/>
            <a:ext cx="0" cy="575310"/>
          </a:xfrm>
          <a:custGeom>
            <a:avLst/>
            <a:gdLst/>
            <a:ahLst/>
            <a:cxnLst/>
            <a:rect l="l" t="t" r="r" b="b"/>
            <a:pathLst>
              <a:path h="575309">
                <a:moveTo>
                  <a:pt x="0" y="0"/>
                </a:moveTo>
                <a:lnTo>
                  <a:pt x="0" y="575310"/>
                </a:lnTo>
              </a:path>
            </a:pathLst>
          </a:custGeom>
          <a:ln w="1555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4" name="object 204"/>
          <p:cNvSpPr/>
          <p:nvPr/>
        </p:nvSpPr>
        <p:spPr>
          <a:xfrm>
            <a:off x="6610566" y="6347199"/>
            <a:ext cx="310515" cy="0"/>
          </a:xfrm>
          <a:custGeom>
            <a:avLst/>
            <a:gdLst/>
            <a:ahLst/>
            <a:cxnLst/>
            <a:rect l="l" t="t" r="r" b="b"/>
            <a:pathLst>
              <a:path w="310515">
                <a:moveTo>
                  <a:pt x="0" y="0"/>
                </a:moveTo>
                <a:lnTo>
                  <a:pt x="310146" y="0"/>
                </a:lnTo>
              </a:path>
            </a:pathLst>
          </a:custGeom>
          <a:ln w="15239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5" name="object 205"/>
          <p:cNvSpPr/>
          <p:nvPr/>
        </p:nvSpPr>
        <p:spPr>
          <a:xfrm>
            <a:off x="6439795" y="6746751"/>
            <a:ext cx="0" cy="426720"/>
          </a:xfrm>
          <a:custGeom>
            <a:avLst/>
            <a:gdLst/>
            <a:ahLst/>
            <a:cxnLst/>
            <a:rect l="l" t="t" r="r" b="b"/>
            <a:pathLst>
              <a:path h="426720">
                <a:moveTo>
                  <a:pt x="0" y="0"/>
                </a:moveTo>
                <a:lnTo>
                  <a:pt x="0" y="426720"/>
                </a:lnTo>
              </a:path>
            </a:pathLst>
          </a:custGeom>
          <a:ln w="1555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6" name="object 206"/>
          <p:cNvSpPr/>
          <p:nvPr/>
        </p:nvSpPr>
        <p:spPr>
          <a:xfrm>
            <a:off x="6432016" y="6738496"/>
            <a:ext cx="154940" cy="0"/>
          </a:xfrm>
          <a:custGeom>
            <a:avLst/>
            <a:gdLst/>
            <a:ahLst/>
            <a:cxnLst/>
            <a:rect l="l" t="t" r="r" b="b"/>
            <a:pathLst>
              <a:path w="154940">
                <a:moveTo>
                  <a:pt x="0" y="0"/>
                </a:moveTo>
                <a:lnTo>
                  <a:pt x="154647" y="0"/>
                </a:lnTo>
              </a:path>
            </a:pathLst>
          </a:custGeom>
          <a:ln w="16509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7" name="object 207"/>
          <p:cNvSpPr/>
          <p:nvPr/>
        </p:nvSpPr>
        <p:spPr>
          <a:xfrm>
            <a:off x="6341878" y="7024882"/>
            <a:ext cx="0" cy="148590"/>
          </a:xfrm>
          <a:custGeom>
            <a:avLst/>
            <a:gdLst/>
            <a:ahLst/>
            <a:cxnLst/>
            <a:rect l="l" t="t" r="r" b="b"/>
            <a:pathLst>
              <a:path h="148590">
                <a:moveTo>
                  <a:pt x="0" y="0"/>
                </a:moveTo>
                <a:lnTo>
                  <a:pt x="0" y="148590"/>
                </a:lnTo>
              </a:path>
            </a:pathLst>
          </a:custGeom>
          <a:ln w="1555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8" name="object 208"/>
          <p:cNvSpPr/>
          <p:nvPr/>
        </p:nvSpPr>
        <p:spPr>
          <a:xfrm>
            <a:off x="6334099" y="7008371"/>
            <a:ext cx="41910" cy="16510"/>
          </a:xfrm>
          <a:custGeom>
            <a:avLst/>
            <a:gdLst/>
            <a:ahLst/>
            <a:cxnLst/>
            <a:rect l="l" t="t" r="r" b="b"/>
            <a:pathLst>
              <a:path w="41910" h="16509">
                <a:moveTo>
                  <a:pt x="0" y="16509"/>
                </a:moveTo>
                <a:lnTo>
                  <a:pt x="41478" y="16509"/>
                </a:lnTo>
                <a:lnTo>
                  <a:pt x="41478" y="0"/>
                </a:lnTo>
                <a:lnTo>
                  <a:pt x="0" y="0"/>
                </a:lnTo>
                <a:lnTo>
                  <a:pt x="0" y="1650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9" name="object 209"/>
          <p:cNvSpPr/>
          <p:nvPr/>
        </p:nvSpPr>
        <p:spPr>
          <a:xfrm>
            <a:off x="6367798" y="6807711"/>
            <a:ext cx="0" cy="200660"/>
          </a:xfrm>
          <a:custGeom>
            <a:avLst/>
            <a:gdLst/>
            <a:ahLst/>
            <a:cxnLst/>
            <a:rect l="l" t="t" r="r" b="b"/>
            <a:pathLst>
              <a:path h="200659">
                <a:moveTo>
                  <a:pt x="0" y="0"/>
                </a:moveTo>
                <a:lnTo>
                  <a:pt x="0" y="200659"/>
                </a:lnTo>
              </a:path>
            </a:pathLst>
          </a:custGeom>
          <a:ln w="1555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0" name="object 210"/>
          <p:cNvSpPr/>
          <p:nvPr/>
        </p:nvSpPr>
        <p:spPr>
          <a:xfrm>
            <a:off x="6360020" y="6792471"/>
            <a:ext cx="51435" cy="15240"/>
          </a:xfrm>
          <a:custGeom>
            <a:avLst/>
            <a:gdLst/>
            <a:ahLst/>
            <a:cxnLst/>
            <a:rect l="l" t="t" r="r" b="b"/>
            <a:pathLst>
              <a:path w="51435" h="15240">
                <a:moveTo>
                  <a:pt x="0" y="15239"/>
                </a:moveTo>
                <a:lnTo>
                  <a:pt x="50965" y="15239"/>
                </a:lnTo>
                <a:lnTo>
                  <a:pt x="50965" y="0"/>
                </a:lnTo>
                <a:lnTo>
                  <a:pt x="0" y="0"/>
                </a:lnTo>
                <a:lnTo>
                  <a:pt x="0" y="1523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1" name="object 211"/>
          <p:cNvSpPr/>
          <p:nvPr/>
        </p:nvSpPr>
        <p:spPr>
          <a:xfrm>
            <a:off x="6474352" y="6543207"/>
            <a:ext cx="0" cy="175260"/>
          </a:xfrm>
          <a:custGeom>
            <a:avLst/>
            <a:gdLst/>
            <a:ahLst/>
            <a:cxnLst/>
            <a:rect l="l" t="t" r="r" b="b"/>
            <a:pathLst>
              <a:path h="175259">
                <a:moveTo>
                  <a:pt x="0" y="0"/>
                </a:moveTo>
                <a:lnTo>
                  <a:pt x="0" y="175260"/>
                </a:lnTo>
              </a:path>
            </a:pathLst>
          </a:custGeom>
          <a:ln w="1555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2" name="object 212"/>
          <p:cNvSpPr/>
          <p:nvPr/>
        </p:nvSpPr>
        <p:spPr>
          <a:xfrm>
            <a:off x="6466573" y="6535587"/>
            <a:ext cx="120650" cy="0"/>
          </a:xfrm>
          <a:custGeom>
            <a:avLst/>
            <a:gdLst/>
            <a:ahLst/>
            <a:cxnLst/>
            <a:rect l="l" t="t" r="r" b="b"/>
            <a:pathLst>
              <a:path w="120650">
                <a:moveTo>
                  <a:pt x="0" y="0"/>
                </a:moveTo>
                <a:lnTo>
                  <a:pt x="120091" y="0"/>
                </a:lnTo>
              </a:path>
            </a:pathLst>
          </a:custGeom>
          <a:ln w="15240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3" name="object 213"/>
          <p:cNvSpPr/>
          <p:nvPr/>
        </p:nvSpPr>
        <p:spPr>
          <a:xfrm>
            <a:off x="6944600" y="7258229"/>
            <a:ext cx="588645" cy="125730"/>
          </a:xfrm>
          <a:custGeom>
            <a:avLst/>
            <a:gdLst/>
            <a:ahLst/>
            <a:cxnLst/>
            <a:rect l="l" t="t" r="r" b="b"/>
            <a:pathLst>
              <a:path w="588645" h="125729">
                <a:moveTo>
                  <a:pt x="408787" y="0"/>
                </a:moveTo>
                <a:lnTo>
                  <a:pt x="350126" y="58648"/>
                </a:lnTo>
                <a:lnTo>
                  <a:pt x="0" y="58648"/>
                </a:lnTo>
                <a:lnTo>
                  <a:pt x="0" y="125450"/>
                </a:lnTo>
                <a:lnTo>
                  <a:pt x="15557" y="125450"/>
                </a:lnTo>
                <a:lnTo>
                  <a:pt x="15557" y="74206"/>
                </a:lnTo>
                <a:lnTo>
                  <a:pt x="356577" y="74206"/>
                </a:lnTo>
                <a:lnTo>
                  <a:pt x="408787" y="21983"/>
                </a:lnTo>
                <a:lnTo>
                  <a:pt x="430776" y="21983"/>
                </a:lnTo>
                <a:lnTo>
                  <a:pt x="408787" y="0"/>
                </a:lnTo>
                <a:close/>
              </a:path>
              <a:path w="588645" h="125729">
                <a:moveTo>
                  <a:pt x="430776" y="21983"/>
                </a:moveTo>
                <a:lnTo>
                  <a:pt x="408787" y="21983"/>
                </a:lnTo>
                <a:lnTo>
                  <a:pt x="458850" y="72047"/>
                </a:lnTo>
                <a:lnTo>
                  <a:pt x="573074" y="72047"/>
                </a:lnTo>
                <a:lnTo>
                  <a:pt x="573074" y="125450"/>
                </a:lnTo>
                <a:lnTo>
                  <a:pt x="588632" y="125450"/>
                </a:lnTo>
                <a:lnTo>
                  <a:pt x="588632" y="56489"/>
                </a:lnTo>
                <a:lnTo>
                  <a:pt x="465289" y="56489"/>
                </a:lnTo>
                <a:lnTo>
                  <a:pt x="430776" y="21983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4" name="object 214"/>
          <p:cNvSpPr/>
          <p:nvPr/>
        </p:nvSpPr>
        <p:spPr>
          <a:xfrm>
            <a:off x="8470017" y="6248209"/>
            <a:ext cx="0" cy="1136015"/>
          </a:xfrm>
          <a:custGeom>
            <a:avLst/>
            <a:gdLst/>
            <a:ahLst/>
            <a:cxnLst/>
            <a:rect l="l" t="t" r="r" b="b"/>
            <a:pathLst>
              <a:path h="1136015">
                <a:moveTo>
                  <a:pt x="0" y="0"/>
                </a:moveTo>
                <a:lnTo>
                  <a:pt x="0" y="1135481"/>
                </a:lnTo>
              </a:path>
            </a:pathLst>
          </a:custGeom>
          <a:ln w="1555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5" name="object 215"/>
          <p:cNvSpPr/>
          <p:nvPr/>
        </p:nvSpPr>
        <p:spPr>
          <a:xfrm>
            <a:off x="6952380" y="6247904"/>
            <a:ext cx="0" cy="1043940"/>
          </a:xfrm>
          <a:custGeom>
            <a:avLst/>
            <a:gdLst/>
            <a:ahLst/>
            <a:cxnLst/>
            <a:rect l="l" t="t" r="r" b="b"/>
            <a:pathLst>
              <a:path h="1043940">
                <a:moveTo>
                  <a:pt x="0" y="0"/>
                </a:moveTo>
                <a:lnTo>
                  <a:pt x="0" y="1043940"/>
                </a:lnTo>
              </a:path>
            </a:pathLst>
          </a:custGeom>
          <a:ln w="1555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6" name="object 216"/>
          <p:cNvSpPr/>
          <p:nvPr/>
        </p:nvSpPr>
        <p:spPr>
          <a:xfrm>
            <a:off x="6944600" y="6240284"/>
            <a:ext cx="119380" cy="0"/>
          </a:xfrm>
          <a:custGeom>
            <a:avLst/>
            <a:gdLst/>
            <a:ahLst/>
            <a:cxnLst/>
            <a:rect l="l" t="t" r="r" b="b"/>
            <a:pathLst>
              <a:path w="119379">
                <a:moveTo>
                  <a:pt x="0" y="0"/>
                </a:moveTo>
                <a:lnTo>
                  <a:pt x="119227" y="0"/>
                </a:lnTo>
              </a:path>
            </a:pathLst>
          </a:custGeom>
          <a:ln w="15240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7" name="object 217"/>
          <p:cNvSpPr/>
          <p:nvPr/>
        </p:nvSpPr>
        <p:spPr>
          <a:xfrm>
            <a:off x="7048271" y="6294894"/>
            <a:ext cx="447675" cy="0"/>
          </a:xfrm>
          <a:custGeom>
            <a:avLst/>
            <a:gdLst/>
            <a:ahLst/>
            <a:cxnLst/>
            <a:rect l="l" t="t" r="r" b="b"/>
            <a:pathLst>
              <a:path w="447675">
                <a:moveTo>
                  <a:pt x="0" y="0"/>
                </a:moveTo>
                <a:lnTo>
                  <a:pt x="447522" y="0"/>
                </a:lnTo>
              </a:path>
            </a:pathLst>
          </a:custGeom>
          <a:ln w="15240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8" name="object 218"/>
          <p:cNvSpPr/>
          <p:nvPr/>
        </p:nvSpPr>
        <p:spPr>
          <a:xfrm>
            <a:off x="7048271" y="6247904"/>
            <a:ext cx="15875" cy="39370"/>
          </a:xfrm>
          <a:custGeom>
            <a:avLst/>
            <a:gdLst/>
            <a:ahLst/>
            <a:cxnLst/>
            <a:rect l="l" t="t" r="r" b="b"/>
            <a:pathLst>
              <a:path w="15875" h="39370">
                <a:moveTo>
                  <a:pt x="0" y="39369"/>
                </a:moveTo>
                <a:lnTo>
                  <a:pt x="15557" y="39369"/>
                </a:lnTo>
                <a:lnTo>
                  <a:pt x="15557" y="0"/>
                </a:lnTo>
                <a:lnTo>
                  <a:pt x="0" y="0"/>
                </a:lnTo>
                <a:lnTo>
                  <a:pt x="0" y="3936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9" name="object 219"/>
          <p:cNvSpPr/>
          <p:nvPr/>
        </p:nvSpPr>
        <p:spPr>
          <a:xfrm>
            <a:off x="7635747" y="6289814"/>
            <a:ext cx="721360" cy="0"/>
          </a:xfrm>
          <a:custGeom>
            <a:avLst/>
            <a:gdLst/>
            <a:ahLst/>
            <a:cxnLst/>
            <a:rect l="l" t="t" r="r" b="b"/>
            <a:pathLst>
              <a:path w="721359">
                <a:moveTo>
                  <a:pt x="0" y="0"/>
                </a:moveTo>
                <a:lnTo>
                  <a:pt x="721105" y="0"/>
                </a:lnTo>
              </a:path>
            </a:pathLst>
          </a:custGeom>
          <a:ln w="15239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0" name="object 220"/>
          <p:cNvSpPr/>
          <p:nvPr/>
        </p:nvSpPr>
        <p:spPr>
          <a:xfrm>
            <a:off x="7635747" y="6265684"/>
            <a:ext cx="15875" cy="16510"/>
          </a:xfrm>
          <a:custGeom>
            <a:avLst/>
            <a:gdLst/>
            <a:ahLst/>
            <a:cxnLst/>
            <a:rect l="l" t="t" r="r" b="b"/>
            <a:pathLst>
              <a:path w="15875" h="16510">
                <a:moveTo>
                  <a:pt x="0" y="16510"/>
                </a:moveTo>
                <a:lnTo>
                  <a:pt x="15557" y="16510"/>
                </a:lnTo>
                <a:lnTo>
                  <a:pt x="15557" y="0"/>
                </a:lnTo>
                <a:lnTo>
                  <a:pt x="0" y="0"/>
                </a:lnTo>
                <a:lnTo>
                  <a:pt x="0" y="1651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1" name="object 221"/>
          <p:cNvSpPr/>
          <p:nvPr/>
        </p:nvSpPr>
        <p:spPr>
          <a:xfrm>
            <a:off x="7480236" y="6265684"/>
            <a:ext cx="15875" cy="21590"/>
          </a:xfrm>
          <a:custGeom>
            <a:avLst/>
            <a:gdLst/>
            <a:ahLst/>
            <a:cxnLst/>
            <a:rect l="l" t="t" r="r" b="b"/>
            <a:pathLst>
              <a:path w="15875" h="21589">
                <a:moveTo>
                  <a:pt x="0" y="21590"/>
                </a:moveTo>
                <a:lnTo>
                  <a:pt x="15557" y="21590"/>
                </a:lnTo>
                <a:lnTo>
                  <a:pt x="15557" y="0"/>
                </a:lnTo>
                <a:lnTo>
                  <a:pt x="0" y="0"/>
                </a:lnTo>
                <a:lnTo>
                  <a:pt x="0" y="2159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2" name="object 222"/>
          <p:cNvSpPr/>
          <p:nvPr/>
        </p:nvSpPr>
        <p:spPr>
          <a:xfrm>
            <a:off x="7480236" y="6258064"/>
            <a:ext cx="171450" cy="0"/>
          </a:xfrm>
          <a:custGeom>
            <a:avLst/>
            <a:gdLst/>
            <a:ahLst/>
            <a:cxnLst/>
            <a:rect l="l" t="t" r="r" b="b"/>
            <a:pathLst>
              <a:path w="171450">
                <a:moveTo>
                  <a:pt x="0" y="0"/>
                </a:moveTo>
                <a:lnTo>
                  <a:pt x="171069" y="0"/>
                </a:lnTo>
              </a:path>
            </a:pathLst>
          </a:custGeom>
          <a:ln w="15239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3" name="object 223"/>
          <p:cNvSpPr/>
          <p:nvPr/>
        </p:nvSpPr>
        <p:spPr>
          <a:xfrm>
            <a:off x="8341283" y="6247904"/>
            <a:ext cx="15875" cy="34290"/>
          </a:xfrm>
          <a:custGeom>
            <a:avLst/>
            <a:gdLst/>
            <a:ahLst/>
            <a:cxnLst/>
            <a:rect l="l" t="t" r="r" b="b"/>
            <a:pathLst>
              <a:path w="15875" h="34289">
                <a:moveTo>
                  <a:pt x="0" y="34289"/>
                </a:moveTo>
                <a:lnTo>
                  <a:pt x="15570" y="34289"/>
                </a:lnTo>
                <a:lnTo>
                  <a:pt x="15570" y="0"/>
                </a:lnTo>
                <a:lnTo>
                  <a:pt x="0" y="0"/>
                </a:lnTo>
                <a:lnTo>
                  <a:pt x="0" y="3428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4" name="object 224"/>
          <p:cNvSpPr/>
          <p:nvPr/>
        </p:nvSpPr>
        <p:spPr>
          <a:xfrm>
            <a:off x="8341283" y="6240284"/>
            <a:ext cx="136525" cy="0"/>
          </a:xfrm>
          <a:custGeom>
            <a:avLst/>
            <a:gdLst/>
            <a:ahLst/>
            <a:cxnLst/>
            <a:rect l="l" t="t" r="r" b="b"/>
            <a:pathLst>
              <a:path w="136525">
                <a:moveTo>
                  <a:pt x="0" y="0"/>
                </a:moveTo>
                <a:lnTo>
                  <a:pt x="136512" y="0"/>
                </a:lnTo>
              </a:path>
            </a:pathLst>
          </a:custGeom>
          <a:ln w="15240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5" name="object 225"/>
          <p:cNvSpPr/>
          <p:nvPr/>
        </p:nvSpPr>
        <p:spPr>
          <a:xfrm>
            <a:off x="8755106" y="6331711"/>
            <a:ext cx="0" cy="545465"/>
          </a:xfrm>
          <a:custGeom>
            <a:avLst/>
            <a:gdLst/>
            <a:ahLst/>
            <a:cxnLst/>
            <a:rect l="l" t="t" r="r" b="b"/>
            <a:pathLst>
              <a:path h="545465">
                <a:moveTo>
                  <a:pt x="0" y="0"/>
                </a:moveTo>
                <a:lnTo>
                  <a:pt x="0" y="545147"/>
                </a:lnTo>
              </a:path>
            </a:pathLst>
          </a:custGeom>
          <a:ln w="1555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6" name="object 226"/>
          <p:cNvSpPr/>
          <p:nvPr/>
        </p:nvSpPr>
        <p:spPr>
          <a:xfrm>
            <a:off x="8510333" y="6347269"/>
            <a:ext cx="100330" cy="0"/>
          </a:xfrm>
          <a:custGeom>
            <a:avLst/>
            <a:gdLst/>
            <a:ahLst/>
            <a:cxnLst/>
            <a:rect l="l" t="t" r="r" b="b"/>
            <a:pathLst>
              <a:path w="100329">
                <a:moveTo>
                  <a:pt x="0" y="0"/>
                </a:moveTo>
                <a:lnTo>
                  <a:pt x="99923" y="0"/>
                </a:lnTo>
              </a:path>
            </a:pathLst>
          </a:custGeom>
          <a:ln w="15240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7" name="object 227"/>
          <p:cNvSpPr/>
          <p:nvPr/>
        </p:nvSpPr>
        <p:spPr>
          <a:xfrm>
            <a:off x="8594699" y="6332029"/>
            <a:ext cx="15875" cy="7620"/>
          </a:xfrm>
          <a:custGeom>
            <a:avLst/>
            <a:gdLst/>
            <a:ahLst/>
            <a:cxnLst/>
            <a:rect l="l" t="t" r="r" b="b"/>
            <a:pathLst>
              <a:path w="15875" h="7620">
                <a:moveTo>
                  <a:pt x="0" y="7620"/>
                </a:moveTo>
                <a:lnTo>
                  <a:pt x="15557" y="7620"/>
                </a:lnTo>
                <a:lnTo>
                  <a:pt x="15557" y="0"/>
                </a:lnTo>
                <a:lnTo>
                  <a:pt x="0" y="0"/>
                </a:lnTo>
                <a:lnTo>
                  <a:pt x="0" y="762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8" name="object 228"/>
          <p:cNvSpPr/>
          <p:nvPr/>
        </p:nvSpPr>
        <p:spPr>
          <a:xfrm>
            <a:off x="8594699" y="6324409"/>
            <a:ext cx="168275" cy="0"/>
          </a:xfrm>
          <a:custGeom>
            <a:avLst/>
            <a:gdLst/>
            <a:ahLst/>
            <a:cxnLst/>
            <a:rect l="l" t="t" r="r" b="b"/>
            <a:pathLst>
              <a:path w="168275">
                <a:moveTo>
                  <a:pt x="0" y="0"/>
                </a:moveTo>
                <a:lnTo>
                  <a:pt x="168186" y="0"/>
                </a:lnTo>
              </a:path>
            </a:pathLst>
          </a:custGeom>
          <a:ln w="15239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9" name="object 229"/>
          <p:cNvSpPr/>
          <p:nvPr/>
        </p:nvSpPr>
        <p:spPr>
          <a:xfrm>
            <a:off x="8982608" y="6921758"/>
            <a:ext cx="0" cy="462280"/>
          </a:xfrm>
          <a:custGeom>
            <a:avLst/>
            <a:gdLst/>
            <a:ahLst/>
            <a:cxnLst/>
            <a:rect l="l" t="t" r="r" b="b"/>
            <a:pathLst>
              <a:path h="462279">
                <a:moveTo>
                  <a:pt x="0" y="0"/>
                </a:moveTo>
                <a:lnTo>
                  <a:pt x="0" y="462280"/>
                </a:lnTo>
              </a:path>
            </a:pathLst>
          </a:custGeom>
          <a:ln w="15570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0" name="object 230"/>
          <p:cNvSpPr/>
          <p:nvPr/>
        </p:nvSpPr>
        <p:spPr>
          <a:xfrm>
            <a:off x="8510333" y="6914137"/>
            <a:ext cx="480059" cy="0"/>
          </a:xfrm>
          <a:custGeom>
            <a:avLst/>
            <a:gdLst/>
            <a:ahLst/>
            <a:cxnLst/>
            <a:rect l="l" t="t" r="r" b="b"/>
            <a:pathLst>
              <a:path w="480059">
                <a:moveTo>
                  <a:pt x="0" y="0"/>
                </a:moveTo>
                <a:lnTo>
                  <a:pt x="480059" y="0"/>
                </a:lnTo>
              </a:path>
            </a:pathLst>
          </a:custGeom>
          <a:ln w="15240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1" name="object 231"/>
          <p:cNvSpPr/>
          <p:nvPr/>
        </p:nvSpPr>
        <p:spPr>
          <a:xfrm>
            <a:off x="9141002" y="7057111"/>
            <a:ext cx="0" cy="323215"/>
          </a:xfrm>
          <a:custGeom>
            <a:avLst/>
            <a:gdLst/>
            <a:ahLst/>
            <a:cxnLst/>
            <a:rect l="l" t="t" r="r" b="b"/>
            <a:pathLst>
              <a:path h="323215">
                <a:moveTo>
                  <a:pt x="0" y="0"/>
                </a:moveTo>
                <a:lnTo>
                  <a:pt x="0" y="322896"/>
                </a:lnTo>
              </a:path>
            </a:pathLst>
          </a:custGeom>
          <a:ln w="1554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2" name="object 232"/>
          <p:cNvSpPr/>
          <p:nvPr/>
        </p:nvSpPr>
        <p:spPr>
          <a:xfrm>
            <a:off x="9014294" y="7049492"/>
            <a:ext cx="134620" cy="0"/>
          </a:xfrm>
          <a:custGeom>
            <a:avLst/>
            <a:gdLst/>
            <a:ahLst/>
            <a:cxnLst/>
            <a:rect l="l" t="t" r="r" b="b"/>
            <a:pathLst>
              <a:path w="134620">
                <a:moveTo>
                  <a:pt x="0" y="0"/>
                </a:moveTo>
                <a:lnTo>
                  <a:pt x="134480" y="0"/>
                </a:lnTo>
              </a:path>
            </a:pathLst>
          </a:custGeom>
          <a:ln w="15240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3" name="object 233"/>
          <p:cNvSpPr/>
          <p:nvPr/>
        </p:nvSpPr>
        <p:spPr>
          <a:xfrm>
            <a:off x="9077635" y="6608005"/>
            <a:ext cx="0" cy="401320"/>
          </a:xfrm>
          <a:custGeom>
            <a:avLst/>
            <a:gdLst/>
            <a:ahLst/>
            <a:cxnLst/>
            <a:rect l="l" t="t" r="r" b="b"/>
            <a:pathLst>
              <a:path h="401320">
                <a:moveTo>
                  <a:pt x="0" y="0"/>
                </a:moveTo>
                <a:lnTo>
                  <a:pt x="0" y="401320"/>
                </a:lnTo>
              </a:path>
            </a:pathLst>
          </a:custGeom>
          <a:ln w="1555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4" name="object 234"/>
          <p:cNvSpPr/>
          <p:nvPr/>
        </p:nvSpPr>
        <p:spPr>
          <a:xfrm>
            <a:off x="8789669" y="6600385"/>
            <a:ext cx="295910" cy="0"/>
          </a:xfrm>
          <a:custGeom>
            <a:avLst/>
            <a:gdLst/>
            <a:ahLst/>
            <a:cxnLst/>
            <a:rect l="l" t="t" r="r" b="b"/>
            <a:pathLst>
              <a:path w="295909">
                <a:moveTo>
                  <a:pt x="0" y="0"/>
                </a:moveTo>
                <a:lnTo>
                  <a:pt x="295744" y="0"/>
                </a:lnTo>
              </a:path>
            </a:pathLst>
          </a:custGeom>
          <a:ln w="15240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5" name="object 235"/>
          <p:cNvSpPr/>
          <p:nvPr/>
        </p:nvSpPr>
        <p:spPr>
          <a:xfrm>
            <a:off x="8585917" y="7111893"/>
            <a:ext cx="0" cy="268605"/>
          </a:xfrm>
          <a:custGeom>
            <a:avLst/>
            <a:gdLst/>
            <a:ahLst/>
            <a:cxnLst/>
            <a:rect l="l" t="t" r="r" b="b"/>
            <a:pathLst>
              <a:path h="268604">
                <a:moveTo>
                  <a:pt x="0" y="0"/>
                </a:moveTo>
                <a:lnTo>
                  <a:pt x="0" y="268114"/>
                </a:lnTo>
              </a:path>
            </a:pathLst>
          </a:custGeom>
          <a:ln w="1555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6" name="object 236"/>
          <p:cNvSpPr/>
          <p:nvPr/>
        </p:nvSpPr>
        <p:spPr>
          <a:xfrm>
            <a:off x="8578138" y="7104273"/>
            <a:ext cx="135890" cy="0"/>
          </a:xfrm>
          <a:custGeom>
            <a:avLst/>
            <a:gdLst/>
            <a:ahLst/>
            <a:cxnLst/>
            <a:rect l="l" t="t" r="r" b="b"/>
            <a:pathLst>
              <a:path w="135890">
                <a:moveTo>
                  <a:pt x="0" y="0"/>
                </a:moveTo>
                <a:lnTo>
                  <a:pt x="135801" y="0"/>
                </a:lnTo>
              </a:path>
            </a:pathLst>
          </a:custGeom>
          <a:ln w="15240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7" name="object 237"/>
          <p:cNvSpPr/>
          <p:nvPr/>
        </p:nvSpPr>
        <p:spPr>
          <a:xfrm>
            <a:off x="8698382" y="7080143"/>
            <a:ext cx="15875" cy="16510"/>
          </a:xfrm>
          <a:custGeom>
            <a:avLst/>
            <a:gdLst/>
            <a:ahLst/>
            <a:cxnLst/>
            <a:rect l="l" t="t" r="r" b="b"/>
            <a:pathLst>
              <a:path w="15875" h="16509">
                <a:moveTo>
                  <a:pt x="0" y="16510"/>
                </a:moveTo>
                <a:lnTo>
                  <a:pt x="15557" y="16510"/>
                </a:lnTo>
                <a:lnTo>
                  <a:pt x="15557" y="0"/>
                </a:lnTo>
                <a:lnTo>
                  <a:pt x="0" y="0"/>
                </a:lnTo>
                <a:lnTo>
                  <a:pt x="0" y="1651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8" name="object 238"/>
          <p:cNvSpPr/>
          <p:nvPr/>
        </p:nvSpPr>
        <p:spPr>
          <a:xfrm>
            <a:off x="8698382" y="7072523"/>
            <a:ext cx="173990" cy="0"/>
          </a:xfrm>
          <a:custGeom>
            <a:avLst/>
            <a:gdLst/>
            <a:ahLst/>
            <a:cxnLst/>
            <a:rect l="l" t="t" r="r" b="b"/>
            <a:pathLst>
              <a:path w="173990">
                <a:moveTo>
                  <a:pt x="0" y="0"/>
                </a:moveTo>
                <a:lnTo>
                  <a:pt x="173939" y="0"/>
                </a:lnTo>
              </a:path>
            </a:pathLst>
          </a:custGeom>
          <a:ln w="15240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9" name="object 239"/>
          <p:cNvSpPr/>
          <p:nvPr/>
        </p:nvSpPr>
        <p:spPr>
          <a:xfrm>
            <a:off x="8864542" y="7080460"/>
            <a:ext cx="0" cy="299720"/>
          </a:xfrm>
          <a:custGeom>
            <a:avLst/>
            <a:gdLst/>
            <a:ahLst/>
            <a:cxnLst/>
            <a:rect l="l" t="t" r="r" b="b"/>
            <a:pathLst>
              <a:path h="299720">
                <a:moveTo>
                  <a:pt x="0" y="0"/>
                </a:moveTo>
                <a:lnTo>
                  <a:pt x="0" y="299547"/>
                </a:lnTo>
              </a:path>
            </a:pathLst>
          </a:custGeom>
          <a:ln w="1555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0" name="object 240"/>
          <p:cNvSpPr/>
          <p:nvPr/>
        </p:nvSpPr>
        <p:spPr>
          <a:xfrm>
            <a:off x="4582350" y="5992088"/>
            <a:ext cx="195821" cy="189166"/>
          </a:xfrm>
          <a:prstGeom prst="rect">
            <a:avLst/>
          </a:prstGeom>
          <a:blipFill>
            <a:blip r:embed="rId2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1" name="object 241"/>
          <p:cNvSpPr/>
          <p:nvPr/>
        </p:nvSpPr>
        <p:spPr>
          <a:xfrm>
            <a:off x="4354855" y="6885415"/>
            <a:ext cx="0" cy="236220"/>
          </a:xfrm>
          <a:custGeom>
            <a:avLst/>
            <a:gdLst/>
            <a:ahLst/>
            <a:cxnLst/>
            <a:rect l="l" t="t" r="r" b="b"/>
            <a:pathLst>
              <a:path h="236220">
                <a:moveTo>
                  <a:pt x="0" y="0"/>
                </a:moveTo>
                <a:lnTo>
                  <a:pt x="0" y="236220"/>
                </a:lnTo>
              </a:path>
            </a:pathLst>
          </a:custGeom>
          <a:ln w="1554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2" name="object 242"/>
          <p:cNvSpPr/>
          <p:nvPr/>
        </p:nvSpPr>
        <p:spPr>
          <a:xfrm>
            <a:off x="4089920" y="6877795"/>
            <a:ext cx="273050" cy="0"/>
          </a:xfrm>
          <a:custGeom>
            <a:avLst/>
            <a:gdLst/>
            <a:ahLst/>
            <a:cxnLst/>
            <a:rect l="l" t="t" r="r" b="b"/>
            <a:pathLst>
              <a:path w="273050">
                <a:moveTo>
                  <a:pt x="0" y="0"/>
                </a:moveTo>
                <a:lnTo>
                  <a:pt x="272707" y="0"/>
                </a:lnTo>
              </a:path>
            </a:pathLst>
          </a:custGeom>
          <a:ln w="15240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3" name="object 243"/>
          <p:cNvSpPr/>
          <p:nvPr/>
        </p:nvSpPr>
        <p:spPr>
          <a:xfrm>
            <a:off x="2033771" y="6724230"/>
            <a:ext cx="0" cy="92710"/>
          </a:xfrm>
          <a:custGeom>
            <a:avLst/>
            <a:gdLst/>
            <a:ahLst/>
            <a:cxnLst/>
            <a:rect l="l" t="t" r="r" b="b"/>
            <a:pathLst>
              <a:path h="92709">
                <a:moveTo>
                  <a:pt x="0" y="0"/>
                </a:moveTo>
                <a:lnTo>
                  <a:pt x="0" y="92151"/>
                </a:lnTo>
              </a:path>
            </a:pathLst>
          </a:custGeom>
          <a:ln w="1728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4" name="object 244"/>
          <p:cNvSpPr/>
          <p:nvPr/>
        </p:nvSpPr>
        <p:spPr>
          <a:xfrm>
            <a:off x="2079847" y="6724230"/>
            <a:ext cx="0" cy="92710"/>
          </a:xfrm>
          <a:custGeom>
            <a:avLst/>
            <a:gdLst/>
            <a:ahLst/>
            <a:cxnLst/>
            <a:rect l="l" t="t" r="r" b="b"/>
            <a:pathLst>
              <a:path h="92709">
                <a:moveTo>
                  <a:pt x="0" y="0"/>
                </a:moveTo>
                <a:lnTo>
                  <a:pt x="0" y="92151"/>
                </a:lnTo>
              </a:path>
            </a:pathLst>
          </a:custGeom>
          <a:ln w="1728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5" name="object 245"/>
          <p:cNvSpPr/>
          <p:nvPr/>
        </p:nvSpPr>
        <p:spPr>
          <a:xfrm>
            <a:off x="2125922" y="6724230"/>
            <a:ext cx="0" cy="92710"/>
          </a:xfrm>
          <a:custGeom>
            <a:avLst/>
            <a:gdLst/>
            <a:ahLst/>
            <a:cxnLst/>
            <a:rect l="l" t="t" r="r" b="b"/>
            <a:pathLst>
              <a:path h="92709">
                <a:moveTo>
                  <a:pt x="0" y="0"/>
                </a:moveTo>
                <a:lnTo>
                  <a:pt x="0" y="92151"/>
                </a:lnTo>
              </a:path>
            </a:pathLst>
          </a:custGeom>
          <a:ln w="1728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6" name="object 246"/>
          <p:cNvSpPr/>
          <p:nvPr/>
        </p:nvSpPr>
        <p:spPr>
          <a:xfrm>
            <a:off x="2179199" y="6727114"/>
            <a:ext cx="0" cy="606425"/>
          </a:xfrm>
          <a:custGeom>
            <a:avLst/>
            <a:gdLst/>
            <a:ahLst/>
            <a:cxnLst/>
            <a:rect l="l" t="t" r="r" b="b"/>
            <a:pathLst>
              <a:path h="606425">
                <a:moveTo>
                  <a:pt x="0" y="0"/>
                </a:moveTo>
                <a:lnTo>
                  <a:pt x="0" y="606183"/>
                </a:lnTo>
              </a:path>
            </a:pathLst>
          </a:custGeom>
          <a:ln w="1728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7" name="object 247"/>
          <p:cNvSpPr/>
          <p:nvPr/>
        </p:nvSpPr>
        <p:spPr>
          <a:xfrm>
            <a:off x="2225275" y="6727114"/>
            <a:ext cx="0" cy="606425"/>
          </a:xfrm>
          <a:custGeom>
            <a:avLst/>
            <a:gdLst/>
            <a:ahLst/>
            <a:cxnLst/>
            <a:rect l="l" t="t" r="r" b="b"/>
            <a:pathLst>
              <a:path h="606425">
                <a:moveTo>
                  <a:pt x="0" y="0"/>
                </a:moveTo>
                <a:lnTo>
                  <a:pt x="0" y="606183"/>
                </a:lnTo>
              </a:path>
            </a:pathLst>
          </a:custGeom>
          <a:ln w="1728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8" name="object 248"/>
          <p:cNvSpPr/>
          <p:nvPr/>
        </p:nvSpPr>
        <p:spPr>
          <a:xfrm>
            <a:off x="2271356" y="6727114"/>
            <a:ext cx="0" cy="92710"/>
          </a:xfrm>
          <a:custGeom>
            <a:avLst/>
            <a:gdLst/>
            <a:ahLst/>
            <a:cxnLst/>
            <a:rect l="l" t="t" r="r" b="b"/>
            <a:pathLst>
              <a:path h="92709">
                <a:moveTo>
                  <a:pt x="0" y="0"/>
                </a:moveTo>
                <a:lnTo>
                  <a:pt x="0" y="92151"/>
                </a:lnTo>
              </a:path>
            </a:pathLst>
          </a:custGeom>
          <a:ln w="17272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9" name="object 249"/>
          <p:cNvSpPr/>
          <p:nvPr/>
        </p:nvSpPr>
        <p:spPr>
          <a:xfrm>
            <a:off x="2324627" y="6724230"/>
            <a:ext cx="0" cy="92710"/>
          </a:xfrm>
          <a:custGeom>
            <a:avLst/>
            <a:gdLst/>
            <a:ahLst/>
            <a:cxnLst/>
            <a:rect l="l" t="t" r="r" b="b"/>
            <a:pathLst>
              <a:path h="92709">
                <a:moveTo>
                  <a:pt x="0" y="0"/>
                </a:moveTo>
                <a:lnTo>
                  <a:pt x="0" y="92151"/>
                </a:lnTo>
              </a:path>
            </a:pathLst>
          </a:custGeom>
          <a:ln w="1728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0" name="object 250"/>
          <p:cNvSpPr/>
          <p:nvPr/>
        </p:nvSpPr>
        <p:spPr>
          <a:xfrm>
            <a:off x="2370702" y="6724230"/>
            <a:ext cx="0" cy="92710"/>
          </a:xfrm>
          <a:custGeom>
            <a:avLst/>
            <a:gdLst/>
            <a:ahLst/>
            <a:cxnLst/>
            <a:rect l="l" t="t" r="r" b="b"/>
            <a:pathLst>
              <a:path h="92709">
                <a:moveTo>
                  <a:pt x="0" y="0"/>
                </a:moveTo>
                <a:lnTo>
                  <a:pt x="0" y="92151"/>
                </a:lnTo>
              </a:path>
            </a:pathLst>
          </a:custGeom>
          <a:ln w="1728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1" name="object 251"/>
          <p:cNvSpPr/>
          <p:nvPr/>
        </p:nvSpPr>
        <p:spPr>
          <a:xfrm>
            <a:off x="2033771" y="6853821"/>
            <a:ext cx="0" cy="92710"/>
          </a:xfrm>
          <a:custGeom>
            <a:avLst/>
            <a:gdLst/>
            <a:ahLst/>
            <a:cxnLst/>
            <a:rect l="l" t="t" r="r" b="b"/>
            <a:pathLst>
              <a:path h="92709">
                <a:moveTo>
                  <a:pt x="0" y="0"/>
                </a:moveTo>
                <a:lnTo>
                  <a:pt x="0" y="92151"/>
                </a:lnTo>
              </a:path>
            </a:pathLst>
          </a:custGeom>
          <a:ln w="1728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2" name="object 252"/>
          <p:cNvSpPr/>
          <p:nvPr/>
        </p:nvSpPr>
        <p:spPr>
          <a:xfrm>
            <a:off x="2079847" y="6853821"/>
            <a:ext cx="0" cy="92710"/>
          </a:xfrm>
          <a:custGeom>
            <a:avLst/>
            <a:gdLst/>
            <a:ahLst/>
            <a:cxnLst/>
            <a:rect l="l" t="t" r="r" b="b"/>
            <a:pathLst>
              <a:path h="92709">
                <a:moveTo>
                  <a:pt x="0" y="0"/>
                </a:moveTo>
                <a:lnTo>
                  <a:pt x="0" y="92151"/>
                </a:lnTo>
              </a:path>
            </a:pathLst>
          </a:custGeom>
          <a:ln w="1728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3" name="object 253"/>
          <p:cNvSpPr/>
          <p:nvPr/>
        </p:nvSpPr>
        <p:spPr>
          <a:xfrm>
            <a:off x="2125922" y="6853821"/>
            <a:ext cx="0" cy="92710"/>
          </a:xfrm>
          <a:custGeom>
            <a:avLst/>
            <a:gdLst/>
            <a:ahLst/>
            <a:cxnLst/>
            <a:rect l="l" t="t" r="r" b="b"/>
            <a:pathLst>
              <a:path h="92709">
                <a:moveTo>
                  <a:pt x="0" y="0"/>
                </a:moveTo>
                <a:lnTo>
                  <a:pt x="0" y="92151"/>
                </a:lnTo>
              </a:path>
            </a:pathLst>
          </a:custGeom>
          <a:ln w="1728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4" name="object 254"/>
          <p:cNvSpPr/>
          <p:nvPr/>
        </p:nvSpPr>
        <p:spPr>
          <a:xfrm>
            <a:off x="2278551" y="6853821"/>
            <a:ext cx="0" cy="92710"/>
          </a:xfrm>
          <a:custGeom>
            <a:avLst/>
            <a:gdLst/>
            <a:ahLst/>
            <a:cxnLst/>
            <a:rect l="l" t="t" r="r" b="b"/>
            <a:pathLst>
              <a:path h="92709">
                <a:moveTo>
                  <a:pt x="0" y="0"/>
                </a:moveTo>
                <a:lnTo>
                  <a:pt x="0" y="92151"/>
                </a:lnTo>
              </a:path>
            </a:pathLst>
          </a:custGeom>
          <a:ln w="1728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5" name="object 255"/>
          <p:cNvSpPr/>
          <p:nvPr/>
        </p:nvSpPr>
        <p:spPr>
          <a:xfrm>
            <a:off x="2324627" y="6853821"/>
            <a:ext cx="0" cy="92710"/>
          </a:xfrm>
          <a:custGeom>
            <a:avLst/>
            <a:gdLst/>
            <a:ahLst/>
            <a:cxnLst/>
            <a:rect l="l" t="t" r="r" b="b"/>
            <a:pathLst>
              <a:path h="92709">
                <a:moveTo>
                  <a:pt x="0" y="0"/>
                </a:moveTo>
                <a:lnTo>
                  <a:pt x="0" y="92151"/>
                </a:lnTo>
              </a:path>
            </a:pathLst>
          </a:custGeom>
          <a:ln w="1728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6" name="object 256"/>
          <p:cNvSpPr/>
          <p:nvPr/>
        </p:nvSpPr>
        <p:spPr>
          <a:xfrm>
            <a:off x="2370702" y="6853821"/>
            <a:ext cx="0" cy="92710"/>
          </a:xfrm>
          <a:custGeom>
            <a:avLst/>
            <a:gdLst/>
            <a:ahLst/>
            <a:cxnLst/>
            <a:rect l="l" t="t" r="r" b="b"/>
            <a:pathLst>
              <a:path h="92709">
                <a:moveTo>
                  <a:pt x="0" y="0"/>
                </a:moveTo>
                <a:lnTo>
                  <a:pt x="0" y="92151"/>
                </a:lnTo>
              </a:path>
            </a:pathLst>
          </a:custGeom>
          <a:ln w="1728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7" name="object 257"/>
          <p:cNvSpPr/>
          <p:nvPr/>
        </p:nvSpPr>
        <p:spPr>
          <a:xfrm>
            <a:off x="2033771" y="6983412"/>
            <a:ext cx="0" cy="92710"/>
          </a:xfrm>
          <a:custGeom>
            <a:avLst/>
            <a:gdLst/>
            <a:ahLst/>
            <a:cxnLst/>
            <a:rect l="l" t="t" r="r" b="b"/>
            <a:pathLst>
              <a:path h="92709">
                <a:moveTo>
                  <a:pt x="0" y="0"/>
                </a:moveTo>
                <a:lnTo>
                  <a:pt x="0" y="92151"/>
                </a:lnTo>
              </a:path>
            </a:pathLst>
          </a:custGeom>
          <a:ln w="1728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8" name="object 258"/>
          <p:cNvSpPr/>
          <p:nvPr/>
        </p:nvSpPr>
        <p:spPr>
          <a:xfrm>
            <a:off x="2079847" y="6983412"/>
            <a:ext cx="0" cy="92710"/>
          </a:xfrm>
          <a:custGeom>
            <a:avLst/>
            <a:gdLst/>
            <a:ahLst/>
            <a:cxnLst/>
            <a:rect l="l" t="t" r="r" b="b"/>
            <a:pathLst>
              <a:path h="92709">
                <a:moveTo>
                  <a:pt x="0" y="0"/>
                </a:moveTo>
                <a:lnTo>
                  <a:pt x="0" y="92151"/>
                </a:lnTo>
              </a:path>
            </a:pathLst>
          </a:custGeom>
          <a:ln w="1728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9" name="object 259"/>
          <p:cNvSpPr/>
          <p:nvPr/>
        </p:nvSpPr>
        <p:spPr>
          <a:xfrm>
            <a:off x="2125922" y="6983412"/>
            <a:ext cx="0" cy="92710"/>
          </a:xfrm>
          <a:custGeom>
            <a:avLst/>
            <a:gdLst/>
            <a:ahLst/>
            <a:cxnLst/>
            <a:rect l="l" t="t" r="r" b="b"/>
            <a:pathLst>
              <a:path h="92709">
                <a:moveTo>
                  <a:pt x="0" y="0"/>
                </a:moveTo>
                <a:lnTo>
                  <a:pt x="0" y="92151"/>
                </a:lnTo>
              </a:path>
            </a:pathLst>
          </a:custGeom>
          <a:ln w="1728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0" name="object 260"/>
          <p:cNvSpPr/>
          <p:nvPr/>
        </p:nvSpPr>
        <p:spPr>
          <a:xfrm>
            <a:off x="2278551" y="6983412"/>
            <a:ext cx="0" cy="92710"/>
          </a:xfrm>
          <a:custGeom>
            <a:avLst/>
            <a:gdLst/>
            <a:ahLst/>
            <a:cxnLst/>
            <a:rect l="l" t="t" r="r" b="b"/>
            <a:pathLst>
              <a:path h="92709">
                <a:moveTo>
                  <a:pt x="0" y="0"/>
                </a:moveTo>
                <a:lnTo>
                  <a:pt x="0" y="92151"/>
                </a:lnTo>
              </a:path>
            </a:pathLst>
          </a:custGeom>
          <a:ln w="1728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1" name="object 261"/>
          <p:cNvSpPr/>
          <p:nvPr/>
        </p:nvSpPr>
        <p:spPr>
          <a:xfrm>
            <a:off x="2324627" y="6983412"/>
            <a:ext cx="0" cy="92710"/>
          </a:xfrm>
          <a:custGeom>
            <a:avLst/>
            <a:gdLst/>
            <a:ahLst/>
            <a:cxnLst/>
            <a:rect l="l" t="t" r="r" b="b"/>
            <a:pathLst>
              <a:path h="92709">
                <a:moveTo>
                  <a:pt x="0" y="0"/>
                </a:moveTo>
                <a:lnTo>
                  <a:pt x="0" y="92151"/>
                </a:lnTo>
              </a:path>
            </a:pathLst>
          </a:custGeom>
          <a:ln w="1728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2" name="object 262"/>
          <p:cNvSpPr/>
          <p:nvPr/>
        </p:nvSpPr>
        <p:spPr>
          <a:xfrm>
            <a:off x="2370702" y="6983412"/>
            <a:ext cx="0" cy="92710"/>
          </a:xfrm>
          <a:custGeom>
            <a:avLst/>
            <a:gdLst/>
            <a:ahLst/>
            <a:cxnLst/>
            <a:rect l="l" t="t" r="r" b="b"/>
            <a:pathLst>
              <a:path h="92709">
                <a:moveTo>
                  <a:pt x="0" y="0"/>
                </a:moveTo>
                <a:lnTo>
                  <a:pt x="0" y="92151"/>
                </a:lnTo>
              </a:path>
            </a:pathLst>
          </a:custGeom>
          <a:ln w="1728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3" name="object 263"/>
          <p:cNvSpPr/>
          <p:nvPr/>
        </p:nvSpPr>
        <p:spPr>
          <a:xfrm>
            <a:off x="2033771" y="7113003"/>
            <a:ext cx="0" cy="92710"/>
          </a:xfrm>
          <a:custGeom>
            <a:avLst/>
            <a:gdLst/>
            <a:ahLst/>
            <a:cxnLst/>
            <a:rect l="l" t="t" r="r" b="b"/>
            <a:pathLst>
              <a:path h="92709">
                <a:moveTo>
                  <a:pt x="0" y="0"/>
                </a:moveTo>
                <a:lnTo>
                  <a:pt x="0" y="92151"/>
                </a:lnTo>
              </a:path>
            </a:pathLst>
          </a:custGeom>
          <a:ln w="1728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4" name="object 264"/>
          <p:cNvSpPr/>
          <p:nvPr/>
        </p:nvSpPr>
        <p:spPr>
          <a:xfrm>
            <a:off x="2079847" y="7113003"/>
            <a:ext cx="0" cy="92710"/>
          </a:xfrm>
          <a:custGeom>
            <a:avLst/>
            <a:gdLst/>
            <a:ahLst/>
            <a:cxnLst/>
            <a:rect l="l" t="t" r="r" b="b"/>
            <a:pathLst>
              <a:path h="92709">
                <a:moveTo>
                  <a:pt x="0" y="0"/>
                </a:moveTo>
                <a:lnTo>
                  <a:pt x="0" y="92151"/>
                </a:lnTo>
              </a:path>
            </a:pathLst>
          </a:custGeom>
          <a:ln w="1728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5" name="object 265"/>
          <p:cNvSpPr/>
          <p:nvPr/>
        </p:nvSpPr>
        <p:spPr>
          <a:xfrm>
            <a:off x="2125922" y="7113003"/>
            <a:ext cx="0" cy="92710"/>
          </a:xfrm>
          <a:custGeom>
            <a:avLst/>
            <a:gdLst/>
            <a:ahLst/>
            <a:cxnLst/>
            <a:rect l="l" t="t" r="r" b="b"/>
            <a:pathLst>
              <a:path h="92709">
                <a:moveTo>
                  <a:pt x="0" y="0"/>
                </a:moveTo>
                <a:lnTo>
                  <a:pt x="0" y="92151"/>
                </a:lnTo>
              </a:path>
            </a:pathLst>
          </a:custGeom>
          <a:ln w="1728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6" name="object 266"/>
          <p:cNvSpPr/>
          <p:nvPr/>
        </p:nvSpPr>
        <p:spPr>
          <a:xfrm>
            <a:off x="2278551" y="7113003"/>
            <a:ext cx="0" cy="92710"/>
          </a:xfrm>
          <a:custGeom>
            <a:avLst/>
            <a:gdLst/>
            <a:ahLst/>
            <a:cxnLst/>
            <a:rect l="l" t="t" r="r" b="b"/>
            <a:pathLst>
              <a:path h="92709">
                <a:moveTo>
                  <a:pt x="0" y="0"/>
                </a:moveTo>
                <a:lnTo>
                  <a:pt x="0" y="92151"/>
                </a:lnTo>
              </a:path>
            </a:pathLst>
          </a:custGeom>
          <a:ln w="1728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7" name="object 267"/>
          <p:cNvSpPr/>
          <p:nvPr/>
        </p:nvSpPr>
        <p:spPr>
          <a:xfrm>
            <a:off x="2324627" y="7113003"/>
            <a:ext cx="0" cy="92710"/>
          </a:xfrm>
          <a:custGeom>
            <a:avLst/>
            <a:gdLst/>
            <a:ahLst/>
            <a:cxnLst/>
            <a:rect l="l" t="t" r="r" b="b"/>
            <a:pathLst>
              <a:path h="92709">
                <a:moveTo>
                  <a:pt x="0" y="0"/>
                </a:moveTo>
                <a:lnTo>
                  <a:pt x="0" y="92151"/>
                </a:lnTo>
              </a:path>
            </a:pathLst>
          </a:custGeom>
          <a:ln w="1728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8" name="object 268"/>
          <p:cNvSpPr/>
          <p:nvPr/>
        </p:nvSpPr>
        <p:spPr>
          <a:xfrm>
            <a:off x="2370702" y="7113003"/>
            <a:ext cx="0" cy="92710"/>
          </a:xfrm>
          <a:custGeom>
            <a:avLst/>
            <a:gdLst/>
            <a:ahLst/>
            <a:cxnLst/>
            <a:rect l="l" t="t" r="r" b="b"/>
            <a:pathLst>
              <a:path h="92709">
                <a:moveTo>
                  <a:pt x="0" y="0"/>
                </a:moveTo>
                <a:lnTo>
                  <a:pt x="0" y="92151"/>
                </a:lnTo>
              </a:path>
            </a:pathLst>
          </a:custGeom>
          <a:ln w="1728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9" name="object 269"/>
          <p:cNvSpPr/>
          <p:nvPr/>
        </p:nvSpPr>
        <p:spPr>
          <a:xfrm>
            <a:off x="2033771" y="7242581"/>
            <a:ext cx="0" cy="92710"/>
          </a:xfrm>
          <a:custGeom>
            <a:avLst/>
            <a:gdLst/>
            <a:ahLst/>
            <a:cxnLst/>
            <a:rect l="l" t="t" r="r" b="b"/>
            <a:pathLst>
              <a:path h="92709">
                <a:moveTo>
                  <a:pt x="0" y="0"/>
                </a:moveTo>
                <a:lnTo>
                  <a:pt x="0" y="92151"/>
                </a:lnTo>
              </a:path>
            </a:pathLst>
          </a:custGeom>
          <a:ln w="1728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0" name="object 270"/>
          <p:cNvSpPr/>
          <p:nvPr/>
        </p:nvSpPr>
        <p:spPr>
          <a:xfrm>
            <a:off x="2079847" y="7242581"/>
            <a:ext cx="0" cy="92710"/>
          </a:xfrm>
          <a:custGeom>
            <a:avLst/>
            <a:gdLst/>
            <a:ahLst/>
            <a:cxnLst/>
            <a:rect l="l" t="t" r="r" b="b"/>
            <a:pathLst>
              <a:path h="92709">
                <a:moveTo>
                  <a:pt x="0" y="0"/>
                </a:moveTo>
                <a:lnTo>
                  <a:pt x="0" y="92151"/>
                </a:lnTo>
              </a:path>
            </a:pathLst>
          </a:custGeom>
          <a:ln w="1728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1" name="object 271"/>
          <p:cNvSpPr/>
          <p:nvPr/>
        </p:nvSpPr>
        <p:spPr>
          <a:xfrm>
            <a:off x="2125922" y="7242581"/>
            <a:ext cx="0" cy="92710"/>
          </a:xfrm>
          <a:custGeom>
            <a:avLst/>
            <a:gdLst/>
            <a:ahLst/>
            <a:cxnLst/>
            <a:rect l="l" t="t" r="r" b="b"/>
            <a:pathLst>
              <a:path h="92709">
                <a:moveTo>
                  <a:pt x="0" y="0"/>
                </a:moveTo>
                <a:lnTo>
                  <a:pt x="0" y="92151"/>
                </a:lnTo>
              </a:path>
            </a:pathLst>
          </a:custGeom>
          <a:ln w="1728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2" name="object 272"/>
          <p:cNvSpPr/>
          <p:nvPr/>
        </p:nvSpPr>
        <p:spPr>
          <a:xfrm>
            <a:off x="2278551" y="7242581"/>
            <a:ext cx="0" cy="92710"/>
          </a:xfrm>
          <a:custGeom>
            <a:avLst/>
            <a:gdLst/>
            <a:ahLst/>
            <a:cxnLst/>
            <a:rect l="l" t="t" r="r" b="b"/>
            <a:pathLst>
              <a:path h="92709">
                <a:moveTo>
                  <a:pt x="0" y="0"/>
                </a:moveTo>
                <a:lnTo>
                  <a:pt x="0" y="92151"/>
                </a:lnTo>
              </a:path>
            </a:pathLst>
          </a:custGeom>
          <a:ln w="1728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3" name="object 273"/>
          <p:cNvSpPr/>
          <p:nvPr/>
        </p:nvSpPr>
        <p:spPr>
          <a:xfrm>
            <a:off x="2324627" y="7242581"/>
            <a:ext cx="0" cy="92710"/>
          </a:xfrm>
          <a:custGeom>
            <a:avLst/>
            <a:gdLst/>
            <a:ahLst/>
            <a:cxnLst/>
            <a:rect l="l" t="t" r="r" b="b"/>
            <a:pathLst>
              <a:path h="92709">
                <a:moveTo>
                  <a:pt x="0" y="0"/>
                </a:moveTo>
                <a:lnTo>
                  <a:pt x="0" y="92151"/>
                </a:lnTo>
              </a:path>
            </a:pathLst>
          </a:custGeom>
          <a:ln w="1728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4" name="object 274"/>
          <p:cNvSpPr/>
          <p:nvPr/>
        </p:nvSpPr>
        <p:spPr>
          <a:xfrm>
            <a:off x="2370702" y="7242581"/>
            <a:ext cx="0" cy="92710"/>
          </a:xfrm>
          <a:custGeom>
            <a:avLst/>
            <a:gdLst/>
            <a:ahLst/>
            <a:cxnLst/>
            <a:rect l="l" t="t" r="r" b="b"/>
            <a:pathLst>
              <a:path h="92709">
                <a:moveTo>
                  <a:pt x="0" y="0"/>
                </a:moveTo>
                <a:lnTo>
                  <a:pt x="0" y="92151"/>
                </a:lnTo>
              </a:path>
            </a:pathLst>
          </a:custGeom>
          <a:ln w="1728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5" name="object 275"/>
          <p:cNvSpPr/>
          <p:nvPr/>
        </p:nvSpPr>
        <p:spPr>
          <a:xfrm>
            <a:off x="1748675" y="7030199"/>
            <a:ext cx="73660" cy="25400"/>
          </a:xfrm>
          <a:custGeom>
            <a:avLst/>
            <a:gdLst/>
            <a:ahLst/>
            <a:cxnLst/>
            <a:rect l="l" t="t" r="r" b="b"/>
            <a:pathLst>
              <a:path w="73660" h="25400">
                <a:moveTo>
                  <a:pt x="73431" y="25196"/>
                </a:moveTo>
                <a:lnTo>
                  <a:pt x="0" y="25196"/>
                </a:lnTo>
                <a:lnTo>
                  <a:pt x="0" y="0"/>
                </a:lnTo>
                <a:lnTo>
                  <a:pt x="73431" y="0"/>
                </a:lnTo>
                <a:lnTo>
                  <a:pt x="73431" y="2519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6" name="object 276"/>
          <p:cNvSpPr/>
          <p:nvPr/>
        </p:nvSpPr>
        <p:spPr>
          <a:xfrm>
            <a:off x="1849475" y="7030199"/>
            <a:ext cx="73660" cy="25400"/>
          </a:xfrm>
          <a:custGeom>
            <a:avLst/>
            <a:gdLst/>
            <a:ahLst/>
            <a:cxnLst/>
            <a:rect l="l" t="t" r="r" b="b"/>
            <a:pathLst>
              <a:path w="73660" h="25400">
                <a:moveTo>
                  <a:pt x="73431" y="25196"/>
                </a:moveTo>
                <a:lnTo>
                  <a:pt x="0" y="25196"/>
                </a:lnTo>
                <a:lnTo>
                  <a:pt x="0" y="0"/>
                </a:lnTo>
                <a:lnTo>
                  <a:pt x="73431" y="0"/>
                </a:lnTo>
                <a:lnTo>
                  <a:pt x="73431" y="2519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7" name="object 277"/>
          <p:cNvSpPr/>
          <p:nvPr/>
        </p:nvSpPr>
        <p:spPr>
          <a:xfrm>
            <a:off x="1748675" y="7100392"/>
            <a:ext cx="73660" cy="25400"/>
          </a:xfrm>
          <a:custGeom>
            <a:avLst/>
            <a:gdLst/>
            <a:ahLst/>
            <a:cxnLst/>
            <a:rect l="l" t="t" r="r" b="b"/>
            <a:pathLst>
              <a:path w="73660" h="25400">
                <a:moveTo>
                  <a:pt x="73431" y="25196"/>
                </a:moveTo>
                <a:lnTo>
                  <a:pt x="0" y="25196"/>
                </a:lnTo>
                <a:lnTo>
                  <a:pt x="0" y="0"/>
                </a:lnTo>
                <a:lnTo>
                  <a:pt x="73431" y="0"/>
                </a:lnTo>
                <a:lnTo>
                  <a:pt x="73431" y="2519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8" name="object 278"/>
          <p:cNvSpPr/>
          <p:nvPr/>
        </p:nvSpPr>
        <p:spPr>
          <a:xfrm>
            <a:off x="1849475" y="7100392"/>
            <a:ext cx="73660" cy="25400"/>
          </a:xfrm>
          <a:custGeom>
            <a:avLst/>
            <a:gdLst/>
            <a:ahLst/>
            <a:cxnLst/>
            <a:rect l="l" t="t" r="r" b="b"/>
            <a:pathLst>
              <a:path w="73660" h="25400">
                <a:moveTo>
                  <a:pt x="73431" y="25196"/>
                </a:moveTo>
                <a:lnTo>
                  <a:pt x="0" y="25196"/>
                </a:lnTo>
                <a:lnTo>
                  <a:pt x="0" y="0"/>
                </a:lnTo>
                <a:lnTo>
                  <a:pt x="73431" y="0"/>
                </a:lnTo>
                <a:lnTo>
                  <a:pt x="73431" y="2519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9" name="object 279"/>
          <p:cNvSpPr/>
          <p:nvPr/>
        </p:nvSpPr>
        <p:spPr>
          <a:xfrm>
            <a:off x="1748675" y="7170597"/>
            <a:ext cx="73660" cy="25400"/>
          </a:xfrm>
          <a:custGeom>
            <a:avLst/>
            <a:gdLst/>
            <a:ahLst/>
            <a:cxnLst/>
            <a:rect l="l" t="t" r="r" b="b"/>
            <a:pathLst>
              <a:path w="73660" h="25400">
                <a:moveTo>
                  <a:pt x="73431" y="25196"/>
                </a:moveTo>
                <a:lnTo>
                  <a:pt x="0" y="25196"/>
                </a:lnTo>
                <a:lnTo>
                  <a:pt x="0" y="0"/>
                </a:lnTo>
                <a:lnTo>
                  <a:pt x="73431" y="0"/>
                </a:lnTo>
                <a:lnTo>
                  <a:pt x="73431" y="2519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0" name="object 280"/>
          <p:cNvSpPr/>
          <p:nvPr/>
        </p:nvSpPr>
        <p:spPr>
          <a:xfrm>
            <a:off x="1849475" y="7170597"/>
            <a:ext cx="73660" cy="25400"/>
          </a:xfrm>
          <a:custGeom>
            <a:avLst/>
            <a:gdLst/>
            <a:ahLst/>
            <a:cxnLst/>
            <a:rect l="l" t="t" r="r" b="b"/>
            <a:pathLst>
              <a:path w="73660" h="25400">
                <a:moveTo>
                  <a:pt x="73431" y="25196"/>
                </a:moveTo>
                <a:lnTo>
                  <a:pt x="0" y="25196"/>
                </a:lnTo>
                <a:lnTo>
                  <a:pt x="0" y="0"/>
                </a:lnTo>
                <a:lnTo>
                  <a:pt x="73431" y="0"/>
                </a:lnTo>
                <a:lnTo>
                  <a:pt x="73431" y="2519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1" name="object 281"/>
          <p:cNvSpPr/>
          <p:nvPr/>
        </p:nvSpPr>
        <p:spPr>
          <a:xfrm>
            <a:off x="1748675" y="7240790"/>
            <a:ext cx="73660" cy="25400"/>
          </a:xfrm>
          <a:custGeom>
            <a:avLst/>
            <a:gdLst/>
            <a:ahLst/>
            <a:cxnLst/>
            <a:rect l="l" t="t" r="r" b="b"/>
            <a:pathLst>
              <a:path w="73660" h="25400">
                <a:moveTo>
                  <a:pt x="73431" y="25196"/>
                </a:moveTo>
                <a:lnTo>
                  <a:pt x="0" y="25196"/>
                </a:lnTo>
                <a:lnTo>
                  <a:pt x="0" y="0"/>
                </a:lnTo>
                <a:lnTo>
                  <a:pt x="73431" y="0"/>
                </a:lnTo>
                <a:lnTo>
                  <a:pt x="73431" y="2519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2" name="object 282"/>
          <p:cNvSpPr/>
          <p:nvPr/>
        </p:nvSpPr>
        <p:spPr>
          <a:xfrm>
            <a:off x="1849475" y="7240790"/>
            <a:ext cx="73660" cy="25400"/>
          </a:xfrm>
          <a:custGeom>
            <a:avLst/>
            <a:gdLst/>
            <a:ahLst/>
            <a:cxnLst/>
            <a:rect l="l" t="t" r="r" b="b"/>
            <a:pathLst>
              <a:path w="73660" h="25400">
                <a:moveTo>
                  <a:pt x="73431" y="25196"/>
                </a:moveTo>
                <a:lnTo>
                  <a:pt x="0" y="25196"/>
                </a:lnTo>
                <a:lnTo>
                  <a:pt x="0" y="0"/>
                </a:lnTo>
                <a:lnTo>
                  <a:pt x="73431" y="0"/>
                </a:lnTo>
                <a:lnTo>
                  <a:pt x="73431" y="2519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3" name="object 283"/>
          <p:cNvSpPr/>
          <p:nvPr/>
        </p:nvSpPr>
        <p:spPr>
          <a:xfrm>
            <a:off x="1748675" y="7310983"/>
            <a:ext cx="73660" cy="25400"/>
          </a:xfrm>
          <a:custGeom>
            <a:avLst/>
            <a:gdLst/>
            <a:ahLst/>
            <a:cxnLst/>
            <a:rect l="l" t="t" r="r" b="b"/>
            <a:pathLst>
              <a:path w="73660" h="25400">
                <a:moveTo>
                  <a:pt x="73431" y="25196"/>
                </a:moveTo>
                <a:lnTo>
                  <a:pt x="0" y="25196"/>
                </a:lnTo>
                <a:lnTo>
                  <a:pt x="0" y="0"/>
                </a:lnTo>
                <a:lnTo>
                  <a:pt x="73431" y="0"/>
                </a:lnTo>
                <a:lnTo>
                  <a:pt x="73431" y="2519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4" name="object 284"/>
          <p:cNvSpPr/>
          <p:nvPr/>
        </p:nvSpPr>
        <p:spPr>
          <a:xfrm>
            <a:off x="1849475" y="7310983"/>
            <a:ext cx="73660" cy="25400"/>
          </a:xfrm>
          <a:custGeom>
            <a:avLst/>
            <a:gdLst/>
            <a:ahLst/>
            <a:cxnLst/>
            <a:rect l="l" t="t" r="r" b="b"/>
            <a:pathLst>
              <a:path w="73660" h="25400">
                <a:moveTo>
                  <a:pt x="73431" y="25196"/>
                </a:moveTo>
                <a:lnTo>
                  <a:pt x="0" y="25196"/>
                </a:lnTo>
                <a:lnTo>
                  <a:pt x="0" y="0"/>
                </a:lnTo>
                <a:lnTo>
                  <a:pt x="73431" y="0"/>
                </a:lnTo>
                <a:lnTo>
                  <a:pt x="73431" y="2519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5" name="object 285"/>
          <p:cNvSpPr/>
          <p:nvPr/>
        </p:nvSpPr>
        <p:spPr>
          <a:xfrm>
            <a:off x="2611158" y="6338354"/>
            <a:ext cx="0" cy="297180"/>
          </a:xfrm>
          <a:custGeom>
            <a:avLst/>
            <a:gdLst/>
            <a:ahLst/>
            <a:cxnLst/>
            <a:rect l="l" t="t" r="r" b="b"/>
            <a:pathLst>
              <a:path h="297179">
                <a:moveTo>
                  <a:pt x="0" y="0"/>
                </a:moveTo>
                <a:lnTo>
                  <a:pt x="0" y="296608"/>
                </a:lnTo>
              </a:path>
            </a:pathLst>
          </a:custGeom>
          <a:ln w="14401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6" name="object 286"/>
          <p:cNvSpPr/>
          <p:nvPr/>
        </p:nvSpPr>
        <p:spPr>
          <a:xfrm>
            <a:off x="2483015" y="6784708"/>
            <a:ext cx="31750" cy="31750"/>
          </a:xfrm>
          <a:custGeom>
            <a:avLst/>
            <a:gdLst/>
            <a:ahLst/>
            <a:cxnLst/>
            <a:rect l="l" t="t" r="r" b="b"/>
            <a:pathLst>
              <a:path w="31750" h="31750">
                <a:moveTo>
                  <a:pt x="31673" y="31673"/>
                </a:moveTo>
                <a:lnTo>
                  <a:pt x="0" y="31673"/>
                </a:lnTo>
                <a:lnTo>
                  <a:pt x="0" y="0"/>
                </a:lnTo>
                <a:lnTo>
                  <a:pt x="31673" y="0"/>
                </a:lnTo>
                <a:lnTo>
                  <a:pt x="31673" y="31673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7" name="object 287"/>
          <p:cNvSpPr/>
          <p:nvPr/>
        </p:nvSpPr>
        <p:spPr>
          <a:xfrm>
            <a:off x="2575890" y="6784708"/>
            <a:ext cx="31750" cy="31750"/>
          </a:xfrm>
          <a:custGeom>
            <a:avLst/>
            <a:gdLst/>
            <a:ahLst/>
            <a:cxnLst/>
            <a:rect l="l" t="t" r="r" b="b"/>
            <a:pathLst>
              <a:path w="31750" h="31750">
                <a:moveTo>
                  <a:pt x="31673" y="31673"/>
                </a:moveTo>
                <a:lnTo>
                  <a:pt x="0" y="31673"/>
                </a:lnTo>
                <a:lnTo>
                  <a:pt x="0" y="0"/>
                </a:lnTo>
                <a:lnTo>
                  <a:pt x="31673" y="0"/>
                </a:lnTo>
                <a:lnTo>
                  <a:pt x="31673" y="31673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8" name="object 288"/>
          <p:cNvSpPr/>
          <p:nvPr/>
        </p:nvSpPr>
        <p:spPr>
          <a:xfrm>
            <a:off x="2668765" y="6784708"/>
            <a:ext cx="31750" cy="31750"/>
          </a:xfrm>
          <a:custGeom>
            <a:avLst/>
            <a:gdLst/>
            <a:ahLst/>
            <a:cxnLst/>
            <a:rect l="l" t="t" r="r" b="b"/>
            <a:pathLst>
              <a:path w="31750" h="31750">
                <a:moveTo>
                  <a:pt x="31673" y="31673"/>
                </a:moveTo>
                <a:lnTo>
                  <a:pt x="0" y="31673"/>
                </a:lnTo>
                <a:lnTo>
                  <a:pt x="0" y="0"/>
                </a:lnTo>
                <a:lnTo>
                  <a:pt x="31673" y="0"/>
                </a:lnTo>
                <a:lnTo>
                  <a:pt x="31673" y="31673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9" name="object 289"/>
          <p:cNvSpPr/>
          <p:nvPr/>
        </p:nvSpPr>
        <p:spPr>
          <a:xfrm>
            <a:off x="2761627" y="6784708"/>
            <a:ext cx="31750" cy="31750"/>
          </a:xfrm>
          <a:custGeom>
            <a:avLst/>
            <a:gdLst/>
            <a:ahLst/>
            <a:cxnLst/>
            <a:rect l="l" t="t" r="r" b="b"/>
            <a:pathLst>
              <a:path w="31750" h="31750">
                <a:moveTo>
                  <a:pt x="31673" y="31673"/>
                </a:moveTo>
                <a:lnTo>
                  <a:pt x="0" y="31673"/>
                </a:lnTo>
                <a:lnTo>
                  <a:pt x="0" y="0"/>
                </a:lnTo>
                <a:lnTo>
                  <a:pt x="31673" y="0"/>
                </a:lnTo>
                <a:lnTo>
                  <a:pt x="31673" y="31673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0" name="object 290"/>
          <p:cNvSpPr/>
          <p:nvPr/>
        </p:nvSpPr>
        <p:spPr>
          <a:xfrm>
            <a:off x="2474372" y="6836536"/>
            <a:ext cx="0" cy="163195"/>
          </a:xfrm>
          <a:custGeom>
            <a:avLst/>
            <a:gdLst/>
            <a:ahLst/>
            <a:cxnLst/>
            <a:rect l="l" t="t" r="r" b="b"/>
            <a:pathLst>
              <a:path h="163195">
                <a:moveTo>
                  <a:pt x="0" y="0"/>
                </a:moveTo>
                <a:lnTo>
                  <a:pt x="0" y="163068"/>
                </a:lnTo>
              </a:path>
            </a:pathLst>
          </a:custGeom>
          <a:ln w="1728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1" name="object 291"/>
          <p:cNvSpPr/>
          <p:nvPr/>
        </p:nvSpPr>
        <p:spPr>
          <a:xfrm>
            <a:off x="2514688" y="6836536"/>
            <a:ext cx="0" cy="163195"/>
          </a:xfrm>
          <a:custGeom>
            <a:avLst/>
            <a:gdLst/>
            <a:ahLst/>
            <a:cxnLst/>
            <a:rect l="l" t="t" r="r" b="b"/>
            <a:pathLst>
              <a:path h="163195">
                <a:moveTo>
                  <a:pt x="0" y="0"/>
                </a:moveTo>
                <a:lnTo>
                  <a:pt x="0" y="163068"/>
                </a:lnTo>
              </a:path>
            </a:pathLst>
          </a:custGeom>
          <a:ln w="17272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2" name="object 292"/>
          <p:cNvSpPr/>
          <p:nvPr/>
        </p:nvSpPr>
        <p:spPr>
          <a:xfrm>
            <a:off x="2555005" y="6836536"/>
            <a:ext cx="0" cy="163195"/>
          </a:xfrm>
          <a:custGeom>
            <a:avLst/>
            <a:gdLst/>
            <a:ahLst/>
            <a:cxnLst/>
            <a:rect l="l" t="t" r="r" b="b"/>
            <a:pathLst>
              <a:path h="163195">
                <a:moveTo>
                  <a:pt x="0" y="0"/>
                </a:moveTo>
                <a:lnTo>
                  <a:pt x="0" y="163068"/>
                </a:lnTo>
              </a:path>
            </a:pathLst>
          </a:custGeom>
          <a:ln w="1728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3" name="object 293"/>
          <p:cNvSpPr/>
          <p:nvPr/>
        </p:nvSpPr>
        <p:spPr>
          <a:xfrm>
            <a:off x="2595314" y="6836536"/>
            <a:ext cx="0" cy="163195"/>
          </a:xfrm>
          <a:custGeom>
            <a:avLst/>
            <a:gdLst/>
            <a:ahLst/>
            <a:cxnLst/>
            <a:rect l="l" t="t" r="r" b="b"/>
            <a:pathLst>
              <a:path h="163195">
                <a:moveTo>
                  <a:pt x="0" y="0"/>
                </a:moveTo>
                <a:lnTo>
                  <a:pt x="0" y="163068"/>
                </a:lnTo>
              </a:path>
            </a:pathLst>
          </a:custGeom>
          <a:ln w="1728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4" name="object 294"/>
          <p:cNvSpPr/>
          <p:nvPr/>
        </p:nvSpPr>
        <p:spPr>
          <a:xfrm>
            <a:off x="2635637" y="6836536"/>
            <a:ext cx="0" cy="163195"/>
          </a:xfrm>
          <a:custGeom>
            <a:avLst/>
            <a:gdLst/>
            <a:ahLst/>
            <a:cxnLst/>
            <a:rect l="l" t="t" r="r" b="b"/>
            <a:pathLst>
              <a:path h="163195">
                <a:moveTo>
                  <a:pt x="0" y="0"/>
                </a:moveTo>
                <a:lnTo>
                  <a:pt x="0" y="163068"/>
                </a:lnTo>
              </a:path>
            </a:pathLst>
          </a:custGeom>
          <a:ln w="1728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5" name="object 295"/>
          <p:cNvSpPr/>
          <p:nvPr/>
        </p:nvSpPr>
        <p:spPr>
          <a:xfrm>
            <a:off x="2675947" y="6836536"/>
            <a:ext cx="0" cy="163195"/>
          </a:xfrm>
          <a:custGeom>
            <a:avLst/>
            <a:gdLst/>
            <a:ahLst/>
            <a:cxnLst/>
            <a:rect l="l" t="t" r="r" b="b"/>
            <a:pathLst>
              <a:path h="163195">
                <a:moveTo>
                  <a:pt x="0" y="0"/>
                </a:moveTo>
                <a:lnTo>
                  <a:pt x="0" y="163068"/>
                </a:lnTo>
              </a:path>
            </a:pathLst>
          </a:custGeom>
          <a:ln w="1728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6" name="object 296"/>
          <p:cNvSpPr/>
          <p:nvPr/>
        </p:nvSpPr>
        <p:spPr>
          <a:xfrm>
            <a:off x="2716269" y="6836536"/>
            <a:ext cx="0" cy="163195"/>
          </a:xfrm>
          <a:custGeom>
            <a:avLst/>
            <a:gdLst/>
            <a:ahLst/>
            <a:cxnLst/>
            <a:rect l="l" t="t" r="r" b="b"/>
            <a:pathLst>
              <a:path h="163195">
                <a:moveTo>
                  <a:pt x="0" y="0"/>
                </a:moveTo>
                <a:lnTo>
                  <a:pt x="0" y="163068"/>
                </a:lnTo>
              </a:path>
            </a:pathLst>
          </a:custGeom>
          <a:ln w="1728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7" name="object 297"/>
          <p:cNvSpPr/>
          <p:nvPr/>
        </p:nvSpPr>
        <p:spPr>
          <a:xfrm>
            <a:off x="2756592" y="6836536"/>
            <a:ext cx="0" cy="163195"/>
          </a:xfrm>
          <a:custGeom>
            <a:avLst/>
            <a:gdLst/>
            <a:ahLst/>
            <a:cxnLst/>
            <a:rect l="l" t="t" r="r" b="b"/>
            <a:pathLst>
              <a:path h="163195">
                <a:moveTo>
                  <a:pt x="0" y="0"/>
                </a:moveTo>
                <a:lnTo>
                  <a:pt x="0" y="163068"/>
                </a:lnTo>
              </a:path>
            </a:pathLst>
          </a:custGeom>
          <a:ln w="1728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8" name="object 298"/>
          <p:cNvSpPr/>
          <p:nvPr/>
        </p:nvSpPr>
        <p:spPr>
          <a:xfrm>
            <a:off x="2796901" y="6836536"/>
            <a:ext cx="0" cy="163195"/>
          </a:xfrm>
          <a:custGeom>
            <a:avLst/>
            <a:gdLst/>
            <a:ahLst/>
            <a:cxnLst/>
            <a:rect l="l" t="t" r="r" b="b"/>
            <a:pathLst>
              <a:path h="163195">
                <a:moveTo>
                  <a:pt x="0" y="0"/>
                </a:moveTo>
                <a:lnTo>
                  <a:pt x="0" y="163068"/>
                </a:lnTo>
              </a:path>
            </a:pathLst>
          </a:custGeom>
          <a:ln w="1728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9" name="object 299"/>
          <p:cNvSpPr/>
          <p:nvPr/>
        </p:nvSpPr>
        <p:spPr>
          <a:xfrm>
            <a:off x="2465743" y="7100404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0" name="object 300"/>
          <p:cNvSpPr/>
          <p:nvPr/>
        </p:nvSpPr>
        <p:spPr>
          <a:xfrm>
            <a:off x="2504071" y="7100404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1" name="object 301"/>
          <p:cNvSpPr/>
          <p:nvPr/>
        </p:nvSpPr>
        <p:spPr>
          <a:xfrm>
            <a:off x="2542413" y="7100404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2" name="object 302"/>
          <p:cNvSpPr/>
          <p:nvPr/>
        </p:nvSpPr>
        <p:spPr>
          <a:xfrm>
            <a:off x="2615488" y="7100404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3" name="object 303"/>
          <p:cNvSpPr/>
          <p:nvPr/>
        </p:nvSpPr>
        <p:spPr>
          <a:xfrm>
            <a:off x="2653817" y="7100404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4" name="object 304"/>
          <p:cNvSpPr/>
          <p:nvPr/>
        </p:nvSpPr>
        <p:spPr>
          <a:xfrm>
            <a:off x="2692158" y="7100404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5" name="object 305"/>
          <p:cNvSpPr/>
          <p:nvPr/>
        </p:nvSpPr>
        <p:spPr>
          <a:xfrm>
            <a:off x="2765234" y="7100404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6" name="object 306"/>
          <p:cNvSpPr/>
          <p:nvPr/>
        </p:nvSpPr>
        <p:spPr>
          <a:xfrm>
            <a:off x="2803563" y="7100404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7" name="object 307"/>
          <p:cNvSpPr/>
          <p:nvPr/>
        </p:nvSpPr>
        <p:spPr>
          <a:xfrm>
            <a:off x="2465743" y="7148461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8" name="object 308"/>
          <p:cNvSpPr/>
          <p:nvPr/>
        </p:nvSpPr>
        <p:spPr>
          <a:xfrm>
            <a:off x="2504071" y="7148461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9" name="object 309"/>
          <p:cNvSpPr/>
          <p:nvPr/>
        </p:nvSpPr>
        <p:spPr>
          <a:xfrm>
            <a:off x="2542413" y="7148461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0" name="object 310"/>
          <p:cNvSpPr/>
          <p:nvPr/>
        </p:nvSpPr>
        <p:spPr>
          <a:xfrm>
            <a:off x="2615488" y="7148461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1" name="object 311"/>
          <p:cNvSpPr/>
          <p:nvPr/>
        </p:nvSpPr>
        <p:spPr>
          <a:xfrm>
            <a:off x="2653817" y="7148461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2" name="object 312"/>
          <p:cNvSpPr/>
          <p:nvPr/>
        </p:nvSpPr>
        <p:spPr>
          <a:xfrm>
            <a:off x="2692158" y="7148461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3" name="object 313"/>
          <p:cNvSpPr/>
          <p:nvPr/>
        </p:nvSpPr>
        <p:spPr>
          <a:xfrm>
            <a:off x="2765234" y="7148461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4" name="object 314"/>
          <p:cNvSpPr/>
          <p:nvPr/>
        </p:nvSpPr>
        <p:spPr>
          <a:xfrm>
            <a:off x="2803563" y="7148461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5" name="object 315"/>
          <p:cNvSpPr/>
          <p:nvPr/>
        </p:nvSpPr>
        <p:spPr>
          <a:xfrm>
            <a:off x="2465743" y="7196518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6" name="object 316"/>
          <p:cNvSpPr/>
          <p:nvPr/>
        </p:nvSpPr>
        <p:spPr>
          <a:xfrm>
            <a:off x="2504071" y="7196518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7" name="object 317"/>
          <p:cNvSpPr/>
          <p:nvPr/>
        </p:nvSpPr>
        <p:spPr>
          <a:xfrm>
            <a:off x="2542413" y="7196518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8" name="object 318"/>
          <p:cNvSpPr/>
          <p:nvPr/>
        </p:nvSpPr>
        <p:spPr>
          <a:xfrm>
            <a:off x="2615488" y="7196518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9" name="object 319"/>
          <p:cNvSpPr/>
          <p:nvPr/>
        </p:nvSpPr>
        <p:spPr>
          <a:xfrm>
            <a:off x="2653817" y="7196518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0" name="object 320"/>
          <p:cNvSpPr/>
          <p:nvPr/>
        </p:nvSpPr>
        <p:spPr>
          <a:xfrm>
            <a:off x="2692158" y="7196518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1" name="object 321"/>
          <p:cNvSpPr/>
          <p:nvPr/>
        </p:nvSpPr>
        <p:spPr>
          <a:xfrm>
            <a:off x="2765234" y="7196518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2" name="object 322"/>
          <p:cNvSpPr/>
          <p:nvPr/>
        </p:nvSpPr>
        <p:spPr>
          <a:xfrm>
            <a:off x="2803563" y="7196518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3" name="object 323"/>
          <p:cNvSpPr/>
          <p:nvPr/>
        </p:nvSpPr>
        <p:spPr>
          <a:xfrm>
            <a:off x="2465743" y="7244575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4" name="object 324"/>
          <p:cNvSpPr/>
          <p:nvPr/>
        </p:nvSpPr>
        <p:spPr>
          <a:xfrm>
            <a:off x="2504071" y="7244575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5" name="object 325"/>
          <p:cNvSpPr/>
          <p:nvPr/>
        </p:nvSpPr>
        <p:spPr>
          <a:xfrm>
            <a:off x="2542413" y="7244575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6" name="object 326"/>
          <p:cNvSpPr/>
          <p:nvPr/>
        </p:nvSpPr>
        <p:spPr>
          <a:xfrm>
            <a:off x="2615488" y="7244575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7" name="object 327"/>
          <p:cNvSpPr/>
          <p:nvPr/>
        </p:nvSpPr>
        <p:spPr>
          <a:xfrm>
            <a:off x="2653817" y="7244575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8" name="object 328"/>
          <p:cNvSpPr/>
          <p:nvPr/>
        </p:nvSpPr>
        <p:spPr>
          <a:xfrm>
            <a:off x="2692158" y="7244575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9" name="object 329"/>
          <p:cNvSpPr/>
          <p:nvPr/>
        </p:nvSpPr>
        <p:spPr>
          <a:xfrm>
            <a:off x="2765234" y="7244575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0" name="object 330"/>
          <p:cNvSpPr/>
          <p:nvPr/>
        </p:nvSpPr>
        <p:spPr>
          <a:xfrm>
            <a:off x="2803563" y="7244575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1" name="object 331"/>
          <p:cNvSpPr/>
          <p:nvPr/>
        </p:nvSpPr>
        <p:spPr>
          <a:xfrm>
            <a:off x="2465743" y="7292619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2" name="object 332"/>
          <p:cNvSpPr/>
          <p:nvPr/>
        </p:nvSpPr>
        <p:spPr>
          <a:xfrm>
            <a:off x="2504071" y="7292619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3" name="object 333"/>
          <p:cNvSpPr/>
          <p:nvPr/>
        </p:nvSpPr>
        <p:spPr>
          <a:xfrm>
            <a:off x="2542413" y="7292619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4" name="object 334"/>
          <p:cNvSpPr/>
          <p:nvPr/>
        </p:nvSpPr>
        <p:spPr>
          <a:xfrm>
            <a:off x="2615488" y="7292619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5" name="object 335"/>
          <p:cNvSpPr/>
          <p:nvPr/>
        </p:nvSpPr>
        <p:spPr>
          <a:xfrm>
            <a:off x="2653817" y="7292619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6" name="object 336"/>
          <p:cNvSpPr/>
          <p:nvPr/>
        </p:nvSpPr>
        <p:spPr>
          <a:xfrm>
            <a:off x="2692158" y="7292619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7" name="object 337"/>
          <p:cNvSpPr/>
          <p:nvPr/>
        </p:nvSpPr>
        <p:spPr>
          <a:xfrm>
            <a:off x="2765234" y="7292619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8" name="object 338"/>
          <p:cNvSpPr/>
          <p:nvPr/>
        </p:nvSpPr>
        <p:spPr>
          <a:xfrm>
            <a:off x="2803563" y="7292619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9" name="object 339"/>
          <p:cNvSpPr/>
          <p:nvPr/>
        </p:nvSpPr>
        <p:spPr>
          <a:xfrm>
            <a:off x="2465743" y="7340675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0" name="object 340"/>
          <p:cNvSpPr/>
          <p:nvPr/>
        </p:nvSpPr>
        <p:spPr>
          <a:xfrm>
            <a:off x="2504071" y="7340675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1" name="object 341"/>
          <p:cNvSpPr/>
          <p:nvPr/>
        </p:nvSpPr>
        <p:spPr>
          <a:xfrm>
            <a:off x="2542413" y="7340675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2" name="object 342"/>
          <p:cNvSpPr/>
          <p:nvPr/>
        </p:nvSpPr>
        <p:spPr>
          <a:xfrm>
            <a:off x="2615488" y="7340675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3" name="object 343"/>
          <p:cNvSpPr/>
          <p:nvPr/>
        </p:nvSpPr>
        <p:spPr>
          <a:xfrm>
            <a:off x="2653817" y="7340675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4" name="object 344"/>
          <p:cNvSpPr/>
          <p:nvPr/>
        </p:nvSpPr>
        <p:spPr>
          <a:xfrm>
            <a:off x="2692158" y="7340675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5" name="object 345"/>
          <p:cNvSpPr/>
          <p:nvPr/>
        </p:nvSpPr>
        <p:spPr>
          <a:xfrm>
            <a:off x="2765234" y="7340675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6" name="object 346"/>
          <p:cNvSpPr/>
          <p:nvPr/>
        </p:nvSpPr>
        <p:spPr>
          <a:xfrm>
            <a:off x="2803563" y="7340675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7" name="object 347"/>
          <p:cNvSpPr/>
          <p:nvPr/>
        </p:nvSpPr>
        <p:spPr>
          <a:xfrm>
            <a:off x="3132391" y="7100404"/>
            <a:ext cx="83185" cy="21590"/>
          </a:xfrm>
          <a:custGeom>
            <a:avLst/>
            <a:gdLst/>
            <a:ahLst/>
            <a:cxnLst/>
            <a:rect l="l" t="t" r="r" b="b"/>
            <a:pathLst>
              <a:path w="83185" h="21590">
                <a:moveTo>
                  <a:pt x="82791" y="21234"/>
                </a:moveTo>
                <a:lnTo>
                  <a:pt x="0" y="21234"/>
                </a:lnTo>
                <a:lnTo>
                  <a:pt x="0" y="0"/>
                </a:lnTo>
                <a:lnTo>
                  <a:pt x="82791" y="0"/>
                </a:lnTo>
                <a:lnTo>
                  <a:pt x="82791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8" name="object 348"/>
          <p:cNvSpPr/>
          <p:nvPr/>
        </p:nvSpPr>
        <p:spPr>
          <a:xfrm>
            <a:off x="3132391" y="7137844"/>
            <a:ext cx="83185" cy="21590"/>
          </a:xfrm>
          <a:custGeom>
            <a:avLst/>
            <a:gdLst/>
            <a:ahLst/>
            <a:cxnLst/>
            <a:rect l="l" t="t" r="r" b="b"/>
            <a:pathLst>
              <a:path w="83185" h="21590">
                <a:moveTo>
                  <a:pt x="82791" y="21234"/>
                </a:moveTo>
                <a:lnTo>
                  <a:pt x="0" y="21234"/>
                </a:lnTo>
                <a:lnTo>
                  <a:pt x="0" y="0"/>
                </a:lnTo>
                <a:lnTo>
                  <a:pt x="82791" y="0"/>
                </a:lnTo>
                <a:lnTo>
                  <a:pt x="82791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9" name="object 349"/>
          <p:cNvSpPr/>
          <p:nvPr/>
        </p:nvSpPr>
        <p:spPr>
          <a:xfrm>
            <a:off x="3132391" y="7175271"/>
            <a:ext cx="83185" cy="21590"/>
          </a:xfrm>
          <a:custGeom>
            <a:avLst/>
            <a:gdLst/>
            <a:ahLst/>
            <a:cxnLst/>
            <a:rect l="l" t="t" r="r" b="b"/>
            <a:pathLst>
              <a:path w="83185" h="21590">
                <a:moveTo>
                  <a:pt x="82791" y="21234"/>
                </a:moveTo>
                <a:lnTo>
                  <a:pt x="0" y="21234"/>
                </a:lnTo>
                <a:lnTo>
                  <a:pt x="0" y="0"/>
                </a:lnTo>
                <a:lnTo>
                  <a:pt x="82791" y="0"/>
                </a:lnTo>
                <a:lnTo>
                  <a:pt x="82791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0" name="object 350"/>
          <p:cNvSpPr/>
          <p:nvPr/>
        </p:nvSpPr>
        <p:spPr>
          <a:xfrm>
            <a:off x="3132391" y="7212710"/>
            <a:ext cx="83185" cy="21590"/>
          </a:xfrm>
          <a:custGeom>
            <a:avLst/>
            <a:gdLst/>
            <a:ahLst/>
            <a:cxnLst/>
            <a:rect l="l" t="t" r="r" b="b"/>
            <a:pathLst>
              <a:path w="83185" h="21590">
                <a:moveTo>
                  <a:pt x="82791" y="21234"/>
                </a:moveTo>
                <a:lnTo>
                  <a:pt x="0" y="21234"/>
                </a:lnTo>
                <a:lnTo>
                  <a:pt x="0" y="0"/>
                </a:lnTo>
                <a:lnTo>
                  <a:pt x="82791" y="0"/>
                </a:lnTo>
                <a:lnTo>
                  <a:pt x="82791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1" name="object 351"/>
          <p:cNvSpPr/>
          <p:nvPr/>
        </p:nvSpPr>
        <p:spPr>
          <a:xfrm>
            <a:off x="3132391" y="7250150"/>
            <a:ext cx="83185" cy="21590"/>
          </a:xfrm>
          <a:custGeom>
            <a:avLst/>
            <a:gdLst/>
            <a:ahLst/>
            <a:cxnLst/>
            <a:rect l="l" t="t" r="r" b="b"/>
            <a:pathLst>
              <a:path w="83185" h="21590">
                <a:moveTo>
                  <a:pt x="82791" y="21234"/>
                </a:moveTo>
                <a:lnTo>
                  <a:pt x="0" y="21234"/>
                </a:lnTo>
                <a:lnTo>
                  <a:pt x="0" y="0"/>
                </a:lnTo>
                <a:lnTo>
                  <a:pt x="82791" y="0"/>
                </a:lnTo>
                <a:lnTo>
                  <a:pt x="82791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2" name="object 352"/>
          <p:cNvSpPr/>
          <p:nvPr/>
        </p:nvSpPr>
        <p:spPr>
          <a:xfrm>
            <a:off x="2997047" y="6229629"/>
            <a:ext cx="0" cy="670560"/>
          </a:xfrm>
          <a:custGeom>
            <a:avLst/>
            <a:gdLst/>
            <a:ahLst/>
            <a:cxnLst/>
            <a:rect l="l" t="t" r="r" b="b"/>
            <a:pathLst>
              <a:path h="670559">
                <a:moveTo>
                  <a:pt x="0" y="0"/>
                </a:moveTo>
                <a:lnTo>
                  <a:pt x="0" y="670255"/>
                </a:lnTo>
              </a:path>
            </a:pathLst>
          </a:custGeom>
          <a:ln w="8636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3" name="object 353"/>
          <p:cNvSpPr/>
          <p:nvPr/>
        </p:nvSpPr>
        <p:spPr>
          <a:xfrm>
            <a:off x="3025114" y="6229629"/>
            <a:ext cx="0" cy="670560"/>
          </a:xfrm>
          <a:custGeom>
            <a:avLst/>
            <a:gdLst/>
            <a:ahLst/>
            <a:cxnLst/>
            <a:rect l="l" t="t" r="r" b="b"/>
            <a:pathLst>
              <a:path h="670559">
                <a:moveTo>
                  <a:pt x="0" y="0"/>
                </a:moveTo>
                <a:lnTo>
                  <a:pt x="0" y="670255"/>
                </a:lnTo>
              </a:path>
            </a:pathLst>
          </a:custGeom>
          <a:ln w="8636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4" name="object 354"/>
          <p:cNvSpPr/>
          <p:nvPr/>
        </p:nvSpPr>
        <p:spPr>
          <a:xfrm>
            <a:off x="3053207" y="6229629"/>
            <a:ext cx="0" cy="670560"/>
          </a:xfrm>
          <a:custGeom>
            <a:avLst/>
            <a:gdLst/>
            <a:ahLst/>
            <a:cxnLst/>
            <a:rect l="l" t="t" r="r" b="b"/>
            <a:pathLst>
              <a:path h="670559">
                <a:moveTo>
                  <a:pt x="0" y="0"/>
                </a:moveTo>
                <a:lnTo>
                  <a:pt x="0" y="670255"/>
                </a:lnTo>
              </a:path>
            </a:pathLst>
          </a:custGeom>
          <a:ln w="8636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5" name="object 355"/>
          <p:cNvSpPr/>
          <p:nvPr/>
        </p:nvSpPr>
        <p:spPr>
          <a:xfrm>
            <a:off x="3081273" y="6229629"/>
            <a:ext cx="0" cy="670560"/>
          </a:xfrm>
          <a:custGeom>
            <a:avLst/>
            <a:gdLst/>
            <a:ahLst/>
            <a:cxnLst/>
            <a:rect l="l" t="t" r="r" b="b"/>
            <a:pathLst>
              <a:path h="670559">
                <a:moveTo>
                  <a:pt x="0" y="0"/>
                </a:moveTo>
                <a:lnTo>
                  <a:pt x="0" y="670255"/>
                </a:lnTo>
              </a:path>
            </a:pathLst>
          </a:custGeom>
          <a:ln w="8636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6" name="object 356"/>
          <p:cNvSpPr/>
          <p:nvPr/>
        </p:nvSpPr>
        <p:spPr>
          <a:xfrm>
            <a:off x="3109353" y="6229629"/>
            <a:ext cx="0" cy="670560"/>
          </a:xfrm>
          <a:custGeom>
            <a:avLst/>
            <a:gdLst/>
            <a:ahLst/>
            <a:cxnLst/>
            <a:rect l="l" t="t" r="r" b="b"/>
            <a:pathLst>
              <a:path h="670559">
                <a:moveTo>
                  <a:pt x="0" y="0"/>
                </a:moveTo>
                <a:lnTo>
                  <a:pt x="0" y="670255"/>
                </a:lnTo>
              </a:path>
            </a:pathLst>
          </a:custGeom>
          <a:ln w="8636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7" name="object 357"/>
          <p:cNvSpPr/>
          <p:nvPr/>
        </p:nvSpPr>
        <p:spPr>
          <a:xfrm>
            <a:off x="3159036" y="6229629"/>
            <a:ext cx="0" cy="670560"/>
          </a:xfrm>
          <a:custGeom>
            <a:avLst/>
            <a:gdLst/>
            <a:ahLst/>
            <a:cxnLst/>
            <a:rect l="l" t="t" r="r" b="b"/>
            <a:pathLst>
              <a:path h="670559">
                <a:moveTo>
                  <a:pt x="0" y="0"/>
                </a:moveTo>
                <a:lnTo>
                  <a:pt x="0" y="670255"/>
                </a:lnTo>
              </a:path>
            </a:pathLst>
          </a:custGeom>
          <a:ln w="8636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8" name="object 358"/>
          <p:cNvSpPr/>
          <p:nvPr/>
        </p:nvSpPr>
        <p:spPr>
          <a:xfrm>
            <a:off x="3187103" y="6229629"/>
            <a:ext cx="0" cy="670560"/>
          </a:xfrm>
          <a:custGeom>
            <a:avLst/>
            <a:gdLst/>
            <a:ahLst/>
            <a:cxnLst/>
            <a:rect l="l" t="t" r="r" b="b"/>
            <a:pathLst>
              <a:path h="670559">
                <a:moveTo>
                  <a:pt x="0" y="0"/>
                </a:moveTo>
                <a:lnTo>
                  <a:pt x="0" y="670255"/>
                </a:lnTo>
              </a:path>
            </a:pathLst>
          </a:custGeom>
          <a:ln w="8636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9" name="object 359"/>
          <p:cNvSpPr/>
          <p:nvPr/>
        </p:nvSpPr>
        <p:spPr>
          <a:xfrm>
            <a:off x="3215182" y="6229629"/>
            <a:ext cx="0" cy="670560"/>
          </a:xfrm>
          <a:custGeom>
            <a:avLst/>
            <a:gdLst/>
            <a:ahLst/>
            <a:cxnLst/>
            <a:rect l="l" t="t" r="r" b="b"/>
            <a:pathLst>
              <a:path h="670559">
                <a:moveTo>
                  <a:pt x="0" y="0"/>
                </a:moveTo>
                <a:lnTo>
                  <a:pt x="0" y="670255"/>
                </a:lnTo>
              </a:path>
            </a:pathLst>
          </a:custGeom>
          <a:ln w="8636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0" name="object 360"/>
          <p:cNvSpPr/>
          <p:nvPr/>
        </p:nvSpPr>
        <p:spPr>
          <a:xfrm>
            <a:off x="3243262" y="6229629"/>
            <a:ext cx="0" cy="670560"/>
          </a:xfrm>
          <a:custGeom>
            <a:avLst/>
            <a:gdLst/>
            <a:ahLst/>
            <a:cxnLst/>
            <a:rect l="l" t="t" r="r" b="b"/>
            <a:pathLst>
              <a:path h="670559">
                <a:moveTo>
                  <a:pt x="0" y="0"/>
                </a:moveTo>
                <a:lnTo>
                  <a:pt x="0" y="670255"/>
                </a:lnTo>
              </a:path>
            </a:pathLst>
          </a:custGeom>
          <a:ln w="8636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1" name="object 361"/>
          <p:cNvSpPr/>
          <p:nvPr/>
        </p:nvSpPr>
        <p:spPr>
          <a:xfrm>
            <a:off x="3271342" y="6229629"/>
            <a:ext cx="0" cy="670560"/>
          </a:xfrm>
          <a:custGeom>
            <a:avLst/>
            <a:gdLst/>
            <a:ahLst/>
            <a:cxnLst/>
            <a:rect l="l" t="t" r="r" b="b"/>
            <a:pathLst>
              <a:path h="670559">
                <a:moveTo>
                  <a:pt x="0" y="0"/>
                </a:moveTo>
                <a:lnTo>
                  <a:pt x="0" y="670255"/>
                </a:lnTo>
              </a:path>
            </a:pathLst>
          </a:custGeom>
          <a:ln w="8636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2" name="object 362"/>
          <p:cNvSpPr/>
          <p:nvPr/>
        </p:nvSpPr>
        <p:spPr>
          <a:xfrm>
            <a:off x="3173793" y="6067653"/>
            <a:ext cx="20955" cy="33655"/>
          </a:xfrm>
          <a:custGeom>
            <a:avLst/>
            <a:gdLst/>
            <a:ahLst/>
            <a:cxnLst/>
            <a:rect l="l" t="t" r="r" b="b"/>
            <a:pathLst>
              <a:path w="20955" h="33654">
                <a:moveTo>
                  <a:pt x="20523" y="33108"/>
                </a:moveTo>
                <a:lnTo>
                  <a:pt x="0" y="33108"/>
                </a:lnTo>
                <a:lnTo>
                  <a:pt x="0" y="0"/>
                </a:lnTo>
                <a:lnTo>
                  <a:pt x="20523" y="0"/>
                </a:lnTo>
                <a:lnTo>
                  <a:pt x="20523" y="33108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3" name="object 363"/>
          <p:cNvSpPr/>
          <p:nvPr/>
        </p:nvSpPr>
        <p:spPr>
          <a:xfrm>
            <a:off x="3247580" y="6067653"/>
            <a:ext cx="8890" cy="69215"/>
          </a:xfrm>
          <a:custGeom>
            <a:avLst/>
            <a:gdLst/>
            <a:ahLst/>
            <a:cxnLst/>
            <a:rect l="l" t="t" r="r" b="b"/>
            <a:pathLst>
              <a:path w="8889" h="69214">
                <a:moveTo>
                  <a:pt x="0" y="69113"/>
                </a:moveTo>
                <a:lnTo>
                  <a:pt x="8635" y="69113"/>
                </a:lnTo>
                <a:lnTo>
                  <a:pt x="8635" y="0"/>
                </a:lnTo>
                <a:lnTo>
                  <a:pt x="0" y="0"/>
                </a:lnTo>
                <a:lnTo>
                  <a:pt x="0" y="69113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4" name="object 364"/>
          <p:cNvSpPr/>
          <p:nvPr/>
        </p:nvSpPr>
        <p:spPr>
          <a:xfrm>
            <a:off x="3393020" y="6509702"/>
            <a:ext cx="59690" cy="8890"/>
          </a:xfrm>
          <a:custGeom>
            <a:avLst/>
            <a:gdLst/>
            <a:ahLst/>
            <a:cxnLst/>
            <a:rect l="l" t="t" r="r" b="b"/>
            <a:pathLst>
              <a:path w="59689" h="8890">
                <a:moveTo>
                  <a:pt x="0" y="8636"/>
                </a:moveTo>
                <a:lnTo>
                  <a:pt x="59067" y="8636"/>
                </a:lnTo>
                <a:lnTo>
                  <a:pt x="59067" y="0"/>
                </a:lnTo>
                <a:lnTo>
                  <a:pt x="0" y="0"/>
                </a:lnTo>
                <a:lnTo>
                  <a:pt x="0" y="863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5" name="object 365"/>
          <p:cNvSpPr/>
          <p:nvPr/>
        </p:nvSpPr>
        <p:spPr>
          <a:xfrm>
            <a:off x="3478657" y="6509702"/>
            <a:ext cx="59690" cy="8890"/>
          </a:xfrm>
          <a:custGeom>
            <a:avLst/>
            <a:gdLst/>
            <a:ahLst/>
            <a:cxnLst/>
            <a:rect l="l" t="t" r="r" b="b"/>
            <a:pathLst>
              <a:path w="59689" h="8890">
                <a:moveTo>
                  <a:pt x="0" y="8636"/>
                </a:moveTo>
                <a:lnTo>
                  <a:pt x="59080" y="8636"/>
                </a:lnTo>
                <a:lnTo>
                  <a:pt x="59080" y="0"/>
                </a:lnTo>
                <a:lnTo>
                  <a:pt x="0" y="0"/>
                </a:lnTo>
                <a:lnTo>
                  <a:pt x="0" y="863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6" name="object 366"/>
          <p:cNvSpPr/>
          <p:nvPr/>
        </p:nvSpPr>
        <p:spPr>
          <a:xfrm>
            <a:off x="3564318" y="6509702"/>
            <a:ext cx="59690" cy="8890"/>
          </a:xfrm>
          <a:custGeom>
            <a:avLst/>
            <a:gdLst/>
            <a:ahLst/>
            <a:cxnLst/>
            <a:rect l="l" t="t" r="r" b="b"/>
            <a:pathLst>
              <a:path w="59689" h="8890">
                <a:moveTo>
                  <a:pt x="0" y="8636"/>
                </a:moveTo>
                <a:lnTo>
                  <a:pt x="59067" y="8636"/>
                </a:lnTo>
                <a:lnTo>
                  <a:pt x="59067" y="0"/>
                </a:lnTo>
                <a:lnTo>
                  <a:pt x="0" y="0"/>
                </a:lnTo>
                <a:lnTo>
                  <a:pt x="0" y="863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7" name="object 367"/>
          <p:cNvSpPr/>
          <p:nvPr/>
        </p:nvSpPr>
        <p:spPr>
          <a:xfrm>
            <a:off x="3393020" y="6531292"/>
            <a:ext cx="59690" cy="8890"/>
          </a:xfrm>
          <a:custGeom>
            <a:avLst/>
            <a:gdLst/>
            <a:ahLst/>
            <a:cxnLst/>
            <a:rect l="l" t="t" r="r" b="b"/>
            <a:pathLst>
              <a:path w="59689" h="8890">
                <a:moveTo>
                  <a:pt x="0" y="8635"/>
                </a:moveTo>
                <a:lnTo>
                  <a:pt x="59067" y="8635"/>
                </a:lnTo>
                <a:lnTo>
                  <a:pt x="59067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8" name="object 368"/>
          <p:cNvSpPr/>
          <p:nvPr/>
        </p:nvSpPr>
        <p:spPr>
          <a:xfrm>
            <a:off x="3478657" y="6531292"/>
            <a:ext cx="59690" cy="8890"/>
          </a:xfrm>
          <a:custGeom>
            <a:avLst/>
            <a:gdLst/>
            <a:ahLst/>
            <a:cxnLst/>
            <a:rect l="l" t="t" r="r" b="b"/>
            <a:pathLst>
              <a:path w="59689" h="8890">
                <a:moveTo>
                  <a:pt x="0" y="8635"/>
                </a:moveTo>
                <a:lnTo>
                  <a:pt x="59080" y="8635"/>
                </a:lnTo>
                <a:lnTo>
                  <a:pt x="59080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9" name="object 369"/>
          <p:cNvSpPr/>
          <p:nvPr/>
        </p:nvSpPr>
        <p:spPr>
          <a:xfrm>
            <a:off x="3564318" y="6531292"/>
            <a:ext cx="59690" cy="8890"/>
          </a:xfrm>
          <a:custGeom>
            <a:avLst/>
            <a:gdLst/>
            <a:ahLst/>
            <a:cxnLst/>
            <a:rect l="l" t="t" r="r" b="b"/>
            <a:pathLst>
              <a:path w="59689" h="8890">
                <a:moveTo>
                  <a:pt x="0" y="8635"/>
                </a:moveTo>
                <a:lnTo>
                  <a:pt x="59067" y="8635"/>
                </a:lnTo>
                <a:lnTo>
                  <a:pt x="59067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0" name="object 370"/>
          <p:cNvSpPr/>
          <p:nvPr/>
        </p:nvSpPr>
        <p:spPr>
          <a:xfrm>
            <a:off x="3393020" y="6552895"/>
            <a:ext cx="59690" cy="8890"/>
          </a:xfrm>
          <a:custGeom>
            <a:avLst/>
            <a:gdLst/>
            <a:ahLst/>
            <a:cxnLst/>
            <a:rect l="l" t="t" r="r" b="b"/>
            <a:pathLst>
              <a:path w="59689" h="8890">
                <a:moveTo>
                  <a:pt x="0" y="8635"/>
                </a:moveTo>
                <a:lnTo>
                  <a:pt x="59067" y="8635"/>
                </a:lnTo>
                <a:lnTo>
                  <a:pt x="59067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1" name="object 371"/>
          <p:cNvSpPr/>
          <p:nvPr/>
        </p:nvSpPr>
        <p:spPr>
          <a:xfrm>
            <a:off x="3478657" y="6552895"/>
            <a:ext cx="59690" cy="8890"/>
          </a:xfrm>
          <a:custGeom>
            <a:avLst/>
            <a:gdLst/>
            <a:ahLst/>
            <a:cxnLst/>
            <a:rect l="l" t="t" r="r" b="b"/>
            <a:pathLst>
              <a:path w="59689" h="8890">
                <a:moveTo>
                  <a:pt x="0" y="8635"/>
                </a:moveTo>
                <a:lnTo>
                  <a:pt x="59080" y="8635"/>
                </a:lnTo>
                <a:lnTo>
                  <a:pt x="59080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2" name="object 372"/>
          <p:cNvSpPr/>
          <p:nvPr/>
        </p:nvSpPr>
        <p:spPr>
          <a:xfrm>
            <a:off x="3564318" y="6552895"/>
            <a:ext cx="59690" cy="8890"/>
          </a:xfrm>
          <a:custGeom>
            <a:avLst/>
            <a:gdLst/>
            <a:ahLst/>
            <a:cxnLst/>
            <a:rect l="l" t="t" r="r" b="b"/>
            <a:pathLst>
              <a:path w="59689" h="8890">
                <a:moveTo>
                  <a:pt x="0" y="8635"/>
                </a:moveTo>
                <a:lnTo>
                  <a:pt x="59067" y="8635"/>
                </a:lnTo>
                <a:lnTo>
                  <a:pt x="59067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3" name="object 373"/>
          <p:cNvSpPr/>
          <p:nvPr/>
        </p:nvSpPr>
        <p:spPr>
          <a:xfrm>
            <a:off x="3393020" y="6574485"/>
            <a:ext cx="59690" cy="8890"/>
          </a:xfrm>
          <a:custGeom>
            <a:avLst/>
            <a:gdLst/>
            <a:ahLst/>
            <a:cxnLst/>
            <a:rect l="l" t="t" r="r" b="b"/>
            <a:pathLst>
              <a:path w="59689" h="8890">
                <a:moveTo>
                  <a:pt x="0" y="8636"/>
                </a:moveTo>
                <a:lnTo>
                  <a:pt x="59067" y="8636"/>
                </a:lnTo>
                <a:lnTo>
                  <a:pt x="59067" y="0"/>
                </a:lnTo>
                <a:lnTo>
                  <a:pt x="0" y="0"/>
                </a:lnTo>
                <a:lnTo>
                  <a:pt x="0" y="863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4" name="object 374"/>
          <p:cNvSpPr/>
          <p:nvPr/>
        </p:nvSpPr>
        <p:spPr>
          <a:xfrm>
            <a:off x="3478657" y="6574485"/>
            <a:ext cx="59690" cy="8890"/>
          </a:xfrm>
          <a:custGeom>
            <a:avLst/>
            <a:gdLst/>
            <a:ahLst/>
            <a:cxnLst/>
            <a:rect l="l" t="t" r="r" b="b"/>
            <a:pathLst>
              <a:path w="59689" h="8890">
                <a:moveTo>
                  <a:pt x="0" y="8636"/>
                </a:moveTo>
                <a:lnTo>
                  <a:pt x="59080" y="8636"/>
                </a:lnTo>
                <a:lnTo>
                  <a:pt x="59080" y="0"/>
                </a:lnTo>
                <a:lnTo>
                  <a:pt x="0" y="0"/>
                </a:lnTo>
                <a:lnTo>
                  <a:pt x="0" y="863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5" name="object 375"/>
          <p:cNvSpPr/>
          <p:nvPr/>
        </p:nvSpPr>
        <p:spPr>
          <a:xfrm>
            <a:off x="3564318" y="6574485"/>
            <a:ext cx="59690" cy="8890"/>
          </a:xfrm>
          <a:custGeom>
            <a:avLst/>
            <a:gdLst/>
            <a:ahLst/>
            <a:cxnLst/>
            <a:rect l="l" t="t" r="r" b="b"/>
            <a:pathLst>
              <a:path w="59689" h="8890">
                <a:moveTo>
                  <a:pt x="0" y="8636"/>
                </a:moveTo>
                <a:lnTo>
                  <a:pt x="59067" y="8636"/>
                </a:lnTo>
                <a:lnTo>
                  <a:pt x="59067" y="0"/>
                </a:lnTo>
                <a:lnTo>
                  <a:pt x="0" y="0"/>
                </a:lnTo>
                <a:lnTo>
                  <a:pt x="0" y="863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6" name="object 376"/>
          <p:cNvSpPr/>
          <p:nvPr/>
        </p:nvSpPr>
        <p:spPr>
          <a:xfrm>
            <a:off x="3393020" y="6596088"/>
            <a:ext cx="59690" cy="8890"/>
          </a:xfrm>
          <a:custGeom>
            <a:avLst/>
            <a:gdLst/>
            <a:ahLst/>
            <a:cxnLst/>
            <a:rect l="l" t="t" r="r" b="b"/>
            <a:pathLst>
              <a:path w="59689" h="8890">
                <a:moveTo>
                  <a:pt x="0" y="8636"/>
                </a:moveTo>
                <a:lnTo>
                  <a:pt x="59067" y="8636"/>
                </a:lnTo>
                <a:lnTo>
                  <a:pt x="59067" y="0"/>
                </a:lnTo>
                <a:lnTo>
                  <a:pt x="0" y="0"/>
                </a:lnTo>
                <a:lnTo>
                  <a:pt x="0" y="863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7" name="object 377"/>
          <p:cNvSpPr/>
          <p:nvPr/>
        </p:nvSpPr>
        <p:spPr>
          <a:xfrm>
            <a:off x="3478657" y="6596088"/>
            <a:ext cx="59690" cy="8890"/>
          </a:xfrm>
          <a:custGeom>
            <a:avLst/>
            <a:gdLst/>
            <a:ahLst/>
            <a:cxnLst/>
            <a:rect l="l" t="t" r="r" b="b"/>
            <a:pathLst>
              <a:path w="59689" h="8890">
                <a:moveTo>
                  <a:pt x="0" y="8636"/>
                </a:moveTo>
                <a:lnTo>
                  <a:pt x="59080" y="8636"/>
                </a:lnTo>
                <a:lnTo>
                  <a:pt x="59080" y="0"/>
                </a:lnTo>
                <a:lnTo>
                  <a:pt x="0" y="0"/>
                </a:lnTo>
                <a:lnTo>
                  <a:pt x="0" y="863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8" name="object 378"/>
          <p:cNvSpPr/>
          <p:nvPr/>
        </p:nvSpPr>
        <p:spPr>
          <a:xfrm>
            <a:off x="3478657" y="6696150"/>
            <a:ext cx="44450" cy="10795"/>
          </a:xfrm>
          <a:custGeom>
            <a:avLst/>
            <a:gdLst/>
            <a:ahLst/>
            <a:cxnLst/>
            <a:rect l="l" t="t" r="r" b="b"/>
            <a:pathLst>
              <a:path w="44450" h="10795">
                <a:moveTo>
                  <a:pt x="0" y="10794"/>
                </a:moveTo>
                <a:lnTo>
                  <a:pt x="43941" y="10794"/>
                </a:lnTo>
                <a:lnTo>
                  <a:pt x="43941" y="0"/>
                </a:lnTo>
                <a:lnTo>
                  <a:pt x="0" y="0"/>
                </a:lnTo>
                <a:lnTo>
                  <a:pt x="0" y="1079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9" name="object 379"/>
          <p:cNvSpPr/>
          <p:nvPr/>
        </p:nvSpPr>
        <p:spPr>
          <a:xfrm>
            <a:off x="3550310" y="6696150"/>
            <a:ext cx="44450" cy="10795"/>
          </a:xfrm>
          <a:custGeom>
            <a:avLst/>
            <a:gdLst/>
            <a:ahLst/>
            <a:cxnLst/>
            <a:rect l="l" t="t" r="r" b="b"/>
            <a:pathLst>
              <a:path w="44450" h="10795">
                <a:moveTo>
                  <a:pt x="0" y="10794"/>
                </a:moveTo>
                <a:lnTo>
                  <a:pt x="43941" y="10794"/>
                </a:lnTo>
                <a:lnTo>
                  <a:pt x="43941" y="0"/>
                </a:lnTo>
                <a:lnTo>
                  <a:pt x="0" y="0"/>
                </a:lnTo>
                <a:lnTo>
                  <a:pt x="0" y="1079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0" name="object 380"/>
          <p:cNvSpPr/>
          <p:nvPr/>
        </p:nvSpPr>
        <p:spPr>
          <a:xfrm>
            <a:off x="3702583" y="6696150"/>
            <a:ext cx="30480" cy="10795"/>
          </a:xfrm>
          <a:custGeom>
            <a:avLst/>
            <a:gdLst/>
            <a:ahLst/>
            <a:cxnLst/>
            <a:rect l="l" t="t" r="r" b="b"/>
            <a:pathLst>
              <a:path w="30479" h="10795">
                <a:moveTo>
                  <a:pt x="0" y="10794"/>
                </a:moveTo>
                <a:lnTo>
                  <a:pt x="30238" y="10794"/>
                </a:lnTo>
                <a:lnTo>
                  <a:pt x="30238" y="0"/>
                </a:lnTo>
                <a:lnTo>
                  <a:pt x="0" y="0"/>
                </a:lnTo>
                <a:lnTo>
                  <a:pt x="0" y="1079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1" name="object 381"/>
          <p:cNvSpPr/>
          <p:nvPr/>
        </p:nvSpPr>
        <p:spPr>
          <a:xfrm>
            <a:off x="3751910" y="6696150"/>
            <a:ext cx="30480" cy="10795"/>
          </a:xfrm>
          <a:custGeom>
            <a:avLst/>
            <a:gdLst/>
            <a:ahLst/>
            <a:cxnLst/>
            <a:rect l="l" t="t" r="r" b="b"/>
            <a:pathLst>
              <a:path w="30479" h="10795">
                <a:moveTo>
                  <a:pt x="0" y="10794"/>
                </a:moveTo>
                <a:lnTo>
                  <a:pt x="30251" y="10794"/>
                </a:lnTo>
                <a:lnTo>
                  <a:pt x="30251" y="0"/>
                </a:lnTo>
                <a:lnTo>
                  <a:pt x="0" y="0"/>
                </a:lnTo>
                <a:lnTo>
                  <a:pt x="0" y="1079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2" name="object 382"/>
          <p:cNvSpPr/>
          <p:nvPr/>
        </p:nvSpPr>
        <p:spPr>
          <a:xfrm>
            <a:off x="3801236" y="6696150"/>
            <a:ext cx="30480" cy="10795"/>
          </a:xfrm>
          <a:custGeom>
            <a:avLst/>
            <a:gdLst/>
            <a:ahLst/>
            <a:cxnLst/>
            <a:rect l="l" t="t" r="r" b="b"/>
            <a:pathLst>
              <a:path w="30479" h="10795">
                <a:moveTo>
                  <a:pt x="0" y="10794"/>
                </a:moveTo>
                <a:lnTo>
                  <a:pt x="30251" y="10794"/>
                </a:lnTo>
                <a:lnTo>
                  <a:pt x="30251" y="0"/>
                </a:lnTo>
                <a:lnTo>
                  <a:pt x="0" y="0"/>
                </a:lnTo>
                <a:lnTo>
                  <a:pt x="0" y="1079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3" name="object 383"/>
          <p:cNvSpPr/>
          <p:nvPr/>
        </p:nvSpPr>
        <p:spPr>
          <a:xfrm>
            <a:off x="3850576" y="6696150"/>
            <a:ext cx="30480" cy="10795"/>
          </a:xfrm>
          <a:custGeom>
            <a:avLst/>
            <a:gdLst/>
            <a:ahLst/>
            <a:cxnLst/>
            <a:rect l="l" t="t" r="r" b="b"/>
            <a:pathLst>
              <a:path w="30479" h="10795">
                <a:moveTo>
                  <a:pt x="0" y="10794"/>
                </a:moveTo>
                <a:lnTo>
                  <a:pt x="30238" y="10794"/>
                </a:lnTo>
                <a:lnTo>
                  <a:pt x="30238" y="0"/>
                </a:lnTo>
                <a:lnTo>
                  <a:pt x="0" y="0"/>
                </a:lnTo>
                <a:lnTo>
                  <a:pt x="0" y="1079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4" name="object 384"/>
          <p:cNvSpPr/>
          <p:nvPr/>
        </p:nvSpPr>
        <p:spPr>
          <a:xfrm>
            <a:off x="3478657" y="6723862"/>
            <a:ext cx="44450" cy="11430"/>
          </a:xfrm>
          <a:custGeom>
            <a:avLst/>
            <a:gdLst/>
            <a:ahLst/>
            <a:cxnLst/>
            <a:rect l="l" t="t" r="r" b="b"/>
            <a:pathLst>
              <a:path w="44450" h="11429">
                <a:moveTo>
                  <a:pt x="0" y="10807"/>
                </a:moveTo>
                <a:lnTo>
                  <a:pt x="43941" y="10807"/>
                </a:lnTo>
                <a:lnTo>
                  <a:pt x="43941" y="0"/>
                </a:lnTo>
                <a:lnTo>
                  <a:pt x="0" y="0"/>
                </a:lnTo>
                <a:lnTo>
                  <a:pt x="0" y="1080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5" name="object 385"/>
          <p:cNvSpPr/>
          <p:nvPr/>
        </p:nvSpPr>
        <p:spPr>
          <a:xfrm>
            <a:off x="3550310" y="6723862"/>
            <a:ext cx="44450" cy="11430"/>
          </a:xfrm>
          <a:custGeom>
            <a:avLst/>
            <a:gdLst/>
            <a:ahLst/>
            <a:cxnLst/>
            <a:rect l="l" t="t" r="r" b="b"/>
            <a:pathLst>
              <a:path w="44450" h="11429">
                <a:moveTo>
                  <a:pt x="0" y="10807"/>
                </a:moveTo>
                <a:lnTo>
                  <a:pt x="43941" y="10807"/>
                </a:lnTo>
                <a:lnTo>
                  <a:pt x="43941" y="0"/>
                </a:lnTo>
                <a:lnTo>
                  <a:pt x="0" y="0"/>
                </a:lnTo>
                <a:lnTo>
                  <a:pt x="0" y="1080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6" name="object 386"/>
          <p:cNvSpPr/>
          <p:nvPr/>
        </p:nvSpPr>
        <p:spPr>
          <a:xfrm>
            <a:off x="3702583" y="6723862"/>
            <a:ext cx="30480" cy="11430"/>
          </a:xfrm>
          <a:custGeom>
            <a:avLst/>
            <a:gdLst/>
            <a:ahLst/>
            <a:cxnLst/>
            <a:rect l="l" t="t" r="r" b="b"/>
            <a:pathLst>
              <a:path w="30479" h="11429">
                <a:moveTo>
                  <a:pt x="0" y="10807"/>
                </a:moveTo>
                <a:lnTo>
                  <a:pt x="30238" y="10807"/>
                </a:lnTo>
                <a:lnTo>
                  <a:pt x="30238" y="0"/>
                </a:lnTo>
                <a:lnTo>
                  <a:pt x="0" y="0"/>
                </a:lnTo>
                <a:lnTo>
                  <a:pt x="0" y="1080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7" name="object 387"/>
          <p:cNvSpPr/>
          <p:nvPr/>
        </p:nvSpPr>
        <p:spPr>
          <a:xfrm>
            <a:off x="3751910" y="6723862"/>
            <a:ext cx="30480" cy="11430"/>
          </a:xfrm>
          <a:custGeom>
            <a:avLst/>
            <a:gdLst/>
            <a:ahLst/>
            <a:cxnLst/>
            <a:rect l="l" t="t" r="r" b="b"/>
            <a:pathLst>
              <a:path w="30479" h="11429">
                <a:moveTo>
                  <a:pt x="0" y="10807"/>
                </a:moveTo>
                <a:lnTo>
                  <a:pt x="30251" y="10807"/>
                </a:lnTo>
                <a:lnTo>
                  <a:pt x="30251" y="0"/>
                </a:lnTo>
                <a:lnTo>
                  <a:pt x="0" y="0"/>
                </a:lnTo>
                <a:lnTo>
                  <a:pt x="0" y="1080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8" name="object 388"/>
          <p:cNvSpPr/>
          <p:nvPr/>
        </p:nvSpPr>
        <p:spPr>
          <a:xfrm>
            <a:off x="3801236" y="6723862"/>
            <a:ext cx="30480" cy="11430"/>
          </a:xfrm>
          <a:custGeom>
            <a:avLst/>
            <a:gdLst/>
            <a:ahLst/>
            <a:cxnLst/>
            <a:rect l="l" t="t" r="r" b="b"/>
            <a:pathLst>
              <a:path w="30479" h="11429">
                <a:moveTo>
                  <a:pt x="0" y="10807"/>
                </a:moveTo>
                <a:lnTo>
                  <a:pt x="30251" y="10807"/>
                </a:lnTo>
                <a:lnTo>
                  <a:pt x="30251" y="0"/>
                </a:lnTo>
                <a:lnTo>
                  <a:pt x="0" y="0"/>
                </a:lnTo>
                <a:lnTo>
                  <a:pt x="0" y="1080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9" name="object 389"/>
          <p:cNvSpPr/>
          <p:nvPr/>
        </p:nvSpPr>
        <p:spPr>
          <a:xfrm>
            <a:off x="3850576" y="6723862"/>
            <a:ext cx="30480" cy="11430"/>
          </a:xfrm>
          <a:custGeom>
            <a:avLst/>
            <a:gdLst/>
            <a:ahLst/>
            <a:cxnLst/>
            <a:rect l="l" t="t" r="r" b="b"/>
            <a:pathLst>
              <a:path w="30479" h="11429">
                <a:moveTo>
                  <a:pt x="0" y="10807"/>
                </a:moveTo>
                <a:lnTo>
                  <a:pt x="30238" y="10807"/>
                </a:lnTo>
                <a:lnTo>
                  <a:pt x="30238" y="0"/>
                </a:lnTo>
                <a:lnTo>
                  <a:pt x="0" y="0"/>
                </a:lnTo>
                <a:lnTo>
                  <a:pt x="0" y="1080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0" name="object 390"/>
          <p:cNvSpPr/>
          <p:nvPr/>
        </p:nvSpPr>
        <p:spPr>
          <a:xfrm>
            <a:off x="3478657" y="6751573"/>
            <a:ext cx="44450" cy="11430"/>
          </a:xfrm>
          <a:custGeom>
            <a:avLst/>
            <a:gdLst/>
            <a:ahLst/>
            <a:cxnLst/>
            <a:rect l="l" t="t" r="r" b="b"/>
            <a:pathLst>
              <a:path w="44450" h="11429">
                <a:moveTo>
                  <a:pt x="0" y="10807"/>
                </a:moveTo>
                <a:lnTo>
                  <a:pt x="43941" y="10807"/>
                </a:lnTo>
                <a:lnTo>
                  <a:pt x="43941" y="0"/>
                </a:lnTo>
                <a:lnTo>
                  <a:pt x="0" y="0"/>
                </a:lnTo>
                <a:lnTo>
                  <a:pt x="0" y="1080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1" name="object 391"/>
          <p:cNvSpPr/>
          <p:nvPr/>
        </p:nvSpPr>
        <p:spPr>
          <a:xfrm>
            <a:off x="3550310" y="6751573"/>
            <a:ext cx="44450" cy="11430"/>
          </a:xfrm>
          <a:custGeom>
            <a:avLst/>
            <a:gdLst/>
            <a:ahLst/>
            <a:cxnLst/>
            <a:rect l="l" t="t" r="r" b="b"/>
            <a:pathLst>
              <a:path w="44450" h="11429">
                <a:moveTo>
                  <a:pt x="0" y="10807"/>
                </a:moveTo>
                <a:lnTo>
                  <a:pt x="43941" y="10807"/>
                </a:lnTo>
                <a:lnTo>
                  <a:pt x="43941" y="0"/>
                </a:lnTo>
                <a:lnTo>
                  <a:pt x="0" y="0"/>
                </a:lnTo>
                <a:lnTo>
                  <a:pt x="0" y="1080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2" name="object 392"/>
          <p:cNvSpPr/>
          <p:nvPr/>
        </p:nvSpPr>
        <p:spPr>
          <a:xfrm>
            <a:off x="3544900" y="7055396"/>
            <a:ext cx="44450" cy="10795"/>
          </a:xfrm>
          <a:custGeom>
            <a:avLst/>
            <a:gdLst/>
            <a:ahLst/>
            <a:cxnLst/>
            <a:rect l="l" t="t" r="r" b="b"/>
            <a:pathLst>
              <a:path w="44450" h="10795">
                <a:moveTo>
                  <a:pt x="0" y="10794"/>
                </a:moveTo>
                <a:lnTo>
                  <a:pt x="43941" y="10794"/>
                </a:lnTo>
                <a:lnTo>
                  <a:pt x="43941" y="0"/>
                </a:lnTo>
                <a:lnTo>
                  <a:pt x="0" y="0"/>
                </a:lnTo>
                <a:lnTo>
                  <a:pt x="0" y="1079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3" name="object 393"/>
          <p:cNvSpPr/>
          <p:nvPr/>
        </p:nvSpPr>
        <p:spPr>
          <a:xfrm>
            <a:off x="3616540" y="7055396"/>
            <a:ext cx="44450" cy="10795"/>
          </a:xfrm>
          <a:custGeom>
            <a:avLst/>
            <a:gdLst/>
            <a:ahLst/>
            <a:cxnLst/>
            <a:rect l="l" t="t" r="r" b="b"/>
            <a:pathLst>
              <a:path w="44450" h="10795">
                <a:moveTo>
                  <a:pt x="0" y="10794"/>
                </a:moveTo>
                <a:lnTo>
                  <a:pt x="43941" y="10794"/>
                </a:lnTo>
                <a:lnTo>
                  <a:pt x="43941" y="0"/>
                </a:lnTo>
                <a:lnTo>
                  <a:pt x="0" y="0"/>
                </a:lnTo>
                <a:lnTo>
                  <a:pt x="0" y="1079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4" name="object 394"/>
          <p:cNvSpPr/>
          <p:nvPr/>
        </p:nvSpPr>
        <p:spPr>
          <a:xfrm>
            <a:off x="3544900" y="7083120"/>
            <a:ext cx="44450" cy="11430"/>
          </a:xfrm>
          <a:custGeom>
            <a:avLst/>
            <a:gdLst/>
            <a:ahLst/>
            <a:cxnLst/>
            <a:rect l="l" t="t" r="r" b="b"/>
            <a:pathLst>
              <a:path w="44450" h="11429">
                <a:moveTo>
                  <a:pt x="0" y="10807"/>
                </a:moveTo>
                <a:lnTo>
                  <a:pt x="43941" y="10807"/>
                </a:lnTo>
                <a:lnTo>
                  <a:pt x="43941" y="0"/>
                </a:lnTo>
                <a:lnTo>
                  <a:pt x="0" y="0"/>
                </a:lnTo>
                <a:lnTo>
                  <a:pt x="0" y="1080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5" name="object 395"/>
          <p:cNvSpPr/>
          <p:nvPr/>
        </p:nvSpPr>
        <p:spPr>
          <a:xfrm>
            <a:off x="3616540" y="7083120"/>
            <a:ext cx="44450" cy="11430"/>
          </a:xfrm>
          <a:custGeom>
            <a:avLst/>
            <a:gdLst/>
            <a:ahLst/>
            <a:cxnLst/>
            <a:rect l="l" t="t" r="r" b="b"/>
            <a:pathLst>
              <a:path w="44450" h="11429">
                <a:moveTo>
                  <a:pt x="0" y="10807"/>
                </a:moveTo>
                <a:lnTo>
                  <a:pt x="43941" y="10807"/>
                </a:lnTo>
                <a:lnTo>
                  <a:pt x="43941" y="0"/>
                </a:lnTo>
                <a:lnTo>
                  <a:pt x="0" y="0"/>
                </a:lnTo>
                <a:lnTo>
                  <a:pt x="0" y="1080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6" name="object 396"/>
          <p:cNvSpPr/>
          <p:nvPr/>
        </p:nvSpPr>
        <p:spPr>
          <a:xfrm>
            <a:off x="3544900" y="7110831"/>
            <a:ext cx="44450" cy="10795"/>
          </a:xfrm>
          <a:custGeom>
            <a:avLst/>
            <a:gdLst/>
            <a:ahLst/>
            <a:cxnLst/>
            <a:rect l="l" t="t" r="r" b="b"/>
            <a:pathLst>
              <a:path w="44450" h="10795">
                <a:moveTo>
                  <a:pt x="0" y="10795"/>
                </a:moveTo>
                <a:lnTo>
                  <a:pt x="43941" y="10795"/>
                </a:lnTo>
                <a:lnTo>
                  <a:pt x="43941" y="0"/>
                </a:lnTo>
                <a:lnTo>
                  <a:pt x="0" y="0"/>
                </a:lnTo>
                <a:lnTo>
                  <a:pt x="0" y="1079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7" name="object 397"/>
          <p:cNvSpPr/>
          <p:nvPr/>
        </p:nvSpPr>
        <p:spPr>
          <a:xfrm>
            <a:off x="3616540" y="7110831"/>
            <a:ext cx="44450" cy="10795"/>
          </a:xfrm>
          <a:custGeom>
            <a:avLst/>
            <a:gdLst/>
            <a:ahLst/>
            <a:cxnLst/>
            <a:rect l="l" t="t" r="r" b="b"/>
            <a:pathLst>
              <a:path w="44450" h="10795">
                <a:moveTo>
                  <a:pt x="0" y="10795"/>
                </a:moveTo>
                <a:lnTo>
                  <a:pt x="43941" y="10795"/>
                </a:lnTo>
                <a:lnTo>
                  <a:pt x="43941" y="0"/>
                </a:lnTo>
                <a:lnTo>
                  <a:pt x="0" y="0"/>
                </a:lnTo>
                <a:lnTo>
                  <a:pt x="0" y="1079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8" name="object 398"/>
          <p:cNvSpPr/>
          <p:nvPr/>
        </p:nvSpPr>
        <p:spPr>
          <a:xfrm>
            <a:off x="3688181" y="7055396"/>
            <a:ext cx="44450" cy="10795"/>
          </a:xfrm>
          <a:custGeom>
            <a:avLst/>
            <a:gdLst/>
            <a:ahLst/>
            <a:cxnLst/>
            <a:rect l="l" t="t" r="r" b="b"/>
            <a:pathLst>
              <a:path w="44450" h="10795">
                <a:moveTo>
                  <a:pt x="0" y="10794"/>
                </a:moveTo>
                <a:lnTo>
                  <a:pt x="43941" y="10794"/>
                </a:lnTo>
                <a:lnTo>
                  <a:pt x="43941" y="0"/>
                </a:lnTo>
                <a:lnTo>
                  <a:pt x="0" y="0"/>
                </a:lnTo>
                <a:lnTo>
                  <a:pt x="0" y="1079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9" name="object 399"/>
          <p:cNvSpPr/>
          <p:nvPr/>
        </p:nvSpPr>
        <p:spPr>
          <a:xfrm>
            <a:off x="3759834" y="7055396"/>
            <a:ext cx="44450" cy="10795"/>
          </a:xfrm>
          <a:custGeom>
            <a:avLst/>
            <a:gdLst/>
            <a:ahLst/>
            <a:cxnLst/>
            <a:rect l="l" t="t" r="r" b="b"/>
            <a:pathLst>
              <a:path w="44450" h="10795">
                <a:moveTo>
                  <a:pt x="0" y="10794"/>
                </a:moveTo>
                <a:lnTo>
                  <a:pt x="43941" y="10794"/>
                </a:lnTo>
                <a:lnTo>
                  <a:pt x="43941" y="0"/>
                </a:lnTo>
                <a:lnTo>
                  <a:pt x="0" y="0"/>
                </a:lnTo>
                <a:lnTo>
                  <a:pt x="0" y="1079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0" name="object 400"/>
          <p:cNvSpPr/>
          <p:nvPr/>
        </p:nvSpPr>
        <p:spPr>
          <a:xfrm>
            <a:off x="3688181" y="7083120"/>
            <a:ext cx="44450" cy="11430"/>
          </a:xfrm>
          <a:custGeom>
            <a:avLst/>
            <a:gdLst/>
            <a:ahLst/>
            <a:cxnLst/>
            <a:rect l="l" t="t" r="r" b="b"/>
            <a:pathLst>
              <a:path w="44450" h="11429">
                <a:moveTo>
                  <a:pt x="0" y="10807"/>
                </a:moveTo>
                <a:lnTo>
                  <a:pt x="43941" y="10807"/>
                </a:lnTo>
                <a:lnTo>
                  <a:pt x="43941" y="0"/>
                </a:lnTo>
                <a:lnTo>
                  <a:pt x="0" y="0"/>
                </a:lnTo>
                <a:lnTo>
                  <a:pt x="0" y="1080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1" name="object 401"/>
          <p:cNvSpPr/>
          <p:nvPr/>
        </p:nvSpPr>
        <p:spPr>
          <a:xfrm>
            <a:off x="3759834" y="7083120"/>
            <a:ext cx="44450" cy="11430"/>
          </a:xfrm>
          <a:custGeom>
            <a:avLst/>
            <a:gdLst/>
            <a:ahLst/>
            <a:cxnLst/>
            <a:rect l="l" t="t" r="r" b="b"/>
            <a:pathLst>
              <a:path w="44450" h="11429">
                <a:moveTo>
                  <a:pt x="0" y="10807"/>
                </a:moveTo>
                <a:lnTo>
                  <a:pt x="43941" y="10807"/>
                </a:lnTo>
                <a:lnTo>
                  <a:pt x="43941" y="0"/>
                </a:lnTo>
                <a:lnTo>
                  <a:pt x="0" y="0"/>
                </a:lnTo>
                <a:lnTo>
                  <a:pt x="0" y="1080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2" name="object 402"/>
          <p:cNvSpPr/>
          <p:nvPr/>
        </p:nvSpPr>
        <p:spPr>
          <a:xfrm>
            <a:off x="3688181" y="7110831"/>
            <a:ext cx="44450" cy="10795"/>
          </a:xfrm>
          <a:custGeom>
            <a:avLst/>
            <a:gdLst/>
            <a:ahLst/>
            <a:cxnLst/>
            <a:rect l="l" t="t" r="r" b="b"/>
            <a:pathLst>
              <a:path w="44450" h="10795">
                <a:moveTo>
                  <a:pt x="0" y="10795"/>
                </a:moveTo>
                <a:lnTo>
                  <a:pt x="43941" y="10795"/>
                </a:lnTo>
                <a:lnTo>
                  <a:pt x="43941" y="0"/>
                </a:lnTo>
                <a:lnTo>
                  <a:pt x="0" y="0"/>
                </a:lnTo>
                <a:lnTo>
                  <a:pt x="0" y="1079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3" name="object 403"/>
          <p:cNvSpPr/>
          <p:nvPr/>
        </p:nvSpPr>
        <p:spPr>
          <a:xfrm>
            <a:off x="3759834" y="7110831"/>
            <a:ext cx="44450" cy="10795"/>
          </a:xfrm>
          <a:custGeom>
            <a:avLst/>
            <a:gdLst/>
            <a:ahLst/>
            <a:cxnLst/>
            <a:rect l="l" t="t" r="r" b="b"/>
            <a:pathLst>
              <a:path w="44450" h="10795">
                <a:moveTo>
                  <a:pt x="0" y="10795"/>
                </a:moveTo>
                <a:lnTo>
                  <a:pt x="43941" y="10795"/>
                </a:lnTo>
                <a:lnTo>
                  <a:pt x="43941" y="0"/>
                </a:lnTo>
                <a:lnTo>
                  <a:pt x="0" y="0"/>
                </a:lnTo>
                <a:lnTo>
                  <a:pt x="0" y="1079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4" name="object 404"/>
          <p:cNvSpPr/>
          <p:nvPr/>
        </p:nvSpPr>
        <p:spPr>
          <a:xfrm>
            <a:off x="3831475" y="7055396"/>
            <a:ext cx="44450" cy="10795"/>
          </a:xfrm>
          <a:custGeom>
            <a:avLst/>
            <a:gdLst/>
            <a:ahLst/>
            <a:cxnLst/>
            <a:rect l="l" t="t" r="r" b="b"/>
            <a:pathLst>
              <a:path w="44450" h="10795">
                <a:moveTo>
                  <a:pt x="0" y="10794"/>
                </a:moveTo>
                <a:lnTo>
                  <a:pt x="43941" y="10794"/>
                </a:lnTo>
                <a:lnTo>
                  <a:pt x="43941" y="0"/>
                </a:lnTo>
                <a:lnTo>
                  <a:pt x="0" y="0"/>
                </a:lnTo>
                <a:lnTo>
                  <a:pt x="0" y="1079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5" name="object 405"/>
          <p:cNvSpPr/>
          <p:nvPr/>
        </p:nvSpPr>
        <p:spPr>
          <a:xfrm>
            <a:off x="3831475" y="7083120"/>
            <a:ext cx="44450" cy="11430"/>
          </a:xfrm>
          <a:custGeom>
            <a:avLst/>
            <a:gdLst/>
            <a:ahLst/>
            <a:cxnLst/>
            <a:rect l="l" t="t" r="r" b="b"/>
            <a:pathLst>
              <a:path w="44450" h="11429">
                <a:moveTo>
                  <a:pt x="0" y="10807"/>
                </a:moveTo>
                <a:lnTo>
                  <a:pt x="43941" y="10807"/>
                </a:lnTo>
                <a:lnTo>
                  <a:pt x="43941" y="0"/>
                </a:lnTo>
                <a:lnTo>
                  <a:pt x="0" y="0"/>
                </a:lnTo>
                <a:lnTo>
                  <a:pt x="0" y="1080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6" name="object 406"/>
          <p:cNvSpPr/>
          <p:nvPr/>
        </p:nvSpPr>
        <p:spPr>
          <a:xfrm>
            <a:off x="3831475" y="7110831"/>
            <a:ext cx="44450" cy="10795"/>
          </a:xfrm>
          <a:custGeom>
            <a:avLst/>
            <a:gdLst/>
            <a:ahLst/>
            <a:cxnLst/>
            <a:rect l="l" t="t" r="r" b="b"/>
            <a:pathLst>
              <a:path w="44450" h="10795">
                <a:moveTo>
                  <a:pt x="0" y="10795"/>
                </a:moveTo>
                <a:lnTo>
                  <a:pt x="43941" y="10795"/>
                </a:lnTo>
                <a:lnTo>
                  <a:pt x="43941" y="0"/>
                </a:lnTo>
                <a:lnTo>
                  <a:pt x="0" y="0"/>
                </a:lnTo>
                <a:lnTo>
                  <a:pt x="0" y="1079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7" name="object 407"/>
          <p:cNvSpPr/>
          <p:nvPr/>
        </p:nvSpPr>
        <p:spPr>
          <a:xfrm>
            <a:off x="3702583" y="6751573"/>
            <a:ext cx="30480" cy="11430"/>
          </a:xfrm>
          <a:custGeom>
            <a:avLst/>
            <a:gdLst/>
            <a:ahLst/>
            <a:cxnLst/>
            <a:rect l="l" t="t" r="r" b="b"/>
            <a:pathLst>
              <a:path w="30479" h="11429">
                <a:moveTo>
                  <a:pt x="0" y="10807"/>
                </a:moveTo>
                <a:lnTo>
                  <a:pt x="30238" y="10807"/>
                </a:lnTo>
                <a:lnTo>
                  <a:pt x="30238" y="0"/>
                </a:lnTo>
                <a:lnTo>
                  <a:pt x="0" y="0"/>
                </a:lnTo>
                <a:lnTo>
                  <a:pt x="0" y="1080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8" name="object 408"/>
          <p:cNvSpPr/>
          <p:nvPr/>
        </p:nvSpPr>
        <p:spPr>
          <a:xfrm>
            <a:off x="3751910" y="6751573"/>
            <a:ext cx="30480" cy="11430"/>
          </a:xfrm>
          <a:custGeom>
            <a:avLst/>
            <a:gdLst/>
            <a:ahLst/>
            <a:cxnLst/>
            <a:rect l="l" t="t" r="r" b="b"/>
            <a:pathLst>
              <a:path w="30479" h="11429">
                <a:moveTo>
                  <a:pt x="0" y="10807"/>
                </a:moveTo>
                <a:lnTo>
                  <a:pt x="30251" y="10807"/>
                </a:lnTo>
                <a:lnTo>
                  <a:pt x="30251" y="0"/>
                </a:lnTo>
                <a:lnTo>
                  <a:pt x="0" y="0"/>
                </a:lnTo>
                <a:lnTo>
                  <a:pt x="0" y="1080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9" name="object 409"/>
          <p:cNvSpPr/>
          <p:nvPr/>
        </p:nvSpPr>
        <p:spPr>
          <a:xfrm>
            <a:off x="3801236" y="6751573"/>
            <a:ext cx="30480" cy="11430"/>
          </a:xfrm>
          <a:custGeom>
            <a:avLst/>
            <a:gdLst/>
            <a:ahLst/>
            <a:cxnLst/>
            <a:rect l="l" t="t" r="r" b="b"/>
            <a:pathLst>
              <a:path w="30479" h="11429">
                <a:moveTo>
                  <a:pt x="0" y="10807"/>
                </a:moveTo>
                <a:lnTo>
                  <a:pt x="30251" y="10807"/>
                </a:lnTo>
                <a:lnTo>
                  <a:pt x="30251" y="0"/>
                </a:lnTo>
                <a:lnTo>
                  <a:pt x="0" y="0"/>
                </a:lnTo>
                <a:lnTo>
                  <a:pt x="0" y="1080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0" name="object 410"/>
          <p:cNvSpPr/>
          <p:nvPr/>
        </p:nvSpPr>
        <p:spPr>
          <a:xfrm>
            <a:off x="3850576" y="6751573"/>
            <a:ext cx="30480" cy="11430"/>
          </a:xfrm>
          <a:custGeom>
            <a:avLst/>
            <a:gdLst/>
            <a:ahLst/>
            <a:cxnLst/>
            <a:rect l="l" t="t" r="r" b="b"/>
            <a:pathLst>
              <a:path w="30479" h="11429">
                <a:moveTo>
                  <a:pt x="0" y="10807"/>
                </a:moveTo>
                <a:lnTo>
                  <a:pt x="30238" y="10807"/>
                </a:lnTo>
                <a:lnTo>
                  <a:pt x="30238" y="0"/>
                </a:lnTo>
                <a:lnTo>
                  <a:pt x="0" y="0"/>
                </a:lnTo>
                <a:lnTo>
                  <a:pt x="0" y="1080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1" name="object 411"/>
          <p:cNvSpPr/>
          <p:nvPr/>
        </p:nvSpPr>
        <p:spPr>
          <a:xfrm>
            <a:off x="3478657" y="6818541"/>
            <a:ext cx="44450" cy="10795"/>
          </a:xfrm>
          <a:custGeom>
            <a:avLst/>
            <a:gdLst/>
            <a:ahLst/>
            <a:cxnLst/>
            <a:rect l="l" t="t" r="r" b="b"/>
            <a:pathLst>
              <a:path w="44450" h="10795">
                <a:moveTo>
                  <a:pt x="0" y="10795"/>
                </a:moveTo>
                <a:lnTo>
                  <a:pt x="43941" y="10795"/>
                </a:lnTo>
                <a:lnTo>
                  <a:pt x="43941" y="0"/>
                </a:lnTo>
                <a:lnTo>
                  <a:pt x="0" y="0"/>
                </a:lnTo>
                <a:lnTo>
                  <a:pt x="0" y="1079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2" name="object 412"/>
          <p:cNvSpPr/>
          <p:nvPr/>
        </p:nvSpPr>
        <p:spPr>
          <a:xfrm>
            <a:off x="3550310" y="6818541"/>
            <a:ext cx="44450" cy="10795"/>
          </a:xfrm>
          <a:custGeom>
            <a:avLst/>
            <a:gdLst/>
            <a:ahLst/>
            <a:cxnLst/>
            <a:rect l="l" t="t" r="r" b="b"/>
            <a:pathLst>
              <a:path w="44450" h="10795">
                <a:moveTo>
                  <a:pt x="0" y="10795"/>
                </a:moveTo>
                <a:lnTo>
                  <a:pt x="43941" y="10795"/>
                </a:lnTo>
                <a:lnTo>
                  <a:pt x="43941" y="0"/>
                </a:lnTo>
                <a:lnTo>
                  <a:pt x="0" y="0"/>
                </a:lnTo>
                <a:lnTo>
                  <a:pt x="0" y="1079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3" name="object 413"/>
          <p:cNvSpPr/>
          <p:nvPr/>
        </p:nvSpPr>
        <p:spPr>
          <a:xfrm>
            <a:off x="3702583" y="6818541"/>
            <a:ext cx="30480" cy="10795"/>
          </a:xfrm>
          <a:custGeom>
            <a:avLst/>
            <a:gdLst/>
            <a:ahLst/>
            <a:cxnLst/>
            <a:rect l="l" t="t" r="r" b="b"/>
            <a:pathLst>
              <a:path w="30479" h="10795">
                <a:moveTo>
                  <a:pt x="0" y="10795"/>
                </a:moveTo>
                <a:lnTo>
                  <a:pt x="30238" y="10795"/>
                </a:lnTo>
                <a:lnTo>
                  <a:pt x="30238" y="0"/>
                </a:lnTo>
                <a:lnTo>
                  <a:pt x="0" y="0"/>
                </a:lnTo>
                <a:lnTo>
                  <a:pt x="0" y="1079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4" name="object 414"/>
          <p:cNvSpPr/>
          <p:nvPr/>
        </p:nvSpPr>
        <p:spPr>
          <a:xfrm>
            <a:off x="3751910" y="6818541"/>
            <a:ext cx="30480" cy="10795"/>
          </a:xfrm>
          <a:custGeom>
            <a:avLst/>
            <a:gdLst/>
            <a:ahLst/>
            <a:cxnLst/>
            <a:rect l="l" t="t" r="r" b="b"/>
            <a:pathLst>
              <a:path w="30479" h="10795">
                <a:moveTo>
                  <a:pt x="0" y="10795"/>
                </a:moveTo>
                <a:lnTo>
                  <a:pt x="30251" y="10795"/>
                </a:lnTo>
                <a:lnTo>
                  <a:pt x="30251" y="0"/>
                </a:lnTo>
                <a:lnTo>
                  <a:pt x="0" y="0"/>
                </a:lnTo>
                <a:lnTo>
                  <a:pt x="0" y="1079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5" name="object 415"/>
          <p:cNvSpPr/>
          <p:nvPr/>
        </p:nvSpPr>
        <p:spPr>
          <a:xfrm>
            <a:off x="3801236" y="6818541"/>
            <a:ext cx="30480" cy="10795"/>
          </a:xfrm>
          <a:custGeom>
            <a:avLst/>
            <a:gdLst/>
            <a:ahLst/>
            <a:cxnLst/>
            <a:rect l="l" t="t" r="r" b="b"/>
            <a:pathLst>
              <a:path w="30479" h="10795">
                <a:moveTo>
                  <a:pt x="0" y="10795"/>
                </a:moveTo>
                <a:lnTo>
                  <a:pt x="30251" y="10795"/>
                </a:lnTo>
                <a:lnTo>
                  <a:pt x="30251" y="0"/>
                </a:lnTo>
                <a:lnTo>
                  <a:pt x="0" y="0"/>
                </a:lnTo>
                <a:lnTo>
                  <a:pt x="0" y="1079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6" name="object 416"/>
          <p:cNvSpPr/>
          <p:nvPr/>
        </p:nvSpPr>
        <p:spPr>
          <a:xfrm>
            <a:off x="3850576" y="6818541"/>
            <a:ext cx="30480" cy="10795"/>
          </a:xfrm>
          <a:custGeom>
            <a:avLst/>
            <a:gdLst/>
            <a:ahLst/>
            <a:cxnLst/>
            <a:rect l="l" t="t" r="r" b="b"/>
            <a:pathLst>
              <a:path w="30479" h="10795">
                <a:moveTo>
                  <a:pt x="0" y="10795"/>
                </a:moveTo>
                <a:lnTo>
                  <a:pt x="30238" y="10795"/>
                </a:lnTo>
                <a:lnTo>
                  <a:pt x="30238" y="0"/>
                </a:lnTo>
                <a:lnTo>
                  <a:pt x="0" y="0"/>
                </a:lnTo>
                <a:lnTo>
                  <a:pt x="0" y="1079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7" name="object 417"/>
          <p:cNvSpPr/>
          <p:nvPr/>
        </p:nvSpPr>
        <p:spPr>
          <a:xfrm>
            <a:off x="3478657" y="6846252"/>
            <a:ext cx="44450" cy="11430"/>
          </a:xfrm>
          <a:custGeom>
            <a:avLst/>
            <a:gdLst/>
            <a:ahLst/>
            <a:cxnLst/>
            <a:rect l="l" t="t" r="r" b="b"/>
            <a:pathLst>
              <a:path w="44450" h="11429">
                <a:moveTo>
                  <a:pt x="0" y="10807"/>
                </a:moveTo>
                <a:lnTo>
                  <a:pt x="43941" y="10807"/>
                </a:lnTo>
                <a:lnTo>
                  <a:pt x="43941" y="0"/>
                </a:lnTo>
                <a:lnTo>
                  <a:pt x="0" y="0"/>
                </a:lnTo>
                <a:lnTo>
                  <a:pt x="0" y="1080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8" name="object 418"/>
          <p:cNvSpPr/>
          <p:nvPr/>
        </p:nvSpPr>
        <p:spPr>
          <a:xfrm>
            <a:off x="3550310" y="6846252"/>
            <a:ext cx="44450" cy="11430"/>
          </a:xfrm>
          <a:custGeom>
            <a:avLst/>
            <a:gdLst/>
            <a:ahLst/>
            <a:cxnLst/>
            <a:rect l="l" t="t" r="r" b="b"/>
            <a:pathLst>
              <a:path w="44450" h="11429">
                <a:moveTo>
                  <a:pt x="0" y="10807"/>
                </a:moveTo>
                <a:lnTo>
                  <a:pt x="43941" y="10807"/>
                </a:lnTo>
                <a:lnTo>
                  <a:pt x="43941" y="0"/>
                </a:lnTo>
                <a:lnTo>
                  <a:pt x="0" y="0"/>
                </a:lnTo>
                <a:lnTo>
                  <a:pt x="0" y="1080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9" name="object 419"/>
          <p:cNvSpPr/>
          <p:nvPr/>
        </p:nvSpPr>
        <p:spPr>
          <a:xfrm>
            <a:off x="3702583" y="6846252"/>
            <a:ext cx="30480" cy="11430"/>
          </a:xfrm>
          <a:custGeom>
            <a:avLst/>
            <a:gdLst/>
            <a:ahLst/>
            <a:cxnLst/>
            <a:rect l="l" t="t" r="r" b="b"/>
            <a:pathLst>
              <a:path w="30479" h="11429">
                <a:moveTo>
                  <a:pt x="0" y="10807"/>
                </a:moveTo>
                <a:lnTo>
                  <a:pt x="30238" y="10807"/>
                </a:lnTo>
                <a:lnTo>
                  <a:pt x="30238" y="0"/>
                </a:lnTo>
                <a:lnTo>
                  <a:pt x="0" y="0"/>
                </a:lnTo>
                <a:lnTo>
                  <a:pt x="0" y="1080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0" name="object 420"/>
          <p:cNvSpPr/>
          <p:nvPr/>
        </p:nvSpPr>
        <p:spPr>
          <a:xfrm>
            <a:off x="3751910" y="6846252"/>
            <a:ext cx="30480" cy="11430"/>
          </a:xfrm>
          <a:custGeom>
            <a:avLst/>
            <a:gdLst/>
            <a:ahLst/>
            <a:cxnLst/>
            <a:rect l="l" t="t" r="r" b="b"/>
            <a:pathLst>
              <a:path w="30479" h="11429">
                <a:moveTo>
                  <a:pt x="0" y="10807"/>
                </a:moveTo>
                <a:lnTo>
                  <a:pt x="30251" y="10807"/>
                </a:lnTo>
                <a:lnTo>
                  <a:pt x="30251" y="0"/>
                </a:lnTo>
                <a:lnTo>
                  <a:pt x="0" y="0"/>
                </a:lnTo>
                <a:lnTo>
                  <a:pt x="0" y="1080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1" name="object 421"/>
          <p:cNvSpPr/>
          <p:nvPr/>
        </p:nvSpPr>
        <p:spPr>
          <a:xfrm>
            <a:off x="3801236" y="6846252"/>
            <a:ext cx="30480" cy="11430"/>
          </a:xfrm>
          <a:custGeom>
            <a:avLst/>
            <a:gdLst/>
            <a:ahLst/>
            <a:cxnLst/>
            <a:rect l="l" t="t" r="r" b="b"/>
            <a:pathLst>
              <a:path w="30479" h="11429">
                <a:moveTo>
                  <a:pt x="0" y="10807"/>
                </a:moveTo>
                <a:lnTo>
                  <a:pt x="30251" y="10807"/>
                </a:lnTo>
                <a:lnTo>
                  <a:pt x="30251" y="0"/>
                </a:lnTo>
                <a:lnTo>
                  <a:pt x="0" y="0"/>
                </a:lnTo>
                <a:lnTo>
                  <a:pt x="0" y="1080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2" name="object 422"/>
          <p:cNvSpPr/>
          <p:nvPr/>
        </p:nvSpPr>
        <p:spPr>
          <a:xfrm>
            <a:off x="3850576" y="6846252"/>
            <a:ext cx="30480" cy="11430"/>
          </a:xfrm>
          <a:custGeom>
            <a:avLst/>
            <a:gdLst/>
            <a:ahLst/>
            <a:cxnLst/>
            <a:rect l="l" t="t" r="r" b="b"/>
            <a:pathLst>
              <a:path w="30479" h="11429">
                <a:moveTo>
                  <a:pt x="0" y="10807"/>
                </a:moveTo>
                <a:lnTo>
                  <a:pt x="30238" y="10807"/>
                </a:lnTo>
                <a:lnTo>
                  <a:pt x="30238" y="0"/>
                </a:lnTo>
                <a:lnTo>
                  <a:pt x="0" y="0"/>
                </a:lnTo>
                <a:lnTo>
                  <a:pt x="0" y="1080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3" name="object 423"/>
          <p:cNvSpPr/>
          <p:nvPr/>
        </p:nvSpPr>
        <p:spPr>
          <a:xfrm>
            <a:off x="3751910" y="6918083"/>
            <a:ext cx="30480" cy="10795"/>
          </a:xfrm>
          <a:custGeom>
            <a:avLst/>
            <a:gdLst/>
            <a:ahLst/>
            <a:cxnLst/>
            <a:rect l="l" t="t" r="r" b="b"/>
            <a:pathLst>
              <a:path w="30479" h="10795">
                <a:moveTo>
                  <a:pt x="0" y="10794"/>
                </a:moveTo>
                <a:lnTo>
                  <a:pt x="30251" y="10794"/>
                </a:lnTo>
                <a:lnTo>
                  <a:pt x="30251" y="0"/>
                </a:lnTo>
                <a:lnTo>
                  <a:pt x="0" y="0"/>
                </a:lnTo>
                <a:lnTo>
                  <a:pt x="0" y="1079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4" name="object 424"/>
          <p:cNvSpPr/>
          <p:nvPr/>
        </p:nvSpPr>
        <p:spPr>
          <a:xfrm>
            <a:off x="3801236" y="6918083"/>
            <a:ext cx="30480" cy="10795"/>
          </a:xfrm>
          <a:custGeom>
            <a:avLst/>
            <a:gdLst/>
            <a:ahLst/>
            <a:cxnLst/>
            <a:rect l="l" t="t" r="r" b="b"/>
            <a:pathLst>
              <a:path w="30479" h="10795">
                <a:moveTo>
                  <a:pt x="0" y="10794"/>
                </a:moveTo>
                <a:lnTo>
                  <a:pt x="30251" y="10794"/>
                </a:lnTo>
                <a:lnTo>
                  <a:pt x="30251" y="0"/>
                </a:lnTo>
                <a:lnTo>
                  <a:pt x="0" y="0"/>
                </a:lnTo>
                <a:lnTo>
                  <a:pt x="0" y="1079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5" name="object 425"/>
          <p:cNvSpPr/>
          <p:nvPr/>
        </p:nvSpPr>
        <p:spPr>
          <a:xfrm>
            <a:off x="3850576" y="6918083"/>
            <a:ext cx="30480" cy="10795"/>
          </a:xfrm>
          <a:custGeom>
            <a:avLst/>
            <a:gdLst/>
            <a:ahLst/>
            <a:cxnLst/>
            <a:rect l="l" t="t" r="r" b="b"/>
            <a:pathLst>
              <a:path w="30479" h="10795">
                <a:moveTo>
                  <a:pt x="0" y="10794"/>
                </a:moveTo>
                <a:lnTo>
                  <a:pt x="30238" y="10794"/>
                </a:lnTo>
                <a:lnTo>
                  <a:pt x="30238" y="0"/>
                </a:lnTo>
                <a:lnTo>
                  <a:pt x="0" y="0"/>
                </a:lnTo>
                <a:lnTo>
                  <a:pt x="0" y="1079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6" name="object 426"/>
          <p:cNvSpPr/>
          <p:nvPr/>
        </p:nvSpPr>
        <p:spPr>
          <a:xfrm>
            <a:off x="3751910" y="6945782"/>
            <a:ext cx="30480" cy="11430"/>
          </a:xfrm>
          <a:custGeom>
            <a:avLst/>
            <a:gdLst/>
            <a:ahLst/>
            <a:cxnLst/>
            <a:rect l="l" t="t" r="r" b="b"/>
            <a:pathLst>
              <a:path w="30479" h="11429">
                <a:moveTo>
                  <a:pt x="0" y="10807"/>
                </a:moveTo>
                <a:lnTo>
                  <a:pt x="30251" y="10807"/>
                </a:lnTo>
                <a:lnTo>
                  <a:pt x="30251" y="0"/>
                </a:lnTo>
                <a:lnTo>
                  <a:pt x="0" y="0"/>
                </a:lnTo>
                <a:lnTo>
                  <a:pt x="0" y="1080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7" name="object 427"/>
          <p:cNvSpPr/>
          <p:nvPr/>
        </p:nvSpPr>
        <p:spPr>
          <a:xfrm>
            <a:off x="3801236" y="6945782"/>
            <a:ext cx="30480" cy="11430"/>
          </a:xfrm>
          <a:custGeom>
            <a:avLst/>
            <a:gdLst/>
            <a:ahLst/>
            <a:cxnLst/>
            <a:rect l="l" t="t" r="r" b="b"/>
            <a:pathLst>
              <a:path w="30479" h="11429">
                <a:moveTo>
                  <a:pt x="0" y="10807"/>
                </a:moveTo>
                <a:lnTo>
                  <a:pt x="30251" y="10807"/>
                </a:lnTo>
                <a:lnTo>
                  <a:pt x="30251" y="0"/>
                </a:lnTo>
                <a:lnTo>
                  <a:pt x="0" y="0"/>
                </a:lnTo>
                <a:lnTo>
                  <a:pt x="0" y="1080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8" name="object 428"/>
          <p:cNvSpPr/>
          <p:nvPr/>
        </p:nvSpPr>
        <p:spPr>
          <a:xfrm>
            <a:off x="3850576" y="6945782"/>
            <a:ext cx="30480" cy="11430"/>
          </a:xfrm>
          <a:custGeom>
            <a:avLst/>
            <a:gdLst/>
            <a:ahLst/>
            <a:cxnLst/>
            <a:rect l="l" t="t" r="r" b="b"/>
            <a:pathLst>
              <a:path w="30479" h="11429">
                <a:moveTo>
                  <a:pt x="0" y="10807"/>
                </a:moveTo>
                <a:lnTo>
                  <a:pt x="30238" y="10807"/>
                </a:lnTo>
                <a:lnTo>
                  <a:pt x="30238" y="0"/>
                </a:lnTo>
                <a:lnTo>
                  <a:pt x="0" y="0"/>
                </a:lnTo>
                <a:lnTo>
                  <a:pt x="0" y="1080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9" name="object 429"/>
          <p:cNvSpPr/>
          <p:nvPr/>
        </p:nvSpPr>
        <p:spPr>
          <a:xfrm>
            <a:off x="3478657" y="6873988"/>
            <a:ext cx="44450" cy="10795"/>
          </a:xfrm>
          <a:custGeom>
            <a:avLst/>
            <a:gdLst/>
            <a:ahLst/>
            <a:cxnLst/>
            <a:rect l="l" t="t" r="r" b="b"/>
            <a:pathLst>
              <a:path w="44450" h="10795">
                <a:moveTo>
                  <a:pt x="0" y="10795"/>
                </a:moveTo>
                <a:lnTo>
                  <a:pt x="43941" y="10795"/>
                </a:lnTo>
                <a:lnTo>
                  <a:pt x="43941" y="0"/>
                </a:lnTo>
                <a:lnTo>
                  <a:pt x="0" y="0"/>
                </a:lnTo>
                <a:lnTo>
                  <a:pt x="0" y="1079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0" name="object 430"/>
          <p:cNvSpPr/>
          <p:nvPr/>
        </p:nvSpPr>
        <p:spPr>
          <a:xfrm>
            <a:off x="3550310" y="6873988"/>
            <a:ext cx="44450" cy="10795"/>
          </a:xfrm>
          <a:custGeom>
            <a:avLst/>
            <a:gdLst/>
            <a:ahLst/>
            <a:cxnLst/>
            <a:rect l="l" t="t" r="r" b="b"/>
            <a:pathLst>
              <a:path w="44450" h="10795">
                <a:moveTo>
                  <a:pt x="0" y="10795"/>
                </a:moveTo>
                <a:lnTo>
                  <a:pt x="43941" y="10795"/>
                </a:lnTo>
                <a:lnTo>
                  <a:pt x="43941" y="0"/>
                </a:lnTo>
                <a:lnTo>
                  <a:pt x="0" y="0"/>
                </a:lnTo>
                <a:lnTo>
                  <a:pt x="0" y="1079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1" name="object 431"/>
          <p:cNvSpPr/>
          <p:nvPr/>
        </p:nvSpPr>
        <p:spPr>
          <a:xfrm>
            <a:off x="3514826" y="7348142"/>
            <a:ext cx="15875" cy="32384"/>
          </a:xfrm>
          <a:custGeom>
            <a:avLst/>
            <a:gdLst/>
            <a:ahLst/>
            <a:cxnLst/>
            <a:rect l="l" t="t" r="r" b="b"/>
            <a:pathLst>
              <a:path w="15875" h="32384">
                <a:moveTo>
                  <a:pt x="0" y="31865"/>
                </a:moveTo>
                <a:lnTo>
                  <a:pt x="15544" y="31865"/>
                </a:lnTo>
                <a:lnTo>
                  <a:pt x="15544" y="0"/>
                </a:lnTo>
                <a:lnTo>
                  <a:pt x="0" y="0"/>
                </a:lnTo>
                <a:lnTo>
                  <a:pt x="0" y="3186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2" name="object 432"/>
          <p:cNvSpPr/>
          <p:nvPr/>
        </p:nvSpPr>
        <p:spPr>
          <a:xfrm>
            <a:off x="3514826" y="7340522"/>
            <a:ext cx="374015" cy="0"/>
          </a:xfrm>
          <a:custGeom>
            <a:avLst/>
            <a:gdLst/>
            <a:ahLst/>
            <a:cxnLst/>
            <a:rect l="l" t="t" r="r" b="b"/>
            <a:pathLst>
              <a:path w="374014">
                <a:moveTo>
                  <a:pt x="0" y="0"/>
                </a:moveTo>
                <a:lnTo>
                  <a:pt x="373761" y="0"/>
                </a:lnTo>
              </a:path>
            </a:pathLst>
          </a:custGeom>
          <a:ln w="15239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3" name="object 433"/>
          <p:cNvSpPr/>
          <p:nvPr/>
        </p:nvSpPr>
        <p:spPr>
          <a:xfrm>
            <a:off x="3873042" y="7348459"/>
            <a:ext cx="15875" cy="31750"/>
          </a:xfrm>
          <a:custGeom>
            <a:avLst/>
            <a:gdLst/>
            <a:ahLst/>
            <a:cxnLst/>
            <a:rect l="l" t="t" r="r" b="b"/>
            <a:pathLst>
              <a:path w="15875" h="31750">
                <a:moveTo>
                  <a:pt x="0" y="31548"/>
                </a:moveTo>
                <a:lnTo>
                  <a:pt x="15544" y="31548"/>
                </a:lnTo>
                <a:lnTo>
                  <a:pt x="15544" y="0"/>
                </a:lnTo>
                <a:lnTo>
                  <a:pt x="0" y="0"/>
                </a:lnTo>
                <a:lnTo>
                  <a:pt x="0" y="31548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4" name="object 434"/>
          <p:cNvSpPr/>
          <p:nvPr/>
        </p:nvSpPr>
        <p:spPr>
          <a:xfrm>
            <a:off x="3516845" y="7287221"/>
            <a:ext cx="28575" cy="31750"/>
          </a:xfrm>
          <a:custGeom>
            <a:avLst/>
            <a:gdLst/>
            <a:ahLst/>
            <a:cxnLst/>
            <a:rect l="l" t="t" r="r" b="b"/>
            <a:pathLst>
              <a:path w="28575" h="31750">
                <a:moveTo>
                  <a:pt x="28562" y="0"/>
                </a:moveTo>
                <a:lnTo>
                  <a:pt x="0" y="0"/>
                </a:lnTo>
                <a:lnTo>
                  <a:pt x="0" y="31673"/>
                </a:lnTo>
                <a:lnTo>
                  <a:pt x="28562" y="31673"/>
                </a:lnTo>
                <a:lnTo>
                  <a:pt x="28562" y="23037"/>
                </a:lnTo>
                <a:lnTo>
                  <a:pt x="8636" y="23037"/>
                </a:lnTo>
                <a:lnTo>
                  <a:pt x="8636" y="8648"/>
                </a:lnTo>
                <a:lnTo>
                  <a:pt x="28562" y="8648"/>
                </a:lnTo>
                <a:lnTo>
                  <a:pt x="28562" y="0"/>
                </a:lnTo>
                <a:close/>
              </a:path>
              <a:path w="28575" h="31750">
                <a:moveTo>
                  <a:pt x="28562" y="8648"/>
                </a:moveTo>
                <a:lnTo>
                  <a:pt x="19926" y="8648"/>
                </a:lnTo>
                <a:lnTo>
                  <a:pt x="19926" y="23037"/>
                </a:lnTo>
                <a:lnTo>
                  <a:pt x="28562" y="23037"/>
                </a:lnTo>
                <a:lnTo>
                  <a:pt x="28562" y="8648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5" name="object 435"/>
          <p:cNvSpPr/>
          <p:nvPr/>
        </p:nvSpPr>
        <p:spPr>
          <a:xfrm>
            <a:off x="3564229" y="7287221"/>
            <a:ext cx="28575" cy="31750"/>
          </a:xfrm>
          <a:custGeom>
            <a:avLst/>
            <a:gdLst/>
            <a:ahLst/>
            <a:cxnLst/>
            <a:rect l="l" t="t" r="r" b="b"/>
            <a:pathLst>
              <a:path w="28575" h="31750">
                <a:moveTo>
                  <a:pt x="28575" y="0"/>
                </a:moveTo>
                <a:lnTo>
                  <a:pt x="0" y="0"/>
                </a:lnTo>
                <a:lnTo>
                  <a:pt x="0" y="31673"/>
                </a:lnTo>
                <a:lnTo>
                  <a:pt x="28575" y="31673"/>
                </a:lnTo>
                <a:lnTo>
                  <a:pt x="28575" y="23037"/>
                </a:lnTo>
                <a:lnTo>
                  <a:pt x="8648" y="23037"/>
                </a:lnTo>
                <a:lnTo>
                  <a:pt x="8648" y="8648"/>
                </a:lnTo>
                <a:lnTo>
                  <a:pt x="28575" y="8648"/>
                </a:lnTo>
                <a:lnTo>
                  <a:pt x="28575" y="0"/>
                </a:lnTo>
                <a:close/>
              </a:path>
              <a:path w="28575" h="31750">
                <a:moveTo>
                  <a:pt x="28575" y="8648"/>
                </a:moveTo>
                <a:lnTo>
                  <a:pt x="19938" y="8648"/>
                </a:lnTo>
                <a:lnTo>
                  <a:pt x="19938" y="23037"/>
                </a:lnTo>
                <a:lnTo>
                  <a:pt x="28575" y="23037"/>
                </a:lnTo>
                <a:lnTo>
                  <a:pt x="28575" y="8648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6" name="object 436"/>
          <p:cNvSpPr/>
          <p:nvPr/>
        </p:nvSpPr>
        <p:spPr>
          <a:xfrm>
            <a:off x="3611651" y="7287221"/>
            <a:ext cx="28575" cy="31750"/>
          </a:xfrm>
          <a:custGeom>
            <a:avLst/>
            <a:gdLst/>
            <a:ahLst/>
            <a:cxnLst/>
            <a:rect l="l" t="t" r="r" b="b"/>
            <a:pathLst>
              <a:path w="28575" h="31750">
                <a:moveTo>
                  <a:pt x="28562" y="0"/>
                </a:moveTo>
                <a:lnTo>
                  <a:pt x="0" y="0"/>
                </a:lnTo>
                <a:lnTo>
                  <a:pt x="0" y="31673"/>
                </a:lnTo>
                <a:lnTo>
                  <a:pt x="28562" y="31673"/>
                </a:lnTo>
                <a:lnTo>
                  <a:pt x="28562" y="23037"/>
                </a:lnTo>
                <a:lnTo>
                  <a:pt x="8623" y="23037"/>
                </a:lnTo>
                <a:lnTo>
                  <a:pt x="8623" y="8648"/>
                </a:lnTo>
                <a:lnTo>
                  <a:pt x="28562" y="8648"/>
                </a:lnTo>
                <a:lnTo>
                  <a:pt x="28562" y="0"/>
                </a:lnTo>
                <a:close/>
              </a:path>
              <a:path w="28575" h="31750">
                <a:moveTo>
                  <a:pt x="28562" y="8648"/>
                </a:moveTo>
                <a:lnTo>
                  <a:pt x="19913" y="8648"/>
                </a:lnTo>
                <a:lnTo>
                  <a:pt x="19913" y="23037"/>
                </a:lnTo>
                <a:lnTo>
                  <a:pt x="28562" y="23037"/>
                </a:lnTo>
                <a:lnTo>
                  <a:pt x="28562" y="8648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7" name="object 437"/>
          <p:cNvSpPr/>
          <p:nvPr/>
        </p:nvSpPr>
        <p:spPr>
          <a:xfrm>
            <a:off x="3659047" y="7287221"/>
            <a:ext cx="28575" cy="31750"/>
          </a:xfrm>
          <a:custGeom>
            <a:avLst/>
            <a:gdLst/>
            <a:ahLst/>
            <a:cxnLst/>
            <a:rect l="l" t="t" r="r" b="b"/>
            <a:pathLst>
              <a:path w="28575" h="31750">
                <a:moveTo>
                  <a:pt x="28562" y="0"/>
                </a:moveTo>
                <a:lnTo>
                  <a:pt x="0" y="0"/>
                </a:lnTo>
                <a:lnTo>
                  <a:pt x="0" y="31673"/>
                </a:lnTo>
                <a:lnTo>
                  <a:pt x="28562" y="31673"/>
                </a:lnTo>
                <a:lnTo>
                  <a:pt x="28562" y="23037"/>
                </a:lnTo>
                <a:lnTo>
                  <a:pt x="8636" y="23037"/>
                </a:lnTo>
                <a:lnTo>
                  <a:pt x="8636" y="8648"/>
                </a:lnTo>
                <a:lnTo>
                  <a:pt x="28562" y="8648"/>
                </a:lnTo>
                <a:lnTo>
                  <a:pt x="28562" y="0"/>
                </a:lnTo>
                <a:close/>
              </a:path>
              <a:path w="28575" h="31750">
                <a:moveTo>
                  <a:pt x="28562" y="8648"/>
                </a:moveTo>
                <a:lnTo>
                  <a:pt x="19926" y="8648"/>
                </a:lnTo>
                <a:lnTo>
                  <a:pt x="19926" y="23037"/>
                </a:lnTo>
                <a:lnTo>
                  <a:pt x="28562" y="23037"/>
                </a:lnTo>
                <a:lnTo>
                  <a:pt x="28562" y="8648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8" name="object 438"/>
          <p:cNvSpPr/>
          <p:nvPr/>
        </p:nvSpPr>
        <p:spPr>
          <a:xfrm>
            <a:off x="3706444" y="7287221"/>
            <a:ext cx="28575" cy="31750"/>
          </a:xfrm>
          <a:custGeom>
            <a:avLst/>
            <a:gdLst/>
            <a:ahLst/>
            <a:cxnLst/>
            <a:rect l="l" t="t" r="r" b="b"/>
            <a:pathLst>
              <a:path w="28575" h="31750">
                <a:moveTo>
                  <a:pt x="28562" y="0"/>
                </a:moveTo>
                <a:lnTo>
                  <a:pt x="0" y="0"/>
                </a:lnTo>
                <a:lnTo>
                  <a:pt x="0" y="31673"/>
                </a:lnTo>
                <a:lnTo>
                  <a:pt x="28562" y="31673"/>
                </a:lnTo>
                <a:lnTo>
                  <a:pt x="28562" y="23037"/>
                </a:lnTo>
                <a:lnTo>
                  <a:pt x="8636" y="23037"/>
                </a:lnTo>
                <a:lnTo>
                  <a:pt x="8636" y="8648"/>
                </a:lnTo>
                <a:lnTo>
                  <a:pt x="28562" y="8648"/>
                </a:lnTo>
                <a:lnTo>
                  <a:pt x="28562" y="0"/>
                </a:lnTo>
                <a:close/>
              </a:path>
              <a:path w="28575" h="31750">
                <a:moveTo>
                  <a:pt x="28562" y="8648"/>
                </a:moveTo>
                <a:lnTo>
                  <a:pt x="19926" y="8648"/>
                </a:lnTo>
                <a:lnTo>
                  <a:pt x="19926" y="23037"/>
                </a:lnTo>
                <a:lnTo>
                  <a:pt x="28562" y="23037"/>
                </a:lnTo>
                <a:lnTo>
                  <a:pt x="28562" y="8648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9" name="object 439"/>
          <p:cNvSpPr/>
          <p:nvPr/>
        </p:nvSpPr>
        <p:spPr>
          <a:xfrm>
            <a:off x="3753840" y="7287221"/>
            <a:ext cx="28575" cy="31750"/>
          </a:xfrm>
          <a:custGeom>
            <a:avLst/>
            <a:gdLst/>
            <a:ahLst/>
            <a:cxnLst/>
            <a:rect l="l" t="t" r="r" b="b"/>
            <a:pathLst>
              <a:path w="28575" h="31750">
                <a:moveTo>
                  <a:pt x="28562" y="0"/>
                </a:moveTo>
                <a:lnTo>
                  <a:pt x="0" y="0"/>
                </a:lnTo>
                <a:lnTo>
                  <a:pt x="0" y="31673"/>
                </a:lnTo>
                <a:lnTo>
                  <a:pt x="28562" y="31673"/>
                </a:lnTo>
                <a:lnTo>
                  <a:pt x="28562" y="23037"/>
                </a:lnTo>
                <a:lnTo>
                  <a:pt x="8636" y="23037"/>
                </a:lnTo>
                <a:lnTo>
                  <a:pt x="8636" y="8648"/>
                </a:lnTo>
                <a:lnTo>
                  <a:pt x="28562" y="8648"/>
                </a:lnTo>
                <a:lnTo>
                  <a:pt x="28562" y="0"/>
                </a:lnTo>
                <a:close/>
              </a:path>
              <a:path w="28575" h="31750">
                <a:moveTo>
                  <a:pt x="28562" y="8648"/>
                </a:moveTo>
                <a:lnTo>
                  <a:pt x="19926" y="8648"/>
                </a:lnTo>
                <a:lnTo>
                  <a:pt x="19926" y="23037"/>
                </a:lnTo>
                <a:lnTo>
                  <a:pt x="28562" y="23037"/>
                </a:lnTo>
                <a:lnTo>
                  <a:pt x="28562" y="8648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0" name="object 440"/>
          <p:cNvSpPr/>
          <p:nvPr/>
        </p:nvSpPr>
        <p:spPr>
          <a:xfrm>
            <a:off x="3801236" y="7287221"/>
            <a:ext cx="28575" cy="31750"/>
          </a:xfrm>
          <a:custGeom>
            <a:avLst/>
            <a:gdLst/>
            <a:ahLst/>
            <a:cxnLst/>
            <a:rect l="l" t="t" r="r" b="b"/>
            <a:pathLst>
              <a:path w="28575" h="31750">
                <a:moveTo>
                  <a:pt x="28562" y="0"/>
                </a:moveTo>
                <a:lnTo>
                  <a:pt x="0" y="0"/>
                </a:lnTo>
                <a:lnTo>
                  <a:pt x="0" y="31673"/>
                </a:lnTo>
                <a:lnTo>
                  <a:pt x="28562" y="31673"/>
                </a:lnTo>
                <a:lnTo>
                  <a:pt x="28562" y="23037"/>
                </a:lnTo>
                <a:lnTo>
                  <a:pt x="8636" y="23037"/>
                </a:lnTo>
                <a:lnTo>
                  <a:pt x="8636" y="8648"/>
                </a:lnTo>
                <a:lnTo>
                  <a:pt x="28562" y="8648"/>
                </a:lnTo>
                <a:lnTo>
                  <a:pt x="28562" y="0"/>
                </a:lnTo>
                <a:close/>
              </a:path>
              <a:path w="28575" h="31750">
                <a:moveTo>
                  <a:pt x="28562" y="8648"/>
                </a:moveTo>
                <a:lnTo>
                  <a:pt x="19926" y="8648"/>
                </a:lnTo>
                <a:lnTo>
                  <a:pt x="19926" y="23037"/>
                </a:lnTo>
                <a:lnTo>
                  <a:pt x="28562" y="23037"/>
                </a:lnTo>
                <a:lnTo>
                  <a:pt x="28562" y="8648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1" name="object 441"/>
          <p:cNvSpPr/>
          <p:nvPr/>
        </p:nvSpPr>
        <p:spPr>
          <a:xfrm>
            <a:off x="3848620" y="7287221"/>
            <a:ext cx="28575" cy="31750"/>
          </a:xfrm>
          <a:custGeom>
            <a:avLst/>
            <a:gdLst/>
            <a:ahLst/>
            <a:cxnLst/>
            <a:rect l="l" t="t" r="r" b="b"/>
            <a:pathLst>
              <a:path w="28575" h="31750">
                <a:moveTo>
                  <a:pt x="28575" y="0"/>
                </a:moveTo>
                <a:lnTo>
                  <a:pt x="0" y="0"/>
                </a:lnTo>
                <a:lnTo>
                  <a:pt x="0" y="31673"/>
                </a:lnTo>
                <a:lnTo>
                  <a:pt x="28575" y="31673"/>
                </a:lnTo>
                <a:lnTo>
                  <a:pt x="28575" y="23037"/>
                </a:lnTo>
                <a:lnTo>
                  <a:pt x="8648" y="23037"/>
                </a:lnTo>
                <a:lnTo>
                  <a:pt x="8648" y="8648"/>
                </a:lnTo>
                <a:lnTo>
                  <a:pt x="28575" y="8648"/>
                </a:lnTo>
                <a:lnTo>
                  <a:pt x="28575" y="0"/>
                </a:lnTo>
                <a:close/>
              </a:path>
              <a:path w="28575" h="31750">
                <a:moveTo>
                  <a:pt x="28575" y="8648"/>
                </a:moveTo>
                <a:lnTo>
                  <a:pt x="19938" y="8648"/>
                </a:lnTo>
                <a:lnTo>
                  <a:pt x="19938" y="23037"/>
                </a:lnTo>
                <a:lnTo>
                  <a:pt x="28575" y="23037"/>
                </a:lnTo>
                <a:lnTo>
                  <a:pt x="28575" y="8648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2" name="object 442"/>
          <p:cNvSpPr/>
          <p:nvPr/>
        </p:nvSpPr>
        <p:spPr>
          <a:xfrm>
            <a:off x="3886022" y="7194484"/>
            <a:ext cx="161290" cy="189230"/>
          </a:xfrm>
          <a:custGeom>
            <a:avLst/>
            <a:gdLst/>
            <a:ahLst/>
            <a:cxnLst/>
            <a:rect l="l" t="t" r="r" b="b"/>
            <a:pathLst>
              <a:path w="161289" h="189229">
                <a:moveTo>
                  <a:pt x="31445" y="0"/>
                </a:moveTo>
                <a:lnTo>
                  <a:pt x="0" y="0"/>
                </a:lnTo>
                <a:lnTo>
                  <a:pt x="0" y="15557"/>
                </a:lnTo>
                <a:lnTo>
                  <a:pt x="25006" y="15557"/>
                </a:lnTo>
                <a:lnTo>
                  <a:pt x="145719" y="136271"/>
                </a:lnTo>
                <a:lnTo>
                  <a:pt x="145719" y="189204"/>
                </a:lnTo>
                <a:lnTo>
                  <a:pt x="161277" y="189204"/>
                </a:lnTo>
                <a:lnTo>
                  <a:pt x="161277" y="129832"/>
                </a:lnTo>
                <a:lnTo>
                  <a:pt x="31445" y="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3" name="object 443"/>
          <p:cNvSpPr/>
          <p:nvPr/>
        </p:nvSpPr>
        <p:spPr>
          <a:xfrm>
            <a:off x="3950246" y="7188735"/>
            <a:ext cx="210185" cy="194945"/>
          </a:xfrm>
          <a:custGeom>
            <a:avLst/>
            <a:gdLst/>
            <a:ahLst/>
            <a:cxnLst/>
            <a:rect l="l" t="t" r="r" b="b"/>
            <a:pathLst>
              <a:path w="210185" h="194945">
                <a:moveTo>
                  <a:pt x="78105" y="0"/>
                </a:moveTo>
                <a:lnTo>
                  <a:pt x="0" y="0"/>
                </a:lnTo>
                <a:lnTo>
                  <a:pt x="0" y="15557"/>
                </a:lnTo>
                <a:lnTo>
                  <a:pt x="71653" y="15557"/>
                </a:lnTo>
                <a:lnTo>
                  <a:pt x="194525" y="138429"/>
                </a:lnTo>
                <a:lnTo>
                  <a:pt x="194525" y="194944"/>
                </a:lnTo>
                <a:lnTo>
                  <a:pt x="210083" y="194944"/>
                </a:lnTo>
                <a:lnTo>
                  <a:pt x="210083" y="131978"/>
                </a:lnTo>
                <a:lnTo>
                  <a:pt x="78105" y="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4" name="object 444"/>
          <p:cNvSpPr/>
          <p:nvPr/>
        </p:nvSpPr>
        <p:spPr>
          <a:xfrm>
            <a:off x="4334116" y="7282332"/>
            <a:ext cx="44450" cy="73660"/>
          </a:xfrm>
          <a:custGeom>
            <a:avLst/>
            <a:gdLst/>
            <a:ahLst/>
            <a:cxnLst/>
            <a:rect l="l" t="t" r="r" b="b"/>
            <a:pathLst>
              <a:path w="44450" h="73659">
                <a:moveTo>
                  <a:pt x="44348" y="0"/>
                </a:moveTo>
                <a:lnTo>
                  <a:pt x="0" y="0"/>
                </a:lnTo>
                <a:lnTo>
                  <a:pt x="0" y="73152"/>
                </a:lnTo>
                <a:lnTo>
                  <a:pt x="44348" y="73152"/>
                </a:lnTo>
                <a:lnTo>
                  <a:pt x="44348" y="57594"/>
                </a:lnTo>
                <a:lnTo>
                  <a:pt x="15544" y="57594"/>
                </a:lnTo>
                <a:lnTo>
                  <a:pt x="15544" y="15557"/>
                </a:lnTo>
                <a:lnTo>
                  <a:pt x="44348" y="15557"/>
                </a:lnTo>
                <a:lnTo>
                  <a:pt x="44348" y="0"/>
                </a:lnTo>
                <a:close/>
              </a:path>
              <a:path w="44450" h="73659">
                <a:moveTo>
                  <a:pt x="44348" y="15557"/>
                </a:moveTo>
                <a:lnTo>
                  <a:pt x="28790" y="15557"/>
                </a:lnTo>
                <a:lnTo>
                  <a:pt x="28790" y="57594"/>
                </a:lnTo>
                <a:lnTo>
                  <a:pt x="44348" y="57594"/>
                </a:lnTo>
                <a:lnTo>
                  <a:pt x="44348" y="1555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5" name="object 445"/>
          <p:cNvSpPr/>
          <p:nvPr/>
        </p:nvSpPr>
        <p:spPr>
          <a:xfrm>
            <a:off x="4475226" y="7282332"/>
            <a:ext cx="44450" cy="73660"/>
          </a:xfrm>
          <a:custGeom>
            <a:avLst/>
            <a:gdLst/>
            <a:ahLst/>
            <a:cxnLst/>
            <a:rect l="l" t="t" r="r" b="b"/>
            <a:pathLst>
              <a:path w="44450" h="73659">
                <a:moveTo>
                  <a:pt x="44348" y="0"/>
                </a:moveTo>
                <a:lnTo>
                  <a:pt x="0" y="0"/>
                </a:lnTo>
                <a:lnTo>
                  <a:pt x="0" y="73152"/>
                </a:lnTo>
                <a:lnTo>
                  <a:pt x="44348" y="73152"/>
                </a:lnTo>
                <a:lnTo>
                  <a:pt x="44348" y="57594"/>
                </a:lnTo>
                <a:lnTo>
                  <a:pt x="15544" y="57594"/>
                </a:lnTo>
                <a:lnTo>
                  <a:pt x="15544" y="15557"/>
                </a:lnTo>
                <a:lnTo>
                  <a:pt x="44348" y="15557"/>
                </a:lnTo>
                <a:lnTo>
                  <a:pt x="44348" y="0"/>
                </a:lnTo>
                <a:close/>
              </a:path>
              <a:path w="44450" h="73659">
                <a:moveTo>
                  <a:pt x="44348" y="15557"/>
                </a:moveTo>
                <a:lnTo>
                  <a:pt x="28790" y="15557"/>
                </a:lnTo>
                <a:lnTo>
                  <a:pt x="28790" y="57594"/>
                </a:lnTo>
                <a:lnTo>
                  <a:pt x="44348" y="57594"/>
                </a:lnTo>
                <a:lnTo>
                  <a:pt x="44348" y="1555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6" name="object 446"/>
          <p:cNvSpPr/>
          <p:nvPr/>
        </p:nvSpPr>
        <p:spPr>
          <a:xfrm>
            <a:off x="4616335" y="7282332"/>
            <a:ext cx="44450" cy="73660"/>
          </a:xfrm>
          <a:custGeom>
            <a:avLst/>
            <a:gdLst/>
            <a:ahLst/>
            <a:cxnLst/>
            <a:rect l="l" t="t" r="r" b="b"/>
            <a:pathLst>
              <a:path w="44450" h="73659">
                <a:moveTo>
                  <a:pt x="44348" y="0"/>
                </a:moveTo>
                <a:lnTo>
                  <a:pt x="0" y="0"/>
                </a:lnTo>
                <a:lnTo>
                  <a:pt x="0" y="73152"/>
                </a:lnTo>
                <a:lnTo>
                  <a:pt x="44348" y="73152"/>
                </a:lnTo>
                <a:lnTo>
                  <a:pt x="44348" y="57594"/>
                </a:lnTo>
                <a:lnTo>
                  <a:pt x="15544" y="57594"/>
                </a:lnTo>
                <a:lnTo>
                  <a:pt x="15544" y="15557"/>
                </a:lnTo>
                <a:lnTo>
                  <a:pt x="44348" y="15557"/>
                </a:lnTo>
                <a:lnTo>
                  <a:pt x="44348" y="0"/>
                </a:lnTo>
                <a:close/>
              </a:path>
              <a:path w="44450" h="73659">
                <a:moveTo>
                  <a:pt x="44348" y="15557"/>
                </a:moveTo>
                <a:lnTo>
                  <a:pt x="28790" y="15557"/>
                </a:lnTo>
                <a:lnTo>
                  <a:pt x="28790" y="57594"/>
                </a:lnTo>
                <a:lnTo>
                  <a:pt x="44348" y="57594"/>
                </a:lnTo>
                <a:lnTo>
                  <a:pt x="44348" y="1555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7" name="object 447"/>
          <p:cNvSpPr/>
          <p:nvPr/>
        </p:nvSpPr>
        <p:spPr>
          <a:xfrm>
            <a:off x="4757445" y="7282332"/>
            <a:ext cx="44450" cy="73660"/>
          </a:xfrm>
          <a:custGeom>
            <a:avLst/>
            <a:gdLst/>
            <a:ahLst/>
            <a:cxnLst/>
            <a:rect l="l" t="t" r="r" b="b"/>
            <a:pathLst>
              <a:path w="44450" h="73659">
                <a:moveTo>
                  <a:pt x="44348" y="0"/>
                </a:moveTo>
                <a:lnTo>
                  <a:pt x="0" y="0"/>
                </a:lnTo>
                <a:lnTo>
                  <a:pt x="0" y="73152"/>
                </a:lnTo>
                <a:lnTo>
                  <a:pt x="44348" y="73152"/>
                </a:lnTo>
                <a:lnTo>
                  <a:pt x="44348" y="57594"/>
                </a:lnTo>
                <a:lnTo>
                  <a:pt x="15544" y="57594"/>
                </a:lnTo>
                <a:lnTo>
                  <a:pt x="15544" y="15557"/>
                </a:lnTo>
                <a:lnTo>
                  <a:pt x="44348" y="15557"/>
                </a:lnTo>
                <a:lnTo>
                  <a:pt x="44348" y="0"/>
                </a:lnTo>
                <a:close/>
              </a:path>
              <a:path w="44450" h="73659">
                <a:moveTo>
                  <a:pt x="44348" y="15557"/>
                </a:moveTo>
                <a:lnTo>
                  <a:pt x="28790" y="15557"/>
                </a:lnTo>
                <a:lnTo>
                  <a:pt x="28790" y="57594"/>
                </a:lnTo>
                <a:lnTo>
                  <a:pt x="44348" y="57594"/>
                </a:lnTo>
                <a:lnTo>
                  <a:pt x="44348" y="1555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8" name="object 448"/>
          <p:cNvSpPr/>
          <p:nvPr/>
        </p:nvSpPr>
        <p:spPr>
          <a:xfrm>
            <a:off x="4898542" y="7282332"/>
            <a:ext cx="44450" cy="73660"/>
          </a:xfrm>
          <a:custGeom>
            <a:avLst/>
            <a:gdLst/>
            <a:ahLst/>
            <a:cxnLst/>
            <a:rect l="l" t="t" r="r" b="b"/>
            <a:pathLst>
              <a:path w="44450" h="73659">
                <a:moveTo>
                  <a:pt x="44348" y="0"/>
                </a:moveTo>
                <a:lnTo>
                  <a:pt x="0" y="0"/>
                </a:lnTo>
                <a:lnTo>
                  <a:pt x="0" y="73152"/>
                </a:lnTo>
                <a:lnTo>
                  <a:pt x="44348" y="73152"/>
                </a:lnTo>
                <a:lnTo>
                  <a:pt x="44348" y="57594"/>
                </a:lnTo>
                <a:lnTo>
                  <a:pt x="15557" y="57594"/>
                </a:lnTo>
                <a:lnTo>
                  <a:pt x="15557" y="15557"/>
                </a:lnTo>
                <a:lnTo>
                  <a:pt x="44348" y="15557"/>
                </a:lnTo>
                <a:lnTo>
                  <a:pt x="44348" y="0"/>
                </a:lnTo>
                <a:close/>
              </a:path>
              <a:path w="44450" h="73659">
                <a:moveTo>
                  <a:pt x="44348" y="15557"/>
                </a:moveTo>
                <a:lnTo>
                  <a:pt x="28803" y="15557"/>
                </a:lnTo>
                <a:lnTo>
                  <a:pt x="28803" y="57594"/>
                </a:lnTo>
                <a:lnTo>
                  <a:pt x="44348" y="57594"/>
                </a:lnTo>
                <a:lnTo>
                  <a:pt x="44348" y="1555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9" name="object 449"/>
          <p:cNvSpPr/>
          <p:nvPr/>
        </p:nvSpPr>
        <p:spPr>
          <a:xfrm>
            <a:off x="5039652" y="7282332"/>
            <a:ext cx="44450" cy="73660"/>
          </a:xfrm>
          <a:custGeom>
            <a:avLst/>
            <a:gdLst/>
            <a:ahLst/>
            <a:cxnLst/>
            <a:rect l="l" t="t" r="r" b="b"/>
            <a:pathLst>
              <a:path w="44450" h="73659">
                <a:moveTo>
                  <a:pt x="44348" y="0"/>
                </a:moveTo>
                <a:lnTo>
                  <a:pt x="0" y="0"/>
                </a:lnTo>
                <a:lnTo>
                  <a:pt x="0" y="73152"/>
                </a:lnTo>
                <a:lnTo>
                  <a:pt x="44348" y="73152"/>
                </a:lnTo>
                <a:lnTo>
                  <a:pt x="44348" y="57594"/>
                </a:lnTo>
                <a:lnTo>
                  <a:pt x="15557" y="57594"/>
                </a:lnTo>
                <a:lnTo>
                  <a:pt x="15557" y="15557"/>
                </a:lnTo>
                <a:lnTo>
                  <a:pt x="44348" y="15557"/>
                </a:lnTo>
                <a:lnTo>
                  <a:pt x="44348" y="0"/>
                </a:lnTo>
                <a:close/>
              </a:path>
              <a:path w="44450" h="73659">
                <a:moveTo>
                  <a:pt x="44348" y="15557"/>
                </a:moveTo>
                <a:lnTo>
                  <a:pt x="28803" y="15557"/>
                </a:lnTo>
                <a:lnTo>
                  <a:pt x="28803" y="57594"/>
                </a:lnTo>
                <a:lnTo>
                  <a:pt x="44348" y="57594"/>
                </a:lnTo>
                <a:lnTo>
                  <a:pt x="44348" y="1555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0" name="object 450"/>
          <p:cNvSpPr/>
          <p:nvPr/>
        </p:nvSpPr>
        <p:spPr>
          <a:xfrm>
            <a:off x="5180761" y="7282332"/>
            <a:ext cx="44450" cy="73660"/>
          </a:xfrm>
          <a:custGeom>
            <a:avLst/>
            <a:gdLst/>
            <a:ahLst/>
            <a:cxnLst/>
            <a:rect l="l" t="t" r="r" b="b"/>
            <a:pathLst>
              <a:path w="44450" h="73659">
                <a:moveTo>
                  <a:pt x="44348" y="0"/>
                </a:moveTo>
                <a:lnTo>
                  <a:pt x="0" y="0"/>
                </a:lnTo>
                <a:lnTo>
                  <a:pt x="0" y="73152"/>
                </a:lnTo>
                <a:lnTo>
                  <a:pt x="44348" y="73152"/>
                </a:lnTo>
                <a:lnTo>
                  <a:pt x="44348" y="57594"/>
                </a:lnTo>
                <a:lnTo>
                  <a:pt x="15544" y="57594"/>
                </a:lnTo>
                <a:lnTo>
                  <a:pt x="15544" y="15557"/>
                </a:lnTo>
                <a:lnTo>
                  <a:pt x="44348" y="15557"/>
                </a:lnTo>
                <a:lnTo>
                  <a:pt x="44348" y="0"/>
                </a:lnTo>
                <a:close/>
              </a:path>
              <a:path w="44450" h="73659">
                <a:moveTo>
                  <a:pt x="44348" y="15557"/>
                </a:moveTo>
                <a:lnTo>
                  <a:pt x="28790" y="15557"/>
                </a:lnTo>
                <a:lnTo>
                  <a:pt x="28790" y="57594"/>
                </a:lnTo>
                <a:lnTo>
                  <a:pt x="44348" y="57594"/>
                </a:lnTo>
                <a:lnTo>
                  <a:pt x="44348" y="1555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1" name="object 451"/>
          <p:cNvSpPr/>
          <p:nvPr/>
        </p:nvSpPr>
        <p:spPr>
          <a:xfrm>
            <a:off x="5321871" y="7282332"/>
            <a:ext cx="44450" cy="73660"/>
          </a:xfrm>
          <a:custGeom>
            <a:avLst/>
            <a:gdLst/>
            <a:ahLst/>
            <a:cxnLst/>
            <a:rect l="l" t="t" r="r" b="b"/>
            <a:pathLst>
              <a:path w="44450" h="73659">
                <a:moveTo>
                  <a:pt x="44348" y="0"/>
                </a:moveTo>
                <a:lnTo>
                  <a:pt x="0" y="0"/>
                </a:lnTo>
                <a:lnTo>
                  <a:pt x="0" y="73152"/>
                </a:lnTo>
                <a:lnTo>
                  <a:pt x="44348" y="73152"/>
                </a:lnTo>
                <a:lnTo>
                  <a:pt x="44348" y="57594"/>
                </a:lnTo>
                <a:lnTo>
                  <a:pt x="15557" y="57594"/>
                </a:lnTo>
                <a:lnTo>
                  <a:pt x="15557" y="15557"/>
                </a:lnTo>
                <a:lnTo>
                  <a:pt x="44348" y="15557"/>
                </a:lnTo>
                <a:lnTo>
                  <a:pt x="44348" y="0"/>
                </a:lnTo>
                <a:close/>
              </a:path>
              <a:path w="44450" h="73659">
                <a:moveTo>
                  <a:pt x="44348" y="15557"/>
                </a:moveTo>
                <a:lnTo>
                  <a:pt x="28790" y="15557"/>
                </a:lnTo>
                <a:lnTo>
                  <a:pt x="28790" y="57594"/>
                </a:lnTo>
                <a:lnTo>
                  <a:pt x="44348" y="57594"/>
                </a:lnTo>
                <a:lnTo>
                  <a:pt x="44348" y="1555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2" name="object 452"/>
          <p:cNvSpPr/>
          <p:nvPr/>
        </p:nvSpPr>
        <p:spPr>
          <a:xfrm>
            <a:off x="4071188" y="7196149"/>
            <a:ext cx="137160" cy="0"/>
          </a:xfrm>
          <a:custGeom>
            <a:avLst/>
            <a:gdLst/>
            <a:ahLst/>
            <a:cxnLst/>
            <a:rect l="l" t="t" r="r" b="b"/>
            <a:pathLst>
              <a:path w="137160">
                <a:moveTo>
                  <a:pt x="0" y="0"/>
                </a:moveTo>
                <a:lnTo>
                  <a:pt x="136791" y="0"/>
                </a:lnTo>
              </a:path>
            </a:pathLst>
          </a:custGeom>
          <a:ln w="12242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3" name="object 453"/>
          <p:cNvSpPr/>
          <p:nvPr/>
        </p:nvSpPr>
        <p:spPr>
          <a:xfrm>
            <a:off x="4245419" y="7196149"/>
            <a:ext cx="137160" cy="0"/>
          </a:xfrm>
          <a:custGeom>
            <a:avLst/>
            <a:gdLst/>
            <a:ahLst/>
            <a:cxnLst/>
            <a:rect l="l" t="t" r="r" b="b"/>
            <a:pathLst>
              <a:path w="137160">
                <a:moveTo>
                  <a:pt x="0" y="0"/>
                </a:moveTo>
                <a:lnTo>
                  <a:pt x="136778" y="0"/>
                </a:lnTo>
              </a:path>
            </a:pathLst>
          </a:custGeom>
          <a:ln w="12242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4" name="object 454"/>
          <p:cNvSpPr/>
          <p:nvPr/>
        </p:nvSpPr>
        <p:spPr>
          <a:xfrm>
            <a:off x="4419650" y="7196149"/>
            <a:ext cx="137160" cy="0"/>
          </a:xfrm>
          <a:custGeom>
            <a:avLst/>
            <a:gdLst/>
            <a:ahLst/>
            <a:cxnLst/>
            <a:rect l="l" t="t" r="r" b="b"/>
            <a:pathLst>
              <a:path w="137160">
                <a:moveTo>
                  <a:pt x="0" y="0"/>
                </a:moveTo>
                <a:lnTo>
                  <a:pt x="136778" y="0"/>
                </a:lnTo>
              </a:path>
            </a:pathLst>
          </a:custGeom>
          <a:ln w="12242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5" name="object 455"/>
          <p:cNvSpPr/>
          <p:nvPr/>
        </p:nvSpPr>
        <p:spPr>
          <a:xfrm>
            <a:off x="4593869" y="7196149"/>
            <a:ext cx="137160" cy="0"/>
          </a:xfrm>
          <a:custGeom>
            <a:avLst/>
            <a:gdLst/>
            <a:ahLst/>
            <a:cxnLst/>
            <a:rect l="l" t="t" r="r" b="b"/>
            <a:pathLst>
              <a:path w="137160">
                <a:moveTo>
                  <a:pt x="0" y="0"/>
                </a:moveTo>
                <a:lnTo>
                  <a:pt x="136791" y="0"/>
                </a:lnTo>
              </a:path>
            </a:pathLst>
          </a:custGeom>
          <a:ln w="12242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6" name="object 456"/>
          <p:cNvSpPr/>
          <p:nvPr/>
        </p:nvSpPr>
        <p:spPr>
          <a:xfrm>
            <a:off x="4768088" y="7196149"/>
            <a:ext cx="137160" cy="0"/>
          </a:xfrm>
          <a:custGeom>
            <a:avLst/>
            <a:gdLst/>
            <a:ahLst/>
            <a:cxnLst/>
            <a:rect l="l" t="t" r="r" b="b"/>
            <a:pathLst>
              <a:path w="137160">
                <a:moveTo>
                  <a:pt x="0" y="0"/>
                </a:moveTo>
                <a:lnTo>
                  <a:pt x="136791" y="0"/>
                </a:lnTo>
              </a:path>
            </a:pathLst>
          </a:custGeom>
          <a:ln w="12242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7" name="object 457"/>
          <p:cNvSpPr/>
          <p:nvPr/>
        </p:nvSpPr>
        <p:spPr>
          <a:xfrm>
            <a:off x="4206544" y="6071971"/>
            <a:ext cx="206375" cy="0"/>
          </a:xfrm>
          <a:custGeom>
            <a:avLst/>
            <a:gdLst/>
            <a:ahLst/>
            <a:cxnLst/>
            <a:rect l="l" t="t" r="r" b="b"/>
            <a:pathLst>
              <a:path w="206375">
                <a:moveTo>
                  <a:pt x="0" y="0"/>
                </a:moveTo>
                <a:lnTo>
                  <a:pt x="205905" y="0"/>
                </a:lnTo>
              </a:path>
            </a:pathLst>
          </a:custGeom>
          <a:ln w="10769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8" name="object 458"/>
          <p:cNvSpPr/>
          <p:nvPr/>
        </p:nvSpPr>
        <p:spPr>
          <a:xfrm>
            <a:off x="4206544" y="6120549"/>
            <a:ext cx="206375" cy="0"/>
          </a:xfrm>
          <a:custGeom>
            <a:avLst/>
            <a:gdLst/>
            <a:ahLst/>
            <a:cxnLst/>
            <a:rect l="l" t="t" r="r" b="b"/>
            <a:pathLst>
              <a:path w="206375">
                <a:moveTo>
                  <a:pt x="0" y="0"/>
                </a:moveTo>
                <a:lnTo>
                  <a:pt x="205905" y="0"/>
                </a:lnTo>
              </a:path>
            </a:pathLst>
          </a:custGeom>
          <a:ln w="10769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9" name="object 459"/>
          <p:cNvSpPr/>
          <p:nvPr/>
        </p:nvSpPr>
        <p:spPr>
          <a:xfrm>
            <a:off x="4206544" y="6169126"/>
            <a:ext cx="206375" cy="0"/>
          </a:xfrm>
          <a:custGeom>
            <a:avLst/>
            <a:gdLst/>
            <a:ahLst/>
            <a:cxnLst/>
            <a:rect l="l" t="t" r="r" b="b"/>
            <a:pathLst>
              <a:path w="206375">
                <a:moveTo>
                  <a:pt x="0" y="0"/>
                </a:moveTo>
                <a:lnTo>
                  <a:pt x="205905" y="0"/>
                </a:lnTo>
              </a:path>
            </a:pathLst>
          </a:custGeom>
          <a:ln w="10769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0" name="object 460"/>
          <p:cNvSpPr/>
          <p:nvPr/>
        </p:nvSpPr>
        <p:spPr>
          <a:xfrm>
            <a:off x="4206544" y="6217697"/>
            <a:ext cx="206375" cy="0"/>
          </a:xfrm>
          <a:custGeom>
            <a:avLst/>
            <a:gdLst/>
            <a:ahLst/>
            <a:cxnLst/>
            <a:rect l="l" t="t" r="r" b="b"/>
            <a:pathLst>
              <a:path w="206375">
                <a:moveTo>
                  <a:pt x="0" y="0"/>
                </a:moveTo>
                <a:lnTo>
                  <a:pt x="205905" y="0"/>
                </a:lnTo>
              </a:path>
            </a:pathLst>
          </a:custGeom>
          <a:ln w="10782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1" name="object 461"/>
          <p:cNvSpPr/>
          <p:nvPr/>
        </p:nvSpPr>
        <p:spPr>
          <a:xfrm>
            <a:off x="4206544" y="6266294"/>
            <a:ext cx="206375" cy="0"/>
          </a:xfrm>
          <a:custGeom>
            <a:avLst/>
            <a:gdLst/>
            <a:ahLst/>
            <a:cxnLst/>
            <a:rect l="l" t="t" r="r" b="b"/>
            <a:pathLst>
              <a:path w="206375">
                <a:moveTo>
                  <a:pt x="0" y="0"/>
                </a:moveTo>
                <a:lnTo>
                  <a:pt x="205905" y="0"/>
                </a:lnTo>
              </a:path>
            </a:pathLst>
          </a:custGeom>
          <a:ln w="10769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2" name="object 462"/>
          <p:cNvSpPr/>
          <p:nvPr/>
        </p:nvSpPr>
        <p:spPr>
          <a:xfrm>
            <a:off x="4206544" y="6314871"/>
            <a:ext cx="206375" cy="0"/>
          </a:xfrm>
          <a:custGeom>
            <a:avLst/>
            <a:gdLst/>
            <a:ahLst/>
            <a:cxnLst/>
            <a:rect l="l" t="t" r="r" b="b"/>
            <a:pathLst>
              <a:path w="206375">
                <a:moveTo>
                  <a:pt x="0" y="0"/>
                </a:moveTo>
                <a:lnTo>
                  <a:pt x="205905" y="0"/>
                </a:lnTo>
              </a:path>
            </a:pathLst>
          </a:custGeom>
          <a:ln w="10769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3" name="object 463"/>
          <p:cNvSpPr/>
          <p:nvPr/>
        </p:nvSpPr>
        <p:spPr>
          <a:xfrm>
            <a:off x="4206544" y="6363436"/>
            <a:ext cx="206375" cy="0"/>
          </a:xfrm>
          <a:custGeom>
            <a:avLst/>
            <a:gdLst/>
            <a:ahLst/>
            <a:cxnLst/>
            <a:rect l="l" t="t" r="r" b="b"/>
            <a:pathLst>
              <a:path w="206375">
                <a:moveTo>
                  <a:pt x="0" y="0"/>
                </a:moveTo>
                <a:lnTo>
                  <a:pt x="205905" y="0"/>
                </a:lnTo>
              </a:path>
            </a:pathLst>
          </a:custGeom>
          <a:ln w="10769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4" name="object 464"/>
          <p:cNvSpPr/>
          <p:nvPr/>
        </p:nvSpPr>
        <p:spPr>
          <a:xfrm>
            <a:off x="4206544" y="6412014"/>
            <a:ext cx="206375" cy="0"/>
          </a:xfrm>
          <a:custGeom>
            <a:avLst/>
            <a:gdLst/>
            <a:ahLst/>
            <a:cxnLst/>
            <a:rect l="l" t="t" r="r" b="b"/>
            <a:pathLst>
              <a:path w="206375">
                <a:moveTo>
                  <a:pt x="0" y="0"/>
                </a:moveTo>
                <a:lnTo>
                  <a:pt x="205905" y="0"/>
                </a:lnTo>
              </a:path>
            </a:pathLst>
          </a:custGeom>
          <a:ln w="10769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5" name="object 465"/>
          <p:cNvSpPr/>
          <p:nvPr/>
        </p:nvSpPr>
        <p:spPr>
          <a:xfrm>
            <a:off x="4206544" y="6460604"/>
            <a:ext cx="206375" cy="0"/>
          </a:xfrm>
          <a:custGeom>
            <a:avLst/>
            <a:gdLst/>
            <a:ahLst/>
            <a:cxnLst/>
            <a:rect l="l" t="t" r="r" b="b"/>
            <a:pathLst>
              <a:path w="206375">
                <a:moveTo>
                  <a:pt x="0" y="0"/>
                </a:moveTo>
                <a:lnTo>
                  <a:pt x="205905" y="0"/>
                </a:lnTo>
              </a:path>
            </a:pathLst>
          </a:custGeom>
          <a:ln w="10769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6" name="object 466"/>
          <p:cNvSpPr/>
          <p:nvPr/>
        </p:nvSpPr>
        <p:spPr>
          <a:xfrm>
            <a:off x="4206544" y="6509181"/>
            <a:ext cx="206375" cy="0"/>
          </a:xfrm>
          <a:custGeom>
            <a:avLst/>
            <a:gdLst/>
            <a:ahLst/>
            <a:cxnLst/>
            <a:rect l="l" t="t" r="r" b="b"/>
            <a:pathLst>
              <a:path w="206375">
                <a:moveTo>
                  <a:pt x="0" y="0"/>
                </a:moveTo>
                <a:lnTo>
                  <a:pt x="205905" y="0"/>
                </a:lnTo>
              </a:path>
            </a:pathLst>
          </a:custGeom>
          <a:ln w="10769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7" name="object 467"/>
          <p:cNvSpPr/>
          <p:nvPr/>
        </p:nvSpPr>
        <p:spPr>
          <a:xfrm>
            <a:off x="4206544" y="6557759"/>
            <a:ext cx="206375" cy="0"/>
          </a:xfrm>
          <a:custGeom>
            <a:avLst/>
            <a:gdLst/>
            <a:ahLst/>
            <a:cxnLst/>
            <a:rect l="l" t="t" r="r" b="b"/>
            <a:pathLst>
              <a:path w="206375">
                <a:moveTo>
                  <a:pt x="0" y="0"/>
                </a:moveTo>
                <a:lnTo>
                  <a:pt x="205905" y="0"/>
                </a:lnTo>
              </a:path>
            </a:pathLst>
          </a:custGeom>
          <a:ln w="10769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8" name="object 468"/>
          <p:cNvSpPr/>
          <p:nvPr/>
        </p:nvSpPr>
        <p:spPr>
          <a:xfrm>
            <a:off x="4206544" y="6606337"/>
            <a:ext cx="206375" cy="0"/>
          </a:xfrm>
          <a:custGeom>
            <a:avLst/>
            <a:gdLst/>
            <a:ahLst/>
            <a:cxnLst/>
            <a:rect l="l" t="t" r="r" b="b"/>
            <a:pathLst>
              <a:path w="206375">
                <a:moveTo>
                  <a:pt x="0" y="0"/>
                </a:moveTo>
                <a:lnTo>
                  <a:pt x="205905" y="0"/>
                </a:lnTo>
              </a:path>
            </a:pathLst>
          </a:custGeom>
          <a:ln w="10769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9" name="object 469"/>
          <p:cNvSpPr/>
          <p:nvPr/>
        </p:nvSpPr>
        <p:spPr>
          <a:xfrm>
            <a:off x="4164787" y="6066586"/>
            <a:ext cx="20320" cy="10795"/>
          </a:xfrm>
          <a:custGeom>
            <a:avLst/>
            <a:gdLst/>
            <a:ahLst/>
            <a:cxnLst/>
            <a:rect l="l" t="t" r="r" b="b"/>
            <a:pathLst>
              <a:path w="20320" h="10795">
                <a:moveTo>
                  <a:pt x="0" y="10769"/>
                </a:moveTo>
                <a:lnTo>
                  <a:pt x="20167" y="10769"/>
                </a:lnTo>
                <a:lnTo>
                  <a:pt x="20167" y="0"/>
                </a:lnTo>
                <a:lnTo>
                  <a:pt x="0" y="0"/>
                </a:lnTo>
                <a:lnTo>
                  <a:pt x="0" y="1076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0" name="object 470"/>
          <p:cNvSpPr/>
          <p:nvPr/>
        </p:nvSpPr>
        <p:spPr>
          <a:xfrm>
            <a:off x="4164787" y="6115164"/>
            <a:ext cx="20320" cy="10795"/>
          </a:xfrm>
          <a:custGeom>
            <a:avLst/>
            <a:gdLst/>
            <a:ahLst/>
            <a:cxnLst/>
            <a:rect l="l" t="t" r="r" b="b"/>
            <a:pathLst>
              <a:path w="20320" h="10795">
                <a:moveTo>
                  <a:pt x="0" y="10769"/>
                </a:moveTo>
                <a:lnTo>
                  <a:pt x="20167" y="10769"/>
                </a:lnTo>
                <a:lnTo>
                  <a:pt x="20167" y="0"/>
                </a:lnTo>
                <a:lnTo>
                  <a:pt x="0" y="0"/>
                </a:lnTo>
                <a:lnTo>
                  <a:pt x="0" y="1076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1" name="object 471"/>
          <p:cNvSpPr/>
          <p:nvPr/>
        </p:nvSpPr>
        <p:spPr>
          <a:xfrm>
            <a:off x="4164787" y="6163741"/>
            <a:ext cx="20320" cy="10795"/>
          </a:xfrm>
          <a:custGeom>
            <a:avLst/>
            <a:gdLst/>
            <a:ahLst/>
            <a:cxnLst/>
            <a:rect l="l" t="t" r="r" b="b"/>
            <a:pathLst>
              <a:path w="20320" h="10795">
                <a:moveTo>
                  <a:pt x="0" y="10769"/>
                </a:moveTo>
                <a:lnTo>
                  <a:pt x="20167" y="10769"/>
                </a:lnTo>
                <a:lnTo>
                  <a:pt x="20167" y="0"/>
                </a:lnTo>
                <a:lnTo>
                  <a:pt x="0" y="0"/>
                </a:lnTo>
                <a:lnTo>
                  <a:pt x="0" y="1076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2" name="object 472"/>
          <p:cNvSpPr/>
          <p:nvPr/>
        </p:nvSpPr>
        <p:spPr>
          <a:xfrm>
            <a:off x="4164787" y="6212306"/>
            <a:ext cx="20320" cy="10795"/>
          </a:xfrm>
          <a:custGeom>
            <a:avLst/>
            <a:gdLst/>
            <a:ahLst/>
            <a:cxnLst/>
            <a:rect l="l" t="t" r="r" b="b"/>
            <a:pathLst>
              <a:path w="20320" h="10795">
                <a:moveTo>
                  <a:pt x="0" y="10782"/>
                </a:moveTo>
                <a:lnTo>
                  <a:pt x="20167" y="10782"/>
                </a:lnTo>
                <a:lnTo>
                  <a:pt x="20167" y="0"/>
                </a:lnTo>
                <a:lnTo>
                  <a:pt x="0" y="0"/>
                </a:lnTo>
                <a:lnTo>
                  <a:pt x="0" y="10782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3" name="object 473"/>
          <p:cNvSpPr/>
          <p:nvPr/>
        </p:nvSpPr>
        <p:spPr>
          <a:xfrm>
            <a:off x="4164787" y="6260909"/>
            <a:ext cx="20320" cy="10795"/>
          </a:xfrm>
          <a:custGeom>
            <a:avLst/>
            <a:gdLst/>
            <a:ahLst/>
            <a:cxnLst/>
            <a:rect l="l" t="t" r="r" b="b"/>
            <a:pathLst>
              <a:path w="20320" h="10795">
                <a:moveTo>
                  <a:pt x="0" y="10769"/>
                </a:moveTo>
                <a:lnTo>
                  <a:pt x="20167" y="10769"/>
                </a:lnTo>
                <a:lnTo>
                  <a:pt x="20167" y="0"/>
                </a:lnTo>
                <a:lnTo>
                  <a:pt x="0" y="0"/>
                </a:lnTo>
                <a:lnTo>
                  <a:pt x="0" y="1076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4" name="object 474"/>
          <p:cNvSpPr/>
          <p:nvPr/>
        </p:nvSpPr>
        <p:spPr>
          <a:xfrm>
            <a:off x="4164787" y="6309486"/>
            <a:ext cx="20320" cy="10795"/>
          </a:xfrm>
          <a:custGeom>
            <a:avLst/>
            <a:gdLst/>
            <a:ahLst/>
            <a:cxnLst/>
            <a:rect l="l" t="t" r="r" b="b"/>
            <a:pathLst>
              <a:path w="20320" h="10795">
                <a:moveTo>
                  <a:pt x="0" y="10769"/>
                </a:moveTo>
                <a:lnTo>
                  <a:pt x="20167" y="10769"/>
                </a:lnTo>
                <a:lnTo>
                  <a:pt x="20167" y="0"/>
                </a:lnTo>
                <a:lnTo>
                  <a:pt x="0" y="0"/>
                </a:lnTo>
                <a:lnTo>
                  <a:pt x="0" y="1076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5" name="object 475"/>
          <p:cNvSpPr/>
          <p:nvPr/>
        </p:nvSpPr>
        <p:spPr>
          <a:xfrm>
            <a:off x="4164787" y="6358051"/>
            <a:ext cx="20320" cy="10795"/>
          </a:xfrm>
          <a:custGeom>
            <a:avLst/>
            <a:gdLst/>
            <a:ahLst/>
            <a:cxnLst/>
            <a:rect l="l" t="t" r="r" b="b"/>
            <a:pathLst>
              <a:path w="20320" h="10795">
                <a:moveTo>
                  <a:pt x="0" y="10769"/>
                </a:moveTo>
                <a:lnTo>
                  <a:pt x="20167" y="10769"/>
                </a:lnTo>
                <a:lnTo>
                  <a:pt x="20167" y="0"/>
                </a:lnTo>
                <a:lnTo>
                  <a:pt x="0" y="0"/>
                </a:lnTo>
                <a:lnTo>
                  <a:pt x="0" y="1076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6" name="object 476"/>
          <p:cNvSpPr/>
          <p:nvPr/>
        </p:nvSpPr>
        <p:spPr>
          <a:xfrm>
            <a:off x="4164787" y="6406629"/>
            <a:ext cx="20320" cy="10795"/>
          </a:xfrm>
          <a:custGeom>
            <a:avLst/>
            <a:gdLst/>
            <a:ahLst/>
            <a:cxnLst/>
            <a:rect l="l" t="t" r="r" b="b"/>
            <a:pathLst>
              <a:path w="20320" h="10795">
                <a:moveTo>
                  <a:pt x="0" y="10769"/>
                </a:moveTo>
                <a:lnTo>
                  <a:pt x="20167" y="10769"/>
                </a:lnTo>
                <a:lnTo>
                  <a:pt x="20167" y="0"/>
                </a:lnTo>
                <a:lnTo>
                  <a:pt x="0" y="0"/>
                </a:lnTo>
                <a:lnTo>
                  <a:pt x="0" y="1076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7" name="object 477"/>
          <p:cNvSpPr/>
          <p:nvPr/>
        </p:nvSpPr>
        <p:spPr>
          <a:xfrm>
            <a:off x="4164787" y="6455219"/>
            <a:ext cx="20320" cy="10795"/>
          </a:xfrm>
          <a:custGeom>
            <a:avLst/>
            <a:gdLst/>
            <a:ahLst/>
            <a:cxnLst/>
            <a:rect l="l" t="t" r="r" b="b"/>
            <a:pathLst>
              <a:path w="20320" h="10795">
                <a:moveTo>
                  <a:pt x="0" y="10769"/>
                </a:moveTo>
                <a:lnTo>
                  <a:pt x="20167" y="10769"/>
                </a:lnTo>
                <a:lnTo>
                  <a:pt x="20167" y="0"/>
                </a:lnTo>
                <a:lnTo>
                  <a:pt x="0" y="0"/>
                </a:lnTo>
                <a:lnTo>
                  <a:pt x="0" y="1076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8" name="object 478"/>
          <p:cNvSpPr/>
          <p:nvPr/>
        </p:nvSpPr>
        <p:spPr>
          <a:xfrm>
            <a:off x="4164787" y="6503796"/>
            <a:ext cx="20320" cy="10795"/>
          </a:xfrm>
          <a:custGeom>
            <a:avLst/>
            <a:gdLst/>
            <a:ahLst/>
            <a:cxnLst/>
            <a:rect l="l" t="t" r="r" b="b"/>
            <a:pathLst>
              <a:path w="20320" h="10795">
                <a:moveTo>
                  <a:pt x="0" y="10769"/>
                </a:moveTo>
                <a:lnTo>
                  <a:pt x="20167" y="10769"/>
                </a:lnTo>
                <a:lnTo>
                  <a:pt x="20167" y="0"/>
                </a:lnTo>
                <a:lnTo>
                  <a:pt x="0" y="0"/>
                </a:lnTo>
                <a:lnTo>
                  <a:pt x="0" y="1076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9" name="object 479"/>
          <p:cNvSpPr/>
          <p:nvPr/>
        </p:nvSpPr>
        <p:spPr>
          <a:xfrm>
            <a:off x="4164787" y="6552374"/>
            <a:ext cx="20320" cy="10795"/>
          </a:xfrm>
          <a:custGeom>
            <a:avLst/>
            <a:gdLst/>
            <a:ahLst/>
            <a:cxnLst/>
            <a:rect l="l" t="t" r="r" b="b"/>
            <a:pathLst>
              <a:path w="20320" h="10795">
                <a:moveTo>
                  <a:pt x="0" y="10769"/>
                </a:moveTo>
                <a:lnTo>
                  <a:pt x="20167" y="10769"/>
                </a:lnTo>
                <a:lnTo>
                  <a:pt x="20167" y="0"/>
                </a:lnTo>
                <a:lnTo>
                  <a:pt x="0" y="0"/>
                </a:lnTo>
                <a:lnTo>
                  <a:pt x="0" y="1076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0" name="object 480"/>
          <p:cNvSpPr/>
          <p:nvPr/>
        </p:nvSpPr>
        <p:spPr>
          <a:xfrm>
            <a:off x="4164787" y="6600952"/>
            <a:ext cx="20320" cy="10795"/>
          </a:xfrm>
          <a:custGeom>
            <a:avLst/>
            <a:gdLst/>
            <a:ahLst/>
            <a:cxnLst/>
            <a:rect l="l" t="t" r="r" b="b"/>
            <a:pathLst>
              <a:path w="20320" h="10795">
                <a:moveTo>
                  <a:pt x="0" y="10769"/>
                </a:moveTo>
                <a:lnTo>
                  <a:pt x="20167" y="10769"/>
                </a:lnTo>
                <a:lnTo>
                  <a:pt x="20167" y="0"/>
                </a:lnTo>
                <a:lnTo>
                  <a:pt x="0" y="0"/>
                </a:lnTo>
                <a:lnTo>
                  <a:pt x="0" y="1076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1" name="object 481"/>
          <p:cNvSpPr/>
          <p:nvPr/>
        </p:nvSpPr>
        <p:spPr>
          <a:xfrm>
            <a:off x="4222381" y="5981255"/>
            <a:ext cx="30480" cy="43815"/>
          </a:xfrm>
          <a:custGeom>
            <a:avLst/>
            <a:gdLst/>
            <a:ahLst/>
            <a:cxnLst/>
            <a:rect l="l" t="t" r="r" b="b"/>
            <a:pathLst>
              <a:path w="30479" h="43814">
                <a:moveTo>
                  <a:pt x="30238" y="43192"/>
                </a:moveTo>
                <a:lnTo>
                  <a:pt x="0" y="43192"/>
                </a:lnTo>
                <a:lnTo>
                  <a:pt x="0" y="0"/>
                </a:lnTo>
                <a:lnTo>
                  <a:pt x="30238" y="0"/>
                </a:lnTo>
                <a:lnTo>
                  <a:pt x="30238" y="43192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2" name="object 482"/>
          <p:cNvSpPr/>
          <p:nvPr/>
        </p:nvSpPr>
        <p:spPr>
          <a:xfrm>
            <a:off x="4556429" y="6228918"/>
            <a:ext cx="54610" cy="8890"/>
          </a:xfrm>
          <a:custGeom>
            <a:avLst/>
            <a:gdLst/>
            <a:ahLst/>
            <a:cxnLst/>
            <a:rect l="l" t="t" r="r" b="b"/>
            <a:pathLst>
              <a:path w="54610" h="8889">
                <a:moveTo>
                  <a:pt x="0" y="8636"/>
                </a:moveTo>
                <a:lnTo>
                  <a:pt x="54000" y="8636"/>
                </a:lnTo>
                <a:lnTo>
                  <a:pt x="54000" y="0"/>
                </a:lnTo>
                <a:lnTo>
                  <a:pt x="0" y="0"/>
                </a:lnTo>
                <a:lnTo>
                  <a:pt x="0" y="863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3" name="object 483"/>
          <p:cNvSpPr/>
          <p:nvPr/>
        </p:nvSpPr>
        <p:spPr>
          <a:xfrm>
            <a:off x="4641392" y="6233236"/>
            <a:ext cx="102235" cy="0"/>
          </a:xfrm>
          <a:custGeom>
            <a:avLst/>
            <a:gdLst/>
            <a:ahLst/>
            <a:cxnLst/>
            <a:rect l="l" t="t" r="r" b="b"/>
            <a:pathLst>
              <a:path w="102235">
                <a:moveTo>
                  <a:pt x="0" y="0"/>
                </a:moveTo>
                <a:lnTo>
                  <a:pt x="102235" y="0"/>
                </a:lnTo>
              </a:path>
            </a:pathLst>
          </a:custGeom>
          <a:ln w="8636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4" name="object 484"/>
          <p:cNvSpPr/>
          <p:nvPr/>
        </p:nvSpPr>
        <p:spPr>
          <a:xfrm>
            <a:off x="4556429" y="6256591"/>
            <a:ext cx="54610" cy="8890"/>
          </a:xfrm>
          <a:custGeom>
            <a:avLst/>
            <a:gdLst/>
            <a:ahLst/>
            <a:cxnLst/>
            <a:rect l="l" t="t" r="r" b="b"/>
            <a:pathLst>
              <a:path w="54610" h="8889">
                <a:moveTo>
                  <a:pt x="0" y="8635"/>
                </a:moveTo>
                <a:lnTo>
                  <a:pt x="54000" y="8635"/>
                </a:lnTo>
                <a:lnTo>
                  <a:pt x="54000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5" name="object 485"/>
          <p:cNvSpPr/>
          <p:nvPr/>
        </p:nvSpPr>
        <p:spPr>
          <a:xfrm>
            <a:off x="4641392" y="6260909"/>
            <a:ext cx="102235" cy="0"/>
          </a:xfrm>
          <a:custGeom>
            <a:avLst/>
            <a:gdLst/>
            <a:ahLst/>
            <a:cxnLst/>
            <a:rect l="l" t="t" r="r" b="b"/>
            <a:pathLst>
              <a:path w="102235">
                <a:moveTo>
                  <a:pt x="0" y="0"/>
                </a:moveTo>
                <a:lnTo>
                  <a:pt x="102235" y="0"/>
                </a:lnTo>
              </a:path>
            </a:pathLst>
          </a:custGeom>
          <a:ln w="8636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6" name="object 486"/>
          <p:cNvSpPr/>
          <p:nvPr/>
        </p:nvSpPr>
        <p:spPr>
          <a:xfrm>
            <a:off x="4556429" y="6284264"/>
            <a:ext cx="54610" cy="8890"/>
          </a:xfrm>
          <a:custGeom>
            <a:avLst/>
            <a:gdLst/>
            <a:ahLst/>
            <a:cxnLst/>
            <a:rect l="l" t="t" r="r" b="b"/>
            <a:pathLst>
              <a:path w="54610" h="8889">
                <a:moveTo>
                  <a:pt x="0" y="8635"/>
                </a:moveTo>
                <a:lnTo>
                  <a:pt x="54000" y="8635"/>
                </a:lnTo>
                <a:lnTo>
                  <a:pt x="54000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7" name="object 487"/>
          <p:cNvSpPr/>
          <p:nvPr/>
        </p:nvSpPr>
        <p:spPr>
          <a:xfrm>
            <a:off x="4641392" y="6288582"/>
            <a:ext cx="102235" cy="0"/>
          </a:xfrm>
          <a:custGeom>
            <a:avLst/>
            <a:gdLst/>
            <a:ahLst/>
            <a:cxnLst/>
            <a:rect l="l" t="t" r="r" b="b"/>
            <a:pathLst>
              <a:path w="102235">
                <a:moveTo>
                  <a:pt x="0" y="0"/>
                </a:moveTo>
                <a:lnTo>
                  <a:pt x="102235" y="0"/>
                </a:lnTo>
              </a:path>
            </a:pathLst>
          </a:custGeom>
          <a:ln w="8636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8" name="object 488"/>
          <p:cNvSpPr/>
          <p:nvPr/>
        </p:nvSpPr>
        <p:spPr>
          <a:xfrm>
            <a:off x="4556429" y="6311925"/>
            <a:ext cx="54610" cy="8890"/>
          </a:xfrm>
          <a:custGeom>
            <a:avLst/>
            <a:gdLst/>
            <a:ahLst/>
            <a:cxnLst/>
            <a:rect l="l" t="t" r="r" b="b"/>
            <a:pathLst>
              <a:path w="54610" h="8889">
                <a:moveTo>
                  <a:pt x="0" y="8636"/>
                </a:moveTo>
                <a:lnTo>
                  <a:pt x="54000" y="8636"/>
                </a:lnTo>
                <a:lnTo>
                  <a:pt x="54000" y="0"/>
                </a:lnTo>
                <a:lnTo>
                  <a:pt x="0" y="0"/>
                </a:lnTo>
                <a:lnTo>
                  <a:pt x="0" y="863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9" name="object 489"/>
          <p:cNvSpPr/>
          <p:nvPr/>
        </p:nvSpPr>
        <p:spPr>
          <a:xfrm>
            <a:off x="4641392" y="6316243"/>
            <a:ext cx="102235" cy="0"/>
          </a:xfrm>
          <a:custGeom>
            <a:avLst/>
            <a:gdLst/>
            <a:ahLst/>
            <a:cxnLst/>
            <a:rect l="l" t="t" r="r" b="b"/>
            <a:pathLst>
              <a:path w="102235">
                <a:moveTo>
                  <a:pt x="0" y="0"/>
                </a:moveTo>
                <a:lnTo>
                  <a:pt x="102235" y="0"/>
                </a:lnTo>
              </a:path>
            </a:pathLst>
          </a:custGeom>
          <a:ln w="8636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0" name="object 490"/>
          <p:cNvSpPr/>
          <p:nvPr/>
        </p:nvSpPr>
        <p:spPr>
          <a:xfrm>
            <a:off x="4556429" y="6339598"/>
            <a:ext cx="54610" cy="8890"/>
          </a:xfrm>
          <a:custGeom>
            <a:avLst/>
            <a:gdLst/>
            <a:ahLst/>
            <a:cxnLst/>
            <a:rect l="l" t="t" r="r" b="b"/>
            <a:pathLst>
              <a:path w="54610" h="8889">
                <a:moveTo>
                  <a:pt x="0" y="8636"/>
                </a:moveTo>
                <a:lnTo>
                  <a:pt x="54000" y="8636"/>
                </a:lnTo>
                <a:lnTo>
                  <a:pt x="54000" y="0"/>
                </a:lnTo>
                <a:lnTo>
                  <a:pt x="0" y="0"/>
                </a:lnTo>
                <a:lnTo>
                  <a:pt x="0" y="863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1" name="object 491"/>
          <p:cNvSpPr/>
          <p:nvPr/>
        </p:nvSpPr>
        <p:spPr>
          <a:xfrm>
            <a:off x="4641392" y="6343916"/>
            <a:ext cx="102235" cy="0"/>
          </a:xfrm>
          <a:custGeom>
            <a:avLst/>
            <a:gdLst/>
            <a:ahLst/>
            <a:cxnLst/>
            <a:rect l="l" t="t" r="r" b="b"/>
            <a:pathLst>
              <a:path w="102235">
                <a:moveTo>
                  <a:pt x="0" y="0"/>
                </a:moveTo>
                <a:lnTo>
                  <a:pt x="102235" y="0"/>
                </a:lnTo>
              </a:path>
            </a:pathLst>
          </a:custGeom>
          <a:ln w="8636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2" name="object 492"/>
          <p:cNvSpPr/>
          <p:nvPr/>
        </p:nvSpPr>
        <p:spPr>
          <a:xfrm>
            <a:off x="4556429" y="6367272"/>
            <a:ext cx="54610" cy="8890"/>
          </a:xfrm>
          <a:custGeom>
            <a:avLst/>
            <a:gdLst/>
            <a:ahLst/>
            <a:cxnLst/>
            <a:rect l="l" t="t" r="r" b="b"/>
            <a:pathLst>
              <a:path w="54610" h="8889">
                <a:moveTo>
                  <a:pt x="0" y="8635"/>
                </a:moveTo>
                <a:lnTo>
                  <a:pt x="54000" y="8635"/>
                </a:lnTo>
                <a:lnTo>
                  <a:pt x="54000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3" name="object 493"/>
          <p:cNvSpPr/>
          <p:nvPr/>
        </p:nvSpPr>
        <p:spPr>
          <a:xfrm>
            <a:off x="4641392" y="6371590"/>
            <a:ext cx="102235" cy="0"/>
          </a:xfrm>
          <a:custGeom>
            <a:avLst/>
            <a:gdLst/>
            <a:ahLst/>
            <a:cxnLst/>
            <a:rect l="l" t="t" r="r" b="b"/>
            <a:pathLst>
              <a:path w="102235">
                <a:moveTo>
                  <a:pt x="0" y="0"/>
                </a:moveTo>
                <a:lnTo>
                  <a:pt x="102235" y="0"/>
                </a:lnTo>
              </a:path>
            </a:pathLst>
          </a:custGeom>
          <a:ln w="8636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4" name="object 494"/>
          <p:cNvSpPr/>
          <p:nvPr/>
        </p:nvSpPr>
        <p:spPr>
          <a:xfrm>
            <a:off x="4556429" y="6394945"/>
            <a:ext cx="54610" cy="8890"/>
          </a:xfrm>
          <a:custGeom>
            <a:avLst/>
            <a:gdLst/>
            <a:ahLst/>
            <a:cxnLst/>
            <a:rect l="l" t="t" r="r" b="b"/>
            <a:pathLst>
              <a:path w="54610" h="8889">
                <a:moveTo>
                  <a:pt x="0" y="8636"/>
                </a:moveTo>
                <a:lnTo>
                  <a:pt x="54000" y="8636"/>
                </a:lnTo>
                <a:lnTo>
                  <a:pt x="54000" y="0"/>
                </a:lnTo>
                <a:lnTo>
                  <a:pt x="0" y="0"/>
                </a:lnTo>
                <a:lnTo>
                  <a:pt x="0" y="863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5" name="object 495"/>
          <p:cNvSpPr/>
          <p:nvPr/>
        </p:nvSpPr>
        <p:spPr>
          <a:xfrm>
            <a:off x="4641392" y="6399263"/>
            <a:ext cx="102235" cy="0"/>
          </a:xfrm>
          <a:custGeom>
            <a:avLst/>
            <a:gdLst/>
            <a:ahLst/>
            <a:cxnLst/>
            <a:rect l="l" t="t" r="r" b="b"/>
            <a:pathLst>
              <a:path w="102235">
                <a:moveTo>
                  <a:pt x="0" y="0"/>
                </a:moveTo>
                <a:lnTo>
                  <a:pt x="102235" y="0"/>
                </a:lnTo>
              </a:path>
            </a:pathLst>
          </a:custGeom>
          <a:ln w="8636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6" name="object 496"/>
          <p:cNvSpPr/>
          <p:nvPr/>
        </p:nvSpPr>
        <p:spPr>
          <a:xfrm>
            <a:off x="5115826" y="6071654"/>
            <a:ext cx="102235" cy="0"/>
          </a:xfrm>
          <a:custGeom>
            <a:avLst/>
            <a:gdLst/>
            <a:ahLst/>
            <a:cxnLst/>
            <a:rect l="l" t="t" r="r" b="b"/>
            <a:pathLst>
              <a:path w="102235">
                <a:moveTo>
                  <a:pt x="0" y="0"/>
                </a:moveTo>
                <a:lnTo>
                  <a:pt x="102235" y="0"/>
                </a:lnTo>
              </a:path>
            </a:pathLst>
          </a:custGeom>
          <a:ln w="1013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7" name="object 497"/>
          <p:cNvSpPr/>
          <p:nvPr/>
        </p:nvSpPr>
        <p:spPr>
          <a:xfrm>
            <a:off x="5115826" y="6104147"/>
            <a:ext cx="102235" cy="0"/>
          </a:xfrm>
          <a:custGeom>
            <a:avLst/>
            <a:gdLst/>
            <a:ahLst/>
            <a:cxnLst/>
            <a:rect l="l" t="t" r="r" b="b"/>
            <a:pathLst>
              <a:path w="102235">
                <a:moveTo>
                  <a:pt x="0" y="0"/>
                </a:moveTo>
                <a:lnTo>
                  <a:pt x="102235" y="0"/>
                </a:lnTo>
              </a:path>
            </a:pathLst>
          </a:custGeom>
          <a:ln w="1014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8" name="object 498"/>
          <p:cNvSpPr/>
          <p:nvPr/>
        </p:nvSpPr>
        <p:spPr>
          <a:xfrm>
            <a:off x="5115826" y="6136640"/>
            <a:ext cx="102235" cy="0"/>
          </a:xfrm>
          <a:custGeom>
            <a:avLst/>
            <a:gdLst/>
            <a:ahLst/>
            <a:cxnLst/>
            <a:rect l="l" t="t" r="r" b="b"/>
            <a:pathLst>
              <a:path w="102235">
                <a:moveTo>
                  <a:pt x="0" y="0"/>
                </a:moveTo>
                <a:lnTo>
                  <a:pt x="102235" y="0"/>
                </a:lnTo>
              </a:path>
            </a:pathLst>
          </a:custGeom>
          <a:ln w="1013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9" name="object 499"/>
          <p:cNvSpPr/>
          <p:nvPr/>
        </p:nvSpPr>
        <p:spPr>
          <a:xfrm>
            <a:off x="5115826" y="6169126"/>
            <a:ext cx="102235" cy="0"/>
          </a:xfrm>
          <a:custGeom>
            <a:avLst/>
            <a:gdLst/>
            <a:ahLst/>
            <a:cxnLst/>
            <a:rect l="l" t="t" r="r" b="b"/>
            <a:pathLst>
              <a:path w="102235">
                <a:moveTo>
                  <a:pt x="0" y="0"/>
                </a:moveTo>
                <a:lnTo>
                  <a:pt x="102235" y="0"/>
                </a:lnTo>
              </a:path>
            </a:pathLst>
          </a:custGeom>
          <a:ln w="1013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0" name="object 500"/>
          <p:cNvSpPr/>
          <p:nvPr/>
        </p:nvSpPr>
        <p:spPr>
          <a:xfrm>
            <a:off x="5115826" y="6201619"/>
            <a:ext cx="102235" cy="0"/>
          </a:xfrm>
          <a:custGeom>
            <a:avLst/>
            <a:gdLst/>
            <a:ahLst/>
            <a:cxnLst/>
            <a:rect l="l" t="t" r="r" b="b"/>
            <a:pathLst>
              <a:path w="102235">
                <a:moveTo>
                  <a:pt x="0" y="0"/>
                </a:moveTo>
                <a:lnTo>
                  <a:pt x="102235" y="0"/>
                </a:lnTo>
              </a:path>
            </a:pathLst>
          </a:custGeom>
          <a:ln w="1014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1" name="object 501"/>
          <p:cNvSpPr/>
          <p:nvPr/>
        </p:nvSpPr>
        <p:spPr>
          <a:xfrm>
            <a:off x="5115826" y="6234112"/>
            <a:ext cx="102235" cy="0"/>
          </a:xfrm>
          <a:custGeom>
            <a:avLst/>
            <a:gdLst/>
            <a:ahLst/>
            <a:cxnLst/>
            <a:rect l="l" t="t" r="r" b="b"/>
            <a:pathLst>
              <a:path w="102235">
                <a:moveTo>
                  <a:pt x="0" y="0"/>
                </a:moveTo>
                <a:lnTo>
                  <a:pt x="102235" y="0"/>
                </a:lnTo>
              </a:path>
            </a:pathLst>
          </a:custGeom>
          <a:ln w="1013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2" name="object 502"/>
          <p:cNvSpPr/>
          <p:nvPr/>
        </p:nvSpPr>
        <p:spPr>
          <a:xfrm>
            <a:off x="5115826" y="6266605"/>
            <a:ext cx="102235" cy="0"/>
          </a:xfrm>
          <a:custGeom>
            <a:avLst/>
            <a:gdLst/>
            <a:ahLst/>
            <a:cxnLst/>
            <a:rect l="l" t="t" r="r" b="b"/>
            <a:pathLst>
              <a:path w="102235">
                <a:moveTo>
                  <a:pt x="0" y="0"/>
                </a:moveTo>
                <a:lnTo>
                  <a:pt x="102235" y="0"/>
                </a:lnTo>
              </a:path>
            </a:pathLst>
          </a:custGeom>
          <a:ln w="1014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3" name="object 503"/>
          <p:cNvSpPr/>
          <p:nvPr/>
        </p:nvSpPr>
        <p:spPr>
          <a:xfrm>
            <a:off x="5228132" y="6341668"/>
            <a:ext cx="102235" cy="0"/>
          </a:xfrm>
          <a:custGeom>
            <a:avLst/>
            <a:gdLst/>
            <a:ahLst/>
            <a:cxnLst/>
            <a:rect l="l" t="t" r="r" b="b"/>
            <a:pathLst>
              <a:path w="102235">
                <a:moveTo>
                  <a:pt x="0" y="0"/>
                </a:moveTo>
                <a:lnTo>
                  <a:pt x="102235" y="0"/>
                </a:lnTo>
              </a:path>
            </a:pathLst>
          </a:custGeom>
          <a:ln w="1013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4" name="object 504"/>
          <p:cNvSpPr/>
          <p:nvPr/>
        </p:nvSpPr>
        <p:spPr>
          <a:xfrm>
            <a:off x="5228132" y="6374148"/>
            <a:ext cx="102235" cy="0"/>
          </a:xfrm>
          <a:custGeom>
            <a:avLst/>
            <a:gdLst/>
            <a:ahLst/>
            <a:cxnLst/>
            <a:rect l="l" t="t" r="r" b="b"/>
            <a:pathLst>
              <a:path w="102235">
                <a:moveTo>
                  <a:pt x="0" y="0"/>
                </a:moveTo>
                <a:lnTo>
                  <a:pt x="102235" y="0"/>
                </a:lnTo>
              </a:path>
            </a:pathLst>
          </a:custGeom>
          <a:ln w="1014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5" name="object 505"/>
          <p:cNvSpPr/>
          <p:nvPr/>
        </p:nvSpPr>
        <p:spPr>
          <a:xfrm>
            <a:off x="5228132" y="6406641"/>
            <a:ext cx="102235" cy="0"/>
          </a:xfrm>
          <a:custGeom>
            <a:avLst/>
            <a:gdLst/>
            <a:ahLst/>
            <a:cxnLst/>
            <a:rect l="l" t="t" r="r" b="b"/>
            <a:pathLst>
              <a:path w="102235">
                <a:moveTo>
                  <a:pt x="0" y="0"/>
                </a:moveTo>
                <a:lnTo>
                  <a:pt x="102235" y="0"/>
                </a:lnTo>
              </a:path>
            </a:pathLst>
          </a:custGeom>
          <a:ln w="1013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6" name="object 506"/>
          <p:cNvSpPr/>
          <p:nvPr/>
        </p:nvSpPr>
        <p:spPr>
          <a:xfrm>
            <a:off x="5228132" y="6439134"/>
            <a:ext cx="102235" cy="0"/>
          </a:xfrm>
          <a:custGeom>
            <a:avLst/>
            <a:gdLst/>
            <a:ahLst/>
            <a:cxnLst/>
            <a:rect l="l" t="t" r="r" b="b"/>
            <a:pathLst>
              <a:path w="102235">
                <a:moveTo>
                  <a:pt x="0" y="0"/>
                </a:moveTo>
                <a:lnTo>
                  <a:pt x="102235" y="0"/>
                </a:lnTo>
              </a:path>
            </a:pathLst>
          </a:custGeom>
          <a:ln w="1014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7" name="object 507"/>
          <p:cNvSpPr/>
          <p:nvPr/>
        </p:nvSpPr>
        <p:spPr>
          <a:xfrm>
            <a:off x="5228132" y="6471627"/>
            <a:ext cx="102235" cy="0"/>
          </a:xfrm>
          <a:custGeom>
            <a:avLst/>
            <a:gdLst/>
            <a:ahLst/>
            <a:cxnLst/>
            <a:rect l="l" t="t" r="r" b="b"/>
            <a:pathLst>
              <a:path w="102235">
                <a:moveTo>
                  <a:pt x="0" y="0"/>
                </a:moveTo>
                <a:lnTo>
                  <a:pt x="102235" y="0"/>
                </a:lnTo>
              </a:path>
            </a:pathLst>
          </a:custGeom>
          <a:ln w="1013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8" name="object 508"/>
          <p:cNvSpPr/>
          <p:nvPr/>
        </p:nvSpPr>
        <p:spPr>
          <a:xfrm>
            <a:off x="4556429" y="6450279"/>
            <a:ext cx="54610" cy="8890"/>
          </a:xfrm>
          <a:custGeom>
            <a:avLst/>
            <a:gdLst/>
            <a:ahLst/>
            <a:cxnLst/>
            <a:rect l="l" t="t" r="r" b="b"/>
            <a:pathLst>
              <a:path w="54610" h="8889">
                <a:moveTo>
                  <a:pt x="0" y="8635"/>
                </a:moveTo>
                <a:lnTo>
                  <a:pt x="54000" y="8635"/>
                </a:lnTo>
                <a:lnTo>
                  <a:pt x="54000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9" name="object 509"/>
          <p:cNvSpPr/>
          <p:nvPr/>
        </p:nvSpPr>
        <p:spPr>
          <a:xfrm>
            <a:off x="4641392" y="6450279"/>
            <a:ext cx="72390" cy="8890"/>
          </a:xfrm>
          <a:custGeom>
            <a:avLst/>
            <a:gdLst/>
            <a:ahLst/>
            <a:cxnLst/>
            <a:rect l="l" t="t" r="r" b="b"/>
            <a:pathLst>
              <a:path w="72389" h="8889">
                <a:moveTo>
                  <a:pt x="0" y="8635"/>
                </a:moveTo>
                <a:lnTo>
                  <a:pt x="71983" y="8635"/>
                </a:lnTo>
                <a:lnTo>
                  <a:pt x="71983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0" name="object 510"/>
          <p:cNvSpPr/>
          <p:nvPr/>
        </p:nvSpPr>
        <p:spPr>
          <a:xfrm>
            <a:off x="4556429" y="6477939"/>
            <a:ext cx="54610" cy="8890"/>
          </a:xfrm>
          <a:custGeom>
            <a:avLst/>
            <a:gdLst/>
            <a:ahLst/>
            <a:cxnLst/>
            <a:rect l="l" t="t" r="r" b="b"/>
            <a:pathLst>
              <a:path w="54610" h="8889">
                <a:moveTo>
                  <a:pt x="0" y="8635"/>
                </a:moveTo>
                <a:lnTo>
                  <a:pt x="54000" y="8635"/>
                </a:lnTo>
                <a:lnTo>
                  <a:pt x="54000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1" name="object 511"/>
          <p:cNvSpPr/>
          <p:nvPr/>
        </p:nvSpPr>
        <p:spPr>
          <a:xfrm>
            <a:off x="4641392" y="6477939"/>
            <a:ext cx="33655" cy="8890"/>
          </a:xfrm>
          <a:custGeom>
            <a:avLst/>
            <a:gdLst/>
            <a:ahLst/>
            <a:cxnLst/>
            <a:rect l="l" t="t" r="r" b="b"/>
            <a:pathLst>
              <a:path w="33654" h="8889">
                <a:moveTo>
                  <a:pt x="0" y="8635"/>
                </a:moveTo>
                <a:lnTo>
                  <a:pt x="33108" y="8635"/>
                </a:lnTo>
                <a:lnTo>
                  <a:pt x="33108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2" name="object 512"/>
          <p:cNvSpPr/>
          <p:nvPr/>
        </p:nvSpPr>
        <p:spPr>
          <a:xfrm>
            <a:off x="4556429" y="6505612"/>
            <a:ext cx="54610" cy="8890"/>
          </a:xfrm>
          <a:custGeom>
            <a:avLst/>
            <a:gdLst/>
            <a:ahLst/>
            <a:cxnLst/>
            <a:rect l="l" t="t" r="r" b="b"/>
            <a:pathLst>
              <a:path w="54610" h="8890">
                <a:moveTo>
                  <a:pt x="0" y="8636"/>
                </a:moveTo>
                <a:lnTo>
                  <a:pt x="54000" y="8636"/>
                </a:lnTo>
                <a:lnTo>
                  <a:pt x="54000" y="0"/>
                </a:lnTo>
                <a:lnTo>
                  <a:pt x="0" y="0"/>
                </a:lnTo>
                <a:lnTo>
                  <a:pt x="0" y="863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3" name="object 513"/>
          <p:cNvSpPr/>
          <p:nvPr/>
        </p:nvSpPr>
        <p:spPr>
          <a:xfrm>
            <a:off x="4641392" y="6505612"/>
            <a:ext cx="33655" cy="8890"/>
          </a:xfrm>
          <a:custGeom>
            <a:avLst/>
            <a:gdLst/>
            <a:ahLst/>
            <a:cxnLst/>
            <a:rect l="l" t="t" r="r" b="b"/>
            <a:pathLst>
              <a:path w="33654" h="8890">
                <a:moveTo>
                  <a:pt x="0" y="8636"/>
                </a:moveTo>
                <a:lnTo>
                  <a:pt x="33108" y="8636"/>
                </a:lnTo>
                <a:lnTo>
                  <a:pt x="33108" y="0"/>
                </a:lnTo>
                <a:lnTo>
                  <a:pt x="0" y="0"/>
                </a:lnTo>
                <a:lnTo>
                  <a:pt x="0" y="863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4" name="object 514"/>
          <p:cNvSpPr/>
          <p:nvPr/>
        </p:nvSpPr>
        <p:spPr>
          <a:xfrm>
            <a:off x="4556429" y="6533286"/>
            <a:ext cx="54610" cy="8890"/>
          </a:xfrm>
          <a:custGeom>
            <a:avLst/>
            <a:gdLst/>
            <a:ahLst/>
            <a:cxnLst/>
            <a:rect l="l" t="t" r="r" b="b"/>
            <a:pathLst>
              <a:path w="54610" h="8890">
                <a:moveTo>
                  <a:pt x="0" y="8636"/>
                </a:moveTo>
                <a:lnTo>
                  <a:pt x="54000" y="8636"/>
                </a:lnTo>
                <a:lnTo>
                  <a:pt x="54000" y="0"/>
                </a:lnTo>
                <a:lnTo>
                  <a:pt x="0" y="0"/>
                </a:lnTo>
                <a:lnTo>
                  <a:pt x="0" y="863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5" name="object 515"/>
          <p:cNvSpPr/>
          <p:nvPr/>
        </p:nvSpPr>
        <p:spPr>
          <a:xfrm>
            <a:off x="4641392" y="6533286"/>
            <a:ext cx="33655" cy="8890"/>
          </a:xfrm>
          <a:custGeom>
            <a:avLst/>
            <a:gdLst/>
            <a:ahLst/>
            <a:cxnLst/>
            <a:rect l="l" t="t" r="r" b="b"/>
            <a:pathLst>
              <a:path w="33654" h="8890">
                <a:moveTo>
                  <a:pt x="0" y="8636"/>
                </a:moveTo>
                <a:lnTo>
                  <a:pt x="33108" y="8636"/>
                </a:lnTo>
                <a:lnTo>
                  <a:pt x="33108" y="0"/>
                </a:lnTo>
                <a:lnTo>
                  <a:pt x="0" y="0"/>
                </a:lnTo>
                <a:lnTo>
                  <a:pt x="0" y="863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6" name="object 516"/>
          <p:cNvSpPr/>
          <p:nvPr/>
        </p:nvSpPr>
        <p:spPr>
          <a:xfrm>
            <a:off x="4556429" y="6560959"/>
            <a:ext cx="54610" cy="8890"/>
          </a:xfrm>
          <a:custGeom>
            <a:avLst/>
            <a:gdLst/>
            <a:ahLst/>
            <a:cxnLst/>
            <a:rect l="l" t="t" r="r" b="b"/>
            <a:pathLst>
              <a:path w="54610" h="8890">
                <a:moveTo>
                  <a:pt x="0" y="8635"/>
                </a:moveTo>
                <a:lnTo>
                  <a:pt x="54000" y="8635"/>
                </a:lnTo>
                <a:lnTo>
                  <a:pt x="54000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7" name="object 517"/>
          <p:cNvSpPr/>
          <p:nvPr/>
        </p:nvSpPr>
        <p:spPr>
          <a:xfrm>
            <a:off x="4641392" y="6560959"/>
            <a:ext cx="33655" cy="8890"/>
          </a:xfrm>
          <a:custGeom>
            <a:avLst/>
            <a:gdLst/>
            <a:ahLst/>
            <a:cxnLst/>
            <a:rect l="l" t="t" r="r" b="b"/>
            <a:pathLst>
              <a:path w="33654" h="8890">
                <a:moveTo>
                  <a:pt x="0" y="8635"/>
                </a:moveTo>
                <a:lnTo>
                  <a:pt x="33108" y="8635"/>
                </a:lnTo>
                <a:lnTo>
                  <a:pt x="33108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8" name="object 518"/>
          <p:cNvSpPr/>
          <p:nvPr/>
        </p:nvSpPr>
        <p:spPr>
          <a:xfrm>
            <a:off x="4556429" y="6588632"/>
            <a:ext cx="54610" cy="8890"/>
          </a:xfrm>
          <a:custGeom>
            <a:avLst/>
            <a:gdLst/>
            <a:ahLst/>
            <a:cxnLst/>
            <a:rect l="l" t="t" r="r" b="b"/>
            <a:pathLst>
              <a:path w="54610" h="8890">
                <a:moveTo>
                  <a:pt x="0" y="8635"/>
                </a:moveTo>
                <a:lnTo>
                  <a:pt x="54000" y="8635"/>
                </a:lnTo>
                <a:lnTo>
                  <a:pt x="54000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9" name="object 519"/>
          <p:cNvSpPr/>
          <p:nvPr/>
        </p:nvSpPr>
        <p:spPr>
          <a:xfrm>
            <a:off x="4759096" y="6574790"/>
            <a:ext cx="46990" cy="8890"/>
          </a:xfrm>
          <a:custGeom>
            <a:avLst/>
            <a:gdLst/>
            <a:ahLst/>
            <a:cxnLst/>
            <a:rect l="l" t="t" r="r" b="b"/>
            <a:pathLst>
              <a:path w="46989" h="8890">
                <a:moveTo>
                  <a:pt x="0" y="8636"/>
                </a:moveTo>
                <a:lnTo>
                  <a:pt x="46799" y="8636"/>
                </a:lnTo>
                <a:lnTo>
                  <a:pt x="46799" y="0"/>
                </a:lnTo>
                <a:lnTo>
                  <a:pt x="0" y="0"/>
                </a:lnTo>
                <a:lnTo>
                  <a:pt x="0" y="863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0" name="object 520"/>
          <p:cNvSpPr/>
          <p:nvPr/>
        </p:nvSpPr>
        <p:spPr>
          <a:xfrm>
            <a:off x="4759096" y="6602463"/>
            <a:ext cx="46990" cy="8890"/>
          </a:xfrm>
          <a:custGeom>
            <a:avLst/>
            <a:gdLst/>
            <a:ahLst/>
            <a:cxnLst/>
            <a:rect l="l" t="t" r="r" b="b"/>
            <a:pathLst>
              <a:path w="46989" h="8890">
                <a:moveTo>
                  <a:pt x="0" y="8636"/>
                </a:moveTo>
                <a:lnTo>
                  <a:pt x="46799" y="8636"/>
                </a:lnTo>
                <a:lnTo>
                  <a:pt x="46799" y="0"/>
                </a:lnTo>
                <a:lnTo>
                  <a:pt x="0" y="0"/>
                </a:lnTo>
                <a:lnTo>
                  <a:pt x="0" y="863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1" name="object 521"/>
          <p:cNvSpPr/>
          <p:nvPr/>
        </p:nvSpPr>
        <p:spPr>
          <a:xfrm>
            <a:off x="4759096" y="6630136"/>
            <a:ext cx="46990" cy="8890"/>
          </a:xfrm>
          <a:custGeom>
            <a:avLst/>
            <a:gdLst/>
            <a:ahLst/>
            <a:cxnLst/>
            <a:rect l="l" t="t" r="r" b="b"/>
            <a:pathLst>
              <a:path w="46989" h="8890">
                <a:moveTo>
                  <a:pt x="0" y="8635"/>
                </a:moveTo>
                <a:lnTo>
                  <a:pt x="46799" y="8635"/>
                </a:lnTo>
                <a:lnTo>
                  <a:pt x="46799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2" name="object 522"/>
          <p:cNvSpPr/>
          <p:nvPr/>
        </p:nvSpPr>
        <p:spPr>
          <a:xfrm>
            <a:off x="4759096" y="6657809"/>
            <a:ext cx="46990" cy="8890"/>
          </a:xfrm>
          <a:custGeom>
            <a:avLst/>
            <a:gdLst/>
            <a:ahLst/>
            <a:cxnLst/>
            <a:rect l="l" t="t" r="r" b="b"/>
            <a:pathLst>
              <a:path w="46989" h="8890">
                <a:moveTo>
                  <a:pt x="0" y="8635"/>
                </a:moveTo>
                <a:lnTo>
                  <a:pt x="46799" y="8635"/>
                </a:lnTo>
                <a:lnTo>
                  <a:pt x="46799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3" name="object 523"/>
          <p:cNvSpPr/>
          <p:nvPr/>
        </p:nvSpPr>
        <p:spPr>
          <a:xfrm>
            <a:off x="4759096" y="6685483"/>
            <a:ext cx="46990" cy="8890"/>
          </a:xfrm>
          <a:custGeom>
            <a:avLst/>
            <a:gdLst/>
            <a:ahLst/>
            <a:cxnLst/>
            <a:rect l="l" t="t" r="r" b="b"/>
            <a:pathLst>
              <a:path w="46989" h="8890">
                <a:moveTo>
                  <a:pt x="0" y="8636"/>
                </a:moveTo>
                <a:lnTo>
                  <a:pt x="46799" y="8636"/>
                </a:lnTo>
                <a:lnTo>
                  <a:pt x="46799" y="0"/>
                </a:lnTo>
                <a:lnTo>
                  <a:pt x="0" y="0"/>
                </a:lnTo>
                <a:lnTo>
                  <a:pt x="0" y="863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4" name="object 524"/>
          <p:cNvSpPr/>
          <p:nvPr/>
        </p:nvSpPr>
        <p:spPr>
          <a:xfrm>
            <a:off x="4759096" y="6713156"/>
            <a:ext cx="46990" cy="8890"/>
          </a:xfrm>
          <a:custGeom>
            <a:avLst/>
            <a:gdLst/>
            <a:ahLst/>
            <a:cxnLst/>
            <a:rect l="l" t="t" r="r" b="b"/>
            <a:pathLst>
              <a:path w="46989" h="8890">
                <a:moveTo>
                  <a:pt x="0" y="8636"/>
                </a:moveTo>
                <a:lnTo>
                  <a:pt x="46799" y="8636"/>
                </a:lnTo>
                <a:lnTo>
                  <a:pt x="46799" y="0"/>
                </a:lnTo>
                <a:lnTo>
                  <a:pt x="0" y="0"/>
                </a:lnTo>
                <a:lnTo>
                  <a:pt x="0" y="863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5" name="object 525"/>
          <p:cNvSpPr/>
          <p:nvPr/>
        </p:nvSpPr>
        <p:spPr>
          <a:xfrm>
            <a:off x="4759096" y="6772770"/>
            <a:ext cx="46990" cy="8890"/>
          </a:xfrm>
          <a:custGeom>
            <a:avLst/>
            <a:gdLst/>
            <a:ahLst/>
            <a:cxnLst/>
            <a:rect l="l" t="t" r="r" b="b"/>
            <a:pathLst>
              <a:path w="46989" h="8890">
                <a:moveTo>
                  <a:pt x="0" y="8635"/>
                </a:moveTo>
                <a:lnTo>
                  <a:pt x="46799" y="8635"/>
                </a:lnTo>
                <a:lnTo>
                  <a:pt x="46799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6" name="object 526"/>
          <p:cNvSpPr/>
          <p:nvPr/>
        </p:nvSpPr>
        <p:spPr>
          <a:xfrm>
            <a:off x="4759096" y="6800443"/>
            <a:ext cx="46990" cy="8890"/>
          </a:xfrm>
          <a:custGeom>
            <a:avLst/>
            <a:gdLst/>
            <a:ahLst/>
            <a:cxnLst/>
            <a:rect l="l" t="t" r="r" b="b"/>
            <a:pathLst>
              <a:path w="46989" h="8890">
                <a:moveTo>
                  <a:pt x="0" y="8635"/>
                </a:moveTo>
                <a:lnTo>
                  <a:pt x="46799" y="8635"/>
                </a:lnTo>
                <a:lnTo>
                  <a:pt x="46799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7" name="object 527"/>
          <p:cNvSpPr/>
          <p:nvPr/>
        </p:nvSpPr>
        <p:spPr>
          <a:xfrm>
            <a:off x="4759096" y="6828116"/>
            <a:ext cx="46990" cy="8890"/>
          </a:xfrm>
          <a:custGeom>
            <a:avLst/>
            <a:gdLst/>
            <a:ahLst/>
            <a:cxnLst/>
            <a:rect l="l" t="t" r="r" b="b"/>
            <a:pathLst>
              <a:path w="46989" h="8890">
                <a:moveTo>
                  <a:pt x="0" y="8636"/>
                </a:moveTo>
                <a:lnTo>
                  <a:pt x="46799" y="8636"/>
                </a:lnTo>
                <a:lnTo>
                  <a:pt x="46799" y="0"/>
                </a:lnTo>
                <a:lnTo>
                  <a:pt x="0" y="0"/>
                </a:lnTo>
                <a:lnTo>
                  <a:pt x="0" y="863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8" name="object 528"/>
          <p:cNvSpPr/>
          <p:nvPr/>
        </p:nvSpPr>
        <p:spPr>
          <a:xfrm>
            <a:off x="4759096" y="6855777"/>
            <a:ext cx="46990" cy="8890"/>
          </a:xfrm>
          <a:custGeom>
            <a:avLst/>
            <a:gdLst/>
            <a:ahLst/>
            <a:cxnLst/>
            <a:rect l="l" t="t" r="r" b="b"/>
            <a:pathLst>
              <a:path w="46989" h="8890">
                <a:moveTo>
                  <a:pt x="0" y="8636"/>
                </a:moveTo>
                <a:lnTo>
                  <a:pt x="46799" y="8636"/>
                </a:lnTo>
                <a:lnTo>
                  <a:pt x="46799" y="0"/>
                </a:lnTo>
                <a:lnTo>
                  <a:pt x="0" y="0"/>
                </a:lnTo>
                <a:lnTo>
                  <a:pt x="0" y="863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9" name="object 529"/>
          <p:cNvSpPr/>
          <p:nvPr/>
        </p:nvSpPr>
        <p:spPr>
          <a:xfrm>
            <a:off x="4759096" y="6883451"/>
            <a:ext cx="46990" cy="8890"/>
          </a:xfrm>
          <a:custGeom>
            <a:avLst/>
            <a:gdLst/>
            <a:ahLst/>
            <a:cxnLst/>
            <a:rect l="l" t="t" r="r" b="b"/>
            <a:pathLst>
              <a:path w="46989" h="8890">
                <a:moveTo>
                  <a:pt x="0" y="8636"/>
                </a:moveTo>
                <a:lnTo>
                  <a:pt x="46799" y="8636"/>
                </a:lnTo>
                <a:lnTo>
                  <a:pt x="46799" y="0"/>
                </a:lnTo>
                <a:lnTo>
                  <a:pt x="0" y="0"/>
                </a:lnTo>
                <a:lnTo>
                  <a:pt x="0" y="863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0" name="object 530"/>
          <p:cNvSpPr/>
          <p:nvPr/>
        </p:nvSpPr>
        <p:spPr>
          <a:xfrm>
            <a:off x="4759096" y="6911123"/>
            <a:ext cx="46990" cy="8890"/>
          </a:xfrm>
          <a:custGeom>
            <a:avLst/>
            <a:gdLst/>
            <a:ahLst/>
            <a:cxnLst/>
            <a:rect l="l" t="t" r="r" b="b"/>
            <a:pathLst>
              <a:path w="46989" h="8890">
                <a:moveTo>
                  <a:pt x="0" y="8635"/>
                </a:moveTo>
                <a:lnTo>
                  <a:pt x="46799" y="8635"/>
                </a:lnTo>
                <a:lnTo>
                  <a:pt x="46799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1" name="object 531"/>
          <p:cNvSpPr/>
          <p:nvPr/>
        </p:nvSpPr>
        <p:spPr>
          <a:xfrm>
            <a:off x="4759096" y="6970738"/>
            <a:ext cx="46990" cy="8890"/>
          </a:xfrm>
          <a:custGeom>
            <a:avLst/>
            <a:gdLst/>
            <a:ahLst/>
            <a:cxnLst/>
            <a:rect l="l" t="t" r="r" b="b"/>
            <a:pathLst>
              <a:path w="46989" h="8890">
                <a:moveTo>
                  <a:pt x="0" y="8635"/>
                </a:moveTo>
                <a:lnTo>
                  <a:pt x="46799" y="8635"/>
                </a:lnTo>
                <a:lnTo>
                  <a:pt x="46799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2" name="object 532"/>
          <p:cNvSpPr/>
          <p:nvPr/>
        </p:nvSpPr>
        <p:spPr>
          <a:xfrm>
            <a:off x="4759096" y="6998411"/>
            <a:ext cx="46990" cy="8890"/>
          </a:xfrm>
          <a:custGeom>
            <a:avLst/>
            <a:gdLst/>
            <a:ahLst/>
            <a:cxnLst/>
            <a:rect l="l" t="t" r="r" b="b"/>
            <a:pathLst>
              <a:path w="46989" h="8890">
                <a:moveTo>
                  <a:pt x="0" y="8636"/>
                </a:moveTo>
                <a:lnTo>
                  <a:pt x="46799" y="8636"/>
                </a:lnTo>
                <a:lnTo>
                  <a:pt x="46799" y="0"/>
                </a:lnTo>
                <a:lnTo>
                  <a:pt x="0" y="0"/>
                </a:lnTo>
                <a:lnTo>
                  <a:pt x="0" y="863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3" name="object 533"/>
          <p:cNvSpPr/>
          <p:nvPr/>
        </p:nvSpPr>
        <p:spPr>
          <a:xfrm>
            <a:off x="4759096" y="7026084"/>
            <a:ext cx="46990" cy="8890"/>
          </a:xfrm>
          <a:custGeom>
            <a:avLst/>
            <a:gdLst/>
            <a:ahLst/>
            <a:cxnLst/>
            <a:rect l="l" t="t" r="r" b="b"/>
            <a:pathLst>
              <a:path w="46989" h="8890">
                <a:moveTo>
                  <a:pt x="0" y="8635"/>
                </a:moveTo>
                <a:lnTo>
                  <a:pt x="46799" y="8635"/>
                </a:lnTo>
                <a:lnTo>
                  <a:pt x="46799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4" name="object 534"/>
          <p:cNvSpPr/>
          <p:nvPr/>
        </p:nvSpPr>
        <p:spPr>
          <a:xfrm>
            <a:off x="4759096" y="7053757"/>
            <a:ext cx="46990" cy="8890"/>
          </a:xfrm>
          <a:custGeom>
            <a:avLst/>
            <a:gdLst/>
            <a:ahLst/>
            <a:cxnLst/>
            <a:rect l="l" t="t" r="r" b="b"/>
            <a:pathLst>
              <a:path w="46989" h="8890">
                <a:moveTo>
                  <a:pt x="0" y="8635"/>
                </a:moveTo>
                <a:lnTo>
                  <a:pt x="46799" y="8635"/>
                </a:lnTo>
                <a:lnTo>
                  <a:pt x="46799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5" name="object 535"/>
          <p:cNvSpPr/>
          <p:nvPr/>
        </p:nvSpPr>
        <p:spPr>
          <a:xfrm>
            <a:off x="4759096" y="7081431"/>
            <a:ext cx="46990" cy="8890"/>
          </a:xfrm>
          <a:custGeom>
            <a:avLst/>
            <a:gdLst/>
            <a:ahLst/>
            <a:cxnLst/>
            <a:rect l="l" t="t" r="r" b="b"/>
            <a:pathLst>
              <a:path w="46989" h="8890">
                <a:moveTo>
                  <a:pt x="0" y="8635"/>
                </a:moveTo>
                <a:lnTo>
                  <a:pt x="46799" y="8635"/>
                </a:lnTo>
                <a:lnTo>
                  <a:pt x="46799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6" name="object 536"/>
          <p:cNvSpPr/>
          <p:nvPr/>
        </p:nvSpPr>
        <p:spPr>
          <a:xfrm>
            <a:off x="4759096" y="7109091"/>
            <a:ext cx="46990" cy="8890"/>
          </a:xfrm>
          <a:custGeom>
            <a:avLst/>
            <a:gdLst/>
            <a:ahLst/>
            <a:cxnLst/>
            <a:rect l="l" t="t" r="r" b="b"/>
            <a:pathLst>
              <a:path w="46989" h="8890">
                <a:moveTo>
                  <a:pt x="0" y="8635"/>
                </a:moveTo>
                <a:lnTo>
                  <a:pt x="46799" y="8635"/>
                </a:lnTo>
                <a:lnTo>
                  <a:pt x="46799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7" name="object 537"/>
          <p:cNvSpPr/>
          <p:nvPr/>
        </p:nvSpPr>
        <p:spPr>
          <a:xfrm>
            <a:off x="4722012" y="6574790"/>
            <a:ext cx="22860" cy="8890"/>
          </a:xfrm>
          <a:custGeom>
            <a:avLst/>
            <a:gdLst/>
            <a:ahLst/>
            <a:cxnLst/>
            <a:rect l="l" t="t" r="r" b="b"/>
            <a:pathLst>
              <a:path w="22860" h="8890">
                <a:moveTo>
                  <a:pt x="0" y="8636"/>
                </a:moveTo>
                <a:lnTo>
                  <a:pt x="22682" y="8636"/>
                </a:lnTo>
                <a:lnTo>
                  <a:pt x="22682" y="0"/>
                </a:lnTo>
                <a:lnTo>
                  <a:pt x="0" y="0"/>
                </a:lnTo>
                <a:lnTo>
                  <a:pt x="0" y="863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8" name="object 538"/>
          <p:cNvSpPr/>
          <p:nvPr/>
        </p:nvSpPr>
        <p:spPr>
          <a:xfrm>
            <a:off x="4722012" y="6602463"/>
            <a:ext cx="22860" cy="8890"/>
          </a:xfrm>
          <a:custGeom>
            <a:avLst/>
            <a:gdLst/>
            <a:ahLst/>
            <a:cxnLst/>
            <a:rect l="l" t="t" r="r" b="b"/>
            <a:pathLst>
              <a:path w="22860" h="8890">
                <a:moveTo>
                  <a:pt x="0" y="8636"/>
                </a:moveTo>
                <a:lnTo>
                  <a:pt x="22682" y="8636"/>
                </a:lnTo>
                <a:lnTo>
                  <a:pt x="22682" y="0"/>
                </a:lnTo>
                <a:lnTo>
                  <a:pt x="0" y="0"/>
                </a:lnTo>
                <a:lnTo>
                  <a:pt x="0" y="863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9" name="object 539"/>
          <p:cNvSpPr/>
          <p:nvPr/>
        </p:nvSpPr>
        <p:spPr>
          <a:xfrm>
            <a:off x="4722012" y="6630136"/>
            <a:ext cx="22860" cy="8890"/>
          </a:xfrm>
          <a:custGeom>
            <a:avLst/>
            <a:gdLst/>
            <a:ahLst/>
            <a:cxnLst/>
            <a:rect l="l" t="t" r="r" b="b"/>
            <a:pathLst>
              <a:path w="22860" h="8890">
                <a:moveTo>
                  <a:pt x="0" y="8635"/>
                </a:moveTo>
                <a:lnTo>
                  <a:pt x="22682" y="8635"/>
                </a:lnTo>
                <a:lnTo>
                  <a:pt x="22682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0" name="object 540"/>
          <p:cNvSpPr/>
          <p:nvPr/>
        </p:nvSpPr>
        <p:spPr>
          <a:xfrm>
            <a:off x="4722012" y="6657809"/>
            <a:ext cx="22860" cy="8890"/>
          </a:xfrm>
          <a:custGeom>
            <a:avLst/>
            <a:gdLst/>
            <a:ahLst/>
            <a:cxnLst/>
            <a:rect l="l" t="t" r="r" b="b"/>
            <a:pathLst>
              <a:path w="22860" h="8890">
                <a:moveTo>
                  <a:pt x="0" y="8635"/>
                </a:moveTo>
                <a:lnTo>
                  <a:pt x="22682" y="8635"/>
                </a:lnTo>
                <a:lnTo>
                  <a:pt x="22682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1" name="object 541"/>
          <p:cNvSpPr/>
          <p:nvPr/>
        </p:nvSpPr>
        <p:spPr>
          <a:xfrm>
            <a:off x="4722012" y="6685483"/>
            <a:ext cx="22860" cy="8890"/>
          </a:xfrm>
          <a:custGeom>
            <a:avLst/>
            <a:gdLst/>
            <a:ahLst/>
            <a:cxnLst/>
            <a:rect l="l" t="t" r="r" b="b"/>
            <a:pathLst>
              <a:path w="22860" h="8890">
                <a:moveTo>
                  <a:pt x="0" y="8636"/>
                </a:moveTo>
                <a:lnTo>
                  <a:pt x="22682" y="8636"/>
                </a:lnTo>
                <a:lnTo>
                  <a:pt x="22682" y="0"/>
                </a:lnTo>
                <a:lnTo>
                  <a:pt x="0" y="0"/>
                </a:lnTo>
                <a:lnTo>
                  <a:pt x="0" y="863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2" name="object 542"/>
          <p:cNvSpPr/>
          <p:nvPr/>
        </p:nvSpPr>
        <p:spPr>
          <a:xfrm>
            <a:off x="4722012" y="6713156"/>
            <a:ext cx="22860" cy="8890"/>
          </a:xfrm>
          <a:custGeom>
            <a:avLst/>
            <a:gdLst/>
            <a:ahLst/>
            <a:cxnLst/>
            <a:rect l="l" t="t" r="r" b="b"/>
            <a:pathLst>
              <a:path w="22860" h="8890">
                <a:moveTo>
                  <a:pt x="0" y="8636"/>
                </a:moveTo>
                <a:lnTo>
                  <a:pt x="22682" y="8636"/>
                </a:lnTo>
                <a:lnTo>
                  <a:pt x="22682" y="0"/>
                </a:lnTo>
                <a:lnTo>
                  <a:pt x="0" y="0"/>
                </a:lnTo>
                <a:lnTo>
                  <a:pt x="0" y="863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3" name="object 543"/>
          <p:cNvSpPr/>
          <p:nvPr/>
        </p:nvSpPr>
        <p:spPr>
          <a:xfrm>
            <a:off x="4722012" y="6772770"/>
            <a:ext cx="22860" cy="8890"/>
          </a:xfrm>
          <a:custGeom>
            <a:avLst/>
            <a:gdLst/>
            <a:ahLst/>
            <a:cxnLst/>
            <a:rect l="l" t="t" r="r" b="b"/>
            <a:pathLst>
              <a:path w="22860" h="8890">
                <a:moveTo>
                  <a:pt x="0" y="8635"/>
                </a:moveTo>
                <a:lnTo>
                  <a:pt x="22682" y="8635"/>
                </a:lnTo>
                <a:lnTo>
                  <a:pt x="22682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4" name="object 544"/>
          <p:cNvSpPr/>
          <p:nvPr/>
        </p:nvSpPr>
        <p:spPr>
          <a:xfrm>
            <a:off x="4722012" y="6800443"/>
            <a:ext cx="22860" cy="8890"/>
          </a:xfrm>
          <a:custGeom>
            <a:avLst/>
            <a:gdLst/>
            <a:ahLst/>
            <a:cxnLst/>
            <a:rect l="l" t="t" r="r" b="b"/>
            <a:pathLst>
              <a:path w="22860" h="8890">
                <a:moveTo>
                  <a:pt x="0" y="8635"/>
                </a:moveTo>
                <a:lnTo>
                  <a:pt x="22682" y="8635"/>
                </a:lnTo>
                <a:lnTo>
                  <a:pt x="22682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5" name="object 545"/>
          <p:cNvSpPr/>
          <p:nvPr/>
        </p:nvSpPr>
        <p:spPr>
          <a:xfrm>
            <a:off x="4722012" y="6828116"/>
            <a:ext cx="22860" cy="8890"/>
          </a:xfrm>
          <a:custGeom>
            <a:avLst/>
            <a:gdLst/>
            <a:ahLst/>
            <a:cxnLst/>
            <a:rect l="l" t="t" r="r" b="b"/>
            <a:pathLst>
              <a:path w="22860" h="8890">
                <a:moveTo>
                  <a:pt x="0" y="8636"/>
                </a:moveTo>
                <a:lnTo>
                  <a:pt x="22682" y="8636"/>
                </a:lnTo>
                <a:lnTo>
                  <a:pt x="22682" y="0"/>
                </a:lnTo>
                <a:lnTo>
                  <a:pt x="0" y="0"/>
                </a:lnTo>
                <a:lnTo>
                  <a:pt x="0" y="863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6" name="object 546"/>
          <p:cNvSpPr/>
          <p:nvPr/>
        </p:nvSpPr>
        <p:spPr>
          <a:xfrm>
            <a:off x="4722012" y="6855777"/>
            <a:ext cx="22860" cy="8890"/>
          </a:xfrm>
          <a:custGeom>
            <a:avLst/>
            <a:gdLst/>
            <a:ahLst/>
            <a:cxnLst/>
            <a:rect l="l" t="t" r="r" b="b"/>
            <a:pathLst>
              <a:path w="22860" h="8890">
                <a:moveTo>
                  <a:pt x="0" y="8636"/>
                </a:moveTo>
                <a:lnTo>
                  <a:pt x="22682" y="8636"/>
                </a:lnTo>
                <a:lnTo>
                  <a:pt x="22682" y="0"/>
                </a:lnTo>
                <a:lnTo>
                  <a:pt x="0" y="0"/>
                </a:lnTo>
                <a:lnTo>
                  <a:pt x="0" y="863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7" name="object 547"/>
          <p:cNvSpPr/>
          <p:nvPr/>
        </p:nvSpPr>
        <p:spPr>
          <a:xfrm>
            <a:off x="4722012" y="6883451"/>
            <a:ext cx="22860" cy="8890"/>
          </a:xfrm>
          <a:custGeom>
            <a:avLst/>
            <a:gdLst/>
            <a:ahLst/>
            <a:cxnLst/>
            <a:rect l="l" t="t" r="r" b="b"/>
            <a:pathLst>
              <a:path w="22860" h="8890">
                <a:moveTo>
                  <a:pt x="0" y="8636"/>
                </a:moveTo>
                <a:lnTo>
                  <a:pt x="22682" y="8636"/>
                </a:lnTo>
                <a:lnTo>
                  <a:pt x="22682" y="0"/>
                </a:lnTo>
                <a:lnTo>
                  <a:pt x="0" y="0"/>
                </a:lnTo>
                <a:lnTo>
                  <a:pt x="0" y="863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8" name="object 548"/>
          <p:cNvSpPr/>
          <p:nvPr/>
        </p:nvSpPr>
        <p:spPr>
          <a:xfrm>
            <a:off x="4722012" y="6911123"/>
            <a:ext cx="22860" cy="8890"/>
          </a:xfrm>
          <a:custGeom>
            <a:avLst/>
            <a:gdLst/>
            <a:ahLst/>
            <a:cxnLst/>
            <a:rect l="l" t="t" r="r" b="b"/>
            <a:pathLst>
              <a:path w="22860" h="8890">
                <a:moveTo>
                  <a:pt x="0" y="8635"/>
                </a:moveTo>
                <a:lnTo>
                  <a:pt x="22682" y="8635"/>
                </a:lnTo>
                <a:lnTo>
                  <a:pt x="22682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9" name="object 549"/>
          <p:cNvSpPr/>
          <p:nvPr/>
        </p:nvSpPr>
        <p:spPr>
          <a:xfrm>
            <a:off x="4722012" y="6970738"/>
            <a:ext cx="22860" cy="8890"/>
          </a:xfrm>
          <a:custGeom>
            <a:avLst/>
            <a:gdLst/>
            <a:ahLst/>
            <a:cxnLst/>
            <a:rect l="l" t="t" r="r" b="b"/>
            <a:pathLst>
              <a:path w="22860" h="8890">
                <a:moveTo>
                  <a:pt x="0" y="8635"/>
                </a:moveTo>
                <a:lnTo>
                  <a:pt x="22682" y="8635"/>
                </a:lnTo>
                <a:lnTo>
                  <a:pt x="22682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0" name="object 550"/>
          <p:cNvSpPr/>
          <p:nvPr/>
        </p:nvSpPr>
        <p:spPr>
          <a:xfrm>
            <a:off x="4722012" y="6998411"/>
            <a:ext cx="22860" cy="8890"/>
          </a:xfrm>
          <a:custGeom>
            <a:avLst/>
            <a:gdLst/>
            <a:ahLst/>
            <a:cxnLst/>
            <a:rect l="l" t="t" r="r" b="b"/>
            <a:pathLst>
              <a:path w="22860" h="8890">
                <a:moveTo>
                  <a:pt x="0" y="8636"/>
                </a:moveTo>
                <a:lnTo>
                  <a:pt x="22682" y="8636"/>
                </a:lnTo>
                <a:lnTo>
                  <a:pt x="22682" y="0"/>
                </a:lnTo>
                <a:lnTo>
                  <a:pt x="0" y="0"/>
                </a:lnTo>
                <a:lnTo>
                  <a:pt x="0" y="863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1" name="object 551"/>
          <p:cNvSpPr/>
          <p:nvPr/>
        </p:nvSpPr>
        <p:spPr>
          <a:xfrm>
            <a:off x="4722012" y="7026084"/>
            <a:ext cx="22860" cy="8890"/>
          </a:xfrm>
          <a:custGeom>
            <a:avLst/>
            <a:gdLst/>
            <a:ahLst/>
            <a:cxnLst/>
            <a:rect l="l" t="t" r="r" b="b"/>
            <a:pathLst>
              <a:path w="22860" h="8890">
                <a:moveTo>
                  <a:pt x="0" y="8635"/>
                </a:moveTo>
                <a:lnTo>
                  <a:pt x="22682" y="8635"/>
                </a:lnTo>
                <a:lnTo>
                  <a:pt x="22682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2" name="object 552"/>
          <p:cNvSpPr/>
          <p:nvPr/>
        </p:nvSpPr>
        <p:spPr>
          <a:xfrm>
            <a:off x="4722012" y="7053757"/>
            <a:ext cx="22860" cy="8890"/>
          </a:xfrm>
          <a:custGeom>
            <a:avLst/>
            <a:gdLst/>
            <a:ahLst/>
            <a:cxnLst/>
            <a:rect l="l" t="t" r="r" b="b"/>
            <a:pathLst>
              <a:path w="22860" h="8890">
                <a:moveTo>
                  <a:pt x="0" y="8635"/>
                </a:moveTo>
                <a:lnTo>
                  <a:pt x="22682" y="8635"/>
                </a:lnTo>
                <a:lnTo>
                  <a:pt x="22682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3" name="object 553"/>
          <p:cNvSpPr/>
          <p:nvPr/>
        </p:nvSpPr>
        <p:spPr>
          <a:xfrm>
            <a:off x="4722012" y="7081431"/>
            <a:ext cx="22860" cy="8890"/>
          </a:xfrm>
          <a:custGeom>
            <a:avLst/>
            <a:gdLst/>
            <a:ahLst/>
            <a:cxnLst/>
            <a:rect l="l" t="t" r="r" b="b"/>
            <a:pathLst>
              <a:path w="22860" h="8890">
                <a:moveTo>
                  <a:pt x="0" y="8635"/>
                </a:moveTo>
                <a:lnTo>
                  <a:pt x="22682" y="8635"/>
                </a:lnTo>
                <a:lnTo>
                  <a:pt x="22682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4" name="object 554"/>
          <p:cNvSpPr/>
          <p:nvPr/>
        </p:nvSpPr>
        <p:spPr>
          <a:xfrm>
            <a:off x="4722012" y="7109091"/>
            <a:ext cx="22860" cy="8890"/>
          </a:xfrm>
          <a:custGeom>
            <a:avLst/>
            <a:gdLst/>
            <a:ahLst/>
            <a:cxnLst/>
            <a:rect l="l" t="t" r="r" b="b"/>
            <a:pathLst>
              <a:path w="22860" h="8890">
                <a:moveTo>
                  <a:pt x="0" y="8635"/>
                </a:moveTo>
                <a:lnTo>
                  <a:pt x="22682" y="8635"/>
                </a:lnTo>
                <a:lnTo>
                  <a:pt x="22682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5" name="object 555"/>
          <p:cNvSpPr/>
          <p:nvPr/>
        </p:nvSpPr>
        <p:spPr>
          <a:xfrm>
            <a:off x="4641392" y="6588632"/>
            <a:ext cx="33655" cy="8890"/>
          </a:xfrm>
          <a:custGeom>
            <a:avLst/>
            <a:gdLst/>
            <a:ahLst/>
            <a:cxnLst/>
            <a:rect l="l" t="t" r="r" b="b"/>
            <a:pathLst>
              <a:path w="33654" h="8890">
                <a:moveTo>
                  <a:pt x="0" y="8635"/>
                </a:moveTo>
                <a:lnTo>
                  <a:pt x="33108" y="8635"/>
                </a:lnTo>
                <a:lnTo>
                  <a:pt x="33108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6" name="object 556"/>
          <p:cNvSpPr/>
          <p:nvPr/>
        </p:nvSpPr>
        <p:spPr>
          <a:xfrm>
            <a:off x="4556429" y="6643966"/>
            <a:ext cx="54610" cy="8890"/>
          </a:xfrm>
          <a:custGeom>
            <a:avLst/>
            <a:gdLst/>
            <a:ahLst/>
            <a:cxnLst/>
            <a:rect l="l" t="t" r="r" b="b"/>
            <a:pathLst>
              <a:path w="54610" h="8890">
                <a:moveTo>
                  <a:pt x="0" y="8636"/>
                </a:moveTo>
                <a:lnTo>
                  <a:pt x="54000" y="8636"/>
                </a:lnTo>
                <a:lnTo>
                  <a:pt x="54000" y="0"/>
                </a:lnTo>
                <a:lnTo>
                  <a:pt x="0" y="0"/>
                </a:lnTo>
                <a:lnTo>
                  <a:pt x="0" y="863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7" name="object 557"/>
          <p:cNvSpPr/>
          <p:nvPr/>
        </p:nvSpPr>
        <p:spPr>
          <a:xfrm>
            <a:off x="4641392" y="6643966"/>
            <a:ext cx="33655" cy="8890"/>
          </a:xfrm>
          <a:custGeom>
            <a:avLst/>
            <a:gdLst/>
            <a:ahLst/>
            <a:cxnLst/>
            <a:rect l="l" t="t" r="r" b="b"/>
            <a:pathLst>
              <a:path w="33654" h="8890">
                <a:moveTo>
                  <a:pt x="0" y="8636"/>
                </a:moveTo>
                <a:lnTo>
                  <a:pt x="33108" y="8636"/>
                </a:lnTo>
                <a:lnTo>
                  <a:pt x="33108" y="0"/>
                </a:lnTo>
                <a:lnTo>
                  <a:pt x="0" y="0"/>
                </a:lnTo>
                <a:lnTo>
                  <a:pt x="0" y="863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8" name="object 558"/>
          <p:cNvSpPr/>
          <p:nvPr/>
        </p:nvSpPr>
        <p:spPr>
          <a:xfrm>
            <a:off x="4556429" y="6671640"/>
            <a:ext cx="54610" cy="8890"/>
          </a:xfrm>
          <a:custGeom>
            <a:avLst/>
            <a:gdLst/>
            <a:ahLst/>
            <a:cxnLst/>
            <a:rect l="l" t="t" r="r" b="b"/>
            <a:pathLst>
              <a:path w="54610" h="8890">
                <a:moveTo>
                  <a:pt x="0" y="8636"/>
                </a:moveTo>
                <a:lnTo>
                  <a:pt x="54000" y="8636"/>
                </a:lnTo>
                <a:lnTo>
                  <a:pt x="54000" y="0"/>
                </a:lnTo>
                <a:lnTo>
                  <a:pt x="0" y="0"/>
                </a:lnTo>
                <a:lnTo>
                  <a:pt x="0" y="863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9" name="object 559"/>
          <p:cNvSpPr/>
          <p:nvPr/>
        </p:nvSpPr>
        <p:spPr>
          <a:xfrm>
            <a:off x="4641392" y="6671640"/>
            <a:ext cx="33655" cy="8890"/>
          </a:xfrm>
          <a:custGeom>
            <a:avLst/>
            <a:gdLst/>
            <a:ahLst/>
            <a:cxnLst/>
            <a:rect l="l" t="t" r="r" b="b"/>
            <a:pathLst>
              <a:path w="33654" h="8890">
                <a:moveTo>
                  <a:pt x="0" y="8636"/>
                </a:moveTo>
                <a:lnTo>
                  <a:pt x="33108" y="8636"/>
                </a:lnTo>
                <a:lnTo>
                  <a:pt x="33108" y="0"/>
                </a:lnTo>
                <a:lnTo>
                  <a:pt x="0" y="0"/>
                </a:lnTo>
                <a:lnTo>
                  <a:pt x="0" y="863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0" name="object 560"/>
          <p:cNvSpPr/>
          <p:nvPr/>
        </p:nvSpPr>
        <p:spPr>
          <a:xfrm>
            <a:off x="4556429" y="6699313"/>
            <a:ext cx="54610" cy="8890"/>
          </a:xfrm>
          <a:custGeom>
            <a:avLst/>
            <a:gdLst/>
            <a:ahLst/>
            <a:cxnLst/>
            <a:rect l="l" t="t" r="r" b="b"/>
            <a:pathLst>
              <a:path w="54610" h="8890">
                <a:moveTo>
                  <a:pt x="0" y="8635"/>
                </a:moveTo>
                <a:lnTo>
                  <a:pt x="54000" y="8635"/>
                </a:lnTo>
                <a:lnTo>
                  <a:pt x="54000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1" name="object 561"/>
          <p:cNvSpPr/>
          <p:nvPr/>
        </p:nvSpPr>
        <p:spPr>
          <a:xfrm>
            <a:off x="4641392" y="6699313"/>
            <a:ext cx="33655" cy="8890"/>
          </a:xfrm>
          <a:custGeom>
            <a:avLst/>
            <a:gdLst/>
            <a:ahLst/>
            <a:cxnLst/>
            <a:rect l="l" t="t" r="r" b="b"/>
            <a:pathLst>
              <a:path w="33654" h="8890">
                <a:moveTo>
                  <a:pt x="0" y="8635"/>
                </a:moveTo>
                <a:lnTo>
                  <a:pt x="33108" y="8635"/>
                </a:lnTo>
                <a:lnTo>
                  <a:pt x="33108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2" name="object 562"/>
          <p:cNvSpPr/>
          <p:nvPr/>
        </p:nvSpPr>
        <p:spPr>
          <a:xfrm>
            <a:off x="4556429" y="6726973"/>
            <a:ext cx="54610" cy="8890"/>
          </a:xfrm>
          <a:custGeom>
            <a:avLst/>
            <a:gdLst/>
            <a:ahLst/>
            <a:cxnLst/>
            <a:rect l="l" t="t" r="r" b="b"/>
            <a:pathLst>
              <a:path w="54610" h="8890">
                <a:moveTo>
                  <a:pt x="0" y="8635"/>
                </a:moveTo>
                <a:lnTo>
                  <a:pt x="54000" y="8635"/>
                </a:lnTo>
                <a:lnTo>
                  <a:pt x="54000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3" name="object 563"/>
          <p:cNvSpPr/>
          <p:nvPr/>
        </p:nvSpPr>
        <p:spPr>
          <a:xfrm>
            <a:off x="4641392" y="6726973"/>
            <a:ext cx="33655" cy="8890"/>
          </a:xfrm>
          <a:custGeom>
            <a:avLst/>
            <a:gdLst/>
            <a:ahLst/>
            <a:cxnLst/>
            <a:rect l="l" t="t" r="r" b="b"/>
            <a:pathLst>
              <a:path w="33654" h="8890">
                <a:moveTo>
                  <a:pt x="0" y="8635"/>
                </a:moveTo>
                <a:lnTo>
                  <a:pt x="33108" y="8635"/>
                </a:lnTo>
                <a:lnTo>
                  <a:pt x="33108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4" name="object 564"/>
          <p:cNvSpPr/>
          <p:nvPr/>
        </p:nvSpPr>
        <p:spPr>
          <a:xfrm>
            <a:off x="4556429" y="6754647"/>
            <a:ext cx="54610" cy="8890"/>
          </a:xfrm>
          <a:custGeom>
            <a:avLst/>
            <a:gdLst/>
            <a:ahLst/>
            <a:cxnLst/>
            <a:rect l="l" t="t" r="r" b="b"/>
            <a:pathLst>
              <a:path w="54610" h="8890">
                <a:moveTo>
                  <a:pt x="0" y="8635"/>
                </a:moveTo>
                <a:lnTo>
                  <a:pt x="54000" y="8635"/>
                </a:lnTo>
                <a:lnTo>
                  <a:pt x="54000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5" name="object 565"/>
          <p:cNvSpPr/>
          <p:nvPr/>
        </p:nvSpPr>
        <p:spPr>
          <a:xfrm>
            <a:off x="4641392" y="6754647"/>
            <a:ext cx="33655" cy="8890"/>
          </a:xfrm>
          <a:custGeom>
            <a:avLst/>
            <a:gdLst/>
            <a:ahLst/>
            <a:cxnLst/>
            <a:rect l="l" t="t" r="r" b="b"/>
            <a:pathLst>
              <a:path w="33654" h="8890">
                <a:moveTo>
                  <a:pt x="0" y="8635"/>
                </a:moveTo>
                <a:lnTo>
                  <a:pt x="33108" y="8635"/>
                </a:lnTo>
                <a:lnTo>
                  <a:pt x="33108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6" name="object 566"/>
          <p:cNvSpPr/>
          <p:nvPr/>
        </p:nvSpPr>
        <p:spPr>
          <a:xfrm>
            <a:off x="4641392" y="6818541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5">
                <a:moveTo>
                  <a:pt x="18199" y="18199"/>
                </a:moveTo>
                <a:lnTo>
                  <a:pt x="0" y="18199"/>
                </a:lnTo>
                <a:lnTo>
                  <a:pt x="0" y="0"/>
                </a:lnTo>
                <a:lnTo>
                  <a:pt x="18199" y="0"/>
                </a:lnTo>
                <a:lnTo>
                  <a:pt x="18199" y="1819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7" name="object 567"/>
          <p:cNvSpPr/>
          <p:nvPr/>
        </p:nvSpPr>
        <p:spPr>
          <a:xfrm>
            <a:off x="4641392" y="6856895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5">
                <a:moveTo>
                  <a:pt x="18199" y="18199"/>
                </a:moveTo>
                <a:lnTo>
                  <a:pt x="0" y="18199"/>
                </a:lnTo>
                <a:lnTo>
                  <a:pt x="0" y="0"/>
                </a:lnTo>
                <a:lnTo>
                  <a:pt x="18199" y="0"/>
                </a:lnTo>
                <a:lnTo>
                  <a:pt x="18199" y="1819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8" name="object 568"/>
          <p:cNvSpPr/>
          <p:nvPr/>
        </p:nvSpPr>
        <p:spPr>
          <a:xfrm>
            <a:off x="4641392" y="6895248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5">
                <a:moveTo>
                  <a:pt x="18199" y="18199"/>
                </a:moveTo>
                <a:lnTo>
                  <a:pt x="0" y="18199"/>
                </a:lnTo>
                <a:lnTo>
                  <a:pt x="0" y="0"/>
                </a:lnTo>
                <a:lnTo>
                  <a:pt x="18199" y="0"/>
                </a:lnTo>
                <a:lnTo>
                  <a:pt x="18199" y="1819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9" name="object 569"/>
          <p:cNvSpPr/>
          <p:nvPr/>
        </p:nvSpPr>
        <p:spPr>
          <a:xfrm>
            <a:off x="4641392" y="6933590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5">
                <a:moveTo>
                  <a:pt x="18199" y="18199"/>
                </a:moveTo>
                <a:lnTo>
                  <a:pt x="0" y="18199"/>
                </a:lnTo>
                <a:lnTo>
                  <a:pt x="0" y="0"/>
                </a:lnTo>
                <a:lnTo>
                  <a:pt x="18199" y="0"/>
                </a:lnTo>
                <a:lnTo>
                  <a:pt x="18199" y="1819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0" name="object 570"/>
          <p:cNvSpPr/>
          <p:nvPr/>
        </p:nvSpPr>
        <p:spPr>
          <a:xfrm>
            <a:off x="4641392" y="6971944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5">
                <a:moveTo>
                  <a:pt x="18199" y="18199"/>
                </a:moveTo>
                <a:lnTo>
                  <a:pt x="0" y="18199"/>
                </a:lnTo>
                <a:lnTo>
                  <a:pt x="0" y="0"/>
                </a:lnTo>
                <a:lnTo>
                  <a:pt x="18199" y="0"/>
                </a:lnTo>
                <a:lnTo>
                  <a:pt x="18199" y="1819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1" name="object 571"/>
          <p:cNvSpPr/>
          <p:nvPr/>
        </p:nvSpPr>
        <p:spPr>
          <a:xfrm>
            <a:off x="4641392" y="7010286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5">
                <a:moveTo>
                  <a:pt x="18199" y="18199"/>
                </a:moveTo>
                <a:lnTo>
                  <a:pt x="0" y="18199"/>
                </a:lnTo>
                <a:lnTo>
                  <a:pt x="0" y="0"/>
                </a:lnTo>
                <a:lnTo>
                  <a:pt x="18199" y="0"/>
                </a:lnTo>
                <a:lnTo>
                  <a:pt x="18199" y="1819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2" name="object 572"/>
          <p:cNvSpPr/>
          <p:nvPr/>
        </p:nvSpPr>
        <p:spPr>
          <a:xfrm>
            <a:off x="4641392" y="7048639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5">
                <a:moveTo>
                  <a:pt x="18199" y="18199"/>
                </a:moveTo>
                <a:lnTo>
                  <a:pt x="0" y="18199"/>
                </a:lnTo>
                <a:lnTo>
                  <a:pt x="0" y="0"/>
                </a:lnTo>
                <a:lnTo>
                  <a:pt x="18199" y="0"/>
                </a:lnTo>
                <a:lnTo>
                  <a:pt x="18199" y="1819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3" name="object 573"/>
          <p:cNvSpPr/>
          <p:nvPr/>
        </p:nvSpPr>
        <p:spPr>
          <a:xfrm>
            <a:off x="4641392" y="7086993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5">
                <a:moveTo>
                  <a:pt x="18199" y="18199"/>
                </a:moveTo>
                <a:lnTo>
                  <a:pt x="0" y="18199"/>
                </a:lnTo>
                <a:lnTo>
                  <a:pt x="0" y="0"/>
                </a:lnTo>
                <a:lnTo>
                  <a:pt x="18199" y="0"/>
                </a:lnTo>
                <a:lnTo>
                  <a:pt x="18199" y="1819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4" name="object 574"/>
          <p:cNvSpPr/>
          <p:nvPr/>
        </p:nvSpPr>
        <p:spPr>
          <a:xfrm>
            <a:off x="4464799" y="6827189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5">
                <a:moveTo>
                  <a:pt x="18199" y="18199"/>
                </a:moveTo>
                <a:lnTo>
                  <a:pt x="0" y="18199"/>
                </a:lnTo>
                <a:lnTo>
                  <a:pt x="0" y="0"/>
                </a:lnTo>
                <a:lnTo>
                  <a:pt x="18199" y="0"/>
                </a:lnTo>
                <a:lnTo>
                  <a:pt x="18199" y="1819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5" name="object 575"/>
          <p:cNvSpPr/>
          <p:nvPr/>
        </p:nvSpPr>
        <p:spPr>
          <a:xfrm>
            <a:off x="4464799" y="6865531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5">
                <a:moveTo>
                  <a:pt x="18199" y="18199"/>
                </a:moveTo>
                <a:lnTo>
                  <a:pt x="0" y="18199"/>
                </a:lnTo>
                <a:lnTo>
                  <a:pt x="0" y="0"/>
                </a:lnTo>
                <a:lnTo>
                  <a:pt x="18199" y="0"/>
                </a:lnTo>
                <a:lnTo>
                  <a:pt x="18199" y="1819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6" name="object 576"/>
          <p:cNvSpPr/>
          <p:nvPr/>
        </p:nvSpPr>
        <p:spPr>
          <a:xfrm>
            <a:off x="4464799" y="6903884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5">
                <a:moveTo>
                  <a:pt x="18199" y="18199"/>
                </a:moveTo>
                <a:lnTo>
                  <a:pt x="0" y="18199"/>
                </a:lnTo>
                <a:lnTo>
                  <a:pt x="0" y="0"/>
                </a:lnTo>
                <a:lnTo>
                  <a:pt x="18199" y="0"/>
                </a:lnTo>
                <a:lnTo>
                  <a:pt x="18199" y="1819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7" name="object 577"/>
          <p:cNvSpPr/>
          <p:nvPr/>
        </p:nvSpPr>
        <p:spPr>
          <a:xfrm>
            <a:off x="4464799" y="6942226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5">
                <a:moveTo>
                  <a:pt x="18199" y="18199"/>
                </a:moveTo>
                <a:lnTo>
                  <a:pt x="0" y="18199"/>
                </a:lnTo>
                <a:lnTo>
                  <a:pt x="0" y="0"/>
                </a:lnTo>
                <a:lnTo>
                  <a:pt x="18199" y="0"/>
                </a:lnTo>
                <a:lnTo>
                  <a:pt x="18199" y="1819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8" name="object 578"/>
          <p:cNvSpPr/>
          <p:nvPr/>
        </p:nvSpPr>
        <p:spPr>
          <a:xfrm>
            <a:off x="4464799" y="6980580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5">
                <a:moveTo>
                  <a:pt x="18199" y="18199"/>
                </a:moveTo>
                <a:lnTo>
                  <a:pt x="0" y="18199"/>
                </a:lnTo>
                <a:lnTo>
                  <a:pt x="0" y="0"/>
                </a:lnTo>
                <a:lnTo>
                  <a:pt x="18199" y="0"/>
                </a:lnTo>
                <a:lnTo>
                  <a:pt x="18199" y="1819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9" name="object 579"/>
          <p:cNvSpPr/>
          <p:nvPr/>
        </p:nvSpPr>
        <p:spPr>
          <a:xfrm>
            <a:off x="4464799" y="7018934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5">
                <a:moveTo>
                  <a:pt x="18199" y="18199"/>
                </a:moveTo>
                <a:lnTo>
                  <a:pt x="0" y="18199"/>
                </a:lnTo>
                <a:lnTo>
                  <a:pt x="0" y="0"/>
                </a:lnTo>
                <a:lnTo>
                  <a:pt x="18199" y="0"/>
                </a:lnTo>
                <a:lnTo>
                  <a:pt x="18199" y="1819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0" name="object 580"/>
          <p:cNvSpPr/>
          <p:nvPr/>
        </p:nvSpPr>
        <p:spPr>
          <a:xfrm>
            <a:off x="4464799" y="7057275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5">
                <a:moveTo>
                  <a:pt x="18199" y="18199"/>
                </a:moveTo>
                <a:lnTo>
                  <a:pt x="0" y="18199"/>
                </a:lnTo>
                <a:lnTo>
                  <a:pt x="0" y="0"/>
                </a:lnTo>
                <a:lnTo>
                  <a:pt x="18199" y="0"/>
                </a:lnTo>
                <a:lnTo>
                  <a:pt x="18199" y="1819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1" name="object 581"/>
          <p:cNvSpPr/>
          <p:nvPr/>
        </p:nvSpPr>
        <p:spPr>
          <a:xfrm>
            <a:off x="4464799" y="7095629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5">
                <a:moveTo>
                  <a:pt x="18199" y="18199"/>
                </a:moveTo>
                <a:lnTo>
                  <a:pt x="0" y="18199"/>
                </a:lnTo>
                <a:lnTo>
                  <a:pt x="0" y="0"/>
                </a:lnTo>
                <a:lnTo>
                  <a:pt x="18199" y="0"/>
                </a:lnTo>
                <a:lnTo>
                  <a:pt x="18199" y="1819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2" name="object 582"/>
          <p:cNvSpPr/>
          <p:nvPr/>
        </p:nvSpPr>
        <p:spPr>
          <a:xfrm>
            <a:off x="4553089" y="6827189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5">
                <a:moveTo>
                  <a:pt x="18199" y="18199"/>
                </a:moveTo>
                <a:lnTo>
                  <a:pt x="0" y="18199"/>
                </a:lnTo>
                <a:lnTo>
                  <a:pt x="0" y="0"/>
                </a:lnTo>
                <a:lnTo>
                  <a:pt x="18199" y="0"/>
                </a:lnTo>
                <a:lnTo>
                  <a:pt x="18199" y="1819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3" name="object 583"/>
          <p:cNvSpPr/>
          <p:nvPr/>
        </p:nvSpPr>
        <p:spPr>
          <a:xfrm>
            <a:off x="4553089" y="6865531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5">
                <a:moveTo>
                  <a:pt x="18199" y="18199"/>
                </a:moveTo>
                <a:lnTo>
                  <a:pt x="0" y="18199"/>
                </a:lnTo>
                <a:lnTo>
                  <a:pt x="0" y="0"/>
                </a:lnTo>
                <a:lnTo>
                  <a:pt x="18199" y="0"/>
                </a:lnTo>
                <a:lnTo>
                  <a:pt x="18199" y="1819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4" name="object 584"/>
          <p:cNvSpPr/>
          <p:nvPr/>
        </p:nvSpPr>
        <p:spPr>
          <a:xfrm>
            <a:off x="4553089" y="6903884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5">
                <a:moveTo>
                  <a:pt x="18199" y="18199"/>
                </a:moveTo>
                <a:lnTo>
                  <a:pt x="0" y="18199"/>
                </a:lnTo>
                <a:lnTo>
                  <a:pt x="0" y="0"/>
                </a:lnTo>
                <a:lnTo>
                  <a:pt x="18199" y="0"/>
                </a:lnTo>
                <a:lnTo>
                  <a:pt x="18199" y="1819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5" name="object 585"/>
          <p:cNvSpPr/>
          <p:nvPr/>
        </p:nvSpPr>
        <p:spPr>
          <a:xfrm>
            <a:off x="4553089" y="6942226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5">
                <a:moveTo>
                  <a:pt x="18199" y="18199"/>
                </a:moveTo>
                <a:lnTo>
                  <a:pt x="0" y="18199"/>
                </a:lnTo>
                <a:lnTo>
                  <a:pt x="0" y="0"/>
                </a:lnTo>
                <a:lnTo>
                  <a:pt x="18199" y="0"/>
                </a:lnTo>
                <a:lnTo>
                  <a:pt x="18199" y="1819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6" name="object 586"/>
          <p:cNvSpPr/>
          <p:nvPr/>
        </p:nvSpPr>
        <p:spPr>
          <a:xfrm>
            <a:off x="4553089" y="6980580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5">
                <a:moveTo>
                  <a:pt x="18199" y="18199"/>
                </a:moveTo>
                <a:lnTo>
                  <a:pt x="0" y="18199"/>
                </a:lnTo>
                <a:lnTo>
                  <a:pt x="0" y="0"/>
                </a:lnTo>
                <a:lnTo>
                  <a:pt x="18199" y="0"/>
                </a:lnTo>
                <a:lnTo>
                  <a:pt x="18199" y="1819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7" name="object 587"/>
          <p:cNvSpPr/>
          <p:nvPr/>
        </p:nvSpPr>
        <p:spPr>
          <a:xfrm>
            <a:off x="4553089" y="7018934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5">
                <a:moveTo>
                  <a:pt x="18199" y="18199"/>
                </a:moveTo>
                <a:lnTo>
                  <a:pt x="0" y="18199"/>
                </a:lnTo>
                <a:lnTo>
                  <a:pt x="0" y="0"/>
                </a:lnTo>
                <a:lnTo>
                  <a:pt x="18199" y="0"/>
                </a:lnTo>
                <a:lnTo>
                  <a:pt x="18199" y="1819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8" name="object 588"/>
          <p:cNvSpPr/>
          <p:nvPr/>
        </p:nvSpPr>
        <p:spPr>
          <a:xfrm>
            <a:off x="4553089" y="7057275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5">
                <a:moveTo>
                  <a:pt x="18199" y="18199"/>
                </a:moveTo>
                <a:lnTo>
                  <a:pt x="0" y="18199"/>
                </a:lnTo>
                <a:lnTo>
                  <a:pt x="0" y="0"/>
                </a:lnTo>
                <a:lnTo>
                  <a:pt x="18199" y="0"/>
                </a:lnTo>
                <a:lnTo>
                  <a:pt x="18199" y="1819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9" name="object 589"/>
          <p:cNvSpPr/>
          <p:nvPr/>
        </p:nvSpPr>
        <p:spPr>
          <a:xfrm>
            <a:off x="4553089" y="7095629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5">
                <a:moveTo>
                  <a:pt x="18199" y="18199"/>
                </a:moveTo>
                <a:lnTo>
                  <a:pt x="0" y="18199"/>
                </a:lnTo>
                <a:lnTo>
                  <a:pt x="0" y="0"/>
                </a:lnTo>
                <a:lnTo>
                  <a:pt x="18199" y="0"/>
                </a:lnTo>
                <a:lnTo>
                  <a:pt x="18199" y="1819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0" name="object 590"/>
          <p:cNvSpPr/>
          <p:nvPr/>
        </p:nvSpPr>
        <p:spPr>
          <a:xfrm>
            <a:off x="4110063" y="6904342"/>
            <a:ext cx="14604" cy="52705"/>
          </a:xfrm>
          <a:custGeom>
            <a:avLst/>
            <a:gdLst/>
            <a:ahLst/>
            <a:cxnLst/>
            <a:rect l="l" t="t" r="r" b="b"/>
            <a:pathLst>
              <a:path w="14604" h="52704">
                <a:moveTo>
                  <a:pt x="14401" y="52247"/>
                </a:moveTo>
                <a:lnTo>
                  <a:pt x="0" y="52247"/>
                </a:lnTo>
                <a:lnTo>
                  <a:pt x="0" y="0"/>
                </a:lnTo>
                <a:lnTo>
                  <a:pt x="14401" y="0"/>
                </a:lnTo>
                <a:lnTo>
                  <a:pt x="14401" y="5224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1" name="object 591"/>
          <p:cNvSpPr/>
          <p:nvPr/>
        </p:nvSpPr>
        <p:spPr>
          <a:xfrm>
            <a:off x="4148950" y="6904342"/>
            <a:ext cx="14604" cy="52705"/>
          </a:xfrm>
          <a:custGeom>
            <a:avLst/>
            <a:gdLst/>
            <a:ahLst/>
            <a:cxnLst/>
            <a:rect l="l" t="t" r="r" b="b"/>
            <a:pathLst>
              <a:path w="14604" h="52704">
                <a:moveTo>
                  <a:pt x="14401" y="52247"/>
                </a:moveTo>
                <a:lnTo>
                  <a:pt x="0" y="52247"/>
                </a:lnTo>
                <a:lnTo>
                  <a:pt x="0" y="0"/>
                </a:lnTo>
                <a:lnTo>
                  <a:pt x="14401" y="0"/>
                </a:lnTo>
                <a:lnTo>
                  <a:pt x="14401" y="5224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2" name="object 592"/>
          <p:cNvSpPr/>
          <p:nvPr/>
        </p:nvSpPr>
        <p:spPr>
          <a:xfrm>
            <a:off x="4187825" y="6904342"/>
            <a:ext cx="14604" cy="52705"/>
          </a:xfrm>
          <a:custGeom>
            <a:avLst/>
            <a:gdLst/>
            <a:ahLst/>
            <a:cxnLst/>
            <a:rect l="l" t="t" r="r" b="b"/>
            <a:pathLst>
              <a:path w="14604" h="52704">
                <a:moveTo>
                  <a:pt x="14401" y="52247"/>
                </a:moveTo>
                <a:lnTo>
                  <a:pt x="0" y="52247"/>
                </a:lnTo>
                <a:lnTo>
                  <a:pt x="0" y="0"/>
                </a:lnTo>
                <a:lnTo>
                  <a:pt x="14401" y="0"/>
                </a:lnTo>
                <a:lnTo>
                  <a:pt x="14401" y="5224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3" name="object 593"/>
          <p:cNvSpPr/>
          <p:nvPr/>
        </p:nvSpPr>
        <p:spPr>
          <a:xfrm>
            <a:off x="4226699" y="6904342"/>
            <a:ext cx="14604" cy="52705"/>
          </a:xfrm>
          <a:custGeom>
            <a:avLst/>
            <a:gdLst/>
            <a:ahLst/>
            <a:cxnLst/>
            <a:rect l="l" t="t" r="r" b="b"/>
            <a:pathLst>
              <a:path w="14604" h="52704">
                <a:moveTo>
                  <a:pt x="14401" y="52247"/>
                </a:moveTo>
                <a:lnTo>
                  <a:pt x="0" y="52247"/>
                </a:lnTo>
                <a:lnTo>
                  <a:pt x="0" y="0"/>
                </a:lnTo>
                <a:lnTo>
                  <a:pt x="14401" y="0"/>
                </a:lnTo>
                <a:lnTo>
                  <a:pt x="14401" y="5224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4" name="object 594"/>
          <p:cNvSpPr/>
          <p:nvPr/>
        </p:nvSpPr>
        <p:spPr>
          <a:xfrm>
            <a:off x="4265574" y="6904342"/>
            <a:ext cx="14604" cy="52705"/>
          </a:xfrm>
          <a:custGeom>
            <a:avLst/>
            <a:gdLst/>
            <a:ahLst/>
            <a:cxnLst/>
            <a:rect l="l" t="t" r="r" b="b"/>
            <a:pathLst>
              <a:path w="14604" h="52704">
                <a:moveTo>
                  <a:pt x="14401" y="52247"/>
                </a:moveTo>
                <a:lnTo>
                  <a:pt x="0" y="52247"/>
                </a:lnTo>
                <a:lnTo>
                  <a:pt x="0" y="0"/>
                </a:lnTo>
                <a:lnTo>
                  <a:pt x="14401" y="0"/>
                </a:lnTo>
                <a:lnTo>
                  <a:pt x="14401" y="5224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5" name="object 595"/>
          <p:cNvSpPr/>
          <p:nvPr/>
        </p:nvSpPr>
        <p:spPr>
          <a:xfrm>
            <a:off x="4304449" y="6904342"/>
            <a:ext cx="14604" cy="52705"/>
          </a:xfrm>
          <a:custGeom>
            <a:avLst/>
            <a:gdLst/>
            <a:ahLst/>
            <a:cxnLst/>
            <a:rect l="l" t="t" r="r" b="b"/>
            <a:pathLst>
              <a:path w="14604" h="52704">
                <a:moveTo>
                  <a:pt x="14401" y="52247"/>
                </a:moveTo>
                <a:lnTo>
                  <a:pt x="0" y="52247"/>
                </a:lnTo>
                <a:lnTo>
                  <a:pt x="0" y="0"/>
                </a:lnTo>
                <a:lnTo>
                  <a:pt x="14401" y="0"/>
                </a:lnTo>
                <a:lnTo>
                  <a:pt x="14401" y="5224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6" name="object 596"/>
          <p:cNvSpPr/>
          <p:nvPr/>
        </p:nvSpPr>
        <p:spPr>
          <a:xfrm>
            <a:off x="4117263" y="6976605"/>
            <a:ext cx="0" cy="143510"/>
          </a:xfrm>
          <a:custGeom>
            <a:avLst/>
            <a:gdLst/>
            <a:ahLst/>
            <a:cxnLst/>
            <a:rect l="l" t="t" r="r" b="b"/>
            <a:pathLst>
              <a:path h="143509">
                <a:moveTo>
                  <a:pt x="0" y="0"/>
                </a:moveTo>
                <a:lnTo>
                  <a:pt x="0" y="143484"/>
                </a:lnTo>
              </a:path>
            </a:pathLst>
          </a:custGeom>
          <a:ln w="14401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7" name="object 597"/>
          <p:cNvSpPr/>
          <p:nvPr/>
        </p:nvSpPr>
        <p:spPr>
          <a:xfrm>
            <a:off x="4156151" y="6976605"/>
            <a:ext cx="0" cy="143510"/>
          </a:xfrm>
          <a:custGeom>
            <a:avLst/>
            <a:gdLst/>
            <a:ahLst/>
            <a:cxnLst/>
            <a:rect l="l" t="t" r="r" b="b"/>
            <a:pathLst>
              <a:path h="143509">
                <a:moveTo>
                  <a:pt x="0" y="0"/>
                </a:moveTo>
                <a:lnTo>
                  <a:pt x="0" y="143484"/>
                </a:lnTo>
              </a:path>
            </a:pathLst>
          </a:custGeom>
          <a:ln w="14401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8" name="object 598"/>
          <p:cNvSpPr/>
          <p:nvPr/>
        </p:nvSpPr>
        <p:spPr>
          <a:xfrm>
            <a:off x="4195025" y="6976605"/>
            <a:ext cx="0" cy="143510"/>
          </a:xfrm>
          <a:custGeom>
            <a:avLst/>
            <a:gdLst/>
            <a:ahLst/>
            <a:cxnLst/>
            <a:rect l="l" t="t" r="r" b="b"/>
            <a:pathLst>
              <a:path h="143509">
                <a:moveTo>
                  <a:pt x="0" y="0"/>
                </a:moveTo>
                <a:lnTo>
                  <a:pt x="0" y="143484"/>
                </a:lnTo>
              </a:path>
            </a:pathLst>
          </a:custGeom>
          <a:ln w="14401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9" name="object 599"/>
          <p:cNvSpPr/>
          <p:nvPr/>
        </p:nvSpPr>
        <p:spPr>
          <a:xfrm>
            <a:off x="4233900" y="6976605"/>
            <a:ext cx="0" cy="143510"/>
          </a:xfrm>
          <a:custGeom>
            <a:avLst/>
            <a:gdLst/>
            <a:ahLst/>
            <a:cxnLst/>
            <a:rect l="l" t="t" r="r" b="b"/>
            <a:pathLst>
              <a:path h="143509">
                <a:moveTo>
                  <a:pt x="0" y="0"/>
                </a:moveTo>
                <a:lnTo>
                  <a:pt x="0" y="143484"/>
                </a:lnTo>
              </a:path>
            </a:pathLst>
          </a:custGeom>
          <a:ln w="14401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0" name="object 600"/>
          <p:cNvSpPr/>
          <p:nvPr/>
        </p:nvSpPr>
        <p:spPr>
          <a:xfrm>
            <a:off x="4272775" y="6976605"/>
            <a:ext cx="0" cy="143510"/>
          </a:xfrm>
          <a:custGeom>
            <a:avLst/>
            <a:gdLst/>
            <a:ahLst/>
            <a:cxnLst/>
            <a:rect l="l" t="t" r="r" b="b"/>
            <a:pathLst>
              <a:path h="143509">
                <a:moveTo>
                  <a:pt x="0" y="0"/>
                </a:moveTo>
                <a:lnTo>
                  <a:pt x="0" y="143484"/>
                </a:lnTo>
              </a:path>
            </a:pathLst>
          </a:custGeom>
          <a:ln w="14401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1" name="object 601"/>
          <p:cNvSpPr/>
          <p:nvPr/>
        </p:nvSpPr>
        <p:spPr>
          <a:xfrm>
            <a:off x="4311650" y="6976605"/>
            <a:ext cx="0" cy="143510"/>
          </a:xfrm>
          <a:custGeom>
            <a:avLst/>
            <a:gdLst/>
            <a:ahLst/>
            <a:cxnLst/>
            <a:rect l="l" t="t" r="r" b="b"/>
            <a:pathLst>
              <a:path h="143509">
                <a:moveTo>
                  <a:pt x="0" y="0"/>
                </a:moveTo>
                <a:lnTo>
                  <a:pt x="0" y="143484"/>
                </a:lnTo>
              </a:path>
            </a:pathLst>
          </a:custGeom>
          <a:ln w="14401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2" name="object 602"/>
          <p:cNvSpPr/>
          <p:nvPr/>
        </p:nvSpPr>
        <p:spPr>
          <a:xfrm>
            <a:off x="4089920" y="6800532"/>
            <a:ext cx="12065" cy="45085"/>
          </a:xfrm>
          <a:custGeom>
            <a:avLst/>
            <a:gdLst/>
            <a:ahLst/>
            <a:cxnLst/>
            <a:rect l="l" t="t" r="r" b="b"/>
            <a:pathLst>
              <a:path w="12064" h="45084">
                <a:moveTo>
                  <a:pt x="0" y="44843"/>
                </a:moveTo>
                <a:lnTo>
                  <a:pt x="11506" y="44843"/>
                </a:lnTo>
                <a:lnTo>
                  <a:pt x="11506" y="0"/>
                </a:lnTo>
                <a:lnTo>
                  <a:pt x="0" y="0"/>
                </a:lnTo>
                <a:lnTo>
                  <a:pt x="0" y="44843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3" name="object 603"/>
          <p:cNvSpPr/>
          <p:nvPr/>
        </p:nvSpPr>
        <p:spPr>
          <a:xfrm>
            <a:off x="4133748" y="6800532"/>
            <a:ext cx="12065" cy="45085"/>
          </a:xfrm>
          <a:custGeom>
            <a:avLst/>
            <a:gdLst/>
            <a:ahLst/>
            <a:cxnLst/>
            <a:rect l="l" t="t" r="r" b="b"/>
            <a:pathLst>
              <a:path w="12064" h="45084">
                <a:moveTo>
                  <a:pt x="0" y="44843"/>
                </a:moveTo>
                <a:lnTo>
                  <a:pt x="11506" y="44843"/>
                </a:lnTo>
                <a:lnTo>
                  <a:pt x="11506" y="0"/>
                </a:lnTo>
                <a:lnTo>
                  <a:pt x="0" y="0"/>
                </a:lnTo>
                <a:lnTo>
                  <a:pt x="0" y="44843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4" name="object 604"/>
          <p:cNvSpPr/>
          <p:nvPr/>
        </p:nvSpPr>
        <p:spPr>
          <a:xfrm>
            <a:off x="4177576" y="6800532"/>
            <a:ext cx="12065" cy="45085"/>
          </a:xfrm>
          <a:custGeom>
            <a:avLst/>
            <a:gdLst/>
            <a:ahLst/>
            <a:cxnLst/>
            <a:rect l="l" t="t" r="r" b="b"/>
            <a:pathLst>
              <a:path w="12064" h="45084">
                <a:moveTo>
                  <a:pt x="0" y="44843"/>
                </a:moveTo>
                <a:lnTo>
                  <a:pt x="11518" y="44843"/>
                </a:lnTo>
                <a:lnTo>
                  <a:pt x="11518" y="0"/>
                </a:lnTo>
                <a:lnTo>
                  <a:pt x="0" y="0"/>
                </a:lnTo>
                <a:lnTo>
                  <a:pt x="0" y="44843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5" name="object 605"/>
          <p:cNvSpPr/>
          <p:nvPr/>
        </p:nvSpPr>
        <p:spPr>
          <a:xfrm>
            <a:off x="4221403" y="6800532"/>
            <a:ext cx="12065" cy="45085"/>
          </a:xfrm>
          <a:custGeom>
            <a:avLst/>
            <a:gdLst/>
            <a:ahLst/>
            <a:cxnLst/>
            <a:rect l="l" t="t" r="r" b="b"/>
            <a:pathLst>
              <a:path w="12064" h="45084">
                <a:moveTo>
                  <a:pt x="0" y="44843"/>
                </a:moveTo>
                <a:lnTo>
                  <a:pt x="11518" y="44843"/>
                </a:lnTo>
                <a:lnTo>
                  <a:pt x="11518" y="0"/>
                </a:lnTo>
                <a:lnTo>
                  <a:pt x="0" y="0"/>
                </a:lnTo>
                <a:lnTo>
                  <a:pt x="0" y="44843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6" name="object 606"/>
          <p:cNvSpPr/>
          <p:nvPr/>
        </p:nvSpPr>
        <p:spPr>
          <a:xfrm>
            <a:off x="4265244" y="6800532"/>
            <a:ext cx="12065" cy="45085"/>
          </a:xfrm>
          <a:custGeom>
            <a:avLst/>
            <a:gdLst/>
            <a:ahLst/>
            <a:cxnLst/>
            <a:rect l="l" t="t" r="r" b="b"/>
            <a:pathLst>
              <a:path w="12064" h="45084">
                <a:moveTo>
                  <a:pt x="0" y="44843"/>
                </a:moveTo>
                <a:lnTo>
                  <a:pt x="11518" y="44843"/>
                </a:lnTo>
                <a:lnTo>
                  <a:pt x="11518" y="0"/>
                </a:lnTo>
                <a:lnTo>
                  <a:pt x="0" y="0"/>
                </a:lnTo>
                <a:lnTo>
                  <a:pt x="0" y="44843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7" name="object 607"/>
          <p:cNvSpPr/>
          <p:nvPr/>
        </p:nvSpPr>
        <p:spPr>
          <a:xfrm>
            <a:off x="4309071" y="6800532"/>
            <a:ext cx="12065" cy="45085"/>
          </a:xfrm>
          <a:custGeom>
            <a:avLst/>
            <a:gdLst/>
            <a:ahLst/>
            <a:cxnLst/>
            <a:rect l="l" t="t" r="r" b="b"/>
            <a:pathLst>
              <a:path w="12064" h="45084">
                <a:moveTo>
                  <a:pt x="0" y="44843"/>
                </a:moveTo>
                <a:lnTo>
                  <a:pt x="11506" y="44843"/>
                </a:lnTo>
                <a:lnTo>
                  <a:pt x="11506" y="0"/>
                </a:lnTo>
                <a:lnTo>
                  <a:pt x="0" y="0"/>
                </a:lnTo>
                <a:lnTo>
                  <a:pt x="0" y="44843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8" name="object 608"/>
          <p:cNvSpPr/>
          <p:nvPr/>
        </p:nvSpPr>
        <p:spPr>
          <a:xfrm>
            <a:off x="4352912" y="6800532"/>
            <a:ext cx="12065" cy="45085"/>
          </a:xfrm>
          <a:custGeom>
            <a:avLst/>
            <a:gdLst/>
            <a:ahLst/>
            <a:cxnLst/>
            <a:rect l="l" t="t" r="r" b="b"/>
            <a:pathLst>
              <a:path w="12064" h="45084">
                <a:moveTo>
                  <a:pt x="0" y="44843"/>
                </a:moveTo>
                <a:lnTo>
                  <a:pt x="11506" y="44843"/>
                </a:lnTo>
                <a:lnTo>
                  <a:pt x="11506" y="0"/>
                </a:lnTo>
                <a:lnTo>
                  <a:pt x="0" y="0"/>
                </a:lnTo>
                <a:lnTo>
                  <a:pt x="0" y="44843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9" name="object 609"/>
          <p:cNvSpPr/>
          <p:nvPr/>
        </p:nvSpPr>
        <p:spPr>
          <a:xfrm>
            <a:off x="4055351" y="6482270"/>
            <a:ext cx="55244" cy="10160"/>
          </a:xfrm>
          <a:custGeom>
            <a:avLst/>
            <a:gdLst/>
            <a:ahLst/>
            <a:cxnLst/>
            <a:rect l="l" t="t" r="r" b="b"/>
            <a:pathLst>
              <a:path w="55245" h="10160">
                <a:moveTo>
                  <a:pt x="0" y="10134"/>
                </a:moveTo>
                <a:lnTo>
                  <a:pt x="54711" y="10134"/>
                </a:lnTo>
                <a:lnTo>
                  <a:pt x="54711" y="0"/>
                </a:lnTo>
                <a:lnTo>
                  <a:pt x="0" y="0"/>
                </a:lnTo>
                <a:lnTo>
                  <a:pt x="0" y="101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0" name="object 610"/>
          <p:cNvSpPr/>
          <p:nvPr/>
        </p:nvSpPr>
        <p:spPr>
          <a:xfrm>
            <a:off x="4055351" y="6509499"/>
            <a:ext cx="55244" cy="10160"/>
          </a:xfrm>
          <a:custGeom>
            <a:avLst/>
            <a:gdLst/>
            <a:ahLst/>
            <a:cxnLst/>
            <a:rect l="l" t="t" r="r" b="b"/>
            <a:pathLst>
              <a:path w="55245" h="10159">
                <a:moveTo>
                  <a:pt x="0" y="10147"/>
                </a:moveTo>
                <a:lnTo>
                  <a:pt x="54711" y="10147"/>
                </a:lnTo>
                <a:lnTo>
                  <a:pt x="54711" y="0"/>
                </a:lnTo>
                <a:lnTo>
                  <a:pt x="0" y="0"/>
                </a:lnTo>
                <a:lnTo>
                  <a:pt x="0" y="1014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1" name="object 611"/>
          <p:cNvSpPr/>
          <p:nvPr/>
        </p:nvSpPr>
        <p:spPr>
          <a:xfrm>
            <a:off x="4055351" y="6536740"/>
            <a:ext cx="55244" cy="10160"/>
          </a:xfrm>
          <a:custGeom>
            <a:avLst/>
            <a:gdLst/>
            <a:ahLst/>
            <a:cxnLst/>
            <a:rect l="l" t="t" r="r" b="b"/>
            <a:pathLst>
              <a:path w="55245" h="10159">
                <a:moveTo>
                  <a:pt x="0" y="10134"/>
                </a:moveTo>
                <a:lnTo>
                  <a:pt x="54711" y="10134"/>
                </a:lnTo>
                <a:lnTo>
                  <a:pt x="54711" y="0"/>
                </a:lnTo>
                <a:lnTo>
                  <a:pt x="0" y="0"/>
                </a:lnTo>
                <a:lnTo>
                  <a:pt x="0" y="101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2" name="object 612"/>
          <p:cNvSpPr/>
          <p:nvPr/>
        </p:nvSpPr>
        <p:spPr>
          <a:xfrm>
            <a:off x="4055351" y="6563956"/>
            <a:ext cx="55244" cy="10160"/>
          </a:xfrm>
          <a:custGeom>
            <a:avLst/>
            <a:gdLst/>
            <a:ahLst/>
            <a:cxnLst/>
            <a:rect l="l" t="t" r="r" b="b"/>
            <a:pathLst>
              <a:path w="55245" h="10159">
                <a:moveTo>
                  <a:pt x="0" y="10147"/>
                </a:moveTo>
                <a:lnTo>
                  <a:pt x="54711" y="10147"/>
                </a:lnTo>
                <a:lnTo>
                  <a:pt x="54711" y="0"/>
                </a:lnTo>
                <a:lnTo>
                  <a:pt x="0" y="0"/>
                </a:lnTo>
                <a:lnTo>
                  <a:pt x="0" y="1014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3" name="object 613"/>
          <p:cNvSpPr/>
          <p:nvPr/>
        </p:nvSpPr>
        <p:spPr>
          <a:xfrm>
            <a:off x="4055351" y="6591198"/>
            <a:ext cx="55244" cy="10160"/>
          </a:xfrm>
          <a:custGeom>
            <a:avLst/>
            <a:gdLst/>
            <a:ahLst/>
            <a:cxnLst/>
            <a:rect l="l" t="t" r="r" b="b"/>
            <a:pathLst>
              <a:path w="55245" h="10159">
                <a:moveTo>
                  <a:pt x="0" y="10134"/>
                </a:moveTo>
                <a:lnTo>
                  <a:pt x="54711" y="10134"/>
                </a:lnTo>
                <a:lnTo>
                  <a:pt x="54711" y="0"/>
                </a:lnTo>
                <a:lnTo>
                  <a:pt x="0" y="0"/>
                </a:lnTo>
                <a:lnTo>
                  <a:pt x="0" y="101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4" name="object 614"/>
          <p:cNvSpPr/>
          <p:nvPr/>
        </p:nvSpPr>
        <p:spPr>
          <a:xfrm>
            <a:off x="4903431" y="6071971"/>
            <a:ext cx="105410" cy="0"/>
          </a:xfrm>
          <a:custGeom>
            <a:avLst/>
            <a:gdLst/>
            <a:ahLst/>
            <a:cxnLst/>
            <a:rect l="l" t="t" r="r" b="b"/>
            <a:pathLst>
              <a:path w="105410">
                <a:moveTo>
                  <a:pt x="0" y="0"/>
                </a:moveTo>
                <a:lnTo>
                  <a:pt x="105117" y="0"/>
                </a:lnTo>
              </a:path>
            </a:pathLst>
          </a:custGeom>
          <a:ln w="1554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5" name="object 615"/>
          <p:cNvSpPr/>
          <p:nvPr/>
        </p:nvSpPr>
        <p:spPr>
          <a:xfrm>
            <a:off x="4903431" y="6163741"/>
            <a:ext cx="105410" cy="0"/>
          </a:xfrm>
          <a:custGeom>
            <a:avLst/>
            <a:gdLst/>
            <a:ahLst/>
            <a:cxnLst/>
            <a:rect l="l" t="t" r="r" b="b"/>
            <a:pathLst>
              <a:path w="105410">
                <a:moveTo>
                  <a:pt x="0" y="0"/>
                </a:moveTo>
                <a:lnTo>
                  <a:pt x="105117" y="0"/>
                </a:lnTo>
              </a:path>
            </a:pathLst>
          </a:custGeom>
          <a:ln w="1554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6" name="object 616"/>
          <p:cNvSpPr/>
          <p:nvPr/>
        </p:nvSpPr>
        <p:spPr>
          <a:xfrm>
            <a:off x="4903431" y="6255524"/>
            <a:ext cx="105410" cy="0"/>
          </a:xfrm>
          <a:custGeom>
            <a:avLst/>
            <a:gdLst/>
            <a:ahLst/>
            <a:cxnLst/>
            <a:rect l="l" t="t" r="r" b="b"/>
            <a:pathLst>
              <a:path w="105410">
                <a:moveTo>
                  <a:pt x="0" y="0"/>
                </a:moveTo>
                <a:lnTo>
                  <a:pt x="105117" y="0"/>
                </a:lnTo>
              </a:path>
            </a:pathLst>
          </a:custGeom>
          <a:ln w="1554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7" name="object 617"/>
          <p:cNvSpPr/>
          <p:nvPr/>
        </p:nvSpPr>
        <p:spPr>
          <a:xfrm>
            <a:off x="4903431" y="6347294"/>
            <a:ext cx="105410" cy="0"/>
          </a:xfrm>
          <a:custGeom>
            <a:avLst/>
            <a:gdLst/>
            <a:ahLst/>
            <a:cxnLst/>
            <a:rect l="l" t="t" r="r" b="b"/>
            <a:pathLst>
              <a:path w="105410">
                <a:moveTo>
                  <a:pt x="0" y="0"/>
                </a:moveTo>
                <a:lnTo>
                  <a:pt x="105117" y="0"/>
                </a:lnTo>
              </a:path>
            </a:pathLst>
          </a:custGeom>
          <a:ln w="1554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8" name="object 618"/>
          <p:cNvSpPr/>
          <p:nvPr/>
        </p:nvSpPr>
        <p:spPr>
          <a:xfrm>
            <a:off x="4903431" y="6439077"/>
            <a:ext cx="105410" cy="0"/>
          </a:xfrm>
          <a:custGeom>
            <a:avLst/>
            <a:gdLst/>
            <a:ahLst/>
            <a:cxnLst/>
            <a:rect l="l" t="t" r="r" b="b"/>
            <a:pathLst>
              <a:path w="105410">
                <a:moveTo>
                  <a:pt x="0" y="0"/>
                </a:moveTo>
                <a:lnTo>
                  <a:pt x="105117" y="0"/>
                </a:lnTo>
              </a:path>
            </a:pathLst>
          </a:custGeom>
          <a:ln w="1554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9" name="object 619"/>
          <p:cNvSpPr/>
          <p:nvPr/>
        </p:nvSpPr>
        <p:spPr>
          <a:xfrm>
            <a:off x="4903431" y="6530854"/>
            <a:ext cx="105410" cy="0"/>
          </a:xfrm>
          <a:custGeom>
            <a:avLst/>
            <a:gdLst/>
            <a:ahLst/>
            <a:cxnLst/>
            <a:rect l="l" t="t" r="r" b="b"/>
            <a:pathLst>
              <a:path w="105410">
                <a:moveTo>
                  <a:pt x="0" y="0"/>
                </a:moveTo>
                <a:lnTo>
                  <a:pt x="105117" y="0"/>
                </a:lnTo>
              </a:path>
            </a:pathLst>
          </a:custGeom>
          <a:ln w="1555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0" name="object 620"/>
          <p:cNvSpPr/>
          <p:nvPr/>
        </p:nvSpPr>
        <p:spPr>
          <a:xfrm>
            <a:off x="4903431" y="6622624"/>
            <a:ext cx="105410" cy="0"/>
          </a:xfrm>
          <a:custGeom>
            <a:avLst/>
            <a:gdLst/>
            <a:ahLst/>
            <a:cxnLst/>
            <a:rect l="l" t="t" r="r" b="b"/>
            <a:pathLst>
              <a:path w="105410">
                <a:moveTo>
                  <a:pt x="0" y="0"/>
                </a:moveTo>
                <a:lnTo>
                  <a:pt x="105117" y="0"/>
                </a:lnTo>
              </a:path>
            </a:pathLst>
          </a:custGeom>
          <a:ln w="1555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1" name="object 621"/>
          <p:cNvSpPr/>
          <p:nvPr/>
        </p:nvSpPr>
        <p:spPr>
          <a:xfrm>
            <a:off x="4903431" y="6714407"/>
            <a:ext cx="105410" cy="0"/>
          </a:xfrm>
          <a:custGeom>
            <a:avLst/>
            <a:gdLst/>
            <a:ahLst/>
            <a:cxnLst/>
            <a:rect l="l" t="t" r="r" b="b"/>
            <a:pathLst>
              <a:path w="105410">
                <a:moveTo>
                  <a:pt x="0" y="0"/>
                </a:moveTo>
                <a:lnTo>
                  <a:pt x="105117" y="0"/>
                </a:lnTo>
              </a:path>
            </a:pathLst>
          </a:custGeom>
          <a:ln w="1555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2" name="object 622"/>
          <p:cNvSpPr/>
          <p:nvPr/>
        </p:nvSpPr>
        <p:spPr>
          <a:xfrm>
            <a:off x="4903431" y="6806177"/>
            <a:ext cx="105410" cy="0"/>
          </a:xfrm>
          <a:custGeom>
            <a:avLst/>
            <a:gdLst/>
            <a:ahLst/>
            <a:cxnLst/>
            <a:rect l="l" t="t" r="r" b="b"/>
            <a:pathLst>
              <a:path w="105410">
                <a:moveTo>
                  <a:pt x="0" y="0"/>
                </a:moveTo>
                <a:lnTo>
                  <a:pt x="105117" y="0"/>
                </a:lnTo>
              </a:path>
            </a:pathLst>
          </a:custGeom>
          <a:ln w="1555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3" name="object 623"/>
          <p:cNvSpPr/>
          <p:nvPr/>
        </p:nvSpPr>
        <p:spPr>
          <a:xfrm>
            <a:off x="4903431" y="6897947"/>
            <a:ext cx="105410" cy="0"/>
          </a:xfrm>
          <a:custGeom>
            <a:avLst/>
            <a:gdLst/>
            <a:ahLst/>
            <a:cxnLst/>
            <a:rect l="l" t="t" r="r" b="b"/>
            <a:pathLst>
              <a:path w="105410">
                <a:moveTo>
                  <a:pt x="0" y="0"/>
                </a:moveTo>
                <a:lnTo>
                  <a:pt x="105117" y="0"/>
                </a:lnTo>
              </a:path>
            </a:pathLst>
          </a:custGeom>
          <a:ln w="1555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4" name="object 624"/>
          <p:cNvSpPr/>
          <p:nvPr/>
        </p:nvSpPr>
        <p:spPr>
          <a:xfrm>
            <a:off x="5217337" y="6836740"/>
            <a:ext cx="0" cy="285115"/>
          </a:xfrm>
          <a:custGeom>
            <a:avLst/>
            <a:gdLst/>
            <a:ahLst/>
            <a:cxnLst/>
            <a:rect l="l" t="t" r="r" b="b"/>
            <a:pathLst>
              <a:path h="285115">
                <a:moveTo>
                  <a:pt x="0" y="0"/>
                </a:moveTo>
                <a:lnTo>
                  <a:pt x="0" y="284886"/>
                </a:lnTo>
              </a:path>
            </a:pathLst>
          </a:custGeom>
          <a:ln w="8636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5" name="object 625"/>
          <p:cNvSpPr/>
          <p:nvPr/>
        </p:nvSpPr>
        <p:spPr>
          <a:xfrm>
            <a:off x="5237492" y="6836740"/>
            <a:ext cx="0" cy="285115"/>
          </a:xfrm>
          <a:custGeom>
            <a:avLst/>
            <a:gdLst/>
            <a:ahLst/>
            <a:cxnLst/>
            <a:rect l="l" t="t" r="r" b="b"/>
            <a:pathLst>
              <a:path h="285115">
                <a:moveTo>
                  <a:pt x="0" y="0"/>
                </a:moveTo>
                <a:lnTo>
                  <a:pt x="0" y="284886"/>
                </a:lnTo>
              </a:path>
            </a:pathLst>
          </a:custGeom>
          <a:ln w="8636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6" name="object 626"/>
          <p:cNvSpPr/>
          <p:nvPr/>
        </p:nvSpPr>
        <p:spPr>
          <a:xfrm>
            <a:off x="5257647" y="6836740"/>
            <a:ext cx="0" cy="285115"/>
          </a:xfrm>
          <a:custGeom>
            <a:avLst/>
            <a:gdLst/>
            <a:ahLst/>
            <a:cxnLst/>
            <a:rect l="l" t="t" r="r" b="b"/>
            <a:pathLst>
              <a:path h="285115">
                <a:moveTo>
                  <a:pt x="0" y="0"/>
                </a:moveTo>
                <a:lnTo>
                  <a:pt x="0" y="284886"/>
                </a:lnTo>
              </a:path>
            </a:pathLst>
          </a:custGeom>
          <a:ln w="8636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7" name="object 627"/>
          <p:cNvSpPr/>
          <p:nvPr/>
        </p:nvSpPr>
        <p:spPr>
          <a:xfrm>
            <a:off x="5277815" y="6836740"/>
            <a:ext cx="0" cy="285115"/>
          </a:xfrm>
          <a:custGeom>
            <a:avLst/>
            <a:gdLst/>
            <a:ahLst/>
            <a:cxnLst/>
            <a:rect l="l" t="t" r="r" b="b"/>
            <a:pathLst>
              <a:path h="285115">
                <a:moveTo>
                  <a:pt x="0" y="0"/>
                </a:moveTo>
                <a:lnTo>
                  <a:pt x="0" y="284886"/>
                </a:lnTo>
              </a:path>
            </a:pathLst>
          </a:custGeom>
          <a:ln w="8636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8" name="object 628"/>
          <p:cNvSpPr/>
          <p:nvPr/>
        </p:nvSpPr>
        <p:spPr>
          <a:xfrm>
            <a:off x="5297970" y="6836740"/>
            <a:ext cx="0" cy="285115"/>
          </a:xfrm>
          <a:custGeom>
            <a:avLst/>
            <a:gdLst/>
            <a:ahLst/>
            <a:cxnLst/>
            <a:rect l="l" t="t" r="r" b="b"/>
            <a:pathLst>
              <a:path h="285115">
                <a:moveTo>
                  <a:pt x="0" y="0"/>
                </a:moveTo>
                <a:lnTo>
                  <a:pt x="0" y="284886"/>
                </a:lnTo>
              </a:path>
            </a:pathLst>
          </a:custGeom>
          <a:ln w="8636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9" name="object 629"/>
          <p:cNvSpPr/>
          <p:nvPr/>
        </p:nvSpPr>
        <p:spPr>
          <a:xfrm>
            <a:off x="5318125" y="6836740"/>
            <a:ext cx="0" cy="285115"/>
          </a:xfrm>
          <a:custGeom>
            <a:avLst/>
            <a:gdLst/>
            <a:ahLst/>
            <a:cxnLst/>
            <a:rect l="l" t="t" r="r" b="b"/>
            <a:pathLst>
              <a:path h="285115">
                <a:moveTo>
                  <a:pt x="0" y="0"/>
                </a:moveTo>
                <a:lnTo>
                  <a:pt x="0" y="284886"/>
                </a:lnTo>
              </a:path>
            </a:pathLst>
          </a:custGeom>
          <a:ln w="8636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0" name="object 630"/>
          <p:cNvSpPr/>
          <p:nvPr/>
        </p:nvSpPr>
        <p:spPr>
          <a:xfrm>
            <a:off x="5338292" y="6836740"/>
            <a:ext cx="0" cy="285115"/>
          </a:xfrm>
          <a:custGeom>
            <a:avLst/>
            <a:gdLst/>
            <a:ahLst/>
            <a:cxnLst/>
            <a:rect l="l" t="t" r="r" b="b"/>
            <a:pathLst>
              <a:path h="285115">
                <a:moveTo>
                  <a:pt x="0" y="0"/>
                </a:moveTo>
                <a:lnTo>
                  <a:pt x="0" y="284886"/>
                </a:lnTo>
              </a:path>
            </a:pathLst>
          </a:custGeom>
          <a:ln w="8636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1" name="object 631"/>
          <p:cNvSpPr/>
          <p:nvPr/>
        </p:nvSpPr>
        <p:spPr>
          <a:xfrm>
            <a:off x="5405958" y="6652603"/>
            <a:ext cx="33020" cy="19050"/>
          </a:xfrm>
          <a:custGeom>
            <a:avLst/>
            <a:gdLst/>
            <a:ahLst/>
            <a:cxnLst/>
            <a:rect l="l" t="t" r="r" b="b"/>
            <a:pathLst>
              <a:path w="33020" h="19050">
                <a:moveTo>
                  <a:pt x="32664" y="19037"/>
                </a:moveTo>
                <a:lnTo>
                  <a:pt x="0" y="19037"/>
                </a:lnTo>
                <a:lnTo>
                  <a:pt x="0" y="0"/>
                </a:lnTo>
                <a:lnTo>
                  <a:pt x="32664" y="0"/>
                </a:lnTo>
                <a:lnTo>
                  <a:pt x="32664" y="1903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2" name="object 632"/>
          <p:cNvSpPr/>
          <p:nvPr/>
        </p:nvSpPr>
        <p:spPr>
          <a:xfrm>
            <a:off x="5501449" y="6652603"/>
            <a:ext cx="33020" cy="19050"/>
          </a:xfrm>
          <a:custGeom>
            <a:avLst/>
            <a:gdLst/>
            <a:ahLst/>
            <a:cxnLst/>
            <a:rect l="l" t="t" r="r" b="b"/>
            <a:pathLst>
              <a:path w="33020" h="19050">
                <a:moveTo>
                  <a:pt x="32664" y="19037"/>
                </a:moveTo>
                <a:lnTo>
                  <a:pt x="0" y="19037"/>
                </a:lnTo>
                <a:lnTo>
                  <a:pt x="0" y="0"/>
                </a:lnTo>
                <a:lnTo>
                  <a:pt x="32664" y="0"/>
                </a:lnTo>
                <a:lnTo>
                  <a:pt x="32664" y="1903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3" name="object 633"/>
          <p:cNvSpPr/>
          <p:nvPr/>
        </p:nvSpPr>
        <p:spPr>
          <a:xfrm>
            <a:off x="5405958" y="6698424"/>
            <a:ext cx="33020" cy="19050"/>
          </a:xfrm>
          <a:custGeom>
            <a:avLst/>
            <a:gdLst/>
            <a:ahLst/>
            <a:cxnLst/>
            <a:rect l="l" t="t" r="r" b="b"/>
            <a:pathLst>
              <a:path w="33020" h="19050">
                <a:moveTo>
                  <a:pt x="32664" y="19037"/>
                </a:moveTo>
                <a:lnTo>
                  <a:pt x="0" y="19037"/>
                </a:lnTo>
                <a:lnTo>
                  <a:pt x="0" y="0"/>
                </a:lnTo>
                <a:lnTo>
                  <a:pt x="32664" y="0"/>
                </a:lnTo>
                <a:lnTo>
                  <a:pt x="32664" y="1903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4" name="object 634"/>
          <p:cNvSpPr/>
          <p:nvPr/>
        </p:nvSpPr>
        <p:spPr>
          <a:xfrm>
            <a:off x="5453697" y="6698424"/>
            <a:ext cx="33020" cy="19050"/>
          </a:xfrm>
          <a:custGeom>
            <a:avLst/>
            <a:gdLst/>
            <a:ahLst/>
            <a:cxnLst/>
            <a:rect l="l" t="t" r="r" b="b"/>
            <a:pathLst>
              <a:path w="33020" h="19050">
                <a:moveTo>
                  <a:pt x="32664" y="19037"/>
                </a:moveTo>
                <a:lnTo>
                  <a:pt x="0" y="19037"/>
                </a:lnTo>
                <a:lnTo>
                  <a:pt x="0" y="0"/>
                </a:lnTo>
                <a:lnTo>
                  <a:pt x="32664" y="0"/>
                </a:lnTo>
                <a:lnTo>
                  <a:pt x="32664" y="1903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5" name="object 635"/>
          <p:cNvSpPr/>
          <p:nvPr/>
        </p:nvSpPr>
        <p:spPr>
          <a:xfrm>
            <a:off x="5501449" y="6698424"/>
            <a:ext cx="33020" cy="19050"/>
          </a:xfrm>
          <a:custGeom>
            <a:avLst/>
            <a:gdLst/>
            <a:ahLst/>
            <a:cxnLst/>
            <a:rect l="l" t="t" r="r" b="b"/>
            <a:pathLst>
              <a:path w="33020" h="19050">
                <a:moveTo>
                  <a:pt x="32664" y="19037"/>
                </a:moveTo>
                <a:lnTo>
                  <a:pt x="0" y="19037"/>
                </a:lnTo>
                <a:lnTo>
                  <a:pt x="0" y="0"/>
                </a:lnTo>
                <a:lnTo>
                  <a:pt x="32664" y="0"/>
                </a:lnTo>
                <a:lnTo>
                  <a:pt x="32664" y="1903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6" name="object 636"/>
          <p:cNvSpPr/>
          <p:nvPr/>
        </p:nvSpPr>
        <p:spPr>
          <a:xfrm>
            <a:off x="5405958" y="6744246"/>
            <a:ext cx="33020" cy="19050"/>
          </a:xfrm>
          <a:custGeom>
            <a:avLst/>
            <a:gdLst/>
            <a:ahLst/>
            <a:cxnLst/>
            <a:rect l="l" t="t" r="r" b="b"/>
            <a:pathLst>
              <a:path w="33020" h="19050">
                <a:moveTo>
                  <a:pt x="32664" y="19037"/>
                </a:moveTo>
                <a:lnTo>
                  <a:pt x="0" y="19037"/>
                </a:lnTo>
                <a:lnTo>
                  <a:pt x="0" y="0"/>
                </a:lnTo>
                <a:lnTo>
                  <a:pt x="32664" y="0"/>
                </a:lnTo>
                <a:lnTo>
                  <a:pt x="32664" y="1903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7" name="object 637"/>
          <p:cNvSpPr/>
          <p:nvPr/>
        </p:nvSpPr>
        <p:spPr>
          <a:xfrm>
            <a:off x="5501449" y="6744246"/>
            <a:ext cx="33020" cy="19050"/>
          </a:xfrm>
          <a:custGeom>
            <a:avLst/>
            <a:gdLst/>
            <a:ahLst/>
            <a:cxnLst/>
            <a:rect l="l" t="t" r="r" b="b"/>
            <a:pathLst>
              <a:path w="33020" h="19050">
                <a:moveTo>
                  <a:pt x="32664" y="19037"/>
                </a:moveTo>
                <a:lnTo>
                  <a:pt x="0" y="19037"/>
                </a:lnTo>
                <a:lnTo>
                  <a:pt x="0" y="0"/>
                </a:lnTo>
                <a:lnTo>
                  <a:pt x="32664" y="0"/>
                </a:lnTo>
                <a:lnTo>
                  <a:pt x="32664" y="1903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8" name="object 638"/>
          <p:cNvSpPr/>
          <p:nvPr/>
        </p:nvSpPr>
        <p:spPr>
          <a:xfrm>
            <a:off x="5453697" y="6835914"/>
            <a:ext cx="33020" cy="19050"/>
          </a:xfrm>
          <a:custGeom>
            <a:avLst/>
            <a:gdLst/>
            <a:ahLst/>
            <a:cxnLst/>
            <a:rect l="l" t="t" r="r" b="b"/>
            <a:pathLst>
              <a:path w="33020" h="19050">
                <a:moveTo>
                  <a:pt x="32664" y="19024"/>
                </a:moveTo>
                <a:lnTo>
                  <a:pt x="0" y="19024"/>
                </a:lnTo>
                <a:lnTo>
                  <a:pt x="0" y="0"/>
                </a:lnTo>
                <a:lnTo>
                  <a:pt x="32664" y="0"/>
                </a:lnTo>
                <a:lnTo>
                  <a:pt x="32664" y="1902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9" name="object 639"/>
          <p:cNvSpPr/>
          <p:nvPr/>
        </p:nvSpPr>
        <p:spPr>
          <a:xfrm>
            <a:off x="5501449" y="6835914"/>
            <a:ext cx="33020" cy="19050"/>
          </a:xfrm>
          <a:custGeom>
            <a:avLst/>
            <a:gdLst/>
            <a:ahLst/>
            <a:cxnLst/>
            <a:rect l="l" t="t" r="r" b="b"/>
            <a:pathLst>
              <a:path w="33020" h="19050">
                <a:moveTo>
                  <a:pt x="32664" y="19024"/>
                </a:moveTo>
                <a:lnTo>
                  <a:pt x="0" y="19024"/>
                </a:lnTo>
                <a:lnTo>
                  <a:pt x="0" y="0"/>
                </a:lnTo>
                <a:lnTo>
                  <a:pt x="32664" y="0"/>
                </a:lnTo>
                <a:lnTo>
                  <a:pt x="32664" y="1902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0" name="object 640"/>
          <p:cNvSpPr/>
          <p:nvPr/>
        </p:nvSpPr>
        <p:spPr>
          <a:xfrm>
            <a:off x="5405958" y="6881736"/>
            <a:ext cx="33020" cy="19050"/>
          </a:xfrm>
          <a:custGeom>
            <a:avLst/>
            <a:gdLst/>
            <a:ahLst/>
            <a:cxnLst/>
            <a:rect l="l" t="t" r="r" b="b"/>
            <a:pathLst>
              <a:path w="33020" h="19050">
                <a:moveTo>
                  <a:pt x="32664" y="19024"/>
                </a:moveTo>
                <a:lnTo>
                  <a:pt x="0" y="19024"/>
                </a:lnTo>
                <a:lnTo>
                  <a:pt x="0" y="0"/>
                </a:lnTo>
                <a:lnTo>
                  <a:pt x="32664" y="0"/>
                </a:lnTo>
                <a:lnTo>
                  <a:pt x="32664" y="1902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1" name="object 641"/>
          <p:cNvSpPr/>
          <p:nvPr/>
        </p:nvSpPr>
        <p:spPr>
          <a:xfrm>
            <a:off x="5453697" y="6881736"/>
            <a:ext cx="33020" cy="19050"/>
          </a:xfrm>
          <a:custGeom>
            <a:avLst/>
            <a:gdLst/>
            <a:ahLst/>
            <a:cxnLst/>
            <a:rect l="l" t="t" r="r" b="b"/>
            <a:pathLst>
              <a:path w="33020" h="19050">
                <a:moveTo>
                  <a:pt x="32664" y="19024"/>
                </a:moveTo>
                <a:lnTo>
                  <a:pt x="0" y="19024"/>
                </a:lnTo>
                <a:lnTo>
                  <a:pt x="0" y="0"/>
                </a:lnTo>
                <a:lnTo>
                  <a:pt x="32664" y="0"/>
                </a:lnTo>
                <a:lnTo>
                  <a:pt x="32664" y="1902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2" name="object 642"/>
          <p:cNvSpPr/>
          <p:nvPr/>
        </p:nvSpPr>
        <p:spPr>
          <a:xfrm>
            <a:off x="5405958" y="6927557"/>
            <a:ext cx="33020" cy="19050"/>
          </a:xfrm>
          <a:custGeom>
            <a:avLst/>
            <a:gdLst/>
            <a:ahLst/>
            <a:cxnLst/>
            <a:rect l="l" t="t" r="r" b="b"/>
            <a:pathLst>
              <a:path w="33020" h="19050">
                <a:moveTo>
                  <a:pt x="32664" y="19024"/>
                </a:moveTo>
                <a:lnTo>
                  <a:pt x="0" y="19024"/>
                </a:lnTo>
                <a:lnTo>
                  <a:pt x="0" y="0"/>
                </a:lnTo>
                <a:lnTo>
                  <a:pt x="32664" y="0"/>
                </a:lnTo>
                <a:lnTo>
                  <a:pt x="32664" y="1902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3" name="object 643"/>
          <p:cNvSpPr/>
          <p:nvPr/>
        </p:nvSpPr>
        <p:spPr>
          <a:xfrm>
            <a:off x="5453697" y="6927557"/>
            <a:ext cx="33020" cy="19050"/>
          </a:xfrm>
          <a:custGeom>
            <a:avLst/>
            <a:gdLst/>
            <a:ahLst/>
            <a:cxnLst/>
            <a:rect l="l" t="t" r="r" b="b"/>
            <a:pathLst>
              <a:path w="33020" h="19050">
                <a:moveTo>
                  <a:pt x="32664" y="19024"/>
                </a:moveTo>
                <a:lnTo>
                  <a:pt x="0" y="19024"/>
                </a:lnTo>
                <a:lnTo>
                  <a:pt x="0" y="0"/>
                </a:lnTo>
                <a:lnTo>
                  <a:pt x="32664" y="0"/>
                </a:lnTo>
                <a:lnTo>
                  <a:pt x="32664" y="1902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4" name="object 644"/>
          <p:cNvSpPr/>
          <p:nvPr/>
        </p:nvSpPr>
        <p:spPr>
          <a:xfrm>
            <a:off x="5501449" y="6927557"/>
            <a:ext cx="33020" cy="19050"/>
          </a:xfrm>
          <a:custGeom>
            <a:avLst/>
            <a:gdLst/>
            <a:ahLst/>
            <a:cxnLst/>
            <a:rect l="l" t="t" r="r" b="b"/>
            <a:pathLst>
              <a:path w="33020" h="19050">
                <a:moveTo>
                  <a:pt x="32664" y="19024"/>
                </a:moveTo>
                <a:lnTo>
                  <a:pt x="0" y="19024"/>
                </a:lnTo>
                <a:lnTo>
                  <a:pt x="0" y="0"/>
                </a:lnTo>
                <a:lnTo>
                  <a:pt x="32664" y="0"/>
                </a:lnTo>
                <a:lnTo>
                  <a:pt x="32664" y="1902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5" name="object 645"/>
          <p:cNvSpPr/>
          <p:nvPr/>
        </p:nvSpPr>
        <p:spPr>
          <a:xfrm>
            <a:off x="5453697" y="6973392"/>
            <a:ext cx="33020" cy="19050"/>
          </a:xfrm>
          <a:custGeom>
            <a:avLst/>
            <a:gdLst/>
            <a:ahLst/>
            <a:cxnLst/>
            <a:rect l="l" t="t" r="r" b="b"/>
            <a:pathLst>
              <a:path w="33020" h="19050">
                <a:moveTo>
                  <a:pt x="32664" y="19024"/>
                </a:moveTo>
                <a:lnTo>
                  <a:pt x="0" y="19024"/>
                </a:lnTo>
                <a:lnTo>
                  <a:pt x="0" y="0"/>
                </a:lnTo>
                <a:lnTo>
                  <a:pt x="32664" y="0"/>
                </a:lnTo>
                <a:lnTo>
                  <a:pt x="32664" y="1902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6" name="object 646"/>
          <p:cNvSpPr/>
          <p:nvPr/>
        </p:nvSpPr>
        <p:spPr>
          <a:xfrm>
            <a:off x="5501449" y="6973392"/>
            <a:ext cx="33020" cy="19050"/>
          </a:xfrm>
          <a:custGeom>
            <a:avLst/>
            <a:gdLst/>
            <a:ahLst/>
            <a:cxnLst/>
            <a:rect l="l" t="t" r="r" b="b"/>
            <a:pathLst>
              <a:path w="33020" h="19050">
                <a:moveTo>
                  <a:pt x="32664" y="19024"/>
                </a:moveTo>
                <a:lnTo>
                  <a:pt x="0" y="19024"/>
                </a:lnTo>
                <a:lnTo>
                  <a:pt x="0" y="0"/>
                </a:lnTo>
                <a:lnTo>
                  <a:pt x="32664" y="0"/>
                </a:lnTo>
                <a:lnTo>
                  <a:pt x="32664" y="1902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7" name="object 647"/>
          <p:cNvSpPr/>
          <p:nvPr/>
        </p:nvSpPr>
        <p:spPr>
          <a:xfrm>
            <a:off x="5405958" y="7019201"/>
            <a:ext cx="33020" cy="19050"/>
          </a:xfrm>
          <a:custGeom>
            <a:avLst/>
            <a:gdLst/>
            <a:ahLst/>
            <a:cxnLst/>
            <a:rect l="l" t="t" r="r" b="b"/>
            <a:pathLst>
              <a:path w="33020" h="19050">
                <a:moveTo>
                  <a:pt x="32664" y="19037"/>
                </a:moveTo>
                <a:lnTo>
                  <a:pt x="0" y="19037"/>
                </a:lnTo>
                <a:lnTo>
                  <a:pt x="0" y="0"/>
                </a:lnTo>
                <a:lnTo>
                  <a:pt x="32664" y="0"/>
                </a:lnTo>
                <a:lnTo>
                  <a:pt x="32664" y="1903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8" name="object 648"/>
          <p:cNvSpPr/>
          <p:nvPr/>
        </p:nvSpPr>
        <p:spPr>
          <a:xfrm>
            <a:off x="5453697" y="7019201"/>
            <a:ext cx="33020" cy="19050"/>
          </a:xfrm>
          <a:custGeom>
            <a:avLst/>
            <a:gdLst/>
            <a:ahLst/>
            <a:cxnLst/>
            <a:rect l="l" t="t" r="r" b="b"/>
            <a:pathLst>
              <a:path w="33020" h="19050">
                <a:moveTo>
                  <a:pt x="32664" y="19037"/>
                </a:moveTo>
                <a:lnTo>
                  <a:pt x="0" y="19037"/>
                </a:lnTo>
                <a:lnTo>
                  <a:pt x="0" y="0"/>
                </a:lnTo>
                <a:lnTo>
                  <a:pt x="32664" y="0"/>
                </a:lnTo>
                <a:lnTo>
                  <a:pt x="32664" y="1903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9" name="object 649"/>
          <p:cNvSpPr/>
          <p:nvPr/>
        </p:nvSpPr>
        <p:spPr>
          <a:xfrm>
            <a:off x="5405958" y="7065023"/>
            <a:ext cx="33020" cy="19050"/>
          </a:xfrm>
          <a:custGeom>
            <a:avLst/>
            <a:gdLst/>
            <a:ahLst/>
            <a:cxnLst/>
            <a:rect l="l" t="t" r="r" b="b"/>
            <a:pathLst>
              <a:path w="33020" h="19050">
                <a:moveTo>
                  <a:pt x="32664" y="19037"/>
                </a:moveTo>
                <a:lnTo>
                  <a:pt x="0" y="19037"/>
                </a:lnTo>
                <a:lnTo>
                  <a:pt x="0" y="0"/>
                </a:lnTo>
                <a:lnTo>
                  <a:pt x="32664" y="0"/>
                </a:lnTo>
                <a:lnTo>
                  <a:pt x="32664" y="1903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0" name="object 650"/>
          <p:cNvSpPr/>
          <p:nvPr/>
        </p:nvSpPr>
        <p:spPr>
          <a:xfrm>
            <a:off x="5453697" y="7065023"/>
            <a:ext cx="33020" cy="19050"/>
          </a:xfrm>
          <a:custGeom>
            <a:avLst/>
            <a:gdLst/>
            <a:ahLst/>
            <a:cxnLst/>
            <a:rect l="l" t="t" r="r" b="b"/>
            <a:pathLst>
              <a:path w="33020" h="19050">
                <a:moveTo>
                  <a:pt x="32664" y="19037"/>
                </a:moveTo>
                <a:lnTo>
                  <a:pt x="0" y="19037"/>
                </a:lnTo>
                <a:lnTo>
                  <a:pt x="0" y="0"/>
                </a:lnTo>
                <a:lnTo>
                  <a:pt x="32664" y="0"/>
                </a:lnTo>
                <a:lnTo>
                  <a:pt x="32664" y="1903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1" name="object 651"/>
          <p:cNvSpPr/>
          <p:nvPr/>
        </p:nvSpPr>
        <p:spPr>
          <a:xfrm>
            <a:off x="5501449" y="7065023"/>
            <a:ext cx="33020" cy="19050"/>
          </a:xfrm>
          <a:custGeom>
            <a:avLst/>
            <a:gdLst/>
            <a:ahLst/>
            <a:cxnLst/>
            <a:rect l="l" t="t" r="r" b="b"/>
            <a:pathLst>
              <a:path w="33020" h="19050">
                <a:moveTo>
                  <a:pt x="32664" y="19037"/>
                </a:moveTo>
                <a:lnTo>
                  <a:pt x="0" y="19037"/>
                </a:lnTo>
                <a:lnTo>
                  <a:pt x="0" y="0"/>
                </a:lnTo>
                <a:lnTo>
                  <a:pt x="32664" y="0"/>
                </a:lnTo>
                <a:lnTo>
                  <a:pt x="32664" y="1903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2" name="object 652"/>
          <p:cNvSpPr/>
          <p:nvPr/>
        </p:nvSpPr>
        <p:spPr>
          <a:xfrm>
            <a:off x="5580913" y="6835914"/>
            <a:ext cx="33020" cy="19050"/>
          </a:xfrm>
          <a:custGeom>
            <a:avLst/>
            <a:gdLst/>
            <a:ahLst/>
            <a:cxnLst/>
            <a:rect l="l" t="t" r="r" b="b"/>
            <a:pathLst>
              <a:path w="33020" h="19050">
                <a:moveTo>
                  <a:pt x="32664" y="19024"/>
                </a:moveTo>
                <a:lnTo>
                  <a:pt x="0" y="19024"/>
                </a:lnTo>
                <a:lnTo>
                  <a:pt x="0" y="0"/>
                </a:lnTo>
                <a:lnTo>
                  <a:pt x="32664" y="0"/>
                </a:lnTo>
                <a:lnTo>
                  <a:pt x="32664" y="1902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3" name="object 653"/>
          <p:cNvSpPr/>
          <p:nvPr/>
        </p:nvSpPr>
        <p:spPr>
          <a:xfrm>
            <a:off x="5628652" y="6835914"/>
            <a:ext cx="33020" cy="19050"/>
          </a:xfrm>
          <a:custGeom>
            <a:avLst/>
            <a:gdLst/>
            <a:ahLst/>
            <a:cxnLst/>
            <a:rect l="l" t="t" r="r" b="b"/>
            <a:pathLst>
              <a:path w="33020" h="19050">
                <a:moveTo>
                  <a:pt x="32664" y="19024"/>
                </a:moveTo>
                <a:lnTo>
                  <a:pt x="0" y="19024"/>
                </a:lnTo>
                <a:lnTo>
                  <a:pt x="0" y="0"/>
                </a:lnTo>
                <a:lnTo>
                  <a:pt x="32664" y="0"/>
                </a:lnTo>
                <a:lnTo>
                  <a:pt x="32664" y="1902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4" name="object 654"/>
          <p:cNvSpPr/>
          <p:nvPr/>
        </p:nvSpPr>
        <p:spPr>
          <a:xfrm>
            <a:off x="5580913" y="6881736"/>
            <a:ext cx="33020" cy="19050"/>
          </a:xfrm>
          <a:custGeom>
            <a:avLst/>
            <a:gdLst/>
            <a:ahLst/>
            <a:cxnLst/>
            <a:rect l="l" t="t" r="r" b="b"/>
            <a:pathLst>
              <a:path w="33020" h="19050">
                <a:moveTo>
                  <a:pt x="32664" y="19024"/>
                </a:moveTo>
                <a:lnTo>
                  <a:pt x="0" y="19024"/>
                </a:lnTo>
                <a:lnTo>
                  <a:pt x="0" y="0"/>
                </a:lnTo>
                <a:lnTo>
                  <a:pt x="32664" y="0"/>
                </a:lnTo>
                <a:lnTo>
                  <a:pt x="32664" y="1902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5" name="object 655"/>
          <p:cNvSpPr/>
          <p:nvPr/>
        </p:nvSpPr>
        <p:spPr>
          <a:xfrm>
            <a:off x="5628652" y="6881736"/>
            <a:ext cx="33020" cy="19050"/>
          </a:xfrm>
          <a:custGeom>
            <a:avLst/>
            <a:gdLst/>
            <a:ahLst/>
            <a:cxnLst/>
            <a:rect l="l" t="t" r="r" b="b"/>
            <a:pathLst>
              <a:path w="33020" h="19050">
                <a:moveTo>
                  <a:pt x="32664" y="19024"/>
                </a:moveTo>
                <a:lnTo>
                  <a:pt x="0" y="19024"/>
                </a:lnTo>
                <a:lnTo>
                  <a:pt x="0" y="0"/>
                </a:lnTo>
                <a:lnTo>
                  <a:pt x="32664" y="0"/>
                </a:lnTo>
                <a:lnTo>
                  <a:pt x="32664" y="1902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6" name="object 656"/>
          <p:cNvSpPr/>
          <p:nvPr/>
        </p:nvSpPr>
        <p:spPr>
          <a:xfrm>
            <a:off x="5580913" y="6927557"/>
            <a:ext cx="33020" cy="19050"/>
          </a:xfrm>
          <a:custGeom>
            <a:avLst/>
            <a:gdLst/>
            <a:ahLst/>
            <a:cxnLst/>
            <a:rect l="l" t="t" r="r" b="b"/>
            <a:pathLst>
              <a:path w="33020" h="19050">
                <a:moveTo>
                  <a:pt x="32664" y="19024"/>
                </a:moveTo>
                <a:lnTo>
                  <a:pt x="0" y="19024"/>
                </a:lnTo>
                <a:lnTo>
                  <a:pt x="0" y="0"/>
                </a:lnTo>
                <a:lnTo>
                  <a:pt x="32664" y="0"/>
                </a:lnTo>
                <a:lnTo>
                  <a:pt x="32664" y="1902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7" name="object 657"/>
          <p:cNvSpPr/>
          <p:nvPr/>
        </p:nvSpPr>
        <p:spPr>
          <a:xfrm>
            <a:off x="5580913" y="6973392"/>
            <a:ext cx="33020" cy="19050"/>
          </a:xfrm>
          <a:custGeom>
            <a:avLst/>
            <a:gdLst/>
            <a:ahLst/>
            <a:cxnLst/>
            <a:rect l="l" t="t" r="r" b="b"/>
            <a:pathLst>
              <a:path w="33020" h="19050">
                <a:moveTo>
                  <a:pt x="32664" y="19024"/>
                </a:moveTo>
                <a:lnTo>
                  <a:pt x="0" y="19024"/>
                </a:lnTo>
                <a:lnTo>
                  <a:pt x="0" y="0"/>
                </a:lnTo>
                <a:lnTo>
                  <a:pt x="32664" y="0"/>
                </a:lnTo>
                <a:lnTo>
                  <a:pt x="32664" y="1902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8" name="object 658"/>
          <p:cNvSpPr/>
          <p:nvPr/>
        </p:nvSpPr>
        <p:spPr>
          <a:xfrm>
            <a:off x="5628652" y="6973392"/>
            <a:ext cx="33020" cy="19050"/>
          </a:xfrm>
          <a:custGeom>
            <a:avLst/>
            <a:gdLst/>
            <a:ahLst/>
            <a:cxnLst/>
            <a:rect l="l" t="t" r="r" b="b"/>
            <a:pathLst>
              <a:path w="33020" h="19050">
                <a:moveTo>
                  <a:pt x="32664" y="19024"/>
                </a:moveTo>
                <a:lnTo>
                  <a:pt x="0" y="19024"/>
                </a:lnTo>
                <a:lnTo>
                  <a:pt x="0" y="0"/>
                </a:lnTo>
                <a:lnTo>
                  <a:pt x="32664" y="0"/>
                </a:lnTo>
                <a:lnTo>
                  <a:pt x="32664" y="1902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9" name="object 659"/>
          <p:cNvSpPr/>
          <p:nvPr/>
        </p:nvSpPr>
        <p:spPr>
          <a:xfrm>
            <a:off x="5628652" y="7019201"/>
            <a:ext cx="33020" cy="19050"/>
          </a:xfrm>
          <a:custGeom>
            <a:avLst/>
            <a:gdLst/>
            <a:ahLst/>
            <a:cxnLst/>
            <a:rect l="l" t="t" r="r" b="b"/>
            <a:pathLst>
              <a:path w="33020" h="19050">
                <a:moveTo>
                  <a:pt x="32664" y="19037"/>
                </a:moveTo>
                <a:lnTo>
                  <a:pt x="0" y="19037"/>
                </a:lnTo>
                <a:lnTo>
                  <a:pt x="0" y="0"/>
                </a:lnTo>
                <a:lnTo>
                  <a:pt x="32664" y="0"/>
                </a:lnTo>
                <a:lnTo>
                  <a:pt x="32664" y="1903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0" name="object 660"/>
          <p:cNvSpPr/>
          <p:nvPr/>
        </p:nvSpPr>
        <p:spPr>
          <a:xfrm>
            <a:off x="5580913" y="7065023"/>
            <a:ext cx="33020" cy="19050"/>
          </a:xfrm>
          <a:custGeom>
            <a:avLst/>
            <a:gdLst/>
            <a:ahLst/>
            <a:cxnLst/>
            <a:rect l="l" t="t" r="r" b="b"/>
            <a:pathLst>
              <a:path w="33020" h="19050">
                <a:moveTo>
                  <a:pt x="32664" y="19037"/>
                </a:moveTo>
                <a:lnTo>
                  <a:pt x="0" y="19037"/>
                </a:lnTo>
                <a:lnTo>
                  <a:pt x="0" y="0"/>
                </a:lnTo>
                <a:lnTo>
                  <a:pt x="32664" y="0"/>
                </a:lnTo>
                <a:lnTo>
                  <a:pt x="32664" y="1903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1" name="object 661"/>
          <p:cNvSpPr/>
          <p:nvPr/>
        </p:nvSpPr>
        <p:spPr>
          <a:xfrm>
            <a:off x="5628652" y="7065023"/>
            <a:ext cx="33020" cy="19050"/>
          </a:xfrm>
          <a:custGeom>
            <a:avLst/>
            <a:gdLst/>
            <a:ahLst/>
            <a:cxnLst/>
            <a:rect l="l" t="t" r="r" b="b"/>
            <a:pathLst>
              <a:path w="33020" h="19050">
                <a:moveTo>
                  <a:pt x="32664" y="19037"/>
                </a:moveTo>
                <a:lnTo>
                  <a:pt x="0" y="19037"/>
                </a:lnTo>
                <a:lnTo>
                  <a:pt x="0" y="0"/>
                </a:lnTo>
                <a:lnTo>
                  <a:pt x="32664" y="0"/>
                </a:lnTo>
                <a:lnTo>
                  <a:pt x="32664" y="1903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2" name="object 662"/>
          <p:cNvSpPr/>
          <p:nvPr/>
        </p:nvSpPr>
        <p:spPr>
          <a:xfrm>
            <a:off x="5843676" y="6434061"/>
            <a:ext cx="62230" cy="10160"/>
          </a:xfrm>
          <a:custGeom>
            <a:avLst/>
            <a:gdLst/>
            <a:ahLst/>
            <a:cxnLst/>
            <a:rect l="l" t="t" r="r" b="b"/>
            <a:pathLst>
              <a:path w="62229" h="10160">
                <a:moveTo>
                  <a:pt x="0" y="10147"/>
                </a:moveTo>
                <a:lnTo>
                  <a:pt x="61912" y="10147"/>
                </a:lnTo>
                <a:lnTo>
                  <a:pt x="61912" y="0"/>
                </a:lnTo>
                <a:lnTo>
                  <a:pt x="0" y="0"/>
                </a:lnTo>
                <a:lnTo>
                  <a:pt x="0" y="1014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3" name="object 663"/>
          <p:cNvSpPr/>
          <p:nvPr/>
        </p:nvSpPr>
        <p:spPr>
          <a:xfrm>
            <a:off x="5924321" y="6434061"/>
            <a:ext cx="62230" cy="10160"/>
          </a:xfrm>
          <a:custGeom>
            <a:avLst/>
            <a:gdLst/>
            <a:ahLst/>
            <a:cxnLst/>
            <a:rect l="l" t="t" r="r" b="b"/>
            <a:pathLst>
              <a:path w="62229" h="10160">
                <a:moveTo>
                  <a:pt x="0" y="10147"/>
                </a:moveTo>
                <a:lnTo>
                  <a:pt x="61912" y="10147"/>
                </a:lnTo>
                <a:lnTo>
                  <a:pt x="61912" y="0"/>
                </a:lnTo>
                <a:lnTo>
                  <a:pt x="0" y="0"/>
                </a:lnTo>
                <a:lnTo>
                  <a:pt x="0" y="1014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4" name="object 664"/>
          <p:cNvSpPr/>
          <p:nvPr/>
        </p:nvSpPr>
        <p:spPr>
          <a:xfrm>
            <a:off x="5843676" y="6476695"/>
            <a:ext cx="62230" cy="10160"/>
          </a:xfrm>
          <a:custGeom>
            <a:avLst/>
            <a:gdLst/>
            <a:ahLst/>
            <a:cxnLst/>
            <a:rect l="l" t="t" r="r" b="b"/>
            <a:pathLst>
              <a:path w="62229" h="10160">
                <a:moveTo>
                  <a:pt x="0" y="10147"/>
                </a:moveTo>
                <a:lnTo>
                  <a:pt x="61912" y="10147"/>
                </a:lnTo>
                <a:lnTo>
                  <a:pt x="61912" y="0"/>
                </a:lnTo>
                <a:lnTo>
                  <a:pt x="0" y="0"/>
                </a:lnTo>
                <a:lnTo>
                  <a:pt x="0" y="1014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5" name="object 665"/>
          <p:cNvSpPr/>
          <p:nvPr/>
        </p:nvSpPr>
        <p:spPr>
          <a:xfrm>
            <a:off x="5924321" y="6476695"/>
            <a:ext cx="62230" cy="10160"/>
          </a:xfrm>
          <a:custGeom>
            <a:avLst/>
            <a:gdLst/>
            <a:ahLst/>
            <a:cxnLst/>
            <a:rect l="l" t="t" r="r" b="b"/>
            <a:pathLst>
              <a:path w="62229" h="10160">
                <a:moveTo>
                  <a:pt x="0" y="10147"/>
                </a:moveTo>
                <a:lnTo>
                  <a:pt x="61912" y="10147"/>
                </a:lnTo>
                <a:lnTo>
                  <a:pt x="61912" y="0"/>
                </a:lnTo>
                <a:lnTo>
                  <a:pt x="0" y="0"/>
                </a:lnTo>
                <a:lnTo>
                  <a:pt x="0" y="1014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6" name="object 666"/>
          <p:cNvSpPr/>
          <p:nvPr/>
        </p:nvSpPr>
        <p:spPr>
          <a:xfrm>
            <a:off x="5843676" y="6561963"/>
            <a:ext cx="62230" cy="10160"/>
          </a:xfrm>
          <a:custGeom>
            <a:avLst/>
            <a:gdLst/>
            <a:ahLst/>
            <a:cxnLst/>
            <a:rect l="l" t="t" r="r" b="b"/>
            <a:pathLst>
              <a:path w="62229" h="10159">
                <a:moveTo>
                  <a:pt x="0" y="10147"/>
                </a:moveTo>
                <a:lnTo>
                  <a:pt x="61912" y="10147"/>
                </a:lnTo>
                <a:lnTo>
                  <a:pt x="61912" y="0"/>
                </a:lnTo>
                <a:lnTo>
                  <a:pt x="0" y="0"/>
                </a:lnTo>
                <a:lnTo>
                  <a:pt x="0" y="1014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7" name="object 667"/>
          <p:cNvSpPr/>
          <p:nvPr/>
        </p:nvSpPr>
        <p:spPr>
          <a:xfrm>
            <a:off x="5924321" y="6561963"/>
            <a:ext cx="62230" cy="10160"/>
          </a:xfrm>
          <a:custGeom>
            <a:avLst/>
            <a:gdLst/>
            <a:ahLst/>
            <a:cxnLst/>
            <a:rect l="l" t="t" r="r" b="b"/>
            <a:pathLst>
              <a:path w="62229" h="10159">
                <a:moveTo>
                  <a:pt x="0" y="10147"/>
                </a:moveTo>
                <a:lnTo>
                  <a:pt x="61912" y="10147"/>
                </a:lnTo>
                <a:lnTo>
                  <a:pt x="61912" y="0"/>
                </a:lnTo>
                <a:lnTo>
                  <a:pt x="0" y="0"/>
                </a:lnTo>
                <a:lnTo>
                  <a:pt x="0" y="1014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8" name="object 668"/>
          <p:cNvSpPr/>
          <p:nvPr/>
        </p:nvSpPr>
        <p:spPr>
          <a:xfrm>
            <a:off x="5843676" y="6604609"/>
            <a:ext cx="62230" cy="10160"/>
          </a:xfrm>
          <a:custGeom>
            <a:avLst/>
            <a:gdLst/>
            <a:ahLst/>
            <a:cxnLst/>
            <a:rect l="l" t="t" r="r" b="b"/>
            <a:pathLst>
              <a:path w="62229" h="10159">
                <a:moveTo>
                  <a:pt x="0" y="10134"/>
                </a:moveTo>
                <a:lnTo>
                  <a:pt x="61912" y="10134"/>
                </a:lnTo>
                <a:lnTo>
                  <a:pt x="61912" y="0"/>
                </a:lnTo>
                <a:lnTo>
                  <a:pt x="0" y="0"/>
                </a:lnTo>
                <a:lnTo>
                  <a:pt x="0" y="101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9" name="object 669"/>
          <p:cNvSpPr/>
          <p:nvPr/>
        </p:nvSpPr>
        <p:spPr>
          <a:xfrm>
            <a:off x="5924321" y="6604609"/>
            <a:ext cx="62230" cy="10160"/>
          </a:xfrm>
          <a:custGeom>
            <a:avLst/>
            <a:gdLst/>
            <a:ahLst/>
            <a:cxnLst/>
            <a:rect l="l" t="t" r="r" b="b"/>
            <a:pathLst>
              <a:path w="62229" h="10159">
                <a:moveTo>
                  <a:pt x="0" y="10134"/>
                </a:moveTo>
                <a:lnTo>
                  <a:pt x="61912" y="10134"/>
                </a:lnTo>
                <a:lnTo>
                  <a:pt x="61912" y="0"/>
                </a:lnTo>
                <a:lnTo>
                  <a:pt x="0" y="0"/>
                </a:lnTo>
                <a:lnTo>
                  <a:pt x="0" y="101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0" name="object 670"/>
          <p:cNvSpPr/>
          <p:nvPr/>
        </p:nvSpPr>
        <p:spPr>
          <a:xfrm>
            <a:off x="5917120" y="6707949"/>
            <a:ext cx="0" cy="128905"/>
          </a:xfrm>
          <a:custGeom>
            <a:avLst/>
            <a:gdLst/>
            <a:ahLst/>
            <a:cxnLst/>
            <a:rect l="l" t="t" r="r" b="b"/>
            <a:pathLst>
              <a:path h="128904">
                <a:moveTo>
                  <a:pt x="0" y="0"/>
                </a:moveTo>
                <a:lnTo>
                  <a:pt x="0" y="128790"/>
                </a:lnTo>
              </a:path>
            </a:pathLst>
          </a:custGeom>
          <a:ln w="2303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1" name="object 671"/>
          <p:cNvSpPr/>
          <p:nvPr/>
        </p:nvSpPr>
        <p:spPr>
          <a:xfrm>
            <a:off x="5917120" y="6863168"/>
            <a:ext cx="0" cy="128905"/>
          </a:xfrm>
          <a:custGeom>
            <a:avLst/>
            <a:gdLst/>
            <a:ahLst/>
            <a:cxnLst/>
            <a:rect l="l" t="t" r="r" b="b"/>
            <a:pathLst>
              <a:path h="128904">
                <a:moveTo>
                  <a:pt x="0" y="0"/>
                </a:moveTo>
                <a:lnTo>
                  <a:pt x="0" y="128790"/>
                </a:lnTo>
              </a:path>
            </a:pathLst>
          </a:custGeom>
          <a:ln w="2303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2" name="object 672"/>
          <p:cNvSpPr/>
          <p:nvPr/>
        </p:nvSpPr>
        <p:spPr>
          <a:xfrm>
            <a:off x="5917120" y="7018375"/>
            <a:ext cx="0" cy="128905"/>
          </a:xfrm>
          <a:custGeom>
            <a:avLst/>
            <a:gdLst/>
            <a:ahLst/>
            <a:cxnLst/>
            <a:rect l="l" t="t" r="r" b="b"/>
            <a:pathLst>
              <a:path h="128904">
                <a:moveTo>
                  <a:pt x="0" y="0"/>
                </a:moveTo>
                <a:lnTo>
                  <a:pt x="0" y="128790"/>
                </a:lnTo>
              </a:path>
            </a:pathLst>
          </a:custGeom>
          <a:ln w="2303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3" name="object 673"/>
          <p:cNvSpPr/>
          <p:nvPr/>
        </p:nvSpPr>
        <p:spPr>
          <a:xfrm>
            <a:off x="5986227" y="6718465"/>
            <a:ext cx="0" cy="495934"/>
          </a:xfrm>
          <a:custGeom>
            <a:avLst/>
            <a:gdLst/>
            <a:ahLst/>
            <a:cxnLst/>
            <a:rect l="l" t="t" r="r" b="b"/>
            <a:pathLst>
              <a:path h="495934">
                <a:moveTo>
                  <a:pt x="0" y="0"/>
                </a:moveTo>
                <a:lnTo>
                  <a:pt x="0" y="495325"/>
                </a:lnTo>
              </a:path>
            </a:pathLst>
          </a:custGeom>
          <a:ln w="1555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4" name="object 674"/>
          <p:cNvSpPr/>
          <p:nvPr/>
        </p:nvSpPr>
        <p:spPr>
          <a:xfrm>
            <a:off x="6027985" y="6653110"/>
            <a:ext cx="0" cy="495934"/>
          </a:xfrm>
          <a:custGeom>
            <a:avLst/>
            <a:gdLst/>
            <a:ahLst/>
            <a:cxnLst/>
            <a:rect l="l" t="t" r="r" b="b"/>
            <a:pathLst>
              <a:path h="495934">
                <a:moveTo>
                  <a:pt x="0" y="0"/>
                </a:moveTo>
                <a:lnTo>
                  <a:pt x="0" y="495312"/>
                </a:lnTo>
              </a:path>
            </a:pathLst>
          </a:custGeom>
          <a:ln w="1555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5" name="object 675"/>
          <p:cNvSpPr/>
          <p:nvPr/>
        </p:nvSpPr>
        <p:spPr>
          <a:xfrm>
            <a:off x="6075495" y="6650304"/>
            <a:ext cx="0" cy="415290"/>
          </a:xfrm>
          <a:custGeom>
            <a:avLst/>
            <a:gdLst/>
            <a:ahLst/>
            <a:cxnLst/>
            <a:rect l="l" t="t" r="r" b="b"/>
            <a:pathLst>
              <a:path h="415290">
                <a:moveTo>
                  <a:pt x="0" y="0"/>
                </a:moveTo>
                <a:lnTo>
                  <a:pt x="0" y="414731"/>
                </a:lnTo>
              </a:path>
            </a:pathLst>
          </a:custGeom>
          <a:ln w="1555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6" name="object 676"/>
          <p:cNvSpPr/>
          <p:nvPr/>
        </p:nvSpPr>
        <p:spPr>
          <a:xfrm>
            <a:off x="6123019" y="6647484"/>
            <a:ext cx="0" cy="344805"/>
          </a:xfrm>
          <a:custGeom>
            <a:avLst/>
            <a:gdLst/>
            <a:ahLst/>
            <a:cxnLst/>
            <a:rect l="l" t="t" r="r" b="b"/>
            <a:pathLst>
              <a:path h="344804">
                <a:moveTo>
                  <a:pt x="0" y="0"/>
                </a:moveTo>
                <a:lnTo>
                  <a:pt x="0" y="344474"/>
                </a:lnTo>
              </a:path>
            </a:pathLst>
          </a:custGeom>
          <a:ln w="1555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7" name="object 677"/>
          <p:cNvSpPr/>
          <p:nvPr/>
        </p:nvSpPr>
        <p:spPr>
          <a:xfrm>
            <a:off x="6170529" y="6644665"/>
            <a:ext cx="0" cy="245110"/>
          </a:xfrm>
          <a:custGeom>
            <a:avLst/>
            <a:gdLst/>
            <a:ahLst/>
            <a:cxnLst/>
            <a:rect l="l" t="t" r="r" b="b"/>
            <a:pathLst>
              <a:path h="245109">
                <a:moveTo>
                  <a:pt x="0" y="0"/>
                </a:moveTo>
                <a:lnTo>
                  <a:pt x="0" y="244855"/>
                </a:lnTo>
              </a:path>
            </a:pathLst>
          </a:custGeom>
          <a:ln w="1555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8" name="object 678"/>
          <p:cNvSpPr/>
          <p:nvPr/>
        </p:nvSpPr>
        <p:spPr>
          <a:xfrm>
            <a:off x="6218053" y="6641858"/>
            <a:ext cx="0" cy="416559"/>
          </a:xfrm>
          <a:custGeom>
            <a:avLst/>
            <a:gdLst/>
            <a:ahLst/>
            <a:cxnLst/>
            <a:rect l="l" t="t" r="r" b="b"/>
            <a:pathLst>
              <a:path h="416559">
                <a:moveTo>
                  <a:pt x="0" y="0"/>
                </a:moveTo>
                <a:lnTo>
                  <a:pt x="0" y="416420"/>
                </a:lnTo>
              </a:path>
            </a:pathLst>
          </a:custGeom>
          <a:ln w="1555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9" name="object 679"/>
          <p:cNvSpPr/>
          <p:nvPr/>
        </p:nvSpPr>
        <p:spPr>
          <a:xfrm>
            <a:off x="6265564" y="6705510"/>
            <a:ext cx="0" cy="429259"/>
          </a:xfrm>
          <a:custGeom>
            <a:avLst/>
            <a:gdLst/>
            <a:ahLst/>
            <a:cxnLst/>
            <a:rect l="l" t="t" r="r" b="b"/>
            <a:pathLst>
              <a:path h="429259">
                <a:moveTo>
                  <a:pt x="0" y="0"/>
                </a:moveTo>
                <a:lnTo>
                  <a:pt x="0" y="428866"/>
                </a:lnTo>
              </a:path>
            </a:pathLst>
          </a:custGeom>
          <a:ln w="1555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0" name="object 680"/>
          <p:cNvSpPr/>
          <p:nvPr/>
        </p:nvSpPr>
        <p:spPr>
          <a:xfrm>
            <a:off x="6300127" y="7290092"/>
            <a:ext cx="13335" cy="29209"/>
          </a:xfrm>
          <a:custGeom>
            <a:avLst/>
            <a:gdLst/>
            <a:ahLst/>
            <a:cxnLst/>
            <a:rect l="l" t="t" r="r" b="b"/>
            <a:pathLst>
              <a:path w="13335" h="29209">
                <a:moveTo>
                  <a:pt x="12953" y="28803"/>
                </a:moveTo>
                <a:lnTo>
                  <a:pt x="0" y="28803"/>
                </a:lnTo>
                <a:lnTo>
                  <a:pt x="0" y="0"/>
                </a:lnTo>
                <a:lnTo>
                  <a:pt x="12953" y="0"/>
                </a:lnTo>
                <a:lnTo>
                  <a:pt x="12953" y="28803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1" name="object 681"/>
          <p:cNvSpPr/>
          <p:nvPr/>
        </p:nvSpPr>
        <p:spPr>
          <a:xfrm>
            <a:off x="6333248" y="7290092"/>
            <a:ext cx="13335" cy="29209"/>
          </a:xfrm>
          <a:custGeom>
            <a:avLst/>
            <a:gdLst/>
            <a:ahLst/>
            <a:cxnLst/>
            <a:rect l="l" t="t" r="r" b="b"/>
            <a:pathLst>
              <a:path w="13335" h="29209">
                <a:moveTo>
                  <a:pt x="12953" y="28803"/>
                </a:moveTo>
                <a:lnTo>
                  <a:pt x="0" y="28803"/>
                </a:lnTo>
                <a:lnTo>
                  <a:pt x="0" y="0"/>
                </a:lnTo>
                <a:lnTo>
                  <a:pt x="12953" y="0"/>
                </a:lnTo>
                <a:lnTo>
                  <a:pt x="12953" y="28803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2" name="object 682"/>
          <p:cNvSpPr/>
          <p:nvPr/>
        </p:nvSpPr>
        <p:spPr>
          <a:xfrm>
            <a:off x="6366357" y="7290092"/>
            <a:ext cx="13335" cy="29209"/>
          </a:xfrm>
          <a:custGeom>
            <a:avLst/>
            <a:gdLst/>
            <a:ahLst/>
            <a:cxnLst/>
            <a:rect l="l" t="t" r="r" b="b"/>
            <a:pathLst>
              <a:path w="13335" h="29209">
                <a:moveTo>
                  <a:pt x="12953" y="28803"/>
                </a:moveTo>
                <a:lnTo>
                  <a:pt x="0" y="28803"/>
                </a:lnTo>
                <a:lnTo>
                  <a:pt x="0" y="0"/>
                </a:lnTo>
                <a:lnTo>
                  <a:pt x="12953" y="0"/>
                </a:lnTo>
                <a:lnTo>
                  <a:pt x="12953" y="28803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3" name="object 683"/>
          <p:cNvSpPr/>
          <p:nvPr/>
        </p:nvSpPr>
        <p:spPr>
          <a:xfrm>
            <a:off x="6399479" y="7290092"/>
            <a:ext cx="13335" cy="29209"/>
          </a:xfrm>
          <a:custGeom>
            <a:avLst/>
            <a:gdLst/>
            <a:ahLst/>
            <a:cxnLst/>
            <a:rect l="l" t="t" r="r" b="b"/>
            <a:pathLst>
              <a:path w="13335" h="29209">
                <a:moveTo>
                  <a:pt x="12953" y="28803"/>
                </a:moveTo>
                <a:lnTo>
                  <a:pt x="0" y="28803"/>
                </a:lnTo>
                <a:lnTo>
                  <a:pt x="0" y="0"/>
                </a:lnTo>
                <a:lnTo>
                  <a:pt x="12953" y="0"/>
                </a:lnTo>
                <a:lnTo>
                  <a:pt x="12953" y="28803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4" name="object 684"/>
          <p:cNvSpPr/>
          <p:nvPr/>
        </p:nvSpPr>
        <p:spPr>
          <a:xfrm>
            <a:off x="6432600" y="7290092"/>
            <a:ext cx="13335" cy="29209"/>
          </a:xfrm>
          <a:custGeom>
            <a:avLst/>
            <a:gdLst/>
            <a:ahLst/>
            <a:cxnLst/>
            <a:rect l="l" t="t" r="r" b="b"/>
            <a:pathLst>
              <a:path w="13335" h="29209">
                <a:moveTo>
                  <a:pt x="12953" y="28803"/>
                </a:moveTo>
                <a:lnTo>
                  <a:pt x="0" y="28803"/>
                </a:lnTo>
                <a:lnTo>
                  <a:pt x="0" y="0"/>
                </a:lnTo>
                <a:lnTo>
                  <a:pt x="12953" y="0"/>
                </a:lnTo>
                <a:lnTo>
                  <a:pt x="12953" y="28803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5" name="object 685"/>
          <p:cNvSpPr/>
          <p:nvPr/>
        </p:nvSpPr>
        <p:spPr>
          <a:xfrm>
            <a:off x="6465709" y="7290092"/>
            <a:ext cx="13335" cy="29209"/>
          </a:xfrm>
          <a:custGeom>
            <a:avLst/>
            <a:gdLst/>
            <a:ahLst/>
            <a:cxnLst/>
            <a:rect l="l" t="t" r="r" b="b"/>
            <a:pathLst>
              <a:path w="13335" h="29209">
                <a:moveTo>
                  <a:pt x="12953" y="28803"/>
                </a:moveTo>
                <a:lnTo>
                  <a:pt x="0" y="28803"/>
                </a:lnTo>
                <a:lnTo>
                  <a:pt x="0" y="0"/>
                </a:lnTo>
                <a:lnTo>
                  <a:pt x="12953" y="0"/>
                </a:lnTo>
                <a:lnTo>
                  <a:pt x="12953" y="28803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6" name="object 686"/>
          <p:cNvSpPr/>
          <p:nvPr/>
        </p:nvSpPr>
        <p:spPr>
          <a:xfrm>
            <a:off x="6498831" y="7290092"/>
            <a:ext cx="13335" cy="29209"/>
          </a:xfrm>
          <a:custGeom>
            <a:avLst/>
            <a:gdLst/>
            <a:ahLst/>
            <a:cxnLst/>
            <a:rect l="l" t="t" r="r" b="b"/>
            <a:pathLst>
              <a:path w="13334" h="29209">
                <a:moveTo>
                  <a:pt x="12953" y="28803"/>
                </a:moveTo>
                <a:lnTo>
                  <a:pt x="0" y="28803"/>
                </a:lnTo>
                <a:lnTo>
                  <a:pt x="0" y="0"/>
                </a:lnTo>
                <a:lnTo>
                  <a:pt x="12953" y="0"/>
                </a:lnTo>
                <a:lnTo>
                  <a:pt x="12953" y="28803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7" name="object 687"/>
          <p:cNvSpPr/>
          <p:nvPr/>
        </p:nvSpPr>
        <p:spPr>
          <a:xfrm>
            <a:off x="6531953" y="7290092"/>
            <a:ext cx="13335" cy="29209"/>
          </a:xfrm>
          <a:custGeom>
            <a:avLst/>
            <a:gdLst/>
            <a:ahLst/>
            <a:cxnLst/>
            <a:rect l="l" t="t" r="r" b="b"/>
            <a:pathLst>
              <a:path w="13334" h="29209">
                <a:moveTo>
                  <a:pt x="12953" y="28803"/>
                </a:moveTo>
                <a:lnTo>
                  <a:pt x="0" y="28803"/>
                </a:lnTo>
                <a:lnTo>
                  <a:pt x="0" y="0"/>
                </a:lnTo>
                <a:lnTo>
                  <a:pt x="12953" y="0"/>
                </a:lnTo>
                <a:lnTo>
                  <a:pt x="12953" y="28803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8" name="object 688"/>
          <p:cNvSpPr/>
          <p:nvPr/>
        </p:nvSpPr>
        <p:spPr>
          <a:xfrm>
            <a:off x="6300127" y="7333297"/>
            <a:ext cx="13335" cy="46990"/>
          </a:xfrm>
          <a:custGeom>
            <a:avLst/>
            <a:gdLst/>
            <a:ahLst/>
            <a:cxnLst/>
            <a:rect l="l" t="t" r="r" b="b"/>
            <a:pathLst>
              <a:path w="13335" h="46990">
                <a:moveTo>
                  <a:pt x="0" y="46710"/>
                </a:moveTo>
                <a:lnTo>
                  <a:pt x="12966" y="46710"/>
                </a:lnTo>
                <a:lnTo>
                  <a:pt x="12966" y="0"/>
                </a:lnTo>
                <a:lnTo>
                  <a:pt x="0" y="0"/>
                </a:lnTo>
                <a:lnTo>
                  <a:pt x="0" y="4671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9" name="object 689"/>
          <p:cNvSpPr/>
          <p:nvPr/>
        </p:nvSpPr>
        <p:spPr>
          <a:xfrm>
            <a:off x="6333235" y="7333297"/>
            <a:ext cx="13335" cy="46990"/>
          </a:xfrm>
          <a:custGeom>
            <a:avLst/>
            <a:gdLst/>
            <a:ahLst/>
            <a:cxnLst/>
            <a:rect l="l" t="t" r="r" b="b"/>
            <a:pathLst>
              <a:path w="13335" h="46990">
                <a:moveTo>
                  <a:pt x="0" y="46710"/>
                </a:moveTo>
                <a:lnTo>
                  <a:pt x="12966" y="46710"/>
                </a:lnTo>
                <a:lnTo>
                  <a:pt x="12966" y="0"/>
                </a:lnTo>
                <a:lnTo>
                  <a:pt x="0" y="0"/>
                </a:lnTo>
                <a:lnTo>
                  <a:pt x="0" y="4671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0" name="object 690"/>
          <p:cNvSpPr/>
          <p:nvPr/>
        </p:nvSpPr>
        <p:spPr>
          <a:xfrm>
            <a:off x="6366357" y="7333297"/>
            <a:ext cx="13335" cy="46990"/>
          </a:xfrm>
          <a:custGeom>
            <a:avLst/>
            <a:gdLst/>
            <a:ahLst/>
            <a:cxnLst/>
            <a:rect l="l" t="t" r="r" b="b"/>
            <a:pathLst>
              <a:path w="13335" h="46990">
                <a:moveTo>
                  <a:pt x="0" y="46710"/>
                </a:moveTo>
                <a:lnTo>
                  <a:pt x="12953" y="46710"/>
                </a:lnTo>
                <a:lnTo>
                  <a:pt x="12953" y="0"/>
                </a:lnTo>
                <a:lnTo>
                  <a:pt x="0" y="0"/>
                </a:lnTo>
                <a:lnTo>
                  <a:pt x="0" y="4671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1" name="object 691"/>
          <p:cNvSpPr/>
          <p:nvPr/>
        </p:nvSpPr>
        <p:spPr>
          <a:xfrm>
            <a:off x="6399479" y="7333297"/>
            <a:ext cx="13335" cy="46990"/>
          </a:xfrm>
          <a:custGeom>
            <a:avLst/>
            <a:gdLst/>
            <a:ahLst/>
            <a:cxnLst/>
            <a:rect l="l" t="t" r="r" b="b"/>
            <a:pathLst>
              <a:path w="13335" h="46990">
                <a:moveTo>
                  <a:pt x="0" y="46710"/>
                </a:moveTo>
                <a:lnTo>
                  <a:pt x="12966" y="46710"/>
                </a:lnTo>
                <a:lnTo>
                  <a:pt x="12966" y="0"/>
                </a:lnTo>
                <a:lnTo>
                  <a:pt x="0" y="0"/>
                </a:lnTo>
                <a:lnTo>
                  <a:pt x="0" y="4671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2" name="object 692"/>
          <p:cNvSpPr/>
          <p:nvPr/>
        </p:nvSpPr>
        <p:spPr>
          <a:xfrm>
            <a:off x="6432587" y="7333297"/>
            <a:ext cx="13335" cy="46990"/>
          </a:xfrm>
          <a:custGeom>
            <a:avLst/>
            <a:gdLst/>
            <a:ahLst/>
            <a:cxnLst/>
            <a:rect l="l" t="t" r="r" b="b"/>
            <a:pathLst>
              <a:path w="13335" h="46990">
                <a:moveTo>
                  <a:pt x="0" y="46710"/>
                </a:moveTo>
                <a:lnTo>
                  <a:pt x="12966" y="46710"/>
                </a:lnTo>
                <a:lnTo>
                  <a:pt x="12966" y="0"/>
                </a:lnTo>
                <a:lnTo>
                  <a:pt x="0" y="0"/>
                </a:lnTo>
                <a:lnTo>
                  <a:pt x="0" y="4671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3" name="object 693"/>
          <p:cNvSpPr/>
          <p:nvPr/>
        </p:nvSpPr>
        <p:spPr>
          <a:xfrm>
            <a:off x="6465709" y="7333297"/>
            <a:ext cx="13335" cy="46990"/>
          </a:xfrm>
          <a:custGeom>
            <a:avLst/>
            <a:gdLst/>
            <a:ahLst/>
            <a:cxnLst/>
            <a:rect l="l" t="t" r="r" b="b"/>
            <a:pathLst>
              <a:path w="13335" h="46990">
                <a:moveTo>
                  <a:pt x="0" y="46710"/>
                </a:moveTo>
                <a:lnTo>
                  <a:pt x="12966" y="46710"/>
                </a:lnTo>
                <a:lnTo>
                  <a:pt x="12966" y="0"/>
                </a:lnTo>
                <a:lnTo>
                  <a:pt x="0" y="0"/>
                </a:lnTo>
                <a:lnTo>
                  <a:pt x="0" y="4671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4" name="object 694"/>
          <p:cNvSpPr/>
          <p:nvPr/>
        </p:nvSpPr>
        <p:spPr>
          <a:xfrm>
            <a:off x="6498818" y="7333297"/>
            <a:ext cx="13335" cy="46990"/>
          </a:xfrm>
          <a:custGeom>
            <a:avLst/>
            <a:gdLst/>
            <a:ahLst/>
            <a:cxnLst/>
            <a:rect l="l" t="t" r="r" b="b"/>
            <a:pathLst>
              <a:path w="13334" h="46990">
                <a:moveTo>
                  <a:pt x="0" y="46710"/>
                </a:moveTo>
                <a:lnTo>
                  <a:pt x="12966" y="46710"/>
                </a:lnTo>
                <a:lnTo>
                  <a:pt x="12966" y="0"/>
                </a:lnTo>
                <a:lnTo>
                  <a:pt x="0" y="0"/>
                </a:lnTo>
                <a:lnTo>
                  <a:pt x="0" y="4671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5" name="object 695"/>
          <p:cNvSpPr/>
          <p:nvPr/>
        </p:nvSpPr>
        <p:spPr>
          <a:xfrm>
            <a:off x="6531953" y="7333297"/>
            <a:ext cx="13335" cy="46990"/>
          </a:xfrm>
          <a:custGeom>
            <a:avLst/>
            <a:gdLst/>
            <a:ahLst/>
            <a:cxnLst/>
            <a:rect l="l" t="t" r="r" b="b"/>
            <a:pathLst>
              <a:path w="13334" h="46990">
                <a:moveTo>
                  <a:pt x="0" y="46710"/>
                </a:moveTo>
                <a:lnTo>
                  <a:pt x="12953" y="46710"/>
                </a:lnTo>
                <a:lnTo>
                  <a:pt x="12953" y="0"/>
                </a:lnTo>
                <a:lnTo>
                  <a:pt x="0" y="0"/>
                </a:lnTo>
                <a:lnTo>
                  <a:pt x="0" y="4671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6" name="object 696"/>
          <p:cNvSpPr/>
          <p:nvPr/>
        </p:nvSpPr>
        <p:spPr>
          <a:xfrm>
            <a:off x="6644258" y="6394500"/>
            <a:ext cx="54610" cy="12065"/>
          </a:xfrm>
          <a:custGeom>
            <a:avLst/>
            <a:gdLst/>
            <a:ahLst/>
            <a:cxnLst/>
            <a:rect l="l" t="t" r="r" b="b"/>
            <a:pathLst>
              <a:path w="54609" h="12064">
                <a:moveTo>
                  <a:pt x="0" y="11518"/>
                </a:moveTo>
                <a:lnTo>
                  <a:pt x="54546" y="11518"/>
                </a:lnTo>
                <a:lnTo>
                  <a:pt x="54546" y="0"/>
                </a:lnTo>
                <a:lnTo>
                  <a:pt x="0" y="0"/>
                </a:lnTo>
                <a:lnTo>
                  <a:pt x="0" y="11518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7" name="object 697"/>
          <p:cNvSpPr/>
          <p:nvPr/>
        </p:nvSpPr>
        <p:spPr>
          <a:xfrm>
            <a:off x="6714375" y="6394500"/>
            <a:ext cx="54610" cy="12065"/>
          </a:xfrm>
          <a:custGeom>
            <a:avLst/>
            <a:gdLst/>
            <a:ahLst/>
            <a:cxnLst/>
            <a:rect l="l" t="t" r="r" b="b"/>
            <a:pathLst>
              <a:path w="54609" h="12064">
                <a:moveTo>
                  <a:pt x="0" y="11518"/>
                </a:moveTo>
                <a:lnTo>
                  <a:pt x="54546" y="11518"/>
                </a:lnTo>
                <a:lnTo>
                  <a:pt x="54546" y="0"/>
                </a:lnTo>
                <a:lnTo>
                  <a:pt x="0" y="0"/>
                </a:lnTo>
                <a:lnTo>
                  <a:pt x="0" y="11518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8" name="object 698"/>
          <p:cNvSpPr/>
          <p:nvPr/>
        </p:nvSpPr>
        <p:spPr>
          <a:xfrm>
            <a:off x="6784517" y="6394500"/>
            <a:ext cx="54610" cy="12065"/>
          </a:xfrm>
          <a:custGeom>
            <a:avLst/>
            <a:gdLst/>
            <a:ahLst/>
            <a:cxnLst/>
            <a:rect l="l" t="t" r="r" b="b"/>
            <a:pathLst>
              <a:path w="54609" h="12064">
                <a:moveTo>
                  <a:pt x="0" y="11518"/>
                </a:moveTo>
                <a:lnTo>
                  <a:pt x="54546" y="11518"/>
                </a:lnTo>
                <a:lnTo>
                  <a:pt x="54546" y="0"/>
                </a:lnTo>
                <a:lnTo>
                  <a:pt x="0" y="0"/>
                </a:lnTo>
                <a:lnTo>
                  <a:pt x="0" y="11518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9" name="object 699"/>
          <p:cNvSpPr/>
          <p:nvPr/>
        </p:nvSpPr>
        <p:spPr>
          <a:xfrm>
            <a:off x="6854634" y="6394500"/>
            <a:ext cx="54610" cy="12065"/>
          </a:xfrm>
          <a:custGeom>
            <a:avLst/>
            <a:gdLst/>
            <a:ahLst/>
            <a:cxnLst/>
            <a:rect l="l" t="t" r="r" b="b"/>
            <a:pathLst>
              <a:path w="54609" h="12064">
                <a:moveTo>
                  <a:pt x="0" y="11518"/>
                </a:moveTo>
                <a:lnTo>
                  <a:pt x="54559" y="11518"/>
                </a:lnTo>
                <a:lnTo>
                  <a:pt x="54559" y="0"/>
                </a:lnTo>
                <a:lnTo>
                  <a:pt x="0" y="0"/>
                </a:lnTo>
                <a:lnTo>
                  <a:pt x="0" y="11518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0" name="object 700"/>
          <p:cNvSpPr/>
          <p:nvPr/>
        </p:nvSpPr>
        <p:spPr>
          <a:xfrm>
            <a:off x="6714375" y="6433375"/>
            <a:ext cx="54610" cy="12065"/>
          </a:xfrm>
          <a:custGeom>
            <a:avLst/>
            <a:gdLst/>
            <a:ahLst/>
            <a:cxnLst/>
            <a:rect l="l" t="t" r="r" b="b"/>
            <a:pathLst>
              <a:path w="54609" h="12064">
                <a:moveTo>
                  <a:pt x="0" y="11518"/>
                </a:moveTo>
                <a:lnTo>
                  <a:pt x="54546" y="11518"/>
                </a:lnTo>
                <a:lnTo>
                  <a:pt x="54546" y="0"/>
                </a:lnTo>
                <a:lnTo>
                  <a:pt x="0" y="0"/>
                </a:lnTo>
                <a:lnTo>
                  <a:pt x="0" y="11518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1" name="object 701"/>
          <p:cNvSpPr/>
          <p:nvPr/>
        </p:nvSpPr>
        <p:spPr>
          <a:xfrm>
            <a:off x="6784517" y="6433375"/>
            <a:ext cx="54610" cy="12065"/>
          </a:xfrm>
          <a:custGeom>
            <a:avLst/>
            <a:gdLst/>
            <a:ahLst/>
            <a:cxnLst/>
            <a:rect l="l" t="t" r="r" b="b"/>
            <a:pathLst>
              <a:path w="54609" h="12064">
                <a:moveTo>
                  <a:pt x="0" y="11518"/>
                </a:moveTo>
                <a:lnTo>
                  <a:pt x="54546" y="11518"/>
                </a:lnTo>
                <a:lnTo>
                  <a:pt x="54546" y="0"/>
                </a:lnTo>
                <a:lnTo>
                  <a:pt x="0" y="0"/>
                </a:lnTo>
                <a:lnTo>
                  <a:pt x="0" y="11518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2" name="object 702"/>
          <p:cNvSpPr/>
          <p:nvPr/>
        </p:nvSpPr>
        <p:spPr>
          <a:xfrm>
            <a:off x="6854634" y="6433375"/>
            <a:ext cx="54610" cy="12065"/>
          </a:xfrm>
          <a:custGeom>
            <a:avLst/>
            <a:gdLst/>
            <a:ahLst/>
            <a:cxnLst/>
            <a:rect l="l" t="t" r="r" b="b"/>
            <a:pathLst>
              <a:path w="54609" h="12064">
                <a:moveTo>
                  <a:pt x="0" y="11518"/>
                </a:moveTo>
                <a:lnTo>
                  <a:pt x="54559" y="11518"/>
                </a:lnTo>
                <a:lnTo>
                  <a:pt x="54559" y="0"/>
                </a:lnTo>
                <a:lnTo>
                  <a:pt x="0" y="0"/>
                </a:lnTo>
                <a:lnTo>
                  <a:pt x="0" y="11518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3" name="object 703"/>
          <p:cNvSpPr/>
          <p:nvPr/>
        </p:nvSpPr>
        <p:spPr>
          <a:xfrm>
            <a:off x="6644258" y="6472250"/>
            <a:ext cx="54610" cy="12065"/>
          </a:xfrm>
          <a:custGeom>
            <a:avLst/>
            <a:gdLst/>
            <a:ahLst/>
            <a:cxnLst/>
            <a:rect l="l" t="t" r="r" b="b"/>
            <a:pathLst>
              <a:path w="54609" h="12064">
                <a:moveTo>
                  <a:pt x="0" y="11518"/>
                </a:moveTo>
                <a:lnTo>
                  <a:pt x="54546" y="11518"/>
                </a:lnTo>
                <a:lnTo>
                  <a:pt x="54546" y="0"/>
                </a:lnTo>
                <a:lnTo>
                  <a:pt x="0" y="0"/>
                </a:lnTo>
                <a:lnTo>
                  <a:pt x="0" y="11518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4" name="object 704"/>
          <p:cNvSpPr/>
          <p:nvPr/>
        </p:nvSpPr>
        <p:spPr>
          <a:xfrm>
            <a:off x="6714375" y="6472250"/>
            <a:ext cx="54610" cy="12065"/>
          </a:xfrm>
          <a:custGeom>
            <a:avLst/>
            <a:gdLst/>
            <a:ahLst/>
            <a:cxnLst/>
            <a:rect l="l" t="t" r="r" b="b"/>
            <a:pathLst>
              <a:path w="54609" h="12064">
                <a:moveTo>
                  <a:pt x="0" y="11518"/>
                </a:moveTo>
                <a:lnTo>
                  <a:pt x="54546" y="11518"/>
                </a:lnTo>
                <a:lnTo>
                  <a:pt x="54546" y="0"/>
                </a:lnTo>
                <a:lnTo>
                  <a:pt x="0" y="0"/>
                </a:lnTo>
                <a:lnTo>
                  <a:pt x="0" y="11518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5" name="object 705"/>
          <p:cNvSpPr/>
          <p:nvPr/>
        </p:nvSpPr>
        <p:spPr>
          <a:xfrm>
            <a:off x="6854634" y="6472250"/>
            <a:ext cx="54610" cy="12065"/>
          </a:xfrm>
          <a:custGeom>
            <a:avLst/>
            <a:gdLst/>
            <a:ahLst/>
            <a:cxnLst/>
            <a:rect l="l" t="t" r="r" b="b"/>
            <a:pathLst>
              <a:path w="54609" h="12064">
                <a:moveTo>
                  <a:pt x="0" y="11518"/>
                </a:moveTo>
                <a:lnTo>
                  <a:pt x="54559" y="11518"/>
                </a:lnTo>
                <a:lnTo>
                  <a:pt x="54559" y="0"/>
                </a:lnTo>
                <a:lnTo>
                  <a:pt x="0" y="0"/>
                </a:lnTo>
                <a:lnTo>
                  <a:pt x="0" y="11518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6" name="object 706"/>
          <p:cNvSpPr/>
          <p:nvPr/>
        </p:nvSpPr>
        <p:spPr>
          <a:xfrm>
            <a:off x="6644258" y="6511125"/>
            <a:ext cx="54610" cy="12065"/>
          </a:xfrm>
          <a:custGeom>
            <a:avLst/>
            <a:gdLst/>
            <a:ahLst/>
            <a:cxnLst/>
            <a:rect l="l" t="t" r="r" b="b"/>
            <a:pathLst>
              <a:path w="54609" h="12065">
                <a:moveTo>
                  <a:pt x="0" y="11518"/>
                </a:moveTo>
                <a:lnTo>
                  <a:pt x="54546" y="11518"/>
                </a:lnTo>
                <a:lnTo>
                  <a:pt x="54546" y="0"/>
                </a:lnTo>
                <a:lnTo>
                  <a:pt x="0" y="0"/>
                </a:lnTo>
                <a:lnTo>
                  <a:pt x="0" y="11518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7" name="object 707"/>
          <p:cNvSpPr/>
          <p:nvPr/>
        </p:nvSpPr>
        <p:spPr>
          <a:xfrm>
            <a:off x="6714375" y="6511125"/>
            <a:ext cx="54610" cy="12065"/>
          </a:xfrm>
          <a:custGeom>
            <a:avLst/>
            <a:gdLst/>
            <a:ahLst/>
            <a:cxnLst/>
            <a:rect l="l" t="t" r="r" b="b"/>
            <a:pathLst>
              <a:path w="54609" h="12065">
                <a:moveTo>
                  <a:pt x="0" y="11518"/>
                </a:moveTo>
                <a:lnTo>
                  <a:pt x="54546" y="11518"/>
                </a:lnTo>
                <a:lnTo>
                  <a:pt x="54546" y="0"/>
                </a:lnTo>
                <a:lnTo>
                  <a:pt x="0" y="0"/>
                </a:lnTo>
                <a:lnTo>
                  <a:pt x="0" y="11518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8" name="object 708"/>
          <p:cNvSpPr/>
          <p:nvPr/>
        </p:nvSpPr>
        <p:spPr>
          <a:xfrm>
            <a:off x="6784517" y="6511125"/>
            <a:ext cx="54610" cy="12065"/>
          </a:xfrm>
          <a:custGeom>
            <a:avLst/>
            <a:gdLst/>
            <a:ahLst/>
            <a:cxnLst/>
            <a:rect l="l" t="t" r="r" b="b"/>
            <a:pathLst>
              <a:path w="54609" h="12065">
                <a:moveTo>
                  <a:pt x="0" y="11518"/>
                </a:moveTo>
                <a:lnTo>
                  <a:pt x="54546" y="11518"/>
                </a:lnTo>
                <a:lnTo>
                  <a:pt x="54546" y="0"/>
                </a:lnTo>
                <a:lnTo>
                  <a:pt x="0" y="0"/>
                </a:lnTo>
                <a:lnTo>
                  <a:pt x="0" y="11518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9" name="object 709"/>
          <p:cNvSpPr/>
          <p:nvPr/>
        </p:nvSpPr>
        <p:spPr>
          <a:xfrm>
            <a:off x="6854634" y="6511125"/>
            <a:ext cx="54610" cy="12065"/>
          </a:xfrm>
          <a:custGeom>
            <a:avLst/>
            <a:gdLst/>
            <a:ahLst/>
            <a:cxnLst/>
            <a:rect l="l" t="t" r="r" b="b"/>
            <a:pathLst>
              <a:path w="54609" h="12065">
                <a:moveTo>
                  <a:pt x="0" y="11518"/>
                </a:moveTo>
                <a:lnTo>
                  <a:pt x="54559" y="11518"/>
                </a:lnTo>
                <a:lnTo>
                  <a:pt x="54559" y="0"/>
                </a:lnTo>
                <a:lnTo>
                  <a:pt x="0" y="0"/>
                </a:lnTo>
                <a:lnTo>
                  <a:pt x="0" y="11518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0" name="object 710"/>
          <p:cNvSpPr/>
          <p:nvPr/>
        </p:nvSpPr>
        <p:spPr>
          <a:xfrm>
            <a:off x="6784517" y="6550012"/>
            <a:ext cx="54610" cy="12065"/>
          </a:xfrm>
          <a:custGeom>
            <a:avLst/>
            <a:gdLst/>
            <a:ahLst/>
            <a:cxnLst/>
            <a:rect l="l" t="t" r="r" b="b"/>
            <a:pathLst>
              <a:path w="54609" h="12065">
                <a:moveTo>
                  <a:pt x="0" y="11506"/>
                </a:moveTo>
                <a:lnTo>
                  <a:pt x="54546" y="11506"/>
                </a:lnTo>
                <a:lnTo>
                  <a:pt x="54546" y="0"/>
                </a:lnTo>
                <a:lnTo>
                  <a:pt x="0" y="0"/>
                </a:lnTo>
                <a:lnTo>
                  <a:pt x="0" y="1150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1" name="object 711"/>
          <p:cNvSpPr/>
          <p:nvPr/>
        </p:nvSpPr>
        <p:spPr>
          <a:xfrm>
            <a:off x="6854634" y="6550012"/>
            <a:ext cx="54610" cy="12065"/>
          </a:xfrm>
          <a:custGeom>
            <a:avLst/>
            <a:gdLst/>
            <a:ahLst/>
            <a:cxnLst/>
            <a:rect l="l" t="t" r="r" b="b"/>
            <a:pathLst>
              <a:path w="54609" h="12065">
                <a:moveTo>
                  <a:pt x="0" y="11506"/>
                </a:moveTo>
                <a:lnTo>
                  <a:pt x="54559" y="11506"/>
                </a:lnTo>
                <a:lnTo>
                  <a:pt x="54559" y="0"/>
                </a:lnTo>
                <a:lnTo>
                  <a:pt x="0" y="0"/>
                </a:lnTo>
                <a:lnTo>
                  <a:pt x="0" y="1150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2" name="object 712"/>
          <p:cNvSpPr/>
          <p:nvPr/>
        </p:nvSpPr>
        <p:spPr>
          <a:xfrm>
            <a:off x="6644258" y="6588874"/>
            <a:ext cx="54610" cy="12065"/>
          </a:xfrm>
          <a:custGeom>
            <a:avLst/>
            <a:gdLst/>
            <a:ahLst/>
            <a:cxnLst/>
            <a:rect l="l" t="t" r="r" b="b"/>
            <a:pathLst>
              <a:path w="54609" h="12065">
                <a:moveTo>
                  <a:pt x="0" y="11518"/>
                </a:moveTo>
                <a:lnTo>
                  <a:pt x="54546" y="11518"/>
                </a:lnTo>
                <a:lnTo>
                  <a:pt x="54546" y="0"/>
                </a:lnTo>
                <a:lnTo>
                  <a:pt x="0" y="0"/>
                </a:lnTo>
                <a:lnTo>
                  <a:pt x="0" y="11518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3" name="object 713"/>
          <p:cNvSpPr/>
          <p:nvPr/>
        </p:nvSpPr>
        <p:spPr>
          <a:xfrm>
            <a:off x="6714375" y="6588874"/>
            <a:ext cx="54610" cy="12065"/>
          </a:xfrm>
          <a:custGeom>
            <a:avLst/>
            <a:gdLst/>
            <a:ahLst/>
            <a:cxnLst/>
            <a:rect l="l" t="t" r="r" b="b"/>
            <a:pathLst>
              <a:path w="54609" h="12065">
                <a:moveTo>
                  <a:pt x="0" y="11518"/>
                </a:moveTo>
                <a:lnTo>
                  <a:pt x="54546" y="11518"/>
                </a:lnTo>
                <a:lnTo>
                  <a:pt x="54546" y="0"/>
                </a:lnTo>
                <a:lnTo>
                  <a:pt x="0" y="0"/>
                </a:lnTo>
                <a:lnTo>
                  <a:pt x="0" y="11518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4" name="object 714"/>
          <p:cNvSpPr/>
          <p:nvPr/>
        </p:nvSpPr>
        <p:spPr>
          <a:xfrm>
            <a:off x="6784517" y="6588874"/>
            <a:ext cx="54610" cy="12065"/>
          </a:xfrm>
          <a:custGeom>
            <a:avLst/>
            <a:gdLst/>
            <a:ahLst/>
            <a:cxnLst/>
            <a:rect l="l" t="t" r="r" b="b"/>
            <a:pathLst>
              <a:path w="54609" h="12065">
                <a:moveTo>
                  <a:pt x="0" y="11518"/>
                </a:moveTo>
                <a:lnTo>
                  <a:pt x="54546" y="11518"/>
                </a:lnTo>
                <a:lnTo>
                  <a:pt x="54546" y="0"/>
                </a:lnTo>
                <a:lnTo>
                  <a:pt x="0" y="0"/>
                </a:lnTo>
                <a:lnTo>
                  <a:pt x="0" y="11518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5" name="object 715"/>
          <p:cNvSpPr/>
          <p:nvPr/>
        </p:nvSpPr>
        <p:spPr>
          <a:xfrm>
            <a:off x="6644258" y="6627748"/>
            <a:ext cx="54610" cy="12065"/>
          </a:xfrm>
          <a:custGeom>
            <a:avLst/>
            <a:gdLst/>
            <a:ahLst/>
            <a:cxnLst/>
            <a:rect l="l" t="t" r="r" b="b"/>
            <a:pathLst>
              <a:path w="54609" h="12065">
                <a:moveTo>
                  <a:pt x="0" y="11518"/>
                </a:moveTo>
                <a:lnTo>
                  <a:pt x="54546" y="11518"/>
                </a:lnTo>
                <a:lnTo>
                  <a:pt x="54546" y="0"/>
                </a:lnTo>
                <a:lnTo>
                  <a:pt x="0" y="0"/>
                </a:lnTo>
                <a:lnTo>
                  <a:pt x="0" y="11518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6" name="object 716"/>
          <p:cNvSpPr/>
          <p:nvPr/>
        </p:nvSpPr>
        <p:spPr>
          <a:xfrm>
            <a:off x="6784517" y="6627748"/>
            <a:ext cx="54610" cy="12065"/>
          </a:xfrm>
          <a:custGeom>
            <a:avLst/>
            <a:gdLst/>
            <a:ahLst/>
            <a:cxnLst/>
            <a:rect l="l" t="t" r="r" b="b"/>
            <a:pathLst>
              <a:path w="54609" h="12065">
                <a:moveTo>
                  <a:pt x="0" y="11518"/>
                </a:moveTo>
                <a:lnTo>
                  <a:pt x="54546" y="11518"/>
                </a:lnTo>
                <a:lnTo>
                  <a:pt x="54546" y="0"/>
                </a:lnTo>
                <a:lnTo>
                  <a:pt x="0" y="0"/>
                </a:lnTo>
                <a:lnTo>
                  <a:pt x="0" y="11518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7" name="object 717"/>
          <p:cNvSpPr/>
          <p:nvPr/>
        </p:nvSpPr>
        <p:spPr>
          <a:xfrm>
            <a:off x="6854634" y="6627748"/>
            <a:ext cx="54610" cy="12065"/>
          </a:xfrm>
          <a:custGeom>
            <a:avLst/>
            <a:gdLst/>
            <a:ahLst/>
            <a:cxnLst/>
            <a:rect l="l" t="t" r="r" b="b"/>
            <a:pathLst>
              <a:path w="54609" h="12065">
                <a:moveTo>
                  <a:pt x="0" y="11518"/>
                </a:moveTo>
                <a:lnTo>
                  <a:pt x="54559" y="11518"/>
                </a:lnTo>
                <a:lnTo>
                  <a:pt x="54559" y="0"/>
                </a:lnTo>
                <a:lnTo>
                  <a:pt x="0" y="0"/>
                </a:lnTo>
                <a:lnTo>
                  <a:pt x="0" y="11518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8" name="object 718"/>
          <p:cNvSpPr/>
          <p:nvPr/>
        </p:nvSpPr>
        <p:spPr>
          <a:xfrm>
            <a:off x="6644258" y="6666624"/>
            <a:ext cx="54610" cy="12065"/>
          </a:xfrm>
          <a:custGeom>
            <a:avLst/>
            <a:gdLst/>
            <a:ahLst/>
            <a:cxnLst/>
            <a:rect l="l" t="t" r="r" b="b"/>
            <a:pathLst>
              <a:path w="54609" h="12065">
                <a:moveTo>
                  <a:pt x="0" y="11518"/>
                </a:moveTo>
                <a:lnTo>
                  <a:pt x="54546" y="11518"/>
                </a:lnTo>
                <a:lnTo>
                  <a:pt x="54546" y="0"/>
                </a:lnTo>
                <a:lnTo>
                  <a:pt x="0" y="0"/>
                </a:lnTo>
                <a:lnTo>
                  <a:pt x="0" y="11518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9" name="object 719"/>
          <p:cNvSpPr/>
          <p:nvPr/>
        </p:nvSpPr>
        <p:spPr>
          <a:xfrm>
            <a:off x="6714375" y="6666624"/>
            <a:ext cx="54610" cy="12065"/>
          </a:xfrm>
          <a:custGeom>
            <a:avLst/>
            <a:gdLst/>
            <a:ahLst/>
            <a:cxnLst/>
            <a:rect l="l" t="t" r="r" b="b"/>
            <a:pathLst>
              <a:path w="54609" h="12065">
                <a:moveTo>
                  <a:pt x="0" y="11518"/>
                </a:moveTo>
                <a:lnTo>
                  <a:pt x="54546" y="11518"/>
                </a:lnTo>
                <a:lnTo>
                  <a:pt x="54546" y="0"/>
                </a:lnTo>
                <a:lnTo>
                  <a:pt x="0" y="0"/>
                </a:lnTo>
                <a:lnTo>
                  <a:pt x="0" y="11518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0" name="object 720"/>
          <p:cNvSpPr/>
          <p:nvPr/>
        </p:nvSpPr>
        <p:spPr>
          <a:xfrm>
            <a:off x="6854634" y="6666624"/>
            <a:ext cx="54610" cy="12065"/>
          </a:xfrm>
          <a:custGeom>
            <a:avLst/>
            <a:gdLst/>
            <a:ahLst/>
            <a:cxnLst/>
            <a:rect l="l" t="t" r="r" b="b"/>
            <a:pathLst>
              <a:path w="54609" h="12065">
                <a:moveTo>
                  <a:pt x="0" y="11518"/>
                </a:moveTo>
                <a:lnTo>
                  <a:pt x="54559" y="11518"/>
                </a:lnTo>
                <a:lnTo>
                  <a:pt x="54559" y="0"/>
                </a:lnTo>
                <a:lnTo>
                  <a:pt x="0" y="0"/>
                </a:lnTo>
                <a:lnTo>
                  <a:pt x="0" y="11518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1" name="object 721"/>
          <p:cNvSpPr/>
          <p:nvPr/>
        </p:nvSpPr>
        <p:spPr>
          <a:xfrm>
            <a:off x="6714375" y="6705498"/>
            <a:ext cx="54610" cy="12065"/>
          </a:xfrm>
          <a:custGeom>
            <a:avLst/>
            <a:gdLst/>
            <a:ahLst/>
            <a:cxnLst/>
            <a:rect l="l" t="t" r="r" b="b"/>
            <a:pathLst>
              <a:path w="54609" h="12065">
                <a:moveTo>
                  <a:pt x="0" y="11518"/>
                </a:moveTo>
                <a:lnTo>
                  <a:pt x="54546" y="11518"/>
                </a:lnTo>
                <a:lnTo>
                  <a:pt x="54546" y="0"/>
                </a:lnTo>
                <a:lnTo>
                  <a:pt x="0" y="0"/>
                </a:lnTo>
                <a:lnTo>
                  <a:pt x="0" y="11518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2" name="object 722"/>
          <p:cNvSpPr/>
          <p:nvPr/>
        </p:nvSpPr>
        <p:spPr>
          <a:xfrm>
            <a:off x="6784517" y="6705498"/>
            <a:ext cx="54610" cy="12065"/>
          </a:xfrm>
          <a:custGeom>
            <a:avLst/>
            <a:gdLst/>
            <a:ahLst/>
            <a:cxnLst/>
            <a:rect l="l" t="t" r="r" b="b"/>
            <a:pathLst>
              <a:path w="54609" h="12065">
                <a:moveTo>
                  <a:pt x="0" y="11518"/>
                </a:moveTo>
                <a:lnTo>
                  <a:pt x="54546" y="11518"/>
                </a:lnTo>
                <a:lnTo>
                  <a:pt x="54546" y="0"/>
                </a:lnTo>
                <a:lnTo>
                  <a:pt x="0" y="0"/>
                </a:lnTo>
                <a:lnTo>
                  <a:pt x="0" y="11518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3" name="object 723"/>
          <p:cNvSpPr/>
          <p:nvPr/>
        </p:nvSpPr>
        <p:spPr>
          <a:xfrm>
            <a:off x="6854634" y="6705498"/>
            <a:ext cx="54610" cy="12065"/>
          </a:xfrm>
          <a:custGeom>
            <a:avLst/>
            <a:gdLst/>
            <a:ahLst/>
            <a:cxnLst/>
            <a:rect l="l" t="t" r="r" b="b"/>
            <a:pathLst>
              <a:path w="54609" h="12065">
                <a:moveTo>
                  <a:pt x="0" y="11518"/>
                </a:moveTo>
                <a:lnTo>
                  <a:pt x="54559" y="11518"/>
                </a:lnTo>
                <a:lnTo>
                  <a:pt x="54559" y="0"/>
                </a:lnTo>
                <a:lnTo>
                  <a:pt x="0" y="0"/>
                </a:lnTo>
                <a:lnTo>
                  <a:pt x="0" y="11518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4" name="object 724"/>
          <p:cNvSpPr/>
          <p:nvPr/>
        </p:nvSpPr>
        <p:spPr>
          <a:xfrm>
            <a:off x="6644258" y="6744372"/>
            <a:ext cx="54610" cy="12065"/>
          </a:xfrm>
          <a:custGeom>
            <a:avLst/>
            <a:gdLst/>
            <a:ahLst/>
            <a:cxnLst/>
            <a:rect l="l" t="t" r="r" b="b"/>
            <a:pathLst>
              <a:path w="54609" h="12065">
                <a:moveTo>
                  <a:pt x="0" y="11518"/>
                </a:moveTo>
                <a:lnTo>
                  <a:pt x="54546" y="11518"/>
                </a:lnTo>
                <a:lnTo>
                  <a:pt x="54546" y="0"/>
                </a:lnTo>
                <a:lnTo>
                  <a:pt x="0" y="0"/>
                </a:lnTo>
                <a:lnTo>
                  <a:pt x="0" y="11518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5" name="object 725"/>
          <p:cNvSpPr/>
          <p:nvPr/>
        </p:nvSpPr>
        <p:spPr>
          <a:xfrm>
            <a:off x="6784517" y="6744372"/>
            <a:ext cx="54610" cy="12065"/>
          </a:xfrm>
          <a:custGeom>
            <a:avLst/>
            <a:gdLst/>
            <a:ahLst/>
            <a:cxnLst/>
            <a:rect l="l" t="t" r="r" b="b"/>
            <a:pathLst>
              <a:path w="54609" h="12065">
                <a:moveTo>
                  <a:pt x="0" y="11518"/>
                </a:moveTo>
                <a:lnTo>
                  <a:pt x="54546" y="11518"/>
                </a:lnTo>
                <a:lnTo>
                  <a:pt x="54546" y="0"/>
                </a:lnTo>
                <a:lnTo>
                  <a:pt x="0" y="0"/>
                </a:lnTo>
                <a:lnTo>
                  <a:pt x="0" y="11518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6" name="object 726"/>
          <p:cNvSpPr/>
          <p:nvPr/>
        </p:nvSpPr>
        <p:spPr>
          <a:xfrm>
            <a:off x="6854634" y="6744372"/>
            <a:ext cx="54610" cy="12065"/>
          </a:xfrm>
          <a:custGeom>
            <a:avLst/>
            <a:gdLst/>
            <a:ahLst/>
            <a:cxnLst/>
            <a:rect l="l" t="t" r="r" b="b"/>
            <a:pathLst>
              <a:path w="54609" h="12065">
                <a:moveTo>
                  <a:pt x="0" y="11518"/>
                </a:moveTo>
                <a:lnTo>
                  <a:pt x="54559" y="11518"/>
                </a:lnTo>
                <a:lnTo>
                  <a:pt x="54559" y="0"/>
                </a:lnTo>
                <a:lnTo>
                  <a:pt x="0" y="0"/>
                </a:lnTo>
                <a:lnTo>
                  <a:pt x="0" y="11518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7" name="object 727"/>
          <p:cNvSpPr/>
          <p:nvPr/>
        </p:nvSpPr>
        <p:spPr>
          <a:xfrm>
            <a:off x="6644258" y="6783260"/>
            <a:ext cx="54610" cy="12065"/>
          </a:xfrm>
          <a:custGeom>
            <a:avLst/>
            <a:gdLst/>
            <a:ahLst/>
            <a:cxnLst/>
            <a:rect l="l" t="t" r="r" b="b"/>
            <a:pathLst>
              <a:path w="54609" h="12065">
                <a:moveTo>
                  <a:pt x="0" y="11506"/>
                </a:moveTo>
                <a:lnTo>
                  <a:pt x="54546" y="11506"/>
                </a:lnTo>
                <a:lnTo>
                  <a:pt x="54546" y="0"/>
                </a:lnTo>
                <a:lnTo>
                  <a:pt x="0" y="0"/>
                </a:lnTo>
                <a:lnTo>
                  <a:pt x="0" y="1150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8" name="object 728"/>
          <p:cNvSpPr/>
          <p:nvPr/>
        </p:nvSpPr>
        <p:spPr>
          <a:xfrm>
            <a:off x="6714375" y="6783260"/>
            <a:ext cx="54610" cy="12065"/>
          </a:xfrm>
          <a:custGeom>
            <a:avLst/>
            <a:gdLst/>
            <a:ahLst/>
            <a:cxnLst/>
            <a:rect l="l" t="t" r="r" b="b"/>
            <a:pathLst>
              <a:path w="54609" h="12065">
                <a:moveTo>
                  <a:pt x="0" y="11506"/>
                </a:moveTo>
                <a:lnTo>
                  <a:pt x="54546" y="11506"/>
                </a:lnTo>
                <a:lnTo>
                  <a:pt x="54546" y="0"/>
                </a:lnTo>
                <a:lnTo>
                  <a:pt x="0" y="0"/>
                </a:lnTo>
                <a:lnTo>
                  <a:pt x="0" y="1150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9" name="object 729"/>
          <p:cNvSpPr/>
          <p:nvPr/>
        </p:nvSpPr>
        <p:spPr>
          <a:xfrm>
            <a:off x="6854634" y="6783260"/>
            <a:ext cx="54610" cy="12065"/>
          </a:xfrm>
          <a:custGeom>
            <a:avLst/>
            <a:gdLst/>
            <a:ahLst/>
            <a:cxnLst/>
            <a:rect l="l" t="t" r="r" b="b"/>
            <a:pathLst>
              <a:path w="54609" h="12065">
                <a:moveTo>
                  <a:pt x="0" y="11506"/>
                </a:moveTo>
                <a:lnTo>
                  <a:pt x="54559" y="11506"/>
                </a:lnTo>
                <a:lnTo>
                  <a:pt x="54559" y="0"/>
                </a:lnTo>
                <a:lnTo>
                  <a:pt x="0" y="0"/>
                </a:lnTo>
                <a:lnTo>
                  <a:pt x="0" y="1150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0" name="object 730"/>
          <p:cNvSpPr/>
          <p:nvPr/>
        </p:nvSpPr>
        <p:spPr>
          <a:xfrm>
            <a:off x="6644258" y="6822135"/>
            <a:ext cx="54610" cy="12065"/>
          </a:xfrm>
          <a:custGeom>
            <a:avLst/>
            <a:gdLst/>
            <a:ahLst/>
            <a:cxnLst/>
            <a:rect l="l" t="t" r="r" b="b"/>
            <a:pathLst>
              <a:path w="54609" h="12065">
                <a:moveTo>
                  <a:pt x="0" y="11518"/>
                </a:moveTo>
                <a:lnTo>
                  <a:pt x="54546" y="11518"/>
                </a:lnTo>
                <a:lnTo>
                  <a:pt x="54546" y="0"/>
                </a:lnTo>
                <a:lnTo>
                  <a:pt x="0" y="0"/>
                </a:lnTo>
                <a:lnTo>
                  <a:pt x="0" y="11518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1" name="object 731"/>
          <p:cNvSpPr/>
          <p:nvPr/>
        </p:nvSpPr>
        <p:spPr>
          <a:xfrm>
            <a:off x="6714375" y="6822135"/>
            <a:ext cx="54610" cy="12065"/>
          </a:xfrm>
          <a:custGeom>
            <a:avLst/>
            <a:gdLst/>
            <a:ahLst/>
            <a:cxnLst/>
            <a:rect l="l" t="t" r="r" b="b"/>
            <a:pathLst>
              <a:path w="54609" h="12065">
                <a:moveTo>
                  <a:pt x="0" y="11518"/>
                </a:moveTo>
                <a:lnTo>
                  <a:pt x="54546" y="11518"/>
                </a:lnTo>
                <a:lnTo>
                  <a:pt x="54546" y="0"/>
                </a:lnTo>
                <a:lnTo>
                  <a:pt x="0" y="0"/>
                </a:lnTo>
                <a:lnTo>
                  <a:pt x="0" y="11518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2" name="object 732"/>
          <p:cNvSpPr/>
          <p:nvPr/>
        </p:nvSpPr>
        <p:spPr>
          <a:xfrm>
            <a:off x="6784517" y="6822135"/>
            <a:ext cx="54610" cy="12065"/>
          </a:xfrm>
          <a:custGeom>
            <a:avLst/>
            <a:gdLst/>
            <a:ahLst/>
            <a:cxnLst/>
            <a:rect l="l" t="t" r="r" b="b"/>
            <a:pathLst>
              <a:path w="54609" h="12065">
                <a:moveTo>
                  <a:pt x="0" y="11518"/>
                </a:moveTo>
                <a:lnTo>
                  <a:pt x="54546" y="11518"/>
                </a:lnTo>
                <a:lnTo>
                  <a:pt x="54546" y="0"/>
                </a:lnTo>
                <a:lnTo>
                  <a:pt x="0" y="0"/>
                </a:lnTo>
                <a:lnTo>
                  <a:pt x="0" y="11518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3" name="object 733"/>
          <p:cNvSpPr/>
          <p:nvPr/>
        </p:nvSpPr>
        <p:spPr>
          <a:xfrm>
            <a:off x="6854634" y="6822135"/>
            <a:ext cx="54610" cy="12065"/>
          </a:xfrm>
          <a:custGeom>
            <a:avLst/>
            <a:gdLst/>
            <a:ahLst/>
            <a:cxnLst/>
            <a:rect l="l" t="t" r="r" b="b"/>
            <a:pathLst>
              <a:path w="54609" h="12065">
                <a:moveTo>
                  <a:pt x="0" y="11518"/>
                </a:moveTo>
                <a:lnTo>
                  <a:pt x="54559" y="11518"/>
                </a:lnTo>
                <a:lnTo>
                  <a:pt x="54559" y="0"/>
                </a:lnTo>
                <a:lnTo>
                  <a:pt x="0" y="0"/>
                </a:lnTo>
                <a:lnTo>
                  <a:pt x="0" y="11518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4" name="object 734"/>
          <p:cNvSpPr/>
          <p:nvPr/>
        </p:nvSpPr>
        <p:spPr>
          <a:xfrm>
            <a:off x="6714375" y="6861009"/>
            <a:ext cx="54610" cy="12065"/>
          </a:xfrm>
          <a:custGeom>
            <a:avLst/>
            <a:gdLst/>
            <a:ahLst/>
            <a:cxnLst/>
            <a:rect l="l" t="t" r="r" b="b"/>
            <a:pathLst>
              <a:path w="54609" h="12065">
                <a:moveTo>
                  <a:pt x="0" y="11518"/>
                </a:moveTo>
                <a:lnTo>
                  <a:pt x="54546" y="11518"/>
                </a:lnTo>
                <a:lnTo>
                  <a:pt x="54546" y="0"/>
                </a:lnTo>
                <a:lnTo>
                  <a:pt x="0" y="0"/>
                </a:lnTo>
                <a:lnTo>
                  <a:pt x="0" y="11518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5" name="object 735"/>
          <p:cNvSpPr/>
          <p:nvPr/>
        </p:nvSpPr>
        <p:spPr>
          <a:xfrm>
            <a:off x="6784517" y="6861009"/>
            <a:ext cx="54610" cy="12065"/>
          </a:xfrm>
          <a:custGeom>
            <a:avLst/>
            <a:gdLst/>
            <a:ahLst/>
            <a:cxnLst/>
            <a:rect l="l" t="t" r="r" b="b"/>
            <a:pathLst>
              <a:path w="54609" h="12065">
                <a:moveTo>
                  <a:pt x="0" y="11518"/>
                </a:moveTo>
                <a:lnTo>
                  <a:pt x="54546" y="11518"/>
                </a:lnTo>
                <a:lnTo>
                  <a:pt x="54546" y="0"/>
                </a:lnTo>
                <a:lnTo>
                  <a:pt x="0" y="0"/>
                </a:lnTo>
                <a:lnTo>
                  <a:pt x="0" y="11518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6" name="object 736"/>
          <p:cNvSpPr/>
          <p:nvPr/>
        </p:nvSpPr>
        <p:spPr>
          <a:xfrm>
            <a:off x="6644258" y="6899884"/>
            <a:ext cx="54610" cy="12065"/>
          </a:xfrm>
          <a:custGeom>
            <a:avLst/>
            <a:gdLst/>
            <a:ahLst/>
            <a:cxnLst/>
            <a:rect l="l" t="t" r="r" b="b"/>
            <a:pathLst>
              <a:path w="54609" h="12065">
                <a:moveTo>
                  <a:pt x="0" y="11518"/>
                </a:moveTo>
                <a:lnTo>
                  <a:pt x="54546" y="11518"/>
                </a:lnTo>
                <a:lnTo>
                  <a:pt x="54546" y="0"/>
                </a:lnTo>
                <a:lnTo>
                  <a:pt x="0" y="0"/>
                </a:lnTo>
                <a:lnTo>
                  <a:pt x="0" y="11518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7" name="object 737"/>
          <p:cNvSpPr/>
          <p:nvPr/>
        </p:nvSpPr>
        <p:spPr>
          <a:xfrm>
            <a:off x="6784517" y="6899884"/>
            <a:ext cx="54610" cy="12065"/>
          </a:xfrm>
          <a:custGeom>
            <a:avLst/>
            <a:gdLst/>
            <a:ahLst/>
            <a:cxnLst/>
            <a:rect l="l" t="t" r="r" b="b"/>
            <a:pathLst>
              <a:path w="54609" h="12065">
                <a:moveTo>
                  <a:pt x="0" y="11518"/>
                </a:moveTo>
                <a:lnTo>
                  <a:pt x="54546" y="11518"/>
                </a:lnTo>
                <a:lnTo>
                  <a:pt x="54546" y="0"/>
                </a:lnTo>
                <a:lnTo>
                  <a:pt x="0" y="0"/>
                </a:lnTo>
                <a:lnTo>
                  <a:pt x="0" y="11518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8" name="object 738"/>
          <p:cNvSpPr/>
          <p:nvPr/>
        </p:nvSpPr>
        <p:spPr>
          <a:xfrm>
            <a:off x="6854634" y="6899884"/>
            <a:ext cx="54610" cy="12065"/>
          </a:xfrm>
          <a:custGeom>
            <a:avLst/>
            <a:gdLst/>
            <a:ahLst/>
            <a:cxnLst/>
            <a:rect l="l" t="t" r="r" b="b"/>
            <a:pathLst>
              <a:path w="54609" h="12065">
                <a:moveTo>
                  <a:pt x="0" y="11518"/>
                </a:moveTo>
                <a:lnTo>
                  <a:pt x="54559" y="11518"/>
                </a:lnTo>
                <a:lnTo>
                  <a:pt x="54559" y="0"/>
                </a:lnTo>
                <a:lnTo>
                  <a:pt x="0" y="0"/>
                </a:lnTo>
                <a:lnTo>
                  <a:pt x="0" y="11518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9" name="object 739"/>
          <p:cNvSpPr/>
          <p:nvPr/>
        </p:nvSpPr>
        <p:spPr>
          <a:xfrm>
            <a:off x="6518986" y="6755892"/>
            <a:ext cx="0" cy="393065"/>
          </a:xfrm>
          <a:custGeom>
            <a:avLst/>
            <a:gdLst/>
            <a:ahLst/>
            <a:cxnLst/>
            <a:rect l="l" t="t" r="r" b="b"/>
            <a:pathLst>
              <a:path h="393065">
                <a:moveTo>
                  <a:pt x="0" y="0"/>
                </a:moveTo>
                <a:lnTo>
                  <a:pt x="0" y="392531"/>
                </a:lnTo>
              </a:path>
            </a:pathLst>
          </a:custGeom>
          <a:ln w="863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0" name="object 740"/>
          <p:cNvSpPr/>
          <p:nvPr/>
        </p:nvSpPr>
        <p:spPr>
          <a:xfrm>
            <a:off x="6465709" y="6784695"/>
            <a:ext cx="66675" cy="8890"/>
          </a:xfrm>
          <a:custGeom>
            <a:avLst/>
            <a:gdLst/>
            <a:ahLst/>
            <a:cxnLst/>
            <a:rect l="l" t="t" r="r" b="b"/>
            <a:pathLst>
              <a:path w="66675" h="8890">
                <a:moveTo>
                  <a:pt x="0" y="8635"/>
                </a:moveTo>
                <a:lnTo>
                  <a:pt x="66243" y="8635"/>
                </a:lnTo>
                <a:lnTo>
                  <a:pt x="66243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1" name="object 741"/>
          <p:cNvSpPr/>
          <p:nvPr/>
        </p:nvSpPr>
        <p:spPr>
          <a:xfrm>
            <a:off x="6465709" y="6815404"/>
            <a:ext cx="66675" cy="8890"/>
          </a:xfrm>
          <a:custGeom>
            <a:avLst/>
            <a:gdLst/>
            <a:ahLst/>
            <a:cxnLst/>
            <a:rect l="l" t="t" r="r" b="b"/>
            <a:pathLst>
              <a:path w="66675" h="8890">
                <a:moveTo>
                  <a:pt x="0" y="8635"/>
                </a:moveTo>
                <a:lnTo>
                  <a:pt x="66243" y="8635"/>
                </a:lnTo>
                <a:lnTo>
                  <a:pt x="66243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2" name="object 742"/>
          <p:cNvSpPr/>
          <p:nvPr/>
        </p:nvSpPr>
        <p:spPr>
          <a:xfrm>
            <a:off x="6465709" y="6846113"/>
            <a:ext cx="66675" cy="8890"/>
          </a:xfrm>
          <a:custGeom>
            <a:avLst/>
            <a:gdLst/>
            <a:ahLst/>
            <a:cxnLst/>
            <a:rect l="l" t="t" r="r" b="b"/>
            <a:pathLst>
              <a:path w="66675" h="8890">
                <a:moveTo>
                  <a:pt x="0" y="8635"/>
                </a:moveTo>
                <a:lnTo>
                  <a:pt x="66243" y="8635"/>
                </a:lnTo>
                <a:lnTo>
                  <a:pt x="66243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3" name="object 743"/>
          <p:cNvSpPr/>
          <p:nvPr/>
        </p:nvSpPr>
        <p:spPr>
          <a:xfrm>
            <a:off x="6465709" y="6876821"/>
            <a:ext cx="66675" cy="8890"/>
          </a:xfrm>
          <a:custGeom>
            <a:avLst/>
            <a:gdLst/>
            <a:ahLst/>
            <a:cxnLst/>
            <a:rect l="l" t="t" r="r" b="b"/>
            <a:pathLst>
              <a:path w="66675" h="8890">
                <a:moveTo>
                  <a:pt x="0" y="8635"/>
                </a:moveTo>
                <a:lnTo>
                  <a:pt x="66243" y="8635"/>
                </a:lnTo>
                <a:lnTo>
                  <a:pt x="66243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4" name="object 744"/>
          <p:cNvSpPr/>
          <p:nvPr/>
        </p:nvSpPr>
        <p:spPr>
          <a:xfrm>
            <a:off x="6465709" y="6907530"/>
            <a:ext cx="66675" cy="8890"/>
          </a:xfrm>
          <a:custGeom>
            <a:avLst/>
            <a:gdLst/>
            <a:ahLst/>
            <a:cxnLst/>
            <a:rect l="l" t="t" r="r" b="b"/>
            <a:pathLst>
              <a:path w="66675" h="8890">
                <a:moveTo>
                  <a:pt x="0" y="8635"/>
                </a:moveTo>
                <a:lnTo>
                  <a:pt x="66243" y="8635"/>
                </a:lnTo>
                <a:lnTo>
                  <a:pt x="66243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5" name="object 745"/>
          <p:cNvSpPr/>
          <p:nvPr/>
        </p:nvSpPr>
        <p:spPr>
          <a:xfrm>
            <a:off x="6465709" y="6938226"/>
            <a:ext cx="66675" cy="8890"/>
          </a:xfrm>
          <a:custGeom>
            <a:avLst/>
            <a:gdLst/>
            <a:ahLst/>
            <a:cxnLst/>
            <a:rect l="l" t="t" r="r" b="b"/>
            <a:pathLst>
              <a:path w="66675" h="8890">
                <a:moveTo>
                  <a:pt x="0" y="8636"/>
                </a:moveTo>
                <a:lnTo>
                  <a:pt x="66243" y="8636"/>
                </a:lnTo>
                <a:lnTo>
                  <a:pt x="66243" y="0"/>
                </a:lnTo>
                <a:lnTo>
                  <a:pt x="0" y="0"/>
                </a:lnTo>
                <a:lnTo>
                  <a:pt x="0" y="863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6" name="object 746"/>
          <p:cNvSpPr/>
          <p:nvPr/>
        </p:nvSpPr>
        <p:spPr>
          <a:xfrm>
            <a:off x="6465709" y="6968947"/>
            <a:ext cx="66675" cy="8890"/>
          </a:xfrm>
          <a:custGeom>
            <a:avLst/>
            <a:gdLst/>
            <a:ahLst/>
            <a:cxnLst/>
            <a:rect l="l" t="t" r="r" b="b"/>
            <a:pathLst>
              <a:path w="66675" h="8890">
                <a:moveTo>
                  <a:pt x="0" y="8635"/>
                </a:moveTo>
                <a:lnTo>
                  <a:pt x="66243" y="8635"/>
                </a:lnTo>
                <a:lnTo>
                  <a:pt x="66243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7" name="object 747"/>
          <p:cNvSpPr/>
          <p:nvPr/>
        </p:nvSpPr>
        <p:spPr>
          <a:xfrm>
            <a:off x="6465709" y="6999655"/>
            <a:ext cx="66675" cy="8890"/>
          </a:xfrm>
          <a:custGeom>
            <a:avLst/>
            <a:gdLst/>
            <a:ahLst/>
            <a:cxnLst/>
            <a:rect l="l" t="t" r="r" b="b"/>
            <a:pathLst>
              <a:path w="66675" h="8890">
                <a:moveTo>
                  <a:pt x="0" y="8635"/>
                </a:moveTo>
                <a:lnTo>
                  <a:pt x="66243" y="8635"/>
                </a:lnTo>
                <a:lnTo>
                  <a:pt x="66243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8" name="object 748"/>
          <p:cNvSpPr/>
          <p:nvPr/>
        </p:nvSpPr>
        <p:spPr>
          <a:xfrm>
            <a:off x="6465709" y="7030364"/>
            <a:ext cx="66675" cy="8890"/>
          </a:xfrm>
          <a:custGeom>
            <a:avLst/>
            <a:gdLst/>
            <a:ahLst/>
            <a:cxnLst/>
            <a:rect l="l" t="t" r="r" b="b"/>
            <a:pathLst>
              <a:path w="66675" h="8890">
                <a:moveTo>
                  <a:pt x="0" y="8635"/>
                </a:moveTo>
                <a:lnTo>
                  <a:pt x="66243" y="8635"/>
                </a:lnTo>
                <a:lnTo>
                  <a:pt x="66243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9" name="object 749"/>
          <p:cNvSpPr/>
          <p:nvPr/>
        </p:nvSpPr>
        <p:spPr>
          <a:xfrm>
            <a:off x="6465709" y="7061072"/>
            <a:ext cx="66675" cy="8890"/>
          </a:xfrm>
          <a:custGeom>
            <a:avLst/>
            <a:gdLst/>
            <a:ahLst/>
            <a:cxnLst/>
            <a:rect l="l" t="t" r="r" b="b"/>
            <a:pathLst>
              <a:path w="66675" h="8890">
                <a:moveTo>
                  <a:pt x="0" y="8636"/>
                </a:moveTo>
                <a:lnTo>
                  <a:pt x="66243" y="8636"/>
                </a:lnTo>
                <a:lnTo>
                  <a:pt x="66243" y="0"/>
                </a:lnTo>
                <a:lnTo>
                  <a:pt x="0" y="0"/>
                </a:lnTo>
                <a:lnTo>
                  <a:pt x="0" y="863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0" name="object 750"/>
          <p:cNvSpPr/>
          <p:nvPr/>
        </p:nvSpPr>
        <p:spPr>
          <a:xfrm>
            <a:off x="6465709" y="7091768"/>
            <a:ext cx="66675" cy="8890"/>
          </a:xfrm>
          <a:custGeom>
            <a:avLst/>
            <a:gdLst/>
            <a:ahLst/>
            <a:cxnLst/>
            <a:rect l="l" t="t" r="r" b="b"/>
            <a:pathLst>
              <a:path w="66675" h="8890">
                <a:moveTo>
                  <a:pt x="0" y="8636"/>
                </a:moveTo>
                <a:lnTo>
                  <a:pt x="66243" y="8636"/>
                </a:lnTo>
                <a:lnTo>
                  <a:pt x="66243" y="0"/>
                </a:lnTo>
                <a:lnTo>
                  <a:pt x="0" y="0"/>
                </a:lnTo>
                <a:lnTo>
                  <a:pt x="0" y="863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1" name="object 751"/>
          <p:cNvSpPr/>
          <p:nvPr/>
        </p:nvSpPr>
        <p:spPr>
          <a:xfrm>
            <a:off x="6465709" y="7122477"/>
            <a:ext cx="66675" cy="8890"/>
          </a:xfrm>
          <a:custGeom>
            <a:avLst/>
            <a:gdLst/>
            <a:ahLst/>
            <a:cxnLst/>
            <a:rect l="l" t="t" r="r" b="b"/>
            <a:pathLst>
              <a:path w="66675" h="8890">
                <a:moveTo>
                  <a:pt x="0" y="8636"/>
                </a:moveTo>
                <a:lnTo>
                  <a:pt x="66243" y="8636"/>
                </a:lnTo>
                <a:lnTo>
                  <a:pt x="66243" y="0"/>
                </a:lnTo>
                <a:lnTo>
                  <a:pt x="0" y="0"/>
                </a:lnTo>
                <a:lnTo>
                  <a:pt x="0" y="863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2" name="object 752"/>
          <p:cNvSpPr/>
          <p:nvPr/>
        </p:nvSpPr>
        <p:spPr>
          <a:xfrm>
            <a:off x="6505308" y="6614744"/>
            <a:ext cx="0" cy="93345"/>
          </a:xfrm>
          <a:custGeom>
            <a:avLst/>
            <a:gdLst/>
            <a:ahLst/>
            <a:cxnLst/>
            <a:rect l="l" t="t" r="r" b="b"/>
            <a:pathLst>
              <a:path h="93345">
                <a:moveTo>
                  <a:pt x="0" y="0"/>
                </a:moveTo>
                <a:lnTo>
                  <a:pt x="0" y="93205"/>
                </a:lnTo>
              </a:path>
            </a:pathLst>
          </a:custGeom>
          <a:ln w="12953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3" name="object 753"/>
          <p:cNvSpPr/>
          <p:nvPr/>
        </p:nvSpPr>
        <p:spPr>
          <a:xfrm>
            <a:off x="6538429" y="6614744"/>
            <a:ext cx="0" cy="93345"/>
          </a:xfrm>
          <a:custGeom>
            <a:avLst/>
            <a:gdLst/>
            <a:ahLst/>
            <a:cxnLst/>
            <a:rect l="l" t="t" r="r" b="b"/>
            <a:pathLst>
              <a:path h="93345">
                <a:moveTo>
                  <a:pt x="0" y="0"/>
                </a:moveTo>
                <a:lnTo>
                  <a:pt x="0" y="93205"/>
                </a:lnTo>
              </a:path>
            </a:pathLst>
          </a:custGeom>
          <a:ln w="12953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4" name="object 754"/>
          <p:cNvSpPr/>
          <p:nvPr/>
        </p:nvSpPr>
        <p:spPr>
          <a:xfrm>
            <a:off x="6571538" y="6614744"/>
            <a:ext cx="0" cy="93345"/>
          </a:xfrm>
          <a:custGeom>
            <a:avLst/>
            <a:gdLst/>
            <a:ahLst/>
            <a:cxnLst/>
            <a:rect l="l" t="t" r="r" b="b"/>
            <a:pathLst>
              <a:path h="93345">
                <a:moveTo>
                  <a:pt x="0" y="0"/>
                </a:moveTo>
                <a:lnTo>
                  <a:pt x="0" y="93205"/>
                </a:lnTo>
              </a:path>
            </a:pathLst>
          </a:custGeom>
          <a:ln w="12953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5" name="object 755"/>
          <p:cNvSpPr/>
          <p:nvPr/>
        </p:nvSpPr>
        <p:spPr>
          <a:xfrm>
            <a:off x="6818477" y="7065479"/>
            <a:ext cx="90805" cy="0"/>
          </a:xfrm>
          <a:custGeom>
            <a:avLst/>
            <a:gdLst/>
            <a:ahLst/>
            <a:cxnLst/>
            <a:rect l="l" t="t" r="r" b="b"/>
            <a:pathLst>
              <a:path w="90804">
                <a:moveTo>
                  <a:pt x="0" y="0"/>
                </a:moveTo>
                <a:lnTo>
                  <a:pt x="90716" y="0"/>
                </a:lnTo>
              </a:path>
            </a:pathLst>
          </a:custGeom>
          <a:ln w="14401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6" name="object 756"/>
          <p:cNvSpPr/>
          <p:nvPr/>
        </p:nvSpPr>
        <p:spPr>
          <a:xfrm>
            <a:off x="6818477" y="7101852"/>
            <a:ext cx="90805" cy="0"/>
          </a:xfrm>
          <a:custGeom>
            <a:avLst/>
            <a:gdLst/>
            <a:ahLst/>
            <a:cxnLst/>
            <a:rect l="l" t="t" r="r" b="b"/>
            <a:pathLst>
              <a:path w="90804">
                <a:moveTo>
                  <a:pt x="0" y="0"/>
                </a:moveTo>
                <a:lnTo>
                  <a:pt x="90716" y="0"/>
                </a:lnTo>
              </a:path>
            </a:pathLst>
          </a:custGeom>
          <a:ln w="14401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7" name="object 757"/>
          <p:cNvSpPr/>
          <p:nvPr/>
        </p:nvSpPr>
        <p:spPr>
          <a:xfrm>
            <a:off x="6818477" y="7138237"/>
            <a:ext cx="90805" cy="0"/>
          </a:xfrm>
          <a:custGeom>
            <a:avLst/>
            <a:gdLst/>
            <a:ahLst/>
            <a:cxnLst/>
            <a:rect l="l" t="t" r="r" b="b"/>
            <a:pathLst>
              <a:path w="90804">
                <a:moveTo>
                  <a:pt x="0" y="0"/>
                </a:moveTo>
                <a:lnTo>
                  <a:pt x="90716" y="0"/>
                </a:lnTo>
              </a:path>
            </a:pathLst>
          </a:custGeom>
          <a:ln w="14401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8" name="object 758"/>
          <p:cNvSpPr/>
          <p:nvPr/>
        </p:nvSpPr>
        <p:spPr>
          <a:xfrm>
            <a:off x="6818477" y="7174610"/>
            <a:ext cx="90805" cy="0"/>
          </a:xfrm>
          <a:custGeom>
            <a:avLst/>
            <a:gdLst/>
            <a:ahLst/>
            <a:cxnLst/>
            <a:rect l="l" t="t" r="r" b="b"/>
            <a:pathLst>
              <a:path w="90804">
                <a:moveTo>
                  <a:pt x="0" y="0"/>
                </a:moveTo>
                <a:lnTo>
                  <a:pt x="90716" y="0"/>
                </a:lnTo>
              </a:path>
            </a:pathLst>
          </a:custGeom>
          <a:ln w="14401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9" name="object 759"/>
          <p:cNvSpPr/>
          <p:nvPr/>
        </p:nvSpPr>
        <p:spPr>
          <a:xfrm>
            <a:off x="6606819" y="7065479"/>
            <a:ext cx="189230" cy="0"/>
          </a:xfrm>
          <a:custGeom>
            <a:avLst/>
            <a:gdLst/>
            <a:ahLst/>
            <a:cxnLst/>
            <a:rect l="l" t="t" r="r" b="b"/>
            <a:pathLst>
              <a:path w="189229">
                <a:moveTo>
                  <a:pt x="0" y="0"/>
                </a:moveTo>
                <a:lnTo>
                  <a:pt x="188620" y="0"/>
                </a:lnTo>
              </a:path>
            </a:pathLst>
          </a:custGeom>
          <a:ln w="14401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0" name="object 760"/>
          <p:cNvSpPr/>
          <p:nvPr/>
        </p:nvSpPr>
        <p:spPr>
          <a:xfrm>
            <a:off x="6606819" y="7101852"/>
            <a:ext cx="189230" cy="0"/>
          </a:xfrm>
          <a:custGeom>
            <a:avLst/>
            <a:gdLst/>
            <a:ahLst/>
            <a:cxnLst/>
            <a:rect l="l" t="t" r="r" b="b"/>
            <a:pathLst>
              <a:path w="189229">
                <a:moveTo>
                  <a:pt x="0" y="0"/>
                </a:moveTo>
                <a:lnTo>
                  <a:pt x="188620" y="0"/>
                </a:lnTo>
              </a:path>
            </a:pathLst>
          </a:custGeom>
          <a:ln w="14401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1" name="object 761"/>
          <p:cNvSpPr/>
          <p:nvPr/>
        </p:nvSpPr>
        <p:spPr>
          <a:xfrm>
            <a:off x="6606819" y="7138237"/>
            <a:ext cx="189230" cy="0"/>
          </a:xfrm>
          <a:custGeom>
            <a:avLst/>
            <a:gdLst/>
            <a:ahLst/>
            <a:cxnLst/>
            <a:rect l="l" t="t" r="r" b="b"/>
            <a:pathLst>
              <a:path w="189229">
                <a:moveTo>
                  <a:pt x="0" y="0"/>
                </a:moveTo>
                <a:lnTo>
                  <a:pt x="188620" y="0"/>
                </a:lnTo>
              </a:path>
            </a:pathLst>
          </a:custGeom>
          <a:ln w="14401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2" name="object 762"/>
          <p:cNvSpPr/>
          <p:nvPr/>
        </p:nvSpPr>
        <p:spPr>
          <a:xfrm>
            <a:off x="6606819" y="7174610"/>
            <a:ext cx="189230" cy="0"/>
          </a:xfrm>
          <a:custGeom>
            <a:avLst/>
            <a:gdLst/>
            <a:ahLst/>
            <a:cxnLst/>
            <a:rect l="l" t="t" r="r" b="b"/>
            <a:pathLst>
              <a:path w="189229">
                <a:moveTo>
                  <a:pt x="0" y="0"/>
                </a:moveTo>
                <a:lnTo>
                  <a:pt x="188620" y="0"/>
                </a:lnTo>
              </a:path>
            </a:pathLst>
          </a:custGeom>
          <a:ln w="14401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3" name="object 763"/>
          <p:cNvSpPr/>
          <p:nvPr/>
        </p:nvSpPr>
        <p:spPr>
          <a:xfrm>
            <a:off x="6832371" y="7213790"/>
            <a:ext cx="0" cy="166370"/>
          </a:xfrm>
          <a:custGeom>
            <a:avLst/>
            <a:gdLst/>
            <a:ahLst/>
            <a:cxnLst/>
            <a:rect l="l" t="t" r="r" b="b"/>
            <a:pathLst>
              <a:path h="166370">
                <a:moveTo>
                  <a:pt x="0" y="0"/>
                </a:moveTo>
                <a:lnTo>
                  <a:pt x="0" y="166217"/>
                </a:lnTo>
              </a:path>
            </a:pathLst>
          </a:custGeom>
          <a:ln w="1338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4" name="object 764"/>
          <p:cNvSpPr/>
          <p:nvPr/>
        </p:nvSpPr>
        <p:spPr>
          <a:xfrm>
            <a:off x="6863829" y="7213790"/>
            <a:ext cx="0" cy="166370"/>
          </a:xfrm>
          <a:custGeom>
            <a:avLst/>
            <a:gdLst/>
            <a:ahLst/>
            <a:cxnLst/>
            <a:rect l="l" t="t" r="r" b="b"/>
            <a:pathLst>
              <a:path h="166370">
                <a:moveTo>
                  <a:pt x="0" y="0"/>
                </a:moveTo>
                <a:lnTo>
                  <a:pt x="0" y="166217"/>
                </a:lnTo>
              </a:path>
            </a:pathLst>
          </a:custGeom>
          <a:ln w="1338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5" name="object 765"/>
          <p:cNvSpPr/>
          <p:nvPr/>
        </p:nvSpPr>
        <p:spPr>
          <a:xfrm>
            <a:off x="6895300" y="7213790"/>
            <a:ext cx="0" cy="166370"/>
          </a:xfrm>
          <a:custGeom>
            <a:avLst/>
            <a:gdLst/>
            <a:ahLst/>
            <a:cxnLst/>
            <a:rect l="l" t="t" r="r" b="b"/>
            <a:pathLst>
              <a:path h="166370">
                <a:moveTo>
                  <a:pt x="0" y="0"/>
                </a:moveTo>
                <a:lnTo>
                  <a:pt x="0" y="166217"/>
                </a:lnTo>
              </a:path>
            </a:pathLst>
          </a:custGeom>
          <a:ln w="1338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6" name="object 766"/>
          <p:cNvSpPr/>
          <p:nvPr/>
        </p:nvSpPr>
        <p:spPr>
          <a:xfrm>
            <a:off x="7050296" y="6323952"/>
            <a:ext cx="0" cy="966469"/>
          </a:xfrm>
          <a:custGeom>
            <a:avLst/>
            <a:gdLst/>
            <a:ahLst/>
            <a:cxnLst/>
            <a:rect l="l" t="t" r="r" b="b"/>
            <a:pathLst>
              <a:path h="966470">
                <a:moveTo>
                  <a:pt x="0" y="0"/>
                </a:moveTo>
                <a:lnTo>
                  <a:pt x="0" y="966152"/>
                </a:lnTo>
              </a:path>
            </a:pathLst>
          </a:custGeom>
          <a:ln w="1728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7" name="object 767"/>
          <p:cNvSpPr/>
          <p:nvPr/>
        </p:nvSpPr>
        <p:spPr>
          <a:xfrm>
            <a:off x="7269162" y="6317475"/>
            <a:ext cx="0" cy="966469"/>
          </a:xfrm>
          <a:custGeom>
            <a:avLst/>
            <a:gdLst/>
            <a:ahLst/>
            <a:cxnLst/>
            <a:rect l="l" t="t" r="r" b="b"/>
            <a:pathLst>
              <a:path h="966470">
                <a:moveTo>
                  <a:pt x="0" y="0"/>
                </a:moveTo>
                <a:lnTo>
                  <a:pt x="0" y="966152"/>
                </a:lnTo>
              </a:path>
            </a:pathLst>
          </a:custGeom>
          <a:ln w="17272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8" name="object 768"/>
          <p:cNvSpPr/>
          <p:nvPr/>
        </p:nvSpPr>
        <p:spPr>
          <a:xfrm>
            <a:off x="7819199" y="6328981"/>
            <a:ext cx="0" cy="966469"/>
          </a:xfrm>
          <a:custGeom>
            <a:avLst/>
            <a:gdLst/>
            <a:ahLst/>
            <a:cxnLst/>
            <a:rect l="l" t="t" r="r" b="b"/>
            <a:pathLst>
              <a:path h="966470">
                <a:moveTo>
                  <a:pt x="0" y="0"/>
                </a:moveTo>
                <a:lnTo>
                  <a:pt x="0" y="966152"/>
                </a:lnTo>
              </a:path>
            </a:pathLst>
          </a:custGeom>
          <a:ln w="17272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9" name="object 769"/>
          <p:cNvSpPr/>
          <p:nvPr/>
        </p:nvSpPr>
        <p:spPr>
          <a:xfrm>
            <a:off x="8000618" y="6328981"/>
            <a:ext cx="0" cy="966469"/>
          </a:xfrm>
          <a:custGeom>
            <a:avLst/>
            <a:gdLst/>
            <a:ahLst/>
            <a:cxnLst/>
            <a:rect l="l" t="t" r="r" b="b"/>
            <a:pathLst>
              <a:path h="966470">
                <a:moveTo>
                  <a:pt x="0" y="0"/>
                </a:moveTo>
                <a:lnTo>
                  <a:pt x="0" y="966152"/>
                </a:lnTo>
              </a:path>
            </a:pathLst>
          </a:custGeom>
          <a:ln w="17272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0" name="object 770"/>
          <p:cNvSpPr/>
          <p:nvPr/>
        </p:nvSpPr>
        <p:spPr>
          <a:xfrm>
            <a:off x="8182050" y="6328981"/>
            <a:ext cx="0" cy="966469"/>
          </a:xfrm>
          <a:custGeom>
            <a:avLst/>
            <a:gdLst/>
            <a:ahLst/>
            <a:cxnLst/>
            <a:rect l="l" t="t" r="r" b="b"/>
            <a:pathLst>
              <a:path h="966470">
                <a:moveTo>
                  <a:pt x="0" y="0"/>
                </a:moveTo>
                <a:lnTo>
                  <a:pt x="0" y="966152"/>
                </a:lnTo>
              </a:path>
            </a:pathLst>
          </a:custGeom>
          <a:ln w="17272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1" name="object 771"/>
          <p:cNvSpPr/>
          <p:nvPr/>
        </p:nvSpPr>
        <p:spPr>
          <a:xfrm>
            <a:off x="8363464" y="6328981"/>
            <a:ext cx="0" cy="966469"/>
          </a:xfrm>
          <a:custGeom>
            <a:avLst/>
            <a:gdLst/>
            <a:ahLst/>
            <a:cxnLst/>
            <a:rect l="l" t="t" r="r" b="b"/>
            <a:pathLst>
              <a:path h="966470">
                <a:moveTo>
                  <a:pt x="0" y="0"/>
                </a:moveTo>
                <a:lnTo>
                  <a:pt x="0" y="966152"/>
                </a:lnTo>
              </a:path>
            </a:pathLst>
          </a:custGeom>
          <a:ln w="1728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2" name="object 772"/>
          <p:cNvSpPr/>
          <p:nvPr/>
        </p:nvSpPr>
        <p:spPr>
          <a:xfrm>
            <a:off x="7562887" y="6292278"/>
            <a:ext cx="0" cy="1091565"/>
          </a:xfrm>
          <a:custGeom>
            <a:avLst/>
            <a:gdLst/>
            <a:ahLst/>
            <a:cxnLst/>
            <a:rect l="l" t="t" r="r" b="b"/>
            <a:pathLst>
              <a:path h="1091565">
                <a:moveTo>
                  <a:pt x="0" y="0"/>
                </a:moveTo>
                <a:lnTo>
                  <a:pt x="0" y="1091412"/>
                </a:lnTo>
              </a:path>
            </a:pathLst>
          </a:custGeom>
          <a:ln w="17272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3" name="object 773"/>
          <p:cNvSpPr/>
          <p:nvPr/>
        </p:nvSpPr>
        <p:spPr>
          <a:xfrm>
            <a:off x="7102132" y="6408178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4" name="object 774"/>
          <p:cNvSpPr/>
          <p:nvPr/>
        </p:nvSpPr>
        <p:spPr>
          <a:xfrm>
            <a:off x="7303719" y="6408178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5" name="object 775"/>
          <p:cNvSpPr/>
          <p:nvPr/>
        </p:nvSpPr>
        <p:spPr>
          <a:xfrm>
            <a:off x="7662138" y="6408178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6" name="object 776"/>
          <p:cNvSpPr/>
          <p:nvPr/>
        </p:nvSpPr>
        <p:spPr>
          <a:xfrm>
            <a:off x="7854759" y="6408178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7" name="object 777"/>
          <p:cNvSpPr/>
          <p:nvPr/>
        </p:nvSpPr>
        <p:spPr>
          <a:xfrm>
            <a:off x="8033842" y="6408178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8" name="object 778"/>
          <p:cNvSpPr/>
          <p:nvPr/>
        </p:nvSpPr>
        <p:spPr>
          <a:xfrm>
            <a:off x="8215261" y="6408178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9" name="object 779"/>
          <p:cNvSpPr/>
          <p:nvPr/>
        </p:nvSpPr>
        <p:spPr>
          <a:xfrm>
            <a:off x="7303719" y="6471627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0" name="object 780"/>
          <p:cNvSpPr/>
          <p:nvPr/>
        </p:nvSpPr>
        <p:spPr>
          <a:xfrm>
            <a:off x="7854759" y="6471627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1" name="object 781"/>
          <p:cNvSpPr/>
          <p:nvPr/>
        </p:nvSpPr>
        <p:spPr>
          <a:xfrm>
            <a:off x="8033842" y="6471627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2" name="object 782"/>
          <p:cNvSpPr/>
          <p:nvPr/>
        </p:nvSpPr>
        <p:spPr>
          <a:xfrm>
            <a:off x="7102132" y="6535077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3" name="object 783"/>
          <p:cNvSpPr/>
          <p:nvPr/>
        </p:nvSpPr>
        <p:spPr>
          <a:xfrm>
            <a:off x="7662138" y="6535077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4" name="object 784"/>
          <p:cNvSpPr/>
          <p:nvPr/>
        </p:nvSpPr>
        <p:spPr>
          <a:xfrm>
            <a:off x="7854759" y="6535077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5" name="object 785"/>
          <p:cNvSpPr/>
          <p:nvPr/>
        </p:nvSpPr>
        <p:spPr>
          <a:xfrm>
            <a:off x="8033842" y="6535077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6" name="object 786"/>
          <p:cNvSpPr/>
          <p:nvPr/>
        </p:nvSpPr>
        <p:spPr>
          <a:xfrm>
            <a:off x="8215261" y="6535077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7" name="object 787"/>
          <p:cNvSpPr/>
          <p:nvPr/>
        </p:nvSpPr>
        <p:spPr>
          <a:xfrm>
            <a:off x="7102132" y="6598513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8" name="object 788"/>
          <p:cNvSpPr/>
          <p:nvPr/>
        </p:nvSpPr>
        <p:spPr>
          <a:xfrm>
            <a:off x="7303719" y="6598513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9" name="object 789"/>
          <p:cNvSpPr/>
          <p:nvPr/>
        </p:nvSpPr>
        <p:spPr>
          <a:xfrm>
            <a:off x="7662138" y="6598513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0" name="object 790"/>
          <p:cNvSpPr/>
          <p:nvPr/>
        </p:nvSpPr>
        <p:spPr>
          <a:xfrm>
            <a:off x="8033842" y="6598513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1" name="object 791"/>
          <p:cNvSpPr/>
          <p:nvPr/>
        </p:nvSpPr>
        <p:spPr>
          <a:xfrm>
            <a:off x="8215261" y="6598513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2" name="object 792"/>
          <p:cNvSpPr/>
          <p:nvPr/>
        </p:nvSpPr>
        <p:spPr>
          <a:xfrm>
            <a:off x="7102132" y="6661963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3" name="object 793"/>
          <p:cNvSpPr/>
          <p:nvPr/>
        </p:nvSpPr>
        <p:spPr>
          <a:xfrm>
            <a:off x="7662138" y="6661963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4" name="object 794"/>
          <p:cNvSpPr/>
          <p:nvPr/>
        </p:nvSpPr>
        <p:spPr>
          <a:xfrm>
            <a:off x="7854759" y="6661963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5" name="object 795"/>
          <p:cNvSpPr/>
          <p:nvPr/>
        </p:nvSpPr>
        <p:spPr>
          <a:xfrm>
            <a:off x="8215261" y="6661963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6" name="object 796"/>
          <p:cNvSpPr/>
          <p:nvPr/>
        </p:nvSpPr>
        <p:spPr>
          <a:xfrm>
            <a:off x="7102132" y="6725411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7" name="object 797"/>
          <p:cNvSpPr/>
          <p:nvPr/>
        </p:nvSpPr>
        <p:spPr>
          <a:xfrm>
            <a:off x="7303719" y="6725411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8" name="object 798"/>
          <p:cNvSpPr/>
          <p:nvPr/>
        </p:nvSpPr>
        <p:spPr>
          <a:xfrm>
            <a:off x="7854759" y="6725411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9" name="object 799"/>
          <p:cNvSpPr/>
          <p:nvPr/>
        </p:nvSpPr>
        <p:spPr>
          <a:xfrm>
            <a:off x="8033842" y="6725411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0" name="object 800"/>
          <p:cNvSpPr/>
          <p:nvPr/>
        </p:nvSpPr>
        <p:spPr>
          <a:xfrm>
            <a:off x="8215261" y="6725411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1" name="object 801"/>
          <p:cNvSpPr/>
          <p:nvPr/>
        </p:nvSpPr>
        <p:spPr>
          <a:xfrm>
            <a:off x="7102132" y="6788861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2" name="object 802"/>
          <p:cNvSpPr/>
          <p:nvPr/>
        </p:nvSpPr>
        <p:spPr>
          <a:xfrm>
            <a:off x="7662138" y="6788861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3" name="object 803"/>
          <p:cNvSpPr/>
          <p:nvPr/>
        </p:nvSpPr>
        <p:spPr>
          <a:xfrm>
            <a:off x="7854759" y="6788861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4" name="object 804"/>
          <p:cNvSpPr/>
          <p:nvPr/>
        </p:nvSpPr>
        <p:spPr>
          <a:xfrm>
            <a:off x="8033842" y="6788861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5" name="object 805"/>
          <p:cNvSpPr/>
          <p:nvPr/>
        </p:nvSpPr>
        <p:spPr>
          <a:xfrm>
            <a:off x="7303719" y="6852310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6" name="object 806"/>
          <p:cNvSpPr/>
          <p:nvPr/>
        </p:nvSpPr>
        <p:spPr>
          <a:xfrm>
            <a:off x="7662138" y="6852310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7" name="object 807"/>
          <p:cNvSpPr/>
          <p:nvPr/>
        </p:nvSpPr>
        <p:spPr>
          <a:xfrm>
            <a:off x="7854759" y="6852310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8" name="object 808"/>
          <p:cNvSpPr/>
          <p:nvPr/>
        </p:nvSpPr>
        <p:spPr>
          <a:xfrm>
            <a:off x="8215261" y="6852310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9" name="object 809"/>
          <p:cNvSpPr/>
          <p:nvPr/>
        </p:nvSpPr>
        <p:spPr>
          <a:xfrm>
            <a:off x="7102132" y="6915746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0" name="object 810"/>
          <p:cNvSpPr/>
          <p:nvPr/>
        </p:nvSpPr>
        <p:spPr>
          <a:xfrm>
            <a:off x="7303719" y="6915746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1" name="object 811"/>
          <p:cNvSpPr/>
          <p:nvPr/>
        </p:nvSpPr>
        <p:spPr>
          <a:xfrm>
            <a:off x="7662138" y="6915746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2" name="object 812"/>
          <p:cNvSpPr/>
          <p:nvPr/>
        </p:nvSpPr>
        <p:spPr>
          <a:xfrm>
            <a:off x="8033842" y="6915746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3" name="object 813"/>
          <p:cNvSpPr/>
          <p:nvPr/>
        </p:nvSpPr>
        <p:spPr>
          <a:xfrm>
            <a:off x="8215261" y="6915746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4" name="object 814"/>
          <p:cNvSpPr/>
          <p:nvPr/>
        </p:nvSpPr>
        <p:spPr>
          <a:xfrm>
            <a:off x="7102132" y="6979196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5" name="object 815"/>
          <p:cNvSpPr/>
          <p:nvPr/>
        </p:nvSpPr>
        <p:spPr>
          <a:xfrm>
            <a:off x="7662138" y="6979196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6" name="object 816"/>
          <p:cNvSpPr/>
          <p:nvPr/>
        </p:nvSpPr>
        <p:spPr>
          <a:xfrm>
            <a:off x="7854759" y="6979196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7" name="object 817"/>
          <p:cNvSpPr/>
          <p:nvPr/>
        </p:nvSpPr>
        <p:spPr>
          <a:xfrm>
            <a:off x="8033842" y="6979196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8" name="object 818"/>
          <p:cNvSpPr/>
          <p:nvPr/>
        </p:nvSpPr>
        <p:spPr>
          <a:xfrm>
            <a:off x="8215261" y="6979196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9" name="object 819"/>
          <p:cNvSpPr/>
          <p:nvPr/>
        </p:nvSpPr>
        <p:spPr>
          <a:xfrm>
            <a:off x="7102132" y="7042645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0" name="object 820"/>
          <p:cNvSpPr/>
          <p:nvPr/>
        </p:nvSpPr>
        <p:spPr>
          <a:xfrm>
            <a:off x="7303719" y="7042645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1" name="object 821"/>
          <p:cNvSpPr/>
          <p:nvPr/>
        </p:nvSpPr>
        <p:spPr>
          <a:xfrm>
            <a:off x="7854759" y="7042645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2" name="object 822"/>
          <p:cNvSpPr/>
          <p:nvPr/>
        </p:nvSpPr>
        <p:spPr>
          <a:xfrm>
            <a:off x="8215261" y="7042645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3" name="object 823"/>
          <p:cNvSpPr/>
          <p:nvPr/>
        </p:nvSpPr>
        <p:spPr>
          <a:xfrm>
            <a:off x="7303719" y="7106094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4" name="object 824"/>
          <p:cNvSpPr/>
          <p:nvPr/>
        </p:nvSpPr>
        <p:spPr>
          <a:xfrm>
            <a:off x="7662138" y="7106094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5" name="object 825"/>
          <p:cNvSpPr/>
          <p:nvPr/>
        </p:nvSpPr>
        <p:spPr>
          <a:xfrm>
            <a:off x="8033842" y="7106094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6" name="object 826"/>
          <p:cNvSpPr/>
          <p:nvPr/>
        </p:nvSpPr>
        <p:spPr>
          <a:xfrm>
            <a:off x="7102132" y="7169543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7" name="object 827"/>
          <p:cNvSpPr/>
          <p:nvPr/>
        </p:nvSpPr>
        <p:spPr>
          <a:xfrm>
            <a:off x="7303719" y="7169543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8" name="object 828"/>
          <p:cNvSpPr/>
          <p:nvPr/>
        </p:nvSpPr>
        <p:spPr>
          <a:xfrm>
            <a:off x="7662138" y="7169543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9" name="object 829"/>
          <p:cNvSpPr/>
          <p:nvPr/>
        </p:nvSpPr>
        <p:spPr>
          <a:xfrm>
            <a:off x="7854759" y="7169543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0" name="object 830"/>
          <p:cNvSpPr/>
          <p:nvPr/>
        </p:nvSpPr>
        <p:spPr>
          <a:xfrm>
            <a:off x="8033842" y="7169543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1" name="object 831"/>
          <p:cNvSpPr/>
          <p:nvPr/>
        </p:nvSpPr>
        <p:spPr>
          <a:xfrm>
            <a:off x="8215261" y="7169543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2" name="object 832"/>
          <p:cNvSpPr/>
          <p:nvPr/>
        </p:nvSpPr>
        <p:spPr>
          <a:xfrm>
            <a:off x="8510333" y="6394500"/>
            <a:ext cx="20320" cy="63500"/>
          </a:xfrm>
          <a:custGeom>
            <a:avLst/>
            <a:gdLst/>
            <a:ahLst/>
            <a:cxnLst/>
            <a:rect l="l" t="t" r="r" b="b"/>
            <a:pathLst>
              <a:path w="20320" h="63500">
                <a:moveTo>
                  <a:pt x="20154" y="63449"/>
                </a:moveTo>
                <a:lnTo>
                  <a:pt x="0" y="63449"/>
                </a:lnTo>
                <a:lnTo>
                  <a:pt x="0" y="0"/>
                </a:lnTo>
                <a:lnTo>
                  <a:pt x="20154" y="0"/>
                </a:lnTo>
                <a:lnTo>
                  <a:pt x="20154" y="6344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3" name="object 833"/>
          <p:cNvSpPr/>
          <p:nvPr/>
        </p:nvSpPr>
        <p:spPr>
          <a:xfrm>
            <a:off x="8565756" y="6394500"/>
            <a:ext cx="20320" cy="63500"/>
          </a:xfrm>
          <a:custGeom>
            <a:avLst/>
            <a:gdLst/>
            <a:ahLst/>
            <a:cxnLst/>
            <a:rect l="l" t="t" r="r" b="b"/>
            <a:pathLst>
              <a:path w="20320" h="63500">
                <a:moveTo>
                  <a:pt x="20154" y="63449"/>
                </a:moveTo>
                <a:lnTo>
                  <a:pt x="0" y="63449"/>
                </a:lnTo>
                <a:lnTo>
                  <a:pt x="0" y="0"/>
                </a:lnTo>
                <a:lnTo>
                  <a:pt x="20154" y="0"/>
                </a:lnTo>
                <a:lnTo>
                  <a:pt x="20154" y="6344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4" name="object 834"/>
          <p:cNvSpPr/>
          <p:nvPr/>
        </p:nvSpPr>
        <p:spPr>
          <a:xfrm>
            <a:off x="8621179" y="6394500"/>
            <a:ext cx="20320" cy="63500"/>
          </a:xfrm>
          <a:custGeom>
            <a:avLst/>
            <a:gdLst/>
            <a:ahLst/>
            <a:cxnLst/>
            <a:rect l="l" t="t" r="r" b="b"/>
            <a:pathLst>
              <a:path w="20320" h="63500">
                <a:moveTo>
                  <a:pt x="20154" y="63449"/>
                </a:moveTo>
                <a:lnTo>
                  <a:pt x="0" y="63449"/>
                </a:lnTo>
                <a:lnTo>
                  <a:pt x="0" y="0"/>
                </a:lnTo>
                <a:lnTo>
                  <a:pt x="20154" y="0"/>
                </a:lnTo>
                <a:lnTo>
                  <a:pt x="20154" y="6344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5" name="object 835"/>
          <p:cNvSpPr/>
          <p:nvPr/>
        </p:nvSpPr>
        <p:spPr>
          <a:xfrm>
            <a:off x="8510333" y="6485153"/>
            <a:ext cx="20320" cy="63500"/>
          </a:xfrm>
          <a:custGeom>
            <a:avLst/>
            <a:gdLst/>
            <a:ahLst/>
            <a:cxnLst/>
            <a:rect l="l" t="t" r="r" b="b"/>
            <a:pathLst>
              <a:path w="20320" h="63500">
                <a:moveTo>
                  <a:pt x="20154" y="63449"/>
                </a:moveTo>
                <a:lnTo>
                  <a:pt x="0" y="63449"/>
                </a:lnTo>
                <a:lnTo>
                  <a:pt x="0" y="0"/>
                </a:lnTo>
                <a:lnTo>
                  <a:pt x="20154" y="0"/>
                </a:lnTo>
                <a:lnTo>
                  <a:pt x="20154" y="6344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6" name="object 836"/>
          <p:cNvSpPr/>
          <p:nvPr/>
        </p:nvSpPr>
        <p:spPr>
          <a:xfrm>
            <a:off x="8565756" y="6485153"/>
            <a:ext cx="20320" cy="63500"/>
          </a:xfrm>
          <a:custGeom>
            <a:avLst/>
            <a:gdLst/>
            <a:ahLst/>
            <a:cxnLst/>
            <a:rect l="l" t="t" r="r" b="b"/>
            <a:pathLst>
              <a:path w="20320" h="63500">
                <a:moveTo>
                  <a:pt x="20154" y="63449"/>
                </a:moveTo>
                <a:lnTo>
                  <a:pt x="0" y="63449"/>
                </a:lnTo>
                <a:lnTo>
                  <a:pt x="0" y="0"/>
                </a:lnTo>
                <a:lnTo>
                  <a:pt x="20154" y="0"/>
                </a:lnTo>
                <a:lnTo>
                  <a:pt x="20154" y="6344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7" name="object 837"/>
          <p:cNvSpPr/>
          <p:nvPr/>
        </p:nvSpPr>
        <p:spPr>
          <a:xfrm>
            <a:off x="8621179" y="6485153"/>
            <a:ext cx="20320" cy="63500"/>
          </a:xfrm>
          <a:custGeom>
            <a:avLst/>
            <a:gdLst/>
            <a:ahLst/>
            <a:cxnLst/>
            <a:rect l="l" t="t" r="r" b="b"/>
            <a:pathLst>
              <a:path w="20320" h="63500">
                <a:moveTo>
                  <a:pt x="20154" y="63449"/>
                </a:moveTo>
                <a:lnTo>
                  <a:pt x="0" y="63449"/>
                </a:lnTo>
                <a:lnTo>
                  <a:pt x="0" y="0"/>
                </a:lnTo>
                <a:lnTo>
                  <a:pt x="20154" y="0"/>
                </a:lnTo>
                <a:lnTo>
                  <a:pt x="20154" y="6344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8" name="object 838"/>
          <p:cNvSpPr/>
          <p:nvPr/>
        </p:nvSpPr>
        <p:spPr>
          <a:xfrm>
            <a:off x="8510333" y="6575818"/>
            <a:ext cx="20320" cy="63500"/>
          </a:xfrm>
          <a:custGeom>
            <a:avLst/>
            <a:gdLst/>
            <a:ahLst/>
            <a:cxnLst/>
            <a:rect l="l" t="t" r="r" b="b"/>
            <a:pathLst>
              <a:path w="20320" h="63500">
                <a:moveTo>
                  <a:pt x="20154" y="63449"/>
                </a:moveTo>
                <a:lnTo>
                  <a:pt x="0" y="63449"/>
                </a:lnTo>
                <a:lnTo>
                  <a:pt x="0" y="0"/>
                </a:lnTo>
                <a:lnTo>
                  <a:pt x="20154" y="0"/>
                </a:lnTo>
                <a:lnTo>
                  <a:pt x="20154" y="6344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9" name="object 839"/>
          <p:cNvSpPr/>
          <p:nvPr/>
        </p:nvSpPr>
        <p:spPr>
          <a:xfrm>
            <a:off x="8565756" y="6575818"/>
            <a:ext cx="20320" cy="63500"/>
          </a:xfrm>
          <a:custGeom>
            <a:avLst/>
            <a:gdLst/>
            <a:ahLst/>
            <a:cxnLst/>
            <a:rect l="l" t="t" r="r" b="b"/>
            <a:pathLst>
              <a:path w="20320" h="63500">
                <a:moveTo>
                  <a:pt x="20154" y="63449"/>
                </a:moveTo>
                <a:lnTo>
                  <a:pt x="0" y="63449"/>
                </a:lnTo>
                <a:lnTo>
                  <a:pt x="0" y="0"/>
                </a:lnTo>
                <a:lnTo>
                  <a:pt x="20154" y="0"/>
                </a:lnTo>
                <a:lnTo>
                  <a:pt x="20154" y="6344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0" name="object 840"/>
          <p:cNvSpPr/>
          <p:nvPr/>
        </p:nvSpPr>
        <p:spPr>
          <a:xfrm>
            <a:off x="8621179" y="6575818"/>
            <a:ext cx="20320" cy="63500"/>
          </a:xfrm>
          <a:custGeom>
            <a:avLst/>
            <a:gdLst/>
            <a:ahLst/>
            <a:cxnLst/>
            <a:rect l="l" t="t" r="r" b="b"/>
            <a:pathLst>
              <a:path w="20320" h="63500">
                <a:moveTo>
                  <a:pt x="20154" y="63449"/>
                </a:moveTo>
                <a:lnTo>
                  <a:pt x="0" y="63449"/>
                </a:lnTo>
                <a:lnTo>
                  <a:pt x="0" y="0"/>
                </a:lnTo>
                <a:lnTo>
                  <a:pt x="20154" y="0"/>
                </a:lnTo>
                <a:lnTo>
                  <a:pt x="20154" y="6344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1" name="object 841"/>
          <p:cNvSpPr/>
          <p:nvPr/>
        </p:nvSpPr>
        <p:spPr>
          <a:xfrm>
            <a:off x="8510333" y="6666483"/>
            <a:ext cx="20320" cy="63500"/>
          </a:xfrm>
          <a:custGeom>
            <a:avLst/>
            <a:gdLst/>
            <a:ahLst/>
            <a:cxnLst/>
            <a:rect l="l" t="t" r="r" b="b"/>
            <a:pathLst>
              <a:path w="20320" h="63500">
                <a:moveTo>
                  <a:pt x="20154" y="63449"/>
                </a:moveTo>
                <a:lnTo>
                  <a:pt x="0" y="63449"/>
                </a:lnTo>
                <a:lnTo>
                  <a:pt x="0" y="0"/>
                </a:lnTo>
                <a:lnTo>
                  <a:pt x="20154" y="0"/>
                </a:lnTo>
                <a:lnTo>
                  <a:pt x="20154" y="6344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2" name="object 842"/>
          <p:cNvSpPr/>
          <p:nvPr/>
        </p:nvSpPr>
        <p:spPr>
          <a:xfrm>
            <a:off x="8565756" y="6666483"/>
            <a:ext cx="20320" cy="63500"/>
          </a:xfrm>
          <a:custGeom>
            <a:avLst/>
            <a:gdLst/>
            <a:ahLst/>
            <a:cxnLst/>
            <a:rect l="l" t="t" r="r" b="b"/>
            <a:pathLst>
              <a:path w="20320" h="63500">
                <a:moveTo>
                  <a:pt x="20154" y="63449"/>
                </a:moveTo>
                <a:lnTo>
                  <a:pt x="0" y="63449"/>
                </a:lnTo>
                <a:lnTo>
                  <a:pt x="0" y="0"/>
                </a:lnTo>
                <a:lnTo>
                  <a:pt x="20154" y="0"/>
                </a:lnTo>
                <a:lnTo>
                  <a:pt x="20154" y="6344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3" name="object 843"/>
          <p:cNvSpPr/>
          <p:nvPr/>
        </p:nvSpPr>
        <p:spPr>
          <a:xfrm>
            <a:off x="8621179" y="6666483"/>
            <a:ext cx="20320" cy="63500"/>
          </a:xfrm>
          <a:custGeom>
            <a:avLst/>
            <a:gdLst/>
            <a:ahLst/>
            <a:cxnLst/>
            <a:rect l="l" t="t" r="r" b="b"/>
            <a:pathLst>
              <a:path w="20320" h="63500">
                <a:moveTo>
                  <a:pt x="20154" y="63449"/>
                </a:moveTo>
                <a:lnTo>
                  <a:pt x="0" y="63449"/>
                </a:lnTo>
                <a:lnTo>
                  <a:pt x="0" y="0"/>
                </a:lnTo>
                <a:lnTo>
                  <a:pt x="20154" y="0"/>
                </a:lnTo>
                <a:lnTo>
                  <a:pt x="20154" y="6344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4" name="object 844"/>
          <p:cNvSpPr/>
          <p:nvPr/>
        </p:nvSpPr>
        <p:spPr>
          <a:xfrm>
            <a:off x="8520410" y="6757149"/>
            <a:ext cx="0" cy="120014"/>
          </a:xfrm>
          <a:custGeom>
            <a:avLst/>
            <a:gdLst/>
            <a:ahLst/>
            <a:cxnLst/>
            <a:rect l="l" t="t" r="r" b="b"/>
            <a:pathLst>
              <a:path h="120015">
                <a:moveTo>
                  <a:pt x="0" y="0"/>
                </a:moveTo>
                <a:lnTo>
                  <a:pt x="0" y="119710"/>
                </a:lnTo>
              </a:path>
            </a:pathLst>
          </a:custGeom>
          <a:ln w="2015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5" name="object 845"/>
          <p:cNvSpPr/>
          <p:nvPr/>
        </p:nvSpPr>
        <p:spPr>
          <a:xfrm>
            <a:off x="8575833" y="6757149"/>
            <a:ext cx="0" cy="120014"/>
          </a:xfrm>
          <a:custGeom>
            <a:avLst/>
            <a:gdLst/>
            <a:ahLst/>
            <a:cxnLst/>
            <a:rect l="l" t="t" r="r" b="b"/>
            <a:pathLst>
              <a:path h="120015">
                <a:moveTo>
                  <a:pt x="0" y="0"/>
                </a:moveTo>
                <a:lnTo>
                  <a:pt x="0" y="119710"/>
                </a:lnTo>
              </a:path>
            </a:pathLst>
          </a:custGeom>
          <a:ln w="2015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6" name="object 846"/>
          <p:cNvSpPr/>
          <p:nvPr/>
        </p:nvSpPr>
        <p:spPr>
          <a:xfrm>
            <a:off x="8631256" y="6757149"/>
            <a:ext cx="0" cy="120014"/>
          </a:xfrm>
          <a:custGeom>
            <a:avLst/>
            <a:gdLst/>
            <a:ahLst/>
            <a:cxnLst/>
            <a:rect l="l" t="t" r="r" b="b"/>
            <a:pathLst>
              <a:path h="120015">
                <a:moveTo>
                  <a:pt x="0" y="0"/>
                </a:moveTo>
                <a:lnTo>
                  <a:pt x="0" y="119710"/>
                </a:lnTo>
              </a:path>
            </a:pathLst>
          </a:custGeom>
          <a:ln w="2015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7" name="object 847"/>
          <p:cNvSpPr/>
          <p:nvPr/>
        </p:nvSpPr>
        <p:spPr>
          <a:xfrm>
            <a:off x="8789657" y="6657454"/>
            <a:ext cx="246379" cy="0"/>
          </a:xfrm>
          <a:custGeom>
            <a:avLst/>
            <a:gdLst/>
            <a:ahLst/>
            <a:cxnLst/>
            <a:rect l="l" t="t" r="r" b="b"/>
            <a:pathLst>
              <a:path w="246379">
                <a:moveTo>
                  <a:pt x="0" y="0"/>
                </a:moveTo>
                <a:lnTo>
                  <a:pt x="245897" y="0"/>
                </a:lnTo>
              </a:path>
            </a:pathLst>
          </a:custGeom>
          <a:ln w="18338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8" name="object 848"/>
          <p:cNvSpPr/>
          <p:nvPr/>
        </p:nvSpPr>
        <p:spPr>
          <a:xfrm>
            <a:off x="8789657" y="6698208"/>
            <a:ext cx="246379" cy="0"/>
          </a:xfrm>
          <a:custGeom>
            <a:avLst/>
            <a:gdLst/>
            <a:ahLst/>
            <a:cxnLst/>
            <a:rect l="l" t="t" r="r" b="b"/>
            <a:pathLst>
              <a:path w="246379">
                <a:moveTo>
                  <a:pt x="0" y="0"/>
                </a:moveTo>
                <a:lnTo>
                  <a:pt x="245897" y="0"/>
                </a:lnTo>
              </a:path>
            </a:pathLst>
          </a:custGeom>
          <a:ln w="18338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9" name="object 849"/>
          <p:cNvSpPr/>
          <p:nvPr/>
        </p:nvSpPr>
        <p:spPr>
          <a:xfrm>
            <a:off x="8789657" y="6738963"/>
            <a:ext cx="246379" cy="0"/>
          </a:xfrm>
          <a:custGeom>
            <a:avLst/>
            <a:gdLst/>
            <a:ahLst/>
            <a:cxnLst/>
            <a:rect l="l" t="t" r="r" b="b"/>
            <a:pathLst>
              <a:path w="246379">
                <a:moveTo>
                  <a:pt x="0" y="0"/>
                </a:moveTo>
                <a:lnTo>
                  <a:pt x="245897" y="0"/>
                </a:lnTo>
              </a:path>
            </a:pathLst>
          </a:custGeom>
          <a:ln w="18338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0" name="object 850"/>
          <p:cNvSpPr/>
          <p:nvPr/>
        </p:nvSpPr>
        <p:spPr>
          <a:xfrm>
            <a:off x="8789657" y="6779717"/>
            <a:ext cx="246379" cy="0"/>
          </a:xfrm>
          <a:custGeom>
            <a:avLst/>
            <a:gdLst/>
            <a:ahLst/>
            <a:cxnLst/>
            <a:rect l="l" t="t" r="r" b="b"/>
            <a:pathLst>
              <a:path w="246379">
                <a:moveTo>
                  <a:pt x="0" y="0"/>
                </a:moveTo>
                <a:lnTo>
                  <a:pt x="245897" y="0"/>
                </a:lnTo>
              </a:path>
            </a:pathLst>
          </a:custGeom>
          <a:ln w="18338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1" name="object 851"/>
          <p:cNvSpPr/>
          <p:nvPr/>
        </p:nvSpPr>
        <p:spPr>
          <a:xfrm>
            <a:off x="8789657" y="6820471"/>
            <a:ext cx="246379" cy="0"/>
          </a:xfrm>
          <a:custGeom>
            <a:avLst/>
            <a:gdLst/>
            <a:ahLst/>
            <a:cxnLst/>
            <a:rect l="l" t="t" r="r" b="b"/>
            <a:pathLst>
              <a:path w="246379">
                <a:moveTo>
                  <a:pt x="0" y="0"/>
                </a:moveTo>
                <a:lnTo>
                  <a:pt x="245897" y="0"/>
                </a:lnTo>
              </a:path>
            </a:pathLst>
          </a:custGeom>
          <a:ln w="18338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2" name="object 852"/>
          <p:cNvSpPr/>
          <p:nvPr/>
        </p:nvSpPr>
        <p:spPr>
          <a:xfrm>
            <a:off x="8789657" y="6861226"/>
            <a:ext cx="246379" cy="0"/>
          </a:xfrm>
          <a:custGeom>
            <a:avLst/>
            <a:gdLst/>
            <a:ahLst/>
            <a:cxnLst/>
            <a:rect l="l" t="t" r="r" b="b"/>
            <a:pathLst>
              <a:path w="246379">
                <a:moveTo>
                  <a:pt x="0" y="0"/>
                </a:moveTo>
                <a:lnTo>
                  <a:pt x="245897" y="0"/>
                </a:lnTo>
              </a:path>
            </a:pathLst>
          </a:custGeom>
          <a:ln w="18338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3" name="object 853"/>
          <p:cNvSpPr/>
          <p:nvPr/>
        </p:nvSpPr>
        <p:spPr>
          <a:xfrm>
            <a:off x="8520417" y="6965518"/>
            <a:ext cx="85090" cy="27940"/>
          </a:xfrm>
          <a:custGeom>
            <a:avLst/>
            <a:gdLst/>
            <a:ahLst/>
            <a:cxnLst/>
            <a:rect l="l" t="t" r="r" b="b"/>
            <a:pathLst>
              <a:path w="85090" h="27940">
                <a:moveTo>
                  <a:pt x="84950" y="27355"/>
                </a:moveTo>
                <a:lnTo>
                  <a:pt x="0" y="27355"/>
                </a:lnTo>
                <a:lnTo>
                  <a:pt x="0" y="0"/>
                </a:lnTo>
                <a:lnTo>
                  <a:pt x="84950" y="0"/>
                </a:lnTo>
                <a:lnTo>
                  <a:pt x="84950" y="2735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4" name="object 854"/>
          <p:cNvSpPr/>
          <p:nvPr/>
        </p:nvSpPr>
        <p:spPr>
          <a:xfrm>
            <a:off x="8655037" y="6965518"/>
            <a:ext cx="85090" cy="27940"/>
          </a:xfrm>
          <a:custGeom>
            <a:avLst/>
            <a:gdLst/>
            <a:ahLst/>
            <a:cxnLst/>
            <a:rect l="l" t="t" r="r" b="b"/>
            <a:pathLst>
              <a:path w="85090" h="27940">
                <a:moveTo>
                  <a:pt x="84950" y="27355"/>
                </a:moveTo>
                <a:lnTo>
                  <a:pt x="0" y="27355"/>
                </a:lnTo>
                <a:lnTo>
                  <a:pt x="0" y="0"/>
                </a:lnTo>
                <a:lnTo>
                  <a:pt x="84950" y="0"/>
                </a:lnTo>
                <a:lnTo>
                  <a:pt x="84950" y="2735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5" name="object 855"/>
          <p:cNvSpPr/>
          <p:nvPr/>
        </p:nvSpPr>
        <p:spPr>
          <a:xfrm>
            <a:off x="8520417" y="7019099"/>
            <a:ext cx="85090" cy="27940"/>
          </a:xfrm>
          <a:custGeom>
            <a:avLst/>
            <a:gdLst/>
            <a:ahLst/>
            <a:cxnLst/>
            <a:rect l="l" t="t" r="r" b="b"/>
            <a:pathLst>
              <a:path w="85090" h="27940">
                <a:moveTo>
                  <a:pt x="84950" y="27355"/>
                </a:moveTo>
                <a:lnTo>
                  <a:pt x="0" y="27355"/>
                </a:lnTo>
                <a:lnTo>
                  <a:pt x="0" y="0"/>
                </a:lnTo>
                <a:lnTo>
                  <a:pt x="84950" y="0"/>
                </a:lnTo>
                <a:lnTo>
                  <a:pt x="84950" y="2735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6" name="object 856"/>
          <p:cNvSpPr/>
          <p:nvPr/>
        </p:nvSpPr>
        <p:spPr>
          <a:xfrm>
            <a:off x="8655037" y="7019099"/>
            <a:ext cx="85090" cy="27940"/>
          </a:xfrm>
          <a:custGeom>
            <a:avLst/>
            <a:gdLst/>
            <a:ahLst/>
            <a:cxnLst/>
            <a:rect l="l" t="t" r="r" b="b"/>
            <a:pathLst>
              <a:path w="85090" h="27940">
                <a:moveTo>
                  <a:pt x="84950" y="27355"/>
                </a:moveTo>
                <a:lnTo>
                  <a:pt x="0" y="27355"/>
                </a:lnTo>
                <a:lnTo>
                  <a:pt x="0" y="0"/>
                </a:lnTo>
                <a:lnTo>
                  <a:pt x="84950" y="0"/>
                </a:lnTo>
                <a:lnTo>
                  <a:pt x="84950" y="2735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7" name="object 857"/>
          <p:cNvSpPr/>
          <p:nvPr/>
        </p:nvSpPr>
        <p:spPr>
          <a:xfrm>
            <a:off x="8789669" y="6965518"/>
            <a:ext cx="85090" cy="27940"/>
          </a:xfrm>
          <a:custGeom>
            <a:avLst/>
            <a:gdLst/>
            <a:ahLst/>
            <a:cxnLst/>
            <a:rect l="l" t="t" r="r" b="b"/>
            <a:pathLst>
              <a:path w="85090" h="27940">
                <a:moveTo>
                  <a:pt x="84950" y="27355"/>
                </a:moveTo>
                <a:lnTo>
                  <a:pt x="0" y="27355"/>
                </a:lnTo>
                <a:lnTo>
                  <a:pt x="0" y="0"/>
                </a:lnTo>
                <a:lnTo>
                  <a:pt x="84950" y="0"/>
                </a:lnTo>
                <a:lnTo>
                  <a:pt x="84950" y="2735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8" name="object 858"/>
          <p:cNvSpPr/>
          <p:nvPr/>
        </p:nvSpPr>
        <p:spPr>
          <a:xfrm>
            <a:off x="8643880" y="7148995"/>
            <a:ext cx="0" cy="99695"/>
          </a:xfrm>
          <a:custGeom>
            <a:avLst/>
            <a:gdLst/>
            <a:ahLst/>
            <a:cxnLst/>
            <a:rect l="l" t="t" r="r" b="b"/>
            <a:pathLst>
              <a:path h="99695">
                <a:moveTo>
                  <a:pt x="0" y="0"/>
                </a:moveTo>
                <a:lnTo>
                  <a:pt x="0" y="99352"/>
                </a:lnTo>
              </a:path>
            </a:pathLst>
          </a:custGeom>
          <a:ln w="22313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9" name="object 859"/>
          <p:cNvSpPr/>
          <p:nvPr/>
        </p:nvSpPr>
        <p:spPr>
          <a:xfrm>
            <a:off x="8688876" y="7276782"/>
            <a:ext cx="0" cy="99695"/>
          </a:xfrm>
          <a:custGeom>
            <a:avLst/>
            <a:gdLst/>
            <a:ahLst/>
            <a:cxnLst/>
            <a:rect l="l" t="t" r="r" b="b"/>
            <a:pathLst>
              <a:path h="99695">
                <a:moveTo>
                  <a:pt x="0" y="0"/>
                </a:moveTo>
                <a:lnTo>
                  <a:pt x="0" y="99352"/>
                </a:lnTo>
              </a:path>
            </a:pathLst>
          </a:custGeom>
          <a:ln w="22313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0" name="object 860"/>
          <p:cNvSpPr/>
          <p:nvPr/>
        </p:nvSpPr>
        <p:spPr>
          <a:xfrm>
            <a:off x="540004" y="7380008"/>
            <a:ext cx="9612630" cy="180340"/>
          </a:xfrm>
          <a:custGeom>
            <a:avLst/>
            <a:gdLst/>
            <a:ahLst/>
            <a:cxnLst/>
            <a:rect l="l" t="t" r="r" b="b"/>
            <a:pathLst>
              <a:path w="9612630" h="180340">
                <a:moveTo>
                  <a:pt x="0" y="179997"/>
                </a:moveTo>
                <a:lnTo>
                  <a:pt x="9612007" y="179997"/>
                </a:lnTo>
                <a:lnTo>
                  <a:pt x="9612007" y="0"/>
                </a:lnTo>
                <a:lnTo>
                  <a:pt x="0" y="0"/>
                </a:lnTo>
                <a:lnTo>
                  <a:pt x="0" y="179997"/>
                </a:lnTo>
                <a:close/>
              </a:path>
            </a:pathLst>
          </a:custGeom>
          <a:solidFill>
            <a:srgbClr val="007D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1" name="object 861"/>
          <p:cNvSpPr txBox="1"/>
          <p:nvPr/>
        </p:nvSpPr>
        <p:spPr>
          <a:xfrm>
            <a:off x="4467047" y="1304506"/>
            <a:ext cx="1758314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 spc="-150" dirty="0">
                <a:solidFill>
                  <a:srgbClr val="007DC4"/>
                </a:solidFill>
                <a:latin typeface="Malgun Gothic"/>
                <a:cs typeface="Malgun Gothic"/>
              </a:rPr>
              <a:t>신고</a:t>
            </a:r>
            <a:r>
              <a:rPr sz="2000" b="1" spc="-290" dirty="0">
                <a:solidFill>
                  <a:srgbClr val="007DC4"/>
                </a:solidFill>
                <a:latin typeface="Malgun Gothic"/>
                <a:cs typeface="Malgun Gothic"/>
              </a:rPr>
              <a:t> </a:t>
            </a:r>
            <a:r>
              <a:rPr sz="2000" b="1" spc="-150" dirty="0">
                <a:solidFill>
                  <a:srgbClr val="007DC4"/>
                </a:solidFill>
                <a:latin typeface="Malgun Gothic"/>
                <a:cs typeface="Malgun Gothic"/>
              </a:rPr>
              <a:t>관련</a:t>
            </a:r>
            <a:r>
              <a:rPr sz="2000" b="1" spc="-290" dirty="0">
                <a:solidFill>
                  <a:srgbClr val="007DC4"/>
                </a:solidFill>
                <a:latin typeface="Malgun Gothic"/>
                <a:cs typeface="Malgun Gothic"/>
              </a:rPr>
              <a:t> </a:t>
            </a:r>
            <a:r>
              <a:rPr sz="2000" b="1" spc="15" dirty="0">
                <a:solidFill>
                  <a:srgbClr val="007DC4"/>
                </a:solidFill>
                <a:latin typeface="Malgun Gothic"/>
                <a:cs typeface="Malgun Gothic"/>
              </a:rPr>
              <a:t>Q</a:t>
            </a:r>
            <a:r>
              <a:rPr sz="2000" b="1" spc="-290" dirty="0">
                <a:solidFill>
                  <a:srgbClr val="007DC4"/>
                </a:solidFill>
                <a:latin typeface="Malgun Gothic"/>
                <a:cs typeface="Malgun Gothic"/>
              </a:rPr>
              <a:t> </a:t>
            </a:r>
            <a:r>
              <a:rPr sz="2000" b="1" spc="-260" dirty="0">
                <a:solidFill>
                  <a:srgbClr val="007DC4"/>
                </a:solidFill>
                <a:latin typeface="Malgun Gothic"/>
                <a:cs typeface="Malgun Gothic"/>
              </a:rPr>
              <a:t>&amp;</a:t>
            </a:r>
            <a:r>
              <a:rPr sz="2000" b="1" spc="-290" dirty="0">
                <a:solidFill>
                  <a:srgbClr val="007DC4"/>
                </a:solidFill>
                <a:latin typeface="Malgun Gothic"/>
                <a:cs typeface="Malgun Gothic"/>
              </a:rPr>
              <a:t> </a:t>
            </a:r>
            <a:r>
              <a:rPr sz="2000" b="1" spc="40" dirty="0">
                <a:solidFill>
                  <a:srgbClr val="007DC4"/>
                </a:solidFill>
                <a:latin typeface="Malgun Gothic"/>
                <a:cs typeface="Malgun Gothic"/>
              </a:rPr>
              <a:t>A</a:t>
            </a:r>
            <a:endParaRPr sz="2000">
              <a:latin typeface="Malgun Gothic"/>
              <a:cs typeface="Malgun Gothic"/>
            </a:endParaRPr>
          </a:p>
        </p:txBody>
      </p:sp>
      <p:sp>
        <p:nvSpPr>
          <p:cNvPr id="862" name="object 862"/>
          <p:cNvSpPr/>
          <p:nvPr/>
        </p:nvSpPr>
        <p:spPr>
          <a:xfrm>
            <a:off x="6741681" y="11"/>
            <a:ext cx="3410738" cy="200013"/>
          </a:xfrm>
          <a:custGeom>
            <a:avLst/>
            <a:gdLst/>
            <a:ahLst/>
            <a:cxnLst/>
            <a:rect l="l" t="t" r="r" b="b"/>
            <a:pathLst>
              <a:path w="2858134" h="180340">
                <a:moveTo>
                  <a:pt x="0" y="179997"/>
                </a:moveTo>
                <a:lnTo>
                  <a:pt x="2857728" y="179997"/>
                </a:lnTo>
                <a:lnTo>
                  <a:pt x="2857728" y="0"/>
                </a:lnTo>
                <a:lnTo>
                  <a:pt x="0" y="0"/>
                </a:lnTo>
                <a:lnTo>
                  <a:pt x="0" y="179997"/>
                </a:lnTo>
                <a:close/>
              </a:path>
            </a:pathLst>
          </a:custGeom>
          <a:solidFill>
            <a:srgbClr val="007D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3" name="object 863"/>
          <p:cNvSpPr/>
          <p:nvPr/>
        </p:nvSpPr>
        <p:spPr>
          <a:xfrm>
            <a:off x="540003" y="11"/>
            <a:ext cx="3242411" cy="200013"/>
          </a:xfrm>
          <a:custGeom>
            <a:avLst/>
            <a:gdLst/>
            <a:ahLst/>
            <a:cxnLst/>
            <a:rect l="l" t="t" r="r" b="b"/>
            <a:pathLst>
              <a:path w="2854960" h="180340">
                <a:moveTo>
                  <a:pt x="0" y="179997"/>
                </a:moveTo>
                <a:lnTo>
                  <a:pt x="2854363" y="179997"/>
                </a:lnTo>
                <a:lnTo>
                  <a:pt x="2854363" y="0"/>
                </a:lnTo>
                <a:lnTo>
                  <a:pt x="0" y="0"/>
                </a:lnTo>
                <a:lnTo>
                  <a:pt x="0" y="179997"/>
                </a:lnTo>
                <a:close/>
              </a:path>
            </a:pathLst>
          </a:custGeom>
          <a:solidFill>
            <a:srgbClr val="007D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4" name="object 864"/>
          <p:cNvSpPr/>
          <p:nvPr/>
        </p:nvSpPr>
        <p:spPr>
          <a:xfrm>
            <a:off x="534354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5" name="object 865"/>
          <p:cNvSpPr/>
          <p:nvPr/>
        </p:nvSpPr>
        <p:spPr>
          <a:xfrm>
            <a:off x="538844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6" name="object 866"/>
          <p:cNvSpPr/>
          <p:nvPr/>
        </p:nvSpPr>
        <p:spPr>
          <a:xfrm>
            <a:off x="543334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7" name="object 867"/>
          <p:cNvSpPr/>
          <p:nvPr/>
        </p:nvSpPr>
        <p:spPr>
          <a:xfrm>
            <a:off x="547824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8" name="object 868"/>
          <p:cNvSpPr/>
          <p:nvPr/>
        </p:nvSpPr>
        <p:spPr>
          <a:xfrm>
            <a:off x="552314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9" name="object 869"/>
          <p:cNvSpPr/>
          <p:nvPr/>
        </p:nvSpPr>
        <p:spPr>
          <a:xfrm>
            <a:off x="556804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0" name="object 870"/>
          <p:cNvSpPr/>
          <p:nvPr/>
        </p:nvSpPr>
        <p:spPr>
          <a:xfrm>
            <a:off x="561294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1" name="object 871"/>
          <p:cNvSpPr/>
          <p:nvPr/>
        </p:nvSpPr>
        <p:spPr>
          <a:xfrm>
            <a:off x="565784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2" name="object 872"/>
          <p:cNvSpPr/>
          <p:nvPr/>
        </p:nvSpPr>
        <p:spPr>
          <a:xfrm>
            <a:off x="570274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3" name="object 873"/>
          <p:cNvSpPr/>
          <p:nvPr/>
        </p:nvSpPr>
        <p:spPr>
          <a:xfrm>
            <a:off x="574764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4" name="object 874"/>
          <p:cNvSpPr/>
          <p:nvPr/>
        </p:nvSpPr>
        <p:spPr>
          <a:xfrm>
            <a:off x="579253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5" name="object 875"/>
          <p:cNvSpPr/>
          <p:nvPr/>
        </p:nvSpPr>
        <p:spPr>
          <a:xfrm>
            <a:off x="583744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6" name="object 876"/>
          <p:cNvSpPr/>
          <p:nvPr/>
        </p:nvSpPr>
        <p:spPr>
          <a:xfrm>
            <a:off x="588234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7" name="object 877"/>
          <p:cNvSpPr/>
          <p:nvPr/>
        </p:nvSpPr>
        <p:spPr>
          <a:xfrm>
            <a:off x="592724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8" name="object 878"/>
          <p:cNvSpPr/>
          <p:nvPr/>
        </p:nvSpPr>
        <p:spPr>
          <a:xfrm>
            <a:off x="597214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9" name="object 879"/>
          <p:cNvSpPr/>
          <p:nvPr/>
        </p:nvSpPr>
        <p:spPr>
          <a:xfrm>
            <a:off x="601703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0" name="object 880"/>
          <p:cNvSpPr/>
          <p:nvPr/>
        </p:nvSpPr>
        <p:spPr>
          <a:xfrm>
            <a:off x="606194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1" name="object 881"/>
          <p:cNvSpPr/>
          <p:nvPr/>
        </p:nvSpPr>
        <p:spPr>
          <a:xfrm>
            <a:off x="610683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2" name="object 882"/>
          <p:cNvSpPr/>
          <p:nvPr/>
        </p:nvSpPr>
        <p:spPr>
          <a:xfrm>
            <a:off x="615173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3" name="object 883"/>
          <p:cNvSpPr/>
          <p:nvPr/>
        </p:nvSpPr>
        <p:spPr>
          <a:xfrm>
            <a:off x="619664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4" name="object 884"/>
          <p:cNvSpPr/>
          <p:nvPr/>
        </p:nvSpPr>
        <p:spPr>
          <a:xfrm>
            <a:off x="624153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5" name="object 885"/>
          <p:cNvSpPr/>
          <p:nvPr/>
        </p:nvSpPr>
        <p:spPr>
          <a:xfrm>
            <a:off x="628644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6" name="object 886"/>
          <p:cNvSpPr/>
          <p:nvPr/>
        </p:nvSpPr>
        <p:spPr>
          <a:xfrm>
            <a:off x="633133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7" name="object 887"/>
          <p:cNvSpPr/>
          <p:nvPr/>
        </p:nvSpPr>
        <p:spPr>
          <a:xfrm>
            <a:off x="637623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8" name="object 888"/>
          <p:cNvSpPr/>
          <p:nvPr/>
        </p:nvSpPr>
        <p:spPr>
          <a:xfrm>
            <a:off x="642113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9" name="object 889"/>
          <p:cNvSpPr/>
          <p:nvPr/>
        </p:nvSpPr>
        <p:spPr>
          <a:xfrm>
            <a:off x="646603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0" name="object 890"/>
          <p:cNvSpPr/>
          <p:nvPr/>
        </p:nvSpPr>
        <p:spPr>
          <a:xfrm>
            <a:off x="651094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1" name="object 891"/>
          <p:cNvSpPr/>
          <p:nvPr/>
        </p:nvSpPr>
        <p:spPr>
          <a:xfrm>
            <a:off x="655583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2" name="object 892"/>
          <p:cNvSpPr/>
          <p:nvPr/>
        </p:nvSpPr>
        <p:spPr>
          <a:xfrm>
            <a:off x="660073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3" name="object 893"/>
          <p:cNvSpPr/>
          <p:nvPr/>
        </p:nvSpPr>
        <p:spPr>
          <a:xfrm>
            <a:off x="664563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4" name="object 894"/>
          <p:cNvSpPr/>
          <p:nvPr/>
        </p:nvSpPr>
        <p:spPr>
          <a:xfrm>
            <a:off x="669053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5" name="object 895"/>
          <p:cNvSpPr/>
          <p:nvPr/>
        </p:nvSpPr>
        <p:spPr>
          <a:xfrm>
            <a:off x="673543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6" name="object 896"/>
          <p:cNvSpPr/>
          <p:nvPr/>
        </p:nvSpPr>
        <p:spPr>
          <a:xfrm>
            <a:off x="678033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7" name="object 897"/>
          <p:cNvSpPr/>
          <p:nvPr/>
        </p:nvSpPr>
        <p:spPr>
          <a:xfrm>
            <a:off x="682523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8" name="object 898"/>
          <p:cNvSpPr/>
          <p:nvPr/>
        </p:nvSpPr>
        <p:spPr>
          <a:xfrm>
            <a:off x="687013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9" name="object 899"/>
          <p:cNvSpPr/>
          <p:nvPr/>
        </p:nvSpPr>
        <p:spPr>
          <a:xfrm>
            <a:off x="691503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0" name="object 900"/>
          <p:cNvSpPr/>
          <p:nvPr/>
        </p:nvSpPr>
        <p:spPr>
          <a:xfrm>
            <a:off x="695993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1" name="object 901"/>
          <p:cNvSpPr/>
          <p:nvPr/>
        </p:nvSpPr>
        <p:spPr>
          <a:xfrm>
            <a:off x="700483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2" name="object 902"/>
          <p:cNvSpPr/>
          <p:nvPr/>
        </p:nvSpPr>
        <p:spPr>
          <a:xfrm>
            <a:off x="704973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3" name="object 903"/>
          <p:cNvSpPr/>
          <p:nvPr/>
        </p:nvSpPr>
        <p:spPr>
          <a:xfrm>
            <a:off x="709463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4" name="object 904"/>
          <p:cNvSpPr/>
          <p:nvPr/>
        </p:nvSpPr>
        <p:spPr>
          <a:xfrm>
            <a:off x="713953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5" name="object 905"/>
          <p:cNvSpPr/>
          <p:nvPr/>
        </p:nvSpPr>
        <p:spPr>
          <a:xfrm>
            <a:off x="718443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6" name="object 906"/>
          <p:cNvSpPr/>
          <p:nvPr/>
        </p:nvSpPr>
        <p:spPr>
          <a:xfrm>
            <a:off x="722932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7" name="object 907"/>
          <p:cNvSpPr/>
          <p:nvPr/>
        </p:nvSpPr>
        <p:spPr>
          <a:xfrm>
            <a:off x="727423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8" name="object 908"/>
          <p:cNvSpPr/>
          <p:nvPr/>
        </p:nvSpPr>
        <p:spPr>
          <a:xfrm>
            <a:off x="731912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9" name="object 909"/>
          <p:cNvSpPr/>
          <p:nvPr/>
        </p:nvSpPr>
        <p:spPr>
          <a:xfrm>
            <a:off x="736403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0" name="object 910"/>
          <p:cNvSpPr/>
          <p:nvPr/>
        </p:nvSpPr>
        <p:spPr>
          <a:xfrm>
            <a:off x="740893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1" name="object 911"/>
          <p:cNvSpPr/>
          <p:nvPr/>
        </p:nvSpPr>
        <p:spPr>
          <a:xfrm>
            <a:off x="74538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2" name="object 912"/>
          <p:cNvSpPr/>
          <p:nvPr/>
        </p:nvSpPr>
        <p:spPr>
          <a:xfrm>
            <a:off x="749873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3" name="object 913"/>
          <p:cNvSpPr/>
          <p:nvPr/>
        </p:nvSpPr>
        <p:spPr>
          <a:xfrm>
            <a:off x="754362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4" name="object 914"/>
          <p:cNvSpPr/>
          <p:nvPr/>
        </p:nvSpPr>
        <p:spPr>
          <a:xfrm>
            <a:off x="758852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5" name="object 915"/>
          <p:cNvSpPr/>
          <p:nvPr/>
        </p:nvSpPr>
        <p:spPr>
          <a:xfrm>
            <a:off x="763343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6" name="object 916"/>
          <p:cNvSpPr/>
          <p:nvPr/>
        </p:nvSpPr>
        <p:spPr>
          <a:xfrm>
            <a:off x="767833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7" name="object 917"/>
          <p:cNvSpPr/>
          <p:nvPr/>
        </p:nvSpPr>
        <p:spPr>
          <a:xfrm>
            <a:off x="772323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8" name="object 918"/>
          <p:cNvSpPr/>
          <p:nvPr/>
        </p:nvSpPr>
        <p:spPr>
          <a:xfrm>
            <a:off x="776812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9" name="object 919"/>
          <p:cNvSpPr/>
          <p:nvPr/>
        </p:nvSpPr>
        <p:spPr>
          <a:xfrm>
            <a:off x="78130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0" name="object 920"/>
          <p:cNvSpPr/>
          <p:nvPr/>
        </p:nvSpPr>
        <p:spPr>
          <a:xfrm>
            <a:off x="785792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1" name="object 921"/>
          <p:cNvSpPr/>
          <p:nvPr/>
        </p:nvSpPr>
        <p:spPr>
          <a:xfrm>
            <a:off x="790282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2" name="object 922"/>
          <p:cNvSpPr/>
          <p:nvPr/>
        </p:nvSpPr>
        <p:spPr>
          <a:xfrm>
            <a:off x="794772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3" name="object 923"/>
          <p:cNvSpPr/>
          <p:nvPr/>
        </p:nvSpPr>
        <p:spPr>
          <a:xfrm>
            <a:off x="799262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4" name="object 924"/>
          <p:cNvSpPr/>
          <p:nvPr/>
        </p:nvSpPr>
        <p:spPr>
          <a:xfrm>
            <a:off x="803752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5" name="object 925"/>
          <p:cNvSpPr/>
          <p:nvPr/>
        </p:nvSpPr>
        <p:spPr>
          <a:xfrm>
            <a:off x="80824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6" name="object 926"/>
          <p:cNvSpPr/>
          <p:nvPr/>
        </p:nvSpPr>
        <p:spPr>
          <a:xfrm>
            <a:off x="81273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7" name="object 927"/>
          <p:cNvSpPr/>
          <p:nvPr/>
        </p:nvSpPr>
        <p:spPr>
          <a:xfrm>
            <a:off x="817222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8" name="object 928"/>
          <p:cNvSpPr/>
          <p:nvPr/>
        </p:nvSpPr>
        <p:spPr>
          <a:xfrm>
            <a:off x="821712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9" name="object 929"/>
          <p:cNvSpPr/>
          <p:nvPr/>
        </p:nvSpPr>
        <p:spPr>
          <a:xfrm>
            <a:off x="826202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0" name="object 930"/>
          <p:cNvSpPr/>
          <p:nvPr/>
        </p:nvSpPr>
        <p:spPr>
          <a:xfrm>
            <a:off x="830692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1" name="object 931"/>
          <p:cNvSpPr/>
          <p:nvPr/>
        </p:nvSpPr>
        <p:spPr>
          <a:xfrm>
            <a:off x="835182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2" name="object 932"/>
          <p:cNvSpPr/>
          <p:nvPr/>
        </p:nvSpPr>
        <p:spPr>
          <a:xfrm>
            <a:off x="839672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3" name="object 933"/>
          <p:cNvSpPr/>
          <p:nvPr/>
        </p:nvSpPr>
        <p:spPr>
          <a:xfrm>
            <a:off x="844161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4" name="object 934"/>
          <p:cNvSpPr/>
          <p:nvPr/>
        </p:nvSpPr>
        <p:spPr>
          <a:xfrm>
            <a:off x="84865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5" name="object 935"/>
          <p:cNvSpPr/>
          <p:nvPr/>
        </p:nvSpPr>
        <p:spPr>
          <a:xfrm>
            <a:off x="853142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6" name="object 936"/>
          <p:cNvSpPr/>
          <p:nvPr/>
        </p:nvSpPr>
        <p:spPr>
          <a:xfrm>
            <a:off x="857632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7" name="object 937"/>
          <p:cNvSpPr/>
          <p:nvPr/>
        </p:nvSpPr>
        <p:spPr>
          <a:xfrm>
            <a:off x="862122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8" name="object 938"/>
          <p:cNvSpPr/>
          <p:nvPr/>
        </p:nvSpPr>
        <p:spPr>
          <a:xfrm>
            <a:off x="866611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9" name="object 939"/>
          <p:cNvSpPr/>
          <p:nvPr/>
        </p:nvSpPr>
        <p:spPr>
          <a:xfrm>
            <a:off x="871102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0" name="object 940"/>
          <p:cNvSpPr/>
          <p:nvPr/>
        </p:nvSpPr>
        <p:spPr>
          <a:xfrm>
            <a:off x="875591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1" name="object 941"/>
          <p:cNvSpPr/>
          <p:nvPr/>
        </p:nvSpPr>
        <p:spPr>
          <a:xfrm>
            <a:off x="880082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2" name="object 942"/>
          <p:cNvSpPr/>
          <p:nvPr/>
        </p:nvSpPr>
        <p:spPr>
          <a:xfrm>
            <a:off x="884572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3" name="object 943"/>
          <p:cNvSpPr/>
          <p:nvPr/>
        </p:nvSpPr>
        <p:spPr>
          <a:xfrm>
            <a:off x="889061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4" name="object 944"/>
          <p:cNvSpPr/>
          <p:nvPr/>
        </p:nvSpPr>
        <p:spPr>
          <a:xfrm>
            <a:off x="893552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5" name="object 945"/>
          <p:cNvSpPr/>
          <p:nvPr/>
        </p:nvSpPr>
        <p:spPr>
          <a:xfrm>
            <a:off x="898041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6" name="object 946"/>
          <p:cNvSpPr/>
          <p:nvPr/>
        </p:nvSpPr>
        <p:spPr>
          <a:xfrm>
            <a:off x="902531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7" name="object 947"/>
          <p:cNvSpPr/>
          <p:nvPr/>
        </p:nvSpPr>
        <p:spPr>
          <a:xfrm>
            <a:off x="907021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8" name="object 948"/>
          <p:cNvSpPr/>
          <p:nvPr/>
        </p:nvSpPr>
        <p:spPr>
          <a:xfrm>
            <a:off x="911511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9" name="object 949"/>
          <p:cNvSpPr/>
          <p:nvPr/>
        </p:nvSpPr>
        <p:spPr>
          <a:xfrm>
            <a:off x="916002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0" name="object 950"/>
          <p:cNvSpPr/>
          <p:nvPr/>
        </p:nvSpPr>
        <p:spPr>
          <a:xfrm>
            <a:off x="920491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1" name="object 951"/>
          <p:cNvSpPr/>
          <p:nvPr/>
        </p:nvSpPr>
        <p:spPr>
          <a:xfrm>
            <a:off x="924981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2" name="object 952"/>
          <p:cNvSpPr/>
          <p:nvPr/>
        </p:nvSpPr>
        <p:spPr>
          <a:xfrm>
            <a:off x="929471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3" name="object 953"/>
          <p:cNvSpPr/>
          <p:nvPr/>
        </p:nvSpPr>
        <p:spPr>
          <a:xfrm>
            <a:off x="933961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4" name="object 954"/>
          <p:cNvSpPr/>
          <p:nvPr/>
        </p:nvSpPr>
        <p:spPr>
          <a:xfrm>
            <a:off x="938451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5" name="object 955"/>
          <p:cNvSpPr/>
          <p:nvPr/>
        </p:nvSpPr>
        <p:spPr>
          <a:xfrm>
            <a:off x="942941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6" name="object 956"/>
          <p:cNvSpPr/>
          <p:nvPr/>
        </p:nvSpPr>
        <p:spPr>
          <a:xfrm>
            <a:off x="947431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7" name="object 957"/>
          <p:cNvSpPr/>
          <p:nvPr/>
        </p:nvSpPr>
        <p:spPr>
          <a:xfrm>
            <a:off x="951921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8" name="object 958"/>
          <p:cNvSpPr/>
          <p:nvPr/>
        </p:nvSpPr>
        <p:spPr>
          <a:xfrm>
            <a:off x="956411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9" name="object 959"/>
          <p:cNvSpPr/>
          <p:nvPr/>
        </p:nvSpPr>
        <p:spPr>
          <a:xfrm>
            <a:off x="960901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0" name="object 960"/>
          <p:cNvSpPr/>
          <p:nvPr/>
        </p:nvSpPr>
        <p:spPr>
          <a:xfrm>
            <a:off x="965391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1" name="object 961"/>
          <p:cNvSpPr/>
          <p:nvPr/>
        </p:nvSpPr>
        <p:spPr>
          <a:xfrm>
            <a:off x="969881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2" name="object 962"/>
          <p:cNvSpPr/>
          <p:nvPr/>
        </p:nvSpPr>
        <p:spPr>
          <a:xfrm>
            <a:off x="974371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3" name="object 963"/>
          <p:cNvSpPr/>
          <p:nvPr/>
        </p:nvSpPr>
        <p:spPr>
          <a:xfrm>
            <a:off x="978861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4" name="object 964"/>
          <p:cNvSpPr/>
          <p:nvPr/>
        </p:nvSpPr>
        <p:spPr>
          <a:xfrm>
            <a:off x="983351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5" name="object 965"/>
          <p:cNvSpPr/>
          <p:nvPr/>
        </p:nvSpPr>
        <p:spPr>
          <a:xfrm>
            <a:off x="987840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6" name="object 966"/>
          <p:cNvSpPr/>
          <p:nvPr/>
        </p:nvSpPr>
        <p:spPr>
          <a:xfrm>
            <a:off x="992331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7" name="object 967"/>
          <p:cNvSpPr/>
          <p:nvPr/>
        </p:nvSpPr>
        <p:spPr>
          <a:xfrm>
            <a:off x="996821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8" name="object 968"/>
          <p:cNvSpPr/>
          <p:nvPr/>
        </p:nvSpPr>
        <p:spPr>
          <a:xfrm>
            <a:off x="1001311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9" name="object 969"/>
          <p:cNvSpPr/>
          <p:nvPr/>
        </p:nvSpPr>
        <p:spPr>
          <a:xfrm>
            <a:off x="10058012" y="12"/>
            <a:ext cx="94615" cy="134620"/>
          </a:xfrm>
          <a:custGeom>
            <a:avLst/>
            <a:gdLst/>
            <a:ahLst/>
            <a:cxnLst/>
            <a:rect l="l" t="t" r="r" b="b"/>
            <a:pathLst>
              <a:path w="94615" h="134620">
                <a:moveTo>
                  <a:pt x="0" y="0"/>
                </a:moveTo>
                <a:lnTo>
                  <a:pt x="93999" y="134541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0" name="object 970"/>
          <p:cNvSpPr/>
          <p:nvPr/>
        </p:nvSpPr>
        <p:spPr>
          <a:xfrm>
            <a:off x="10102906" y="12"/>
            <a:ext cx="49530" cy="70485"/>
          </a:xfrm>
          <a:custGeom>
            <a:avLst/>
            <a:gdLst/>
            <a:ahLst/>
            <a:cxnLst/>
            <a:rect l="l" t="t" r="r" b="b"/>
            <a:pathLst>
              <a:path w="49529" h="70485">
                <a:moveTo>
                  <a:pt x="0" y="0"/>
                </a:moveTo>
                <a:lnTo>
                  <a:pt x="49105" y="70284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1" name="object 971"/>
          <p:cNvSpPr/>
          <p:nvPr/>
        </p:nvSpPr>
        <p:spPr>
          <a:xfrm>
            <a:off x="10147813" y="12"/>
            <a:ext cx="4445" cy="6350"/>
          </a:xfrm>
          <a:custGeom>
            <a:avLst/>
            <a:gdLst/>
            <a:ahLst/>
            <a:cxnLst/>
            <a:rect l="l" t="t" r="r" b="b"/>
            <a:pathLst>
              <a:path w="4445" h="6350">
                <a:moveTo>
                  <a:pt x="0" y="0"/>
                </a:moveTo>
                <a:lnTo>
                  <a:pt x="4197" y="600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2" name="object 972"/>
          <p:cNvSpPr/>
          <p:nvPr/>
        </p:nvSpPr>
        <p:spPr>
          <a:xfrm>
            <a:off x="540004" y="130264"/>
            <a:ext cx="34925" cy="50165"/>
          </a:xfrm>
          <a:custGeom>
            <a:avLst/>
            <a:gdLst/>
            <a:ahLst/>
            <a:cxnLst/>
            <a:rect l="l" t="t" r="r" b="b"/>
            <a:pathLst>
              <a:path w="34925" h="50164">
                <a:moveTo>
                  <a:pt x="0" y="0"/>
                </a:moveTo>
                <a:lnTo>
                  <a:pt x="34755" y="49745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3" name="object 973"/>
          <p:cNvSpPr/>
          <p:nvPr/>
        </p:nvSpPr>
        <p:spPr>
          <a:xfrm>
            <a:off x="540004" y="66006"/>
            <a:ext cx="80010" cy="114300"/>
          </a:xfrm>
          <a:custGeom>
            <a:avLst/>
            <a:gdLst/>
            <a:ahLst/>
            <a:cxnLst/>
            <a:rect l="l" t="t" r="r" b="b"/>
            <a:pathLst>
              <a:path w="80009" h="114300">
                <a:moveTo>
                  <a:pt x="0" y="0"/>
                </a:moveTo>
                <a:lnTo>
                  <a:pt x="79649" y="114002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4" name="object 974"/>
          <p:cNvSpPr/>
          <p:nvPr/>
        </p:nvSpPr>
        <p:spPr>
          <a:xfrm>
            <a:off x="540004" y="1740"/>
            <a:ext cx="125095" cy="178435"/>
          </a:xfrm>
          <a:custGeom>
            <a:avLst/>
            <a:gdLst/>
            <a:ahLst/>
            <a:cxnLst/>
            <a:rect l="l" t="t" r="r" b="b"/>
            <a:pathLst>
              <a:path w="125095" h="178435">
                <a:moveTo>
                  <a:pt x="0" y="0"/>
                </a:moveTo>
                <a:lnTo>
                  <a:pt x="124551" y="178269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5" name="object 975"/>
          <p:cNvSpPr/>
          <p:nvPr/>
        </p:nvSpPr>
        <p:spPr>
          <a:xfrm>
            <a:off x="58369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6" name="object 976"/>
          <p:cNvSpPr/>
          <p:nvPr/>
        </p:nvSpPr>
        <p:spPr>
          <a:xfrm>
            <a:off x="62859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7" name="object 977"/>
          <p:cNvSpPr/>
          <p:nvPr/>
        </p:nvSpPr>
        <p:spPr>
          <a:xfrm>
            <a:off x="67349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8" name="object 978"/>
          <p:cNvSpPr/>
          <p:nvPr/>
        </p:nvSpPr>
        <p:spPr>
          <a:xfrm>
            <a:off x="71839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9" name="object 979"/>
          <p:cNvSpPr/>
          <p:nvPr/>
        </p:nvSpPr>
        <p:spPr>
          <a:xfrm>
            <a:off x="76329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0" name="object 980"/>
          <p:cNvSpPr/>
          <p:nvPr/>
        </p:nvSpPr>
        <p:spPr>
          <a:xfrm>
            <a:off x="80819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1" name="object 981"/>
          <p:cNvSpPr/>
          <p:nvPr/>
        </p:nvSpPr>
        <p:spPr>
          <a:xfrm>
            <a:off x="85309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2" name="object 982"/>
          <p:cNvSpPr/>
          <p:nvPr/>
        </p:nvSpPr>
        <p:spPr>
          <a:xfrm>
            <a:off x="89799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3" name="object 983"/>
          <p:cNvSpPr/>
          <p:nvPr/>
        </p:nvSpPr>
        <p:spPr>
          <a:xfrm>
            <a:off x="94289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4" name="object 984"/>
          <p:cNvSpPr/>
          <p:nvPr/>
        </p:nvSpPr>
        <p:spPr>
          <a:xfrm>
            <a:off x="98779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5" name="object 985"/>
          <p:cNvSpPr/>
          <p:nvPr/>
        </p:nvSpPr>
        <p:spPr>
          <a:xfrm>
            <a:off x="103269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6" name="object 986"/>
          <p:cNvSpPr/>
          <p:nvPr/>
        </p:nvSpPr>
        <p:spPr>
          <a:xfrm>
            <a:off x="107758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7" name="object 987"/>
          <p:cNvSpPr/>
          <p:nvPr/>
        </p:nvSpPr>
        <p:spPr>
          <a:xfrm>
            <a:off x="112249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8" name="object 988"/>
          <p:cNvSpPr/>
          <p:nvPr/>
        </p:nvSpPr>
        <p:spPr>
          <a:xfrm>
            <a:off x="116738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9" name="object 989"/>
          <p:cNvSpPr/>
          <p:nvPr/>
        </p:nvSpPr>
        <p:spPr>
          <a:xfrm>
            <a:off x="121229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0" name="object 990"/>
          <p:cNvSpPr/>
          <p:nvPr/>
        </p:nvSpPr>
        <p:spPr>
          <a:xfrm>
            <a:off x="125719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1" name="object 991"/>
          <p:cNvSpPr/>
          <p:nvPr/>
        </p:nvSpPr>
        <p:spPr>
          <a:xfrm>
            <a:off x="130208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2" name="object 992"/>
          <p:cNvSpPr/>
          <p:nvPr/>
        </p:nvSpPr>
        <p:spPr>
          <a:xfrm>
            <a:off x="134699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3" name="object 993"/>
          <p:cNvSpPr/>
          <p:nvPr/>
        </p:nvSpPr>
        <p:spPr>
          <a:xfrm>
            <a:off x="139188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4" name="object 994"/>
          <p:cNvSpPr/>
          <p:nvPr/>
        </p:nvSpPr>
        <p:spPr>
          <a:xfrm>
            <a:off x="143678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5" name="object 995"/>
          <p:cNvSpPr/>
          <p:nvPr/>
        </p:nvSpPr>
        <p:spPr>
          <a:xfrm>
            <a:off x="148168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6" name="object 996"/>
          <p:cNvSpPr/>
          <p:nvPr/>
        </p:nvSpPr>
        <p:spPr>
          <a:xfrm>
            <a:off x="152658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7" name="object 997"/>
          <p:cNvSpPr/>
          <p:nvPr/>
        </p:nvSpPr>
        <p:spPr>
          <a:xfrm>
            <a:off x="157149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8" name="object 998"/>
          <p:cNvSpPr/>
          <p:nvPr/>
        </p:nvSpPr>
        <p:spPr>
          <a:xfrm>
            <a:off x="161638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9" name="object 999"/>
          <p:cNvSpPr/>
          <p:nvPr/>
        </p:nvSpPr>
        <p:spPr>
          <a:xfrm>
            <a:off x="166128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0" name="object 1000"/>
          <p:cNvSpPr/>
          <p:nvPr/>
        </p:nvSpPr>
        <p:spPr>
          <a:xfrm>
            <a:off x="170618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1" name="object 1001"/>
          <p:cNvSpPr/>
          <p:nvPr/>
        </p:nvSpPr>
        <p:spPr>
          <a:xfrm>
            <a:off x="17510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2" name="object 1002"/>
          <p:cNvSpPr/>
          <p:nvPr/>
        </p:nvSpPr>
        <p:spPr>
          <a:xfrm>
            <a:off x="179598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3" name="object 1003"/>
          <p:cNvSpPr/>
          <p:nvPr/>
        </p:nvSpPr>
        <p:spPr>
          <a:xfrm>
            <a:off x="18408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4" name="object 1004"/>
          <p:cNvSpPr/>
          <p:nvPr/>
        </p:nvSpPr>
        <p:spPr>
          <a:xfrm>
            <a:off x="188578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5" name="object 1005"/>
          <p:cNvSpPr/>
          <p:nvPr/>
        </p:nvSpPr>
        <p:spPr>
          <a:xfrm>
            <a:off x="193068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6" name="object 1006"/>
          <p:cNvSpPr/>
          <p:nvPr/>
        </p:nvSpPr>
        <p:spPr>
          <a:xfrm>
            <a:off x="197557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7" name="object 1007"/>
          <p:cNvSpPr/>
          <p:nvPr/>
        </p:nvSpPr>
        <p:spPr>
          <a:xfrm>
            <a:off x="202048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8" name="object 1008"/>
          <p:cNvSpPr/>
          <p:nvPr/>
        </p:nvSpPr>
        <p:spPr>
          <a:xfrm>
            <a:off x="206538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9" name="object 1009"/>
          <p:cNvSpPr/>
          <p:nvPr/>
        </p:nvSpPr>
        <p:spPr>
          <a:xfrm>
            <a:off x="21102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0" name="object 1010"/>
          <p:cNvSpPr/>
          <p:nvPr/>
        </p:nvSpPr>
        <p:spPr>
          <a:xfrm>
            <a:off x="21551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1" name="object 1011"/>
          <p:cNvSpPr/>
          <p:nvPr/>
        </p:nvSpPr>
        <p:spPr>
          <a:xfrm>
            <a:off x="22000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2" name="object 1012"/>
          <p:cNvSpPr/>
          <p:nvPr/>
        </p:nvSpPr>
        <p:spPr>
          <a:xfrm>
            <a:off x="224498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3" name="object 1013"/>
          <p:cNvSpPr/>
          <p:nvPr/>
        </p:nvSpPr>
        <p:spPr>
          <a:xfrm>
            <a:off x="22898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4" name="object 1014"/>
          <p:cNvSpPr/>
          <p:nvPr/>
        </p:nvSpPr>
        <p:spPr>
          <a:xfrm>
            <a:off x="23347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5" name="object 1015"/>
          <p:cNvSpPr/>
          <p:nvPr/>
        </p:nvSpPr>
        <p:spPr>
          <a:xfrm>
            <a:off x="23796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6" name="object 1016"/>
          <p:cNvSpPr/>
          <p:nvPr/>
        </p:nvSpPr>
        <p:spPr>
          <a:xfrm>
            <a:off x="242458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7" name="object 1017"/>
          <p:cNvSpPr/>
          <p:nvPr/>
        </p:nvSpPr>
        <p:spPr>
          <a:xfrm>
            <a:off x="246948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8" name="object 1018"/>
          <p:cNvSpPr/>
          <p:nvPr/>
        </p:nvSpPr>
        <p:spPr>
          <a:xfrm>
            <a:off x="251437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9" name="object 1019"/>
          <p:cNvSpPr/>
          <p:nvPr/>
        </p:nvSpPr>
        <p:spPr>
          <a:xfrm>
            <a:off x="255928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0" name="object 1020"/>
          <p:cNvSpPr/>
          <p:nvPr/>
        </p:nvSpPr>
        <p:spPr>
          <a:xfrm>
            <a:off x="260418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1" name="object 1021"/>
          <p:cNvSpPr/>
          <p:nvPr/>
        </p:nvSpPr>
        <p:spPr>
          <a:xfrm>
            <a:off x="26490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2" name="object 1022"/>
          <p:cNvSpPr/>
          <p:nvPr/>
        </p:nvSpPr>
        <p:spPr>
          <a:xfrm>
            <a:off x="26939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3" name="object 1023"/>
          <p:cNvSpPr/>
          <p:nvPr/>
        </p:nvSpPr>
        <p:spPr>
          <a:xfrm>
            <a:off x="273887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4" name="object 1024"/>
          <p:cNvSpPr/>
          <p:nvPr/>
        </p:nvSpPr>
        <p:spPr>
          <a:xfrm>
            <a:off x="278377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5" name="object 1025"/>
          <p:cNvSpPr/>
          <p:nvPr/>
        </p:nvSpPr>
        <p:spPr>
          <a:xfrm>
            <a:off x="282867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6" name="object 1026"/>
          <p:cNvSpPr/>
          <p:nvPr/>
        </p:nvSpPr>
        <p:spPr>
          <a:xfrm>
            <a:off x="287358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7" name="object 1027"/>
          <p:cNvSpPr/>
          <p:nvPr/>
        </p:nvSpPr>
        <p:spPr>
          <a:xfrm>
            <a:off x="291848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8" name="object 1028"/>
          <p:cNvSpPr/>
          <p:nvPr/>
        </p:nvSpPr>
        <p:spPr>
          <a:xfrm>
            <a:off x="296337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9" name="object 1029"/>
          <p:cNvSpPr/>
          <p:nvPr/>
        </p:nvSpPr>
        <p:spPr>
          <a:xfrm>
            <a:off x="300827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0" name="object 1030"/>
          <p:cNvSpPr/>
          <p:nvPr/>
        </p:nvSpPr>
        <p:spPr>
          <a:xfrm>
            <a:off x="305317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1" name="object 1031"/>
          <p:cNvSpPr/>
          <p:nvPr/>
        </p:nvSpPr>
        <p:spPr>
          <a:xfrm>
            <a:off x="309807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2" name="object 1032"/>
          <p:cNvSpPr/>
          <p:nvPr/>
        </p:nvSpPr>
        <p:spPr>
          <a:xfrm>
            <a:off x="314297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3" name="object 1033"/>
          <p:cNvSpPr/>
          <p:nvPr/>
        </p:nvSpPr>
        <p:spPr>
          <a:xfrm>
            <a:off x="318787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4" name="object 1034"/>
          <p:cNvSpPr/>
          <p:nvPr/>
        </p:nvSpPr>
        <p:spPr>
          <a:xfrm>
            <a:off x="323277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5" name="object 1035"/>
          <p:cNvSpPr/>
          <p:nvPr/>
        </p:nvSpPr>
        <p:spPr>
          <a:xfrm>
            <a:off x="327767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6" name="object 1036"/>
          <p:cNvSpPr/>
          <p:nvPr/>
        </p:nvSpPr>
        <p:spPr>
          <a:xfrm>
            <a:off x="332257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7" name="object 1037"/>
          <p:cNvSpPr/>
          <p:nvPr/>
        </p:nvSpPr>
        <p:spPr>
          <a:xfrm>
            <a:off x="336747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8" name="object 1038"/>
          <p:cNvSpPr/>
          <p:nvPr/>
        </p:nvSpPr>
        <p:spPr>
          <a:xfrm>
            <a:off x="341237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9" name="object 1039"/>
          <p:cNvSpPr/>
          <p:nvPr/>
        </p:nvSpPr>
        <p:spPr>
          <a:xfrm>
            <a:off x="345727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0" name="object 1040"/>
          <p:cNvSpPr/>
          <p:nvPr/>
        </p:nvSpPr>
        <p:spPr>
          <a:xfrm>
            <a:off x="350217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1" name="object 1041"/>
          <p:cNvSpPr/>
          <p:nvPr/>
        </p:nvSpPr>
        <p:spPr>
          <a:xfrm>
            <a:off x="354707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2" name="object 1042"/>
          <p:cNvSpPr/>
          <p:nvPr/>
        </p:nvSpPr>
        <p:spPr>
          <a:xfrm>
            <a:off x="359197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3" name="object 1043"/>
          <p:cNvSpPr/>
          <p:nvPr/>
        </p:nvSpPr>
        <p:spPr>
          <a:xfrm>
            <a:off x="363686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4" name="object 1044"/>
          <p:cNvSpPr/>
          <p:nvPr/>
        </p:nvSpPr>
        <p:spPr>
          <a:xfrm>
            <a:off x="368177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5" name="object 1045"/>
          <p:cNvSpPr/>
          <p:nvPr/>
        </p:nvSpPr>
        <p:spPr>
          <a:xfrm>
            <a:off x="372667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6" name="object 1046"/>
          <p:cNvSpPr/>
          <p:nvPr/>
        </p:nvSpPr>
        <p:spPr>
          <a:xfrm>
            <a:off x="377157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7" name="object 1047"/>
          <p:cNvSpPr/>
          <p:nvPr/>
        </p:nvSpPr>
        <p:spPr>
          <a:xfrm>
            <a:off x="381647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8" name="object 1048"/>
          <p:cNvSpPr/>
          <p:nvPr/>
        </p:nvSpPr>
        <p:spPr>
          <a:xfrm>
            <a:off x="386136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9" name="object 1049"/>
          <p:cNvSpPr/>
          <p:nvPr/>
        </p:nvSpPr>
        <p:spPr>
          <a:xfrm>
            <a:off x="390627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0" name="object 1050"/>
          <p:cNvSpPr/>
          <p:nvPr/>
        </p:nvSpPr>
        <p:spPr>
          <a:xfrm>
            <a:off x="395116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1" name="object 1051"/>
          <p:cNvSpPr/>
          <p:nvPr/>
        </p:nvSpPr>
        <p:spPr>
          <a:xfrm>
            <a:off x="399606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2" name="object 1052"/>
          <p:cNvSpPr/>
          <p:nvPr/>
        </p:nvSpPr>
        <p:spPr>
          <a:xfrm>
            <a:off x="404097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3" name="object 1053"/>
          <p:cNvSpPr/>
          <p:nvPr/>
        </p:nvSpPr>
        <p:spPr>
          <a:xfrm>
            <a:off x="408586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4" name="object 1054"/>
          <p:cNvSpPr/>
          <p:nvPr/>
        </p:nvSpPr>
        <p:spPr>
          <a:xfrm>
            <a:off x="413077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5" name="object 1055"/>
          <p:cNvSpPr/>
          <p:nvPr/>
        </p:nvSpPr>
        <p:spPr>
          <a:xfrm>
            <a:off x="417566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6" name="object 1056"/>
          <p:cNvSpPr/>
          <p:nvPr/>
        </p:nvSpPr>
        <p:spPr>
          <a:xfrm>
            <a:off x="422056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7" name="object 1057"/>
          <p:cNvSpPr/>
          <p:nvPr/>
        </p:nvSpPr>
        <p:spPr>
          <a:xfrm>
            <a:off x="426546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8" name="object 1058"/>
          <p:cNvSpPr/>
          <p:nvPr/>
        </p:nvSpPr>
        <p:spPr>
          <a:xfrm>
            <a:off x="431036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9" name="object 1059"/>
          <p:cNvSpPr/>
          <p:nvPr/>
        </p:nvSpPr>
        <p:spPr>
          <a:xfrm>
            <a:off x="435527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0" name="object 1060"/>
          <p:cNvSpPr/>
          <p:nvPr/>
        </p:nvSpPr>
        <p:spPr>
          <a:xfrm>
            <a:off x="440016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1" name="object 1061"/>
          <p:cNvSpPr/>
          <p:nvPr/>
        </p:nvSpPr>
        <p:spPr>
          <a:xfrm>
            <a:off x="444506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2" name="object 1062"/>
          <p:cNvSpPr/>
          <p:nvPr/>
        </p:nvSpPr>
        <p:spPr>
          <a:xfrm>
            <a:off x="448996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3" name="object 1063"/>
          <p:cNvSpPr/>
          <p:nvPr/>
        </p:nvSpPr>
        <p:spPr>
          <a:xfrm>
            <a:off x="453486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4" name="object 1064"/>
          <p:cNvSpPr/>
          <p:nvPr/>
        </p:nvSpPr>
        <p:spPr>
          <a:xfrm>
            <a:off x="457976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5" name="object 1065"/>
          <p:cNvSpPr/>
          <p:nvPr/>
        </p:nvSpPr>
        <p:spPr>
          <a:xfrm>
            <a:off x="462466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6" name="object 1066"/>
          <p:cNvSpPr/>
          <p:nvPr/>
        </p:nvSpPr>
        <p:spPr>
          <a:xfrm>
            <a:off x="466956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7" name="object 1067"/>
          <p:cNvSpPr/>
          <p:nvPr/>
        </p:nvSpPr>
        <p:spPr>
          <a:xfrm>
            <a:off x="471446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8" name="object 1068"/>
          <p:cNvSpPr/>
          <p:nvPr/>
        </p:nvSpPr>
        <p:spPr>
          <a:xfrm>
            <a:off x="475936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9" name="object 1069"/>
          <p:cNvSpPr/>
          <p:nvPr/>
        </p:nvSpPr>
        <p:spPr>
          <a:xfrm>
            <a:off x="480426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0" name="object 1070"/>
          <p:cNvSpPr/>
          <p:nvPr/>
        </p:nvSpPr>
        <p:spPr>
          <a:xfrm>
            <a:off x="484916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1" name="object 1071"/>
          <p:cNvSpPr/>
          <p:nvPr/>
        </p:nvSpPr>
        <p:spPr>
          <a:xfrm>
            <a:off x="489406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2" name="object 1072"/>
          <p:cNvSpPr/>
          <p:nvPr/>
        </p:nvSpPr>
        <p:spPr>
          <a:xfrm>
            <a:off x="493896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3" name="object 1073"/>
          <p:cNvSpPr/>
          <p:nvPr/>
        </p:nvSpPr>
        <p:spPr>
          <a:xfrm>
            <a:off x="498386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4" name="object 1074"/>
          <p:cNvSpPr/>
          <p:nvPr/>
        </p:nvSpPr>
        <p:spPr>
          <a:xfrm>
            <a:off x="502876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5" name="object 1075"/>
          <p:cNvSpPr/>
          <p:nvPr/>
        </p:nvSpPr>
        <p:spPr>
          <a:xfrm>
            <a:off x="507365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6" name="object 1076"/>
          <p:cNvSpPr/>
          <p:nvPr/>
        </p:nvSpPr>
        <p:spPr>
          <a:xfrm>
            <a:off x="511856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7" name="object 1077"/>
          <p:cNvSpPr/>
          <p:nvPr/>
        </p:nvSpPr>
        <p:spPr>
          <a:xfrm>
            <a:off x="516346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8" name="object 1078"/>
          <p:cNvSpPr/>
          <p:nvPr/>
        </p:nvSpPr>
        <p:spPr>
          <a:xfrm>
            <a:off x="520836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9" name="object 1079"/>
          <p:cNvSpPr/>
          <p:nvPr/>
        </p:nvSpPr>
        <p:spPr>
          <a:xfrm>
            <a:off x="525326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0" name="object 1080"/>
          <p:cNvSpPr/>
          <p:nvPr/>
        </p:nvSpPr>
        <p:spPr>
          <a:xfrm>
            <a:off x="529815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1" name="object 1081"/>
          <p:cNvSpPr/>
          <p:nvPr/>
        </p:nvSpPr>
        <p:spPr>
          <a:xfrm>
            <a:off x="8437295" y="435254"/>
            <a:ext cx="501611" cy="100088"/>
          </a:xfrm>
          <a:prstGeom prst="rect">
            <a:avLst/>
          </a:prstGeom>
          <a:blipFill>
            <a:blip r:embed="rId2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2" name="object 1082"/>
          <p:cNvSpPr/>
          <p:nvPr/>
        </p:nvSpPr>
        <p:spPr>
          <a:xfrm>
            <a:off x="8126082" y="360006"/>
            <a:ext cx="249923" cy="242493"/>
          </a:xfrm>
          <a:prstGeom prst="rect">
            <a:avLst/>
          </a:prstGeom>
          <a:blipFill>
            <a:blip r:embed="rId2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5" name="object 1085"/>
          <p:cNvSpPr/>
          <p:nvPr/>
        </p:nvSpPr>
        <p:spPr>
          <a:xfrm>
            <a:off x="3567942" y="0"/>
            <a:ext cx="3556635" cy="1080135"/>
          </a:xfrm>
          <a:custGeom>
            <a:avLst/>
            <a:gdLst/>
            <a:ahLst/>
            <a:cxnLst/>
            <a:rect l="l" t="t" r="r" b="b"/>
            <a:pathLst>
              <a:path w="3556634" h="1080135">
                <a:moveTo>
                  <a:pt x="3556128" y="0"/>
                </a:moveTo>
                <a:lnTo>
                  <a:pt x="0" y="0"/>
                </a:lnTo>
                <a:lnTo>
                  <a:pt x="15653" y="29729"/>
                </a:lnTo>
                <a:lnTo>
                  <a:pt x="38721" y="71129"/>
                </a:lnTo>
                <a:lnTo>
                  <a:pt x="62733" y="111919"/>
                </a:lnTo>
                <a:lnTo>
                  <a:pt x="87673" y="152086"/>
                </a:lnTo>
                <a:lnTo>
                  <a:pt x="113526" y="191613"/>
                </a:lnTo>
                <a:lnTo>
                  <a:pt x="140278" y="230487"/>
                </a:lnTo>
                <a:lnTo>
                  <a:pt x="167915" y="268692"/>
                </a:lnTo>
                <a:lnTo>
                  <a:pt x="196421" y="306214"/>
                </a:lnTo>
                <a:lnTo>
                  <a:pt x="225781" y="343038"/>
                </a:lnTo>
                <a:lnTo>
                  <a:pt x="255982" y="379150"/>
                </a:lnTo>
                <a:lnTo>
                  <a:pt x="287007" y="414533"/>
                </a:lnTo>
                <a:lnTo>
                  <a:pt x="318843" y="449175"/>
                </a:lnTo>
                <a:lnTo>
                  <a:pt x="351474" y="483059"/>
                </a:lnTo>
                <a:lnTo>
                  <a:pt x="384886" y="516172"/>
                </a:lnTo>
                <a:lnTo>
                  <a:pt x="419064" y="548498"/>
                </a:lnTo>
                <a:lnTo>
                  <a:pt x="453994" y="580023"/>
                </a:lnTo>
                <a:lnTo>
                  <a:pt x="489660" y="610732"/>
                </a:lnTo>
                <a:lnTo>
                  <a:pt x="526047" y="640610"/>
                </a:lnTo>
                <a:lnTo>
                  <a:pt x="563142" y="669643"/>
                </a:lnTo>
                <a:lnTo>
                  <a:pt x="600929" y="697815"/>
                </a:lnTo>
                <a:lnTo>
                  <a:pt x="639394" y="725112"/>
                </a:lnTo>
                <a:lnTo>
                  <a:pt x="678522" y="751520"/>
                </a:lnTo>
                <a:lnTo>
                  <a:pt x="718297" y="777023"/>
                </a:lnTo>
                <a:lnTo>
                  <a:pt x="758706" y="801606"/>
                </a:lnTo>
                <a:lnTo>
                  <a:pt x="799733" y="825256"/>
                </a:lnTo>
                <a:lnTo>
                  <a:pt x="841364" y="847957"/>
                </a:lnTo>
                <a:lnTo>
                  <a:pt x="883585" y="869694"/>
                </a:lnTo>
                <a:lnTo>
                  <a:pt x="926379" y="890453"/>
                </a:lnTo>
                <a:lnTo>
                  <a:pt x="969733" y="910219"/>
                </a:lnTo>
                <a:lnTo>
                  <a:pt x="1013632" y="928977"/>
                </a:lnTo>
                <a:lnTo>
                  <a:pt x="1058060" y="946713"/>
                </a:lnTo>
                <a:lnTo>
                  <a:pt x="1103004" y="963411"/>
                </a:lnTo>
                <a:lnTo>
                  <a:pt x="1148449" y="979057"/>
                </a:lnTo>
                <a:lnTo>
                  <a:pt x="1194379" y="993637"/>
                </a:lnTo>
                <a:lnTo>
                  <a:pt x="1240780" y="1007134"/>
                </a:lnTo>
                <a:lnTo>
                  <a:pt x="1287638" y="1019536"/>
                </a:lnTo>
                <a:lnTo>
                  <a:pt x="1334937" y="1030826"/>
                </a:lnTo>
                <a:lnTo>
                  <a:pt x="1382662" y="1040991"/>
                </a:lnTo>
                <a:lnTo>
                  <a:pt x="1430800" y="1050015"/>
                </a:lnTo>
                <a:lnTo>
                  <a:pt x="1479335" y="1057884"/>
                </a:lnTo>
                <a:lnTo>
                  <a:pt x="1528252" y="1064582"/>
                </a:lnTo>
                <a:lnTo>
                  <a:pt x="1577537" y="1070096"/>
                </a:lnTo>
                <a:lnTo>
                  <a:pt x="1627175" y="1074410"/>
                </a:lnTo>
                <a:lnTo>
                  <a:pt x="1677152" y="1077510"/>
                </a:lnTo>
                <a:lnTo>
                  <a:pt x="1727452" y="1079380"/>
                </a:lnTo>
                <a:lnTo>
                  <a:pt x="1778059" y="1080007"/>
                </a:lnTo>
                <a:lnTo>
                  <a:pt x="1828669" y="1079380"/>
                </a:lnTo>
                <a:lnTo>
                  <a:pt x="1878970" y="1077510"/>
                </a:lnTo>
                <a:lnTo>
                  <a:pt x="1928949" y="1074410"/>
                </a:lnTo>
                <a:lnTo>
                  <a:pt x="1978589" y="1070095"/>
                </a:lnTo>
                <a:lnTo>
                  <a:pt x="2027875" y="1064581"/>
                </a:lnTo>
                <a:lnTo>
                  <a:pt x="2076795" y="1057882"/>
                </a:lnTo>
                <a:lnTo>
                  <a:pt x="2125331" y="1050013"/>
                </a:lnTo>
                <a:lnTo>
                  <a:pt x="2173471" y="1040988"/>
                </a:lnTo>
                <a:lnTo>
                  <a:pt x="2221198" y="1030823"/>
                </a:lnTo>
                <a:lnTo>
                  <a:pt x="2268499" y="1019532"/>
                </a:lnTo>
                <a:lnTo>
                  <a:pt x="2315358" y="1007130"/>
                </a:lnTo>
                <a:lnTo>
                  <a:pt x="2361761" y="993631"/>
                </a:lnTo>
                <a:lnTo>
                  <a:pt x="2407692" y="979051"/>
                </a:lnTo>
                <a:lnTo>
                  <a:pt x="2453138" y="963403"/>
                </a:lnTo>
                <a:lnTo>
                  <a:pt x="2498084" y="946704"/>
                </a:lnTo>
                <a:lnTo>
                  <a:pt x="2542514" y="928968"/>
                </a:lnTo>
                <a:lnTo>
                  <a:pt x="2586414" y="910208"/>
                </a:lnTo>
                <a:lnTo>
                  <a:pt x="2629769" y="890441"/>
                </a:lnTo>
                <a:lnTo>
                  <a:pt x="2672564" y="869681"/>
                </a:lnTo>
                <a:lnTo>
                  <a:pt x="2714786" y="847942"/>
                </a:lnTo>
                <a:lnTo>
                  <a:pt x="2756418" y="825240"/>
                </a:lnTo>
                <a:lnTo>
                  <a:pt x="2797446" y="801589"/>
                </a:lnTo>
                <a:lnTo>
                  <a:pt x="2837856" y="777004"/>
                </a:lnTo>
                <a:lnTo>
                  <a:pt x="2877632" y="751500"/>
                </a:lnTo>
                <a:lnTo>
                  <a:pt x="2916760" y="725091"/>
                </a:lnTo>
                <a:lnTo>
                  <a:pt x="2955226" y="697792"/>
                </a:lnTo>
                <a:lnTo>
                  <a:pt x="2993014" y="669618"/>
                </a:lnTo>
                <a:lnTo>
                  <a:pt x="3030109" y="640584"/>
                </a:lnTo>
                <a:lnTo>
                  <a:pt x="3066498" y="610704"/>
                </a:lnTo>
                <a:lnTo>
                  <a:pt x="3102164" y="579994"/>
                </a:lnTo>
                <a:lnTo>
                  <a:pt x="3137094" y="548467"/>
                </a:lnTo>
                <a:lnTo>
                  <a:pt x="3171272" y="516139"/>
                </a:lnTo>
                <a:lnTo>
                  <a:pt x="3204685" y="483025"/>
                </a:lnTo>
                <a:lnTo>
                  <a:pt x="3237316" y="449139"/>
                </a:lnTo>
                <a:lnTo>
                  <a:pt x="3269152" y="414496"/>
                </a:lnTo>
                <a:lnTo>
                  <a:pt x="3300177" y="379110"/>
                </a:lnTo>
                <a:lnTo>
                  <a:pt x="3330377" y="342998"/>
                </a:lnTo>
                <a:lnTo>
                  <a:pt x="3359738" y="306172"/>
                </a:lnTo>
                <a:lnTo>
                  <a:pt x="3388244" y="268648"/>
                </a:lnTo>
                <a:lnTo>
                  <a:pt x="3415880" y="230441"/>
                </a:lnTo>
                <a:lnTo>
                  <a:pt x="3442632" y="191566"/>
                </a:lnTo>
                <a:lnTo>
                  <a:pt x="3468485" y="152037"/>
                </a:lnTo>
                <a:lnTo>
                  <a:pt x="3493425" y="111869"/>
                </a:lnTo>
                <a:lnTo>
                  <a:pt x="3517436" y="71076"/>
                </a:lnTo>
                <a:lnTo>
                  <a:pt x="3540504" y="29675"/>
                </a:lnTo>
                <a:lnTo>
                  <a:pt x="3556128" y="0"/>
                </a:lnTo>
                <a:close/>
              </a:path>
            </a:pathLst>
          </a:custGeom>
          <a:solidFill>
            <a:srgbClr val="007D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6" name="object 1086"/>
          <p:cNvSpPr txBox="1">
            <a:spLocks noGrp="1"/>
          </p:cNvSpPr>
          <p:nvPr>
            <p:ph type="title"/>
          </p:nvPr>
        </p:nvSpPr>
        <p:spPr>
          <a:xfrm>
            <a:off x="5140896" y="148310"/>
            <a:ext cx="410209" cy="787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100" dirty="0"/>
              <a:t>6</a:t>
            </a:r>
          </a:p>
        </p:txBody>
      </p:sp>
      <p:sp>
        <p:nvSpPr>
          <p:cNvPr id="1087" name="object 1087"/>
          <p:cNvSpPr/>
          <p:nvPr/>
        </p:nvSpPr>
        <p:spPr>
          <a:xfrm>
            <a:off x="1892007" y="3702087"/>
            <a:ext cx="1009650" cy="30480"/>
          </a:xfrm>
          <a:custGeom>
            <a:avLst/>
            <a:gdLst/>
            <a:ahLst/>
            <a:cxnLst/>
            <a:rect l="l" t="t" r="r" b="b"/>
            <a:pathLst>
              <a:path w="1009650" h="30479">
                <a:moveTo>
                  <a:pt x="0" y="12280"/>
                </a:moveTo>
                <a:lnTo>
                  <a:pt x="353936" y="12280"/>
                </a:lnTo>
                <a:lnTo>
                  <a:pt x="406485" y="13122"/>
                </a:lnTo>
                <a:lnTo>
                  <a:pt x="459715" y="15088"/>
                </a:lnTo>
                <a:lnTo>
                  <a:pt x="513308" y="17344"/>
                </a:lnTo>
                <a:lnTo>
                  <a:pt x="566951" y="19054"/>
                </a:lnTo>
                <a:lnTo>
                  <a:pt x="620327" y="19381"/>
                </a:lnTo>
                <a:lnTo>
                  <a:pt x="673121" y="17491"/>
                </a:lnTo>
                <a:lnTo>
                  <a:pt x="725017" y="12547"/>
                </a:lnTo>
                <a:lnTo>
                  <a:pt x="764281" y="4468"/>
                </a:lnTo>
                <a:lnTo>
                  <a:pt x="783773" y="969"/>
                </a:lnTo>
                <a:lnTo>
                  <a:pt x="805040" y="0"/>
                </a:lnTo>
                <a:lnTo>
                  <a:pt x="820009" y="1409"/>
                </a:lnTo>
                <a:lnTo>
                  <a:pt x="834277" y="3978"/>
                </a:lnTo>
                <a:lnTo>
                  <a:pt x="848604" y="6961"/>
                </a:lnTo>
                <a:lnTo>
                  <a:pt x="863752" y="9613"/>
                </a:lnTo>
                <a:lnTo>
                  <a:pt x="898628" y="10175"/>
                </a:lnTo>
                <a:lnTo>
                  <a:pt x="938637" y="7312"/>
                </a:lnTo>
                <a:lnTo>
                  <a:pt x="977666" y="7035"/>
                </a:lnTo>
                <a:lnTo>
                  <a:pt x="1009599" y="15354"/>
                </a:lnTo>
                <a:lnTo>
                  <a:pt x="1009065" y="20332"/>
                </a:lnTo>
                <a:lnTo>
                  <a:pt x="1008532" y="25298"/>
                </a:lnTo>
                <a:lnTo>
                  <a:pt x="1007999" y="30276"/>
                </a:lnTo>
              </a:path>
            </a:pathLst>
          </a:custGeom>
          <a:ln w="165100">
            <a:solidFill>
              <a:srgbClr val="FFF2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8" name="object 1088"/>
          <p:cNvSpPr/>
          <p:nvPr/>
        </p:nvSpPr>
        <p:spPr>
          <a:xfrm>
            <a:off x="1892007" y="4299102"/>
            <a:ext cx="1030605" cy="19685"/>
          </a:xfrm>
          <a:custGeom>
            <a:avLst/>
            <a:gdLst/>
            <a:ahLst/>
            <a:cxnLst/>
            <a:rect l="l" t="t" r="r" b="b"/>
            <a:pathLst>
              <a:path w="1030605" h="19685">
                <a:moveTo>
                  <a:pt x="0" y="12280"/>
                </a:moveTo>
                <a:lnTo>
                  <a:pt x="353936" y="12280"/>
                </a:lnTo>
                <a:lnTo>
                  <a:pt x="406485" y="13122"/>
                </a:lnTo>
                <a:lnTo>
                  <a:pt x="459715" y="15088"/>
                </a:lnTo>
                <a:lnTo>
                  <a:pt x="513308" y="17344"/>
                </a:lnTo>
                <a:lnTo>
                  <a:pt x="566951" y="19054"/>
                </a:lnTo>
                <a:lnTo>
                  <a:pt x="620327" y="19381"/>
                </a:lnTo>
                <a:lnTo>
                  <a:pt x="673121" y="17491"/>
                </a:lnTo>
                <a:lnTo>
                  <a:pt x="725017" y="12547"/>
                </a:lnTo>
                <a:lnTo>
                  <a:pt x="764281" y="4468"/>
                </a:lnTo>
                <a:lnTo>
                  <a:pt x="783773" y="969"/>
                </a:lnTo>
                <a:lnTo>
                  <a:pt x="805040" y="0"/>
                </a:lnTo>
                <a:lnTo>
                  <a:pt x="820009" y="1409"/>
                </a:lnTo>
                <a:lnTo>
                  <a:pt x="834277" y="3978"/>
                </a:lnTo>
                <a:lnTo>
                  <a:pt x="848604" y="6961"/>
                </a:lnTo>
                <a:lnTo>
                  <a:pt x="863752" y="9613"/>
                </a:lnTo>
                <a:lnTo>
                  <a:pt x="898628" y="10175"/>
                </a:lnTo>
                <a:lnTo>
                  <a:pt x="938637" y="7312"/>
                </a:lnTo>
                <a:lnTo>
                  <a:pt x="977666" y="7035"/>
                </a:lnTo>
                <a:lnTo>
                  <a:pt x="1009599" y="15354"/>
                </a:lnTo>
                <a:lnTo>
                  <a:pt x="1012636" y="15871"/>
                </a:lnTo>
                <a:lnTo>
                  <a:pt x="1019797" y="12528"/>
                </a:lnTo>
                <a:lnTo>
                  <a:pt x="1026958" y="9185"/>
                </a:lnTo>
                <a:lnTo>
                  <a:pt x="1029995" y="9702"/>
                </a:lnTo>
              </a:path>
            </a:pathLst>
          </a:custGeom>
          <a:ln w="165100">
            <a:solidFill>
              <a:srgbClr val="FFF2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9" name="object 1089"/>
          <p:cNvSpPr txBox="1"/>
          <p:nvPr/>
        </p:nvSpPr>
        <p:spPr>
          <a:xfrm>
            <a:off x="1879307" y="2643111"/>
            <a:ext cx="2091055" cy="6037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24790" marR="5080" indent="-212725">
              <a:lnSpc>
                <a:spcPct val="119800"/>
              </a:lnSpc>
              <a:spcBef>
                <a:spcPts val="100"/>
              </a:spcBef>
            </a:pPr>
            <a:r>
              <a:rPr lang="en-US" sz="1600" b="1" spc="-10" dirty="0">
                <a:solidFill>
                  <a:srgbClr val="231F20"/>
                </a:solidFill>
                <a:latin typeface="Malgun Gothic"/>
                <a:cs typeface="Malgun Gothic"/>
              </a:rPr>
              <a:t>3</a:t>
            </a:r>
            <a:r>
              <a:rPr sz="1600" b="1" spc="-10" dirty="0" smtClean="0">
                <a:solidFill>
                  <a:srgbClr val="231F20"/>
                </a:solidFill>
                <a:latin typeface="Malgun Gothic"/>
                <a:cs typeface="Malgun Gothic"/>
              </a:rPr>
              <a:t>.</a:t>
            </a:r>
            <a:r>
              <a:rPr sz="1600" b="1" spc="-350" dirty="0" smtClean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600" b="1" spc="-210" dirty="0">
                <a:solidFill>
                  <a:srgbClr val="231F20"/>
                </a:solidFill>
                <a:latin typeface="Malgun Gothic"/>
                <a:cs typeface="Malgun Gothic"/>
              </a:rPr>
              <a:t>아동학대 </a:t>
            </a:r>
            <a:r>
              <a:rPr sz="1600" b="1" spc="-204" dirty="0">
                <a:solidFill>
                  <a:srgbClr val="231F20"/>
                </a:solidFill>
                <a:latin typeface="Malgun Gothic"/>
                <a:cs typeface="Malgun Gothic"/>
              </a:rPr>
              <a:t>조사와 </a:t>
            </a:r>
            <a:r>
              <a:rPr sz="1600" b="1" spc="-225" dirty="0">
                <a:solidFill>
                  <a:srgbClr val="231F20"/>
                </a:solidFill>
                <a:latin typeface="Malgun Gothic"/>
                <a:cs typeface="Malgun Gothic"/>
              </a:rPr>
              <a:t>판결은  </a:t>
            </a:r>
            <a:r>
              <a:rPr sz="1600" b="1" spc="-200" dirty="0">
                <a:solidFill>
                  <a:srgbClr val="231F20"/>
                </a:solidFill>
                <a:latin typeface="Malgun Gothic"/>
                <a:cs typeface="Malgun Gothic"/>
              </a:rPr>
              <a:t>누가 </a:t>
            </a:r>
            <a:r>
              <a:rPr sz="1600" b="1" spc="-204" dirty="0">
                <a:solidFill>
                  <a:srgbClr val="231F20"/>
                </a:solidFill>
                <a:latin typeface="Malgun Gothic"/>
                <a:cs typeface="Malgun Gothic"/>
              </a:rPr>
              <a:t>어떻게</a:t>
            </a:r>
            <a:r>
              <a:rPr sz="1600" b="1" spc="-285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600" b="1" spc="-140" dirty="0">
                <a:solidFill>
                  <a:srgbClr val="231F20"/>
                </a:solidFill>
                <a:latin typeface="Malgun Gothic"/>
                <a:cs typeface="Malgun Gothic"/>
              </a:rPr>
              <a:t>하나요?</a:t>
            </a:r>
            <a:endParaRPr sz="1600" dirty="0">
              <a:latin typeface="Malgun Gothic"/>
              <a:cs typeface="Malgun Gothic"/>
            </a:endParaRPr>
          </a:p>
        </p:txBody>
      </p:sp>
      <p:sp>
        <p:nvSpPr>
          <p:cNvPr id="1090" name="object 1090"/>
          <p:cNvSpPr txBox="1"/>
          <p:nvPr/>
        </p:nvSpPr>
        <p:spPr>
          <a:xfrm>
            <a:off x="1879307" y="3567671"/>
            <a:ext cx="795020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spc="-215" dirty="0">
                <a:solidFill>
                  <a:srgbClr val="231F20"/>
                </a:solidFill>
                <a:latin typeface="Malgun Gothic"/>
                <a:cs typeface="Malgun Gothic"/>
              </a:rPr>
              <a:t>조사/확인</a:t>
            </a:r>
            <a:endParaRPr sz="1600">
              <a:latin typeface="Malgun Gothic"/>
              <a:cs typeface="Malgun Gothic"/>
            </a:endParaRPr>
          </a:p>
        </p:txBody>
      </p:sp>
      <p:sp>
        <p:nvSpPr>
          <p:cNvPr id="1091" name="object 1091"/>
          <p:cNvSpPr txBox="1"/>
          <p:nvPr/>
        </p:nvSpPr>
        <p:spPr>
          <a:xfrm>
            <a:off x="1879307" y="3877551"/>
            <a:ext cx="2603907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80" dirty="0" smtClean="0">
                <a:solidFill>
                  <a:srgbClr val="231F20"/>
                </a:solidFill>
                <a:latin typeface="Malgun Gothic"/>
                <a:cs typeface="Malgun Gothic"/>
              </a:rPr>
              <a:t>•</a:t>
            </a:r>
            <a:r>
              <a:rPr lang="en-US" sz="1400" spc="-80" dirty="0" smtClean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400" spc="-80" dirty="0" err="1" smtClean="0">
                <a:solidFill>
                  <a:srgbClr val="231F20"/>
                </a:solidFill>
                <a:latin typeface="Malgun Gothic"/>
                <a:cs typeface="Malgun Gothic"/>
              </a:rPr>
              <a:t>아동</a:t>
            </a:r>
            <a:r>
              <a:rPr lang="ko-KR" altLang="en-US" sz="1400" spc="-80" dirty="0" smtClean="0">
                <a:solidFill>
                  <a:srgbClr val="231F20"/>
                </a:solidFill>
                <a:latin typeface="Malgun Gothic"/>
                <a:cs typeface="Malgun Gothic"/>
              </a:rPr>
              <a:t>학대전담공무원</a:t>
            </a:r>
            <a:r>
              <a:rPr sz="1400" spc="-80" dirty="0" smtClean="0">
                <a:solidFill>
                  <a:srgbClr val="231F20"/>
                </a:solidFill>
                <a:latin typeface="Malgun Gothic"/>
                <a:cs typeface="Malgun Gothic"/>
              </a:rPr>
              <a:t>, </a:t>
            </a:r>
            <a:r>
              <a:rPr sz="1400" spc="-180" dirty="0">
                <a:solidFill>
                  <a:srgbClr val="231F20"/>
                </a:solidFill>
                <a:latin typeface="Malgun Gothic"/>
                <a:cs typeface="Malgun Gothic"/>
              </a:rPr>
              <a:t>경찰의</a:t>
            </a:r>
            <a:r>
              <a:rPr sz="1400" spc="-395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400" spc="-190" dirty="0">
                <a:solidFill>
                  <a:srgbClr val="231F20"/>
                </a:solidFill>
                <a:latin typeface="Malgun Gothic"/>
                <a:cs typeface="Malgun Gothic"/>
              </a:rPr>
              <a:t>역할</a:t>
            </a:r>
            <a:endParaRPr sz="1400" dirty="0">
              <a:latin typeface="Malgun Gothic"/>
              <a:cs typeface="Malgun Gothic"/>
            </a:endParaRPr>
          </a:p>
        </p:txBody>
      </p:sp>
      <p:sp>
        <p:nvSpPr>
          <p:cNvPr id="1092" name="object 1092"/>
          <p:cNvSpPr txBox="1"/>
          <p:nvPr/>
        </p:nvSpPr>
        <p:spPr>
          <a:xfrm>
            <a:off x="1879307" y="4151871"/>
            <a:ext cx="776605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spc="-200" dirty="0">
                <a:solidFill>
                  <a:srgbClr val="231F20"/>
                </a:solidFill>
                <a:latin typeface="Malgun Gothic"/>
                <a:cs typeface="Malgun Gothic"/>
              </a:rPr>
              <a:t>최종</a:t>
            </a:r>
            <a:r>
              <a:rPr sz="1600" b="1" spc="-295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600" b="1" spc="-225" dirty="0">
                <a:solidFill>
                  <a:srgbClr val="231F20"/>
                </a:solidFill>
                <a:latin typeface="Malgun Gothic"/>
                <a:cs typeface="Malgun Gothic"/>
              </a:rPr>
              <a:t>판정</a:t>
            </a:r>
            <a:endParaRPr sz="1600">
              <a:latin typeface="Malgun Gothic"/>
              <a:cs typeface="Malgun Gothic"/>
            </a:endParaRPr>
          </a:p>
        </p:txBody>
      </p:sp>
      <p:sp>
        <p:nvSpPr>
          <p:cNvPr id="1093" name="object 1093"/>
          <p:cNvSpPr txBox="1"/>
          <p:nvPr/>
        </p:nvSpPr>
        <p:spPr>
          <a:xfrm>
            <a:off x="1879306" y="4449051"/>
            <a:ext cx="3038423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35" dirty="0" smtClean="0">
                <a:solidFill>
                  <a:srgbClr val="231F20"/>
                </a:solidFill>
                <a:latin typeface="Malgun Gothic"/>
                <a:cs typeface="Malgun Gothic"/>
              </a:rPr>
              <a:t>•</a:t>
            </a:r>
            <a:r>
              <a:rPr lang="en-US" sz="1400" spc="-35" dirty="0" smtClean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400" spc="-35" dirty="0" err="1" smtClean="0">
                <a:solidFill>
                  <a:srgbClr val="231F20"/>
                </a:solidFill>
                <a:latin typeface="Malgun Gothic"/>
                <a:cs typeface="Malgun Gothic"/>
              </a:rPr>
              <a:t>경찰</a:t>
            </a:r>
            <a:r>
              <a:rPr sz="1400" spc="-35" dirty="0">
                <a:solidFill>
                  <a:srgbClr val="231F20"/>
                </a:solidFill>
                <a:latin typeface="Malgun Gothic"/>
                <a:cs typeface="Malgun Gothic"/>
              </a:rPr>
              <a:t>/검찰</a:t>
            </a:r>
            <a:r>
              <a:rPr sz="1400" spc="-215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400" spc="-95" dirty="0">
                <a:solidFill>
                  <a:srgbClr val="231F20"/>
                </a:solidFill>
                <a:latin typeface="Malgun Gothic"/>
                <a:cs typeface="Malgun Gothic"/>
              </a:rPr>
              <a:t>수사,</a:t>
            </a:r>
            <a:r>
              <a:rPr sz="1400" spc="-215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400" spc="-170" dirty="0">
                <a:solidFill>
                  <a:srgbClr val="231F20"/>
                </a:solidFill>
                <a:latin typeface="Malgun Gothic"/>
                <a:cs typeface="Malgun Gothic"/>
              </a:rPr>
              <a:t>법정</a:t>
            </a:r>
            <a:r>
              <a:rPr sz="1400" spc="-215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400" spc="-180" dirty="0">
                <a:solidFill>
                  <a:srgbClr val="231F20"/>
                </a:solidFill>
                <a:latin typeface="Malgun Gothic"/>
                <a:cs typeface="Malgun Gothic"/>
              </a:rPr>
              <a:t>선고에</a:t>
            </a:r>
            <a:r>
              <a:rPr sz="1400" spc="-215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400" spc="-170" dirty="0">
                <a:solidFill>
                  <a:srgbClr val="231F20"/>
                </a:solidFill>
                <a:latin typeface="Malgun Gothic"/>
                <a:cs typeface="Malgun Gothic"/>
              </a:rPr>
              <a:t>달려</a:t>
            </a:r>
            <a:r>
              <a:rPr sz="1400" spc="-215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400" spc="-190" dirty="0">
                <a:solidFill>
                  <a:srgbClr val="231F20"/>
                </a:solidFill>
                <a:latin typeface="Malgun Gothic"/>
                <a:cs typeface="Malgun Gothic"/>
              </a:rPr>
              <a:t>있음</a:t>
            </a:r>
            <a:endParaRPr sz="1400" dirty="0">
              <a:latin typeface="Malgun Gothic"/>
              <a:cs typeface="Malgun Gothic"/>
            </a:endParaRPr>
          </a:p>
        </p:txBody>
      </p:sp>
      <p:sp>
        <p:nvSpPr>
          <p:cNvPr id="1094" name="object 1094"/>
          <p:cNvSpPr/>
          <p:nvPr/>
        </p:nvSpPr>
        <p:spPr>
          <a:xfrm>
            <a:off x="5686450" y="4612652"/>
            <a:ext cx="1009650" cy="30480"/>
          </a:xfrm>
          <a:custGeom>
            <a:avLst/>
            <a:gdLst/>
            <a:ahLst/>
            <a:cxnLst/>
            <a:rect l="l" t="t" r="r" b="b"/>
            <a:pathLst>
              <a:path w="1009650" h="30479">
                <a:moveTo>
                  <a:pt x="0" y="12280"/>
                </a:moveTo>
                <a:lnTo>
                  <a:pt x="353936" y="12280"/>
                </a:lnTo>
                <a:lnTo>
                  <a:pt x="406485" y="13122"/>
                </a:lnTo>
                <a:lnTo>
                  <a:pt x="459715" y="15088"/>
                </a:lnTo>
                <a:lnTo>
                  <a:pt x="513308" y="17344"/>
                </a:lnTo>
                <a:lnTo>
                  <a:pt x="566951" y="19054"/>
                </a:lnTo>
                <a:lnTo>
                  <a:pt x="620327" y="19381"/>
                </a:lnTo>
                <a:lnTo>
                  <a:pt x="673121" y="17491"/>
                </a:lnTo>
                <a:lnTo>
                  <a:pt x="725017" y="12547"/>
                </a:lnTo>
                <a:lnTo>
                  <a:pt x="764281" y="4468"/>
                </a:lnTo>
                <a:lnTo>
                  <a:pt x="783773" y="969"/>
                </a:lnTo>
                <a:lnTo>
                  <a:pt x="805040" y="0"/>
                </a:lnTo>
                <a:lnTo>
                  <a:pt x="820009" y="1409"/>
                </a:lnTo>
                <a:lnTo>
                  <a:pt x="834277" y="3978"/>
                </a:lnTo>
                <a:lnTo>
                  <a:pt x="848604" y="6961"/>
                </a:lnTo>
                <a:lnTo>
                  <a:pt x="863752" y="9613"/>
                </a:lnTo>
                <a:lnTo>
                  <a:pt x="898628" y="10175"/>
                </a:lnTo>
                <a:lnTo>
                  <a:pt x="938637" y="7312"/>
                </a:lnTo>
                <a:lnTo>
                  <a:pt x="977666" y="7035"/>
                </a:lnTo>
                <a:lnTo>
                  <a:pt x="1009599" y="15354"/>
                </a:lnTo>
                <a:lnTo>
                  <a:pt x="1009065" y="20332"/>
                </a:lnTo>
                <a:lnTo>
                  <a:pt x="1008532" y="25298"/>
                </a:lnTo>
                <a:lnTo>
                  <a:pt x="1007999" y="30276"/>
                </a:lnTo>
              </a:path>
            </a:pathLst>
          </a:custGeom>
          <a:ln w="165100">
            <a:solidFill>
              <a:srgbClr val="FFF2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5" name="object 1095"/>
          <p:cNvSpPr/>
          <p:nvPr/>
        </p:nvSpPr>
        <p:spPr>
          <a:xfrm>
            <a:off x="5686450" y="5927039"/>
            <a:ext cx="1621155" cy="19685"/>
          </a:xfrm>
          <a:custGeom>
            <a:avLst/>
            <a:gdLst/>
            <a:ahLst/>
            <a:cxnLst/>
            <a:rect l="l" t="t" r="r" b="b"/>
            <a:pathLst>
              <a:path w="1621154" h="19685">
                <a:moveTo>
                  <a:pt x="-82550" y="9690"/>
                </a:moveTo>
                <a:lnTo>
                  <a:pt x="1703095" y="9690"/>
                </a:lnTo>
              </a:path>
            </a:pathLst>
          </a:custGeom>
          <a:ln w="184481">
            <a:solidFill>
              <a:srgbClr val="FFF2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6" name="object 1096"/>
          <p:cNvSpPr txBox="1"/>
          <p:nvPr/>
        </p:nvSpPr>
        <p:spPr>
          <a:xfrm>
            <a:off x="5703303" y="2643111"/>
            <a:ext cx="1796414" cy="6037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24790" marR="5080" indent="-212725">
              <a:lnSpc>
                <a:spcPct val="119800"/>
              </a:lnSpc>
              <a:spcBef>
                <a:spcPts val="100"/>
              </a:spcBef>
            </a:pPr>
            <a:r>
              <a:rPr lang="en-US" sz="1600" b="1" spc="-10" dirty="0">
                <a:solidFill>
                  <a:srgbClr val="231F20"/>
                </a:solidFill>
                <a:latin typeface="Malgun Gothic"/>
                <a:cs typeface="Malgun Gothic"/>
              </a:rPr>
              <a:t>4</a:t>
            </a:r>
            <a:r>
              <a:rPr sz="1600" b="1" spc="-10" dirty="0" smtClean="0">
                <a:solidFill>
                  <a:srgbClr val="231F20"/>
                </a:solidFill>
                <a:latin typeface="Malgun Gothic"/>
                <a:cs typeface="Malgun Gothic"/>
              </a:rPr>
              <a:t>. </a:t>
            </a:r>
            <a:r>
              <a:rPr sz="1600" b="1" spc="-204" dirty="0">
                <a:solidFill>
                  <a:srgbClr val="231F20"/>
                </a:solidFill>
                <a:latin typeface="Malgun Gothic"/>
                <a:cs typeface="Malgun Gothic"/>
              </a:rPr>
              <a:t>신고자 </a:t>
            </a:r>
            <a:r>
              <a:rPr sz="1600" b="1" spc="-225" dirty="0">
                <a:solidFill>
                  <a:srgbClr val="231F20"/>
                </a:solidFill>
                <a:latin typeface="Malgun Gothic"/>
                <a:cs typeface="Malgun Gothic"/>
              </a:rPr>
              <a:t>신변안전은  </a:t>
            </a:r>
            <a:r>
              <a:rPr sz="1600" b="1" spc="-204" dirty="0">
                <a:solidFill>
                  <a:srgbClr val="231F20"/>
                </a:solidFill>
                <a:latin typeface="Malgun Gothic"/>
                <a:cs typeface="Malgun Gothic"/>
              </a:rPr>
              <a:t>어떻게</a:t>
            </a:r>
            <a:r>
              <a:rPr sz="1600" b="1" spc="-305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600" b="1" spc="-170" dirty="0">
                <a:solidFill>
                  <a:srgbClr val="231F20"/>
                </a:solidFill>
                <a:latin typeface="Malgun Gothic"/>
                <a:cs typeface="Malgun Gothic"/>
              </a:rPr>
              <a:t>보장되나요?</a:t>
            </a:r>
            <a:endParaRPr sz="1600" dirty="0">
              <a:latin typeface="Malgun Gothic"/>
              <a:cs typeface="Malgun Gothic"/>
            </a:endParaRPr>
          </a:p>
        </p:txBody>
      </p:sp>
      <p:sp>
        <p:nvSpPr>
          <p:cNvPr id="1097" name="object 1097"/>
          <p:cNvSpPr txBox="1"/>
          <p:nvPr/>
        </p:nvSpPr>
        <p:spPr>
          <a:xfrm>
            <a:off x="5703303" y="3562591"/>
            <a:ext cx="2645917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229" dirty="0" err="1" smtClean="0">
                <a:solidFill>
                  <a:srgbClr val="189CB1"/>
                </a:solidFill>
                <a:latin typeface="Malgun Gothic"/>
                <a:cs typeface="Malgun Gothic"/>
              </a:rPr>
              <a:t>명백한</a:t>
            </a:r>
            <a:r>
              <a:rPr sz="1800" b="1" spc="-229" dirty="0" smtClean="0">
                <a:solidFill>
                  <a:srgbClr val="189CB1"/>
                </a:solidFill>
                <a:latin typeface="Malgun Gothic"/>
                <a:cs typeface="Malgun Gothic"/>
              </a:rPr>
              <a:t> </a:t>
            </a:r>
            <a:r>
              <a:rPr sz="1800" b="1" spc="-225" dirty="0">
                <a:solidFill>
                  <a:srgbClr val="189CB1"/>
                </a:solidFill>
                <a:latin typeface="Malgun Gothic"/>
                <a:cs typeface="Malgun Gothic"/>
              </a:rPr>
              <a:t>학대</a:t>
            </a:r>
            <a:r>
              <a:rPr sz="1800" b="1" spc="-360" dirty="0">
                <a:solidFill>
                  <a:srgbClr val="189CB1"/>
                </a:solidFill>
                <a:latin typeface="Malgun Gothic"/>
                <a:cs typeface="Malgun Gothic"/>
              </a:rPr>
              <a:t> </a:t>
            </a:r>
            <a:r>
              <a:rPr sz="1800" b="1" spc="-170" dirty="0">
                <a:solidFill>
                  <a:srgbClr val="189CB1"/>
                </a:solidFill>
                <a:latin typeface="Malgun Gothic"/>
                <a:cs typeface="Malgun Gothic"/>
              </a:rPr>
              <a:t>선언,</a:t>
            </a:r>
            <a:endParaRPr sz="1800" dirty="0">
              <a:latin typeface="Malgun Gothic"/>
              <a:cs typeface="Malgun Gothic"/>
            </a:endParaRPr>
          </a:p>
        </p:txBody>
      </p:sp>
      <p:sp>
        <p:nvSpPr>
          <p:cNvPr id="1098" name="object 1098"/>
          <p:cNvSpPr txBox="1"/>
          <p:nvPr/>
        </p:nvSpPr>
        <p:spPr>
          <a:xfrm>
            <a:off x="5703303" y="3854691"/>
            <a:ext cx="17697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225" dirty="0">
                <a:solidFill>
                  <a:srgbClr val="189CB1"/>
                </a:solidFill>
                <a:latin typeface="Malgun Gothic"/>
                <a:cs typeface="Malgun Gothic"/>
              </a:rPr>
              <a:t>범인 지목 필요</a:t>
            </a:r>
            <a:r>
              <a:rPr sz="1800" b="1" spc="-390" dirty="0">
                <a:solidFill>
                  <a:srgbClr val="189CB1"/>
                </a:solidFill>
                <a:latin typeface="Malgun Gothic"/>
                <a:cs typeface="Malgun Gothic"/>
              </a:rPr>
              <a:t> </a:t>
            </a:r>
            <a:r>
              <a:rPr sz="1800" b="1" spc="-250" dirty="0">
                <a:solidFill>
                  <a:srgbClr val="189CB1"/>
                </a:solidFill>
                <a:latin typeface="Malgun Gothic"/>
                <a:cs typeface="Malgun Gothic"/>
              </a:rPr>
              <a:t>없음</a:t>
            </a:r>
            <a:endParaRPr sz="1800" dirty="0">
              <a:latin typeface="Malgun Gothic"/>
              <a:cs typeface="Malgun Gothic"/>
            </a:endParaRPr>
          </a:p>
        </p:txBody>
      </p:sp>
      <p:sp>
        <p:nvSpPr>
          <p:cNvPr id="1100" name="object 1100"/>
          <p:cNvSpPr txBox="1"/>
          <p:nvPr/>
        </p:nvSpPr>
        <p:spPr>
          <a:xfrm>
            <a:off x="5703303" y="4515866"/>
            <a:ext cx="776605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spc="-200" dirty="0">
                <a:solidFill>
                  <a:srgbClr val="231F20"/>
                </a:solidFill>
                <a:latin typeface="Malgun Gothic"/>
                <a:cs typeface="Malgun Gothic"/>
              </a:rPr>
              <a:t>신고</a:t>
            </a:r>
            <a:r>
              <a:rPr sz="1600" b="1" spc="-295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600" b="1" spc="-225" dirty="0">
                <a:solidFill>
                  <a:srgbClr val="231F20"/>
                </a:solidFill>
                <a:latin typeface="Malgun Gothic"/>
                <a:cs typeface="Malgun Gothic"/>
              </a:rPr>
              <a:t>가능</a:t>
            </a:r>
            <a:endParaRPr sz="1600">
              <a:latin typeface="Malgun Gothic"/>
              <a:cs typeface="Malgun Gothic"/>
            </a:endParaRPr>
          </a:p>
        </p:txBody>
      </p:sp>
      <p:sp>
        <p:nvSpPr>
          <p:cNvPr id="1101" name="object 1101"/>
          <p:cNvSpPr txBox="1"/>
          <p:nvPr/>
        </p:nvSpPr>
        <p:spPr>
          <a:xfrm>
            <a:off x="5703303" y="4854575"/>
            <a:ext cx="2164715" cy="12128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72085" indent="-159385">
              <a:lnSpc>
                <a:spcPct val="100000"/>
              </a:lnSpc>
              <a:spcBef>
                <a:spcPts val="100"/>
              </a:spcBef>
              <a:buSzPct val="92857"/>
              <a:buChar char="•"/>
              <a:tabLst>
                <a:tab pos="172720" algn="l"/>
              </a:tabLst>
            </a:pPr>
            <a:r>
              <a:rPr sz="1400" spc="-170" dirty="0">
                <a:solidFill>
                  <a:srgbClr val="231F20"/>
                </a:solidFill>
                <a:latin typeface="Malgun Gothic"/>
                <a:cs typeface="Malgun Gothic"/>
              </a:rPr>
              <a:t>산불 </a:t>
            </a:r>
            <a:r>
              <a:rPr sz="1400" spc="-180" dirty="0">
                <a:solidFill>
                  <a:srgbClr val="231F20"/>
                </a:solidFill>
                <a:latin typeface="Malgun Gothic"/>
                <a:cs typeface="Malgun Gothic"/>
              </a:rPr>
              <a:t>신고와 동일한</a:t>
            </a:r>
            <a:r>
              <a:rPr sz="1400" spc="-330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400" spc="-190" dirty="0">
                <a:solidFill>
                  <a:srgbClr val="231F20"/>
                </a:solidFill>
                <a:latin typeface="Malgun Gothic"/>
                <a:cs typeface="Malgun Gothic"/>
              </a:rPr>
              <a:t>경우임</a:t>
            </a:r>
            <a:endParaRPr sz="1400" dirty="0">
              <a:latin typeface="Malgun Gothic"/>
              <a:cs typeface="Malgun Gothic"/>
            </a:endParaRPr>
          </a:p>
          <a:p>
            <a:pPr>
              <a:lnSpc>
                <a:spcPct val="100000"/>
              </a:lnSpc>
            </a:pPr>
            <a:endParaRPr sz="160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000"/>
              </a:spcBef>
            </a:pPr>
            <a:r>
              <a:rPr sz="1800" b="1" spc="-229" dirty="0">
                <a:solidFill>
                  <a:srgbClr val="189CB1"/>
                </a:solidFill>
                <a:latin typeface="Malgun Gothic"/>
                <a:cs typeface="Malgun Gothic"/>
              </a:rPr>
              <a:t>개인적 보복에 </a:t>
            </a:r>
            <a:r>
              <a:rPr sz="1800" b="1" spc="-225" dirty="0">
                <a:solidFill>
                  <a:srgbClr val="189CB1"/>
                </a:solidFill>
                <a:latin typeface="Malgun Gothic"/>
                <a:cs typeface="Malgun Gothic"/>
              </a:rPr>
              <a:t>대한</a:t>
            </a:r>
            <a:r>
              <a:rPr sz="1800" b="1" spc="-405" dirty="0">
                <a:solidFill>
                  <a:srgbClr val="189CB1"/>
                </a:solidFill>
                <a:latin typeface="Malgun Gothic"/>
                <a:cs typeface="Malgun Gothic"/>
              </a:rPr>
              <a:t> </a:t>
            </a:r>
            <a:r>
              <a:rPr sz="1800" b="1" spc="-250" dirty="0">
                <a:solidFill>
                  <a:srgbClr val="189CB1"/>
                </a:solidFill>
                <a:latin typeface="Malgun Gothic"/>
                <a:cs typeface="Malgun Gothic"/>
              </a:rPr>
              <a:t>우려</a:t>
            </a:r>
            <a:endParaRPr sz="1800" dirty="0">
              <a:latin typeface="Malgun Gothic"/>
              <a:cs typeface="Malgun Gothic"/>
            </a:endParaRPr>
          </a:p>
          <a:p>
            <a:pPr marL="12700">
              <a:lnSpc>
                <a:spcPct val="100000"/>
              </a:lnSpc>
              <a:spcBef>
                <a:spcPts val="745"/>
              </a:spcBef>
            </a:pPr>
            <a:r>
              <a:rPr sz="1600" b="1" spc="-200" dirty="0">
                <a:solidFill>
                  <a:srgbClr val="231F20"/>
                </a:solidFill>
                <a:latin typeface="Malgun Gothic"/>
                <a:cs typeface="Malgun Gothic"/>
              </a:rPr>
              <a:t>신변 보장 신청</a:t>
            </a:r>
            <a:r>
              <a:rPr sz="1600" b="1" spc="-305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600" b="1" spc="-225" dirty="0">
                <a:solidFill>
                  <a:srgbClr val="231F20"/>
                </a:solidFill>
                <a:latin typeface="Malgun Gothic"/>
                <a:cs typeface="Malgun Gothic"/>
              </a:rPr>
              <a:t>가능</a:t>
            </a:r>
            <a:endParaRPr sz="1600" dirty="0">
              <a:latin typeface="Malgun Gothic"/>
              <a:cs typeface="Malgun Gothic"/>
            </a:endParaRPr>
          </a:p>
        </p:txBody>
      </p:sp>
      <p:sp>
        <p:nvSpPr>
          <p:cNvPr id="1102" name="object 1102"/>
          <p:cNvSpPr txBox="1"/>
          <p:nvPr/>
        </p:nvSpPr>
        <p:spPr>
          <a:xfrm>
            <a:off x="5215432" y="6089548"/>
            <a:ext cx="12763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u="sng" spc="-20" dirty="0">
                <a:solidFill>
                  <a:srgbClr val="231F20"/>
                </a:solidFill>
                <a:uFill>
                  <a:solidFill>
                    <a:srgbClr val="C7CACD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400" u="sng" spc="114" dirty="0">
                <a:solidFill>
                  <a:srgbClr val="231F20"/>
                </a:solidFill>
                <a:uFill>
                  <a:solidFill>
                    <a:srgbClr val="C7CACD"/>
                  </a:solidFill>
                </a:uFill>
                <a:latin typeface="Times New Roman"/>
                <a:cs typeface="Times New Roman"/>
              </a:rPr>
              <a:t> 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103" name="object 1103"/>
          <p:cNvSpPr txBox="1"/>
          <p:nvPr/>
        </p:nvSpPr>
        <p:spPr>
          <a:xfrm>
            <a:off x="5703303" y="6089548"/>
            <a:ext cx="2151456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85" dirty="0" smtClean="0">
                <a:solidFill>
                  <a:srgbClr val="231F20"/>
                </a:solidFill>
                <a:latin typeface="Malgun Gothic"/>
                <a:cs typeface="Malgun Gothic"/>
              </a:rPr>
              <a:t>•</a:t>
            </a:r>
            <a:r>
              <a:rPr lang="en-US" sz="1400" spc="85" dirty="0" smtClean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400" spc="85" dirty="0" smtClean="0">
                <a:solidFill>
                  <a:srgbClr val="231F20"/>
                </a:solidFill>
                <a:latin typeface="Malgun Gothic"/>
                <a:cs typeface="Malgun Gothic"/>
              </a:rPr>
              <a:t>112</a:t>
            </a:r>
            <a:r>
              <a:rPr sz="1400" spc="85" dirty="0">
                <a:solidFill>
                  <a:srgbClr val="231F20"/>
                </a:solidFill>
                <a:latin typeface="Malgun Gothic"/>
                <a:cs typeface="Malgun Gothic"/>
              </a:rPr>
              <a:t>로</a:t>
            </a:r>
            <a:r>
              <a:rPr sz="1400" spc="-330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400" spc="-180" dirty="0">
                <a:solidFill>
                  <a:srgbClr val="231F20"/>
                </a:solidFill>
                <a:latin typeface="Malgun Gothic"/>
                <a:cs typeface="Malgun Gothic"/>
              </a:rPr>
              <a:t>신고하여 </a:t>
            </a:r>
            <a:r>
              <a:rPr sz="1400" spc="-170" dirty="0">
                <a:solidFill>
                  <a:srgbClr val="231F20"/>
                </a:solidFill>
                <a:latin typeface="Malgun Gothic"/>
                <a:cs typeface="Malgun Gothic"/>
              </a:rPr>
              <a:t>처벌 </a:t>
            </a:r>
            <a:r>
              <a:rPr sz="1400" spc="-190" dirty="0">
                <a:solidFill>
                  <a:srgbClr val="231F20"/>
                </a:solidFill>
                <a:latin typeface="Malgun Gothic"/>
                <a:cs typeface="Malgun Gothic"/>
              </a:rPr>
              <a:t>가능</a:t>
            </a:r>
            <a:endParaRPr sz="1400" dirty="0">
              <a:latin typeface="Malgun Gothic"/>
              <a:cs typeface="Malgun Gothic"/>
            </a:endParaRPr>
          </a:p>
        </p:txBody>
      </p:sp>
      <p:sp>
        <p:nvSpPr>
          <p:cNvPr id="1104" name="object 1104"/>
          <p:cNvSpPr txBox="1"/>
          <p:nvPr/>
        </p:nvSpPr>
        <p:spPr>
          <a:xfrm>
            <a:off x="5703303" y="6346774"/>
            <a:ext cx="2115896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72085" indent="-159385">
              <a:lnSpc>
                <a:spcPct val="100000"/>
              </a:lnSpc>
              <a:spcBef>
                <a:spcPts val="100"/>
              </a:spcBef>
              <a:buSzPct val="92857"/>
              <a:buFont typeface="Malgun Gothic"/>
              <a:buChar char="•"/>
              <a:tabLst>
                <a:tab pos="172720" algn="l"/>
              </a:tabLst>
            </a:pPr>
            <a:r>
              <a:rPr lang="ko-KR" altLang="en-US" sz="1400" spc="-185" dirty="0" smtClean="0">
                <a:solidFill>
                  <a:srgbClr val="231F20"/>
                </a:solidFill>
                <a:latin typeface="Malgun Gothic"/>
                <a:cs typeface="Malgun Gothic"/>
              </a:rPr>
              <a:t>공</a:t>
            </a:r>
            <a:r>
              <a:rPr sz="1400" spc="-185" dirty="0" err="1" smtClean="0">
                <a:solidFill>
                  <a:srgbClr val="231F20"/>
                </a:solidFill>
                <a:latin typeface="Malgun Gothic"/>
                <a:cs typeface="Malgun Gothic"/>
              </a:rPr>
              <a:t>익신고자</a:t>
            </a:r>
            <a:r>
              <a:rPr sz="1400" spc="-185" dirty="0" smtClean="0">
                <a:solidFill>
                  <a:srgbClr val="231F20"/>
                </a:solidFill>
                <a:latin typeface="Malgun Gothic"/>
                <a:cs typeface="Malgun Gothic"/>
              </a:rPr>
              <a:t>  </a:t>
            </a:r>
            <a:r>
              <a:rPr sz="1400" spc="-190" dirty="0">
                <a:solidFill>
                  <a:srgbClr val="231F20"/>
                </a:solidFill>
                <a:latin typeface="Malgun Gothic"/>
                <a:cs typeface="Malgun Gothic"/>
              </a:rPr>
              <a:t>보호법</a:t>
            </a:r>
            <a:endParaRPr sz="1400" dirty="0">
              <a:latin typeface="Malgun Gothic"/>
              <a:cs typeface="Malgun Gothic"/>
            </a:endParaRPr>
          </a:p>
        </p:txBody>
      </p:sp>
      <p:sp>
        <p:nvSpPr>
          <p:cNvPr id="1105" name="object 1105"/>
          <p:cNvSpPr txBox="1"/>
          <p:nvPr/>
        </p:nvSpPr>
        <p:spPr>
          <a:xfrm>
            <a:off x="5215432" y="6318199"/>
            <a:ext cx="12763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u="sng" spc="-20" dirty="0">
                <a:solidFill>
                  <a:srgbClr val="231F20"/>
                </a:solidFill>
                <a:uFill>
                  <a:solidFill>
                    <a:srgbClr val="C7CACD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400" u="sng" spc="114" dirty="0">
                <a:solidFill>
                  <a:srgbClr val="231F20"/>
                </a:solidFill>
                <a:uFill>
                  <a:solidFill>
                    <a:srgbClr val="C7CACD"/>
                  </a:solidFill>
                </a:uFill>
                <a:latin typeface="Times New Roman"/>
                <a:cs typeface="Times New Roman"/>
              </a:rPr>
              <a:t> 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106" name="object 1106"/>
          <p:cNvSpPr txBox="1"/>
          <p:nvPr/>
        </p:nvSpPr>
        <p:spPr>
          <a:xfrm>
            <a:off x="5383795" y="6616572"/>
            <a:ext cx="2172703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22580" algn="l"/>
              </a:tabLst>
            </a:pPr>
            <a:r>
              <a:rPr sz="1400" u="heavy" spc="-20" dirty="0">
                <a:solidFill>
                  <a:srgbClr val="231F20"/>
                </a:solidFill>
                <a:uFill>
                  <a:solidFill>
                    <a:srgbClr val="C7CACD"/>
                  </a:solidFill>
                </a:uFill>
                <a:latin typeface="Times New Roman"/>
                <a:cs typeface="Times New Roman"/>
              </a:rPr>
              <a:t>  </a:t>
            </a:r>
            <a:r>
              <a:rPr sz="1400" u="heavy" spc="-25" dirty="0">
                <a:solidFill>
                  <a:srgbClr val="231F20"/>
                </a:solidFill>
                <a:uFill>
                  <a:solidFill>
                    <a:srgbClr val="C7CACD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231F20"/>
                </a:solidFill>
                <a:latin typeface="Times New Roman"/>
                <a:cs typeface="Times New Roman"/>
              </a:rPr>
              <a:t>	</a:t>
            </a:r>
            <a:r>
              <a:rPr sz="1400" spc="-20" dirty="0" smtClean="0">
                <a:solidFill>
                  <a:srgbClr val="231F20"/>
                </a:solidFill>
                <a:latin typeface="Malgun Gothic"/>
                <a:cs typeface="Malgun Gothic"/>
              </a:rPr>
              <a:t>•</a:t>
            </a:r>
            <a:r>
              <a:rPr lang="en-US" sz="1400" spc="-20" dirty="0" smtClean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lang="ko-KR" altLang="en-US" sz="1400" spc="-20" dirty="0" smtClean="0">
                <a:solidFill>
                  <a:srgbClr val="231F20"/>
                </a:solidFill>
                <a:latin typeface="Malgun Gothic"/>
                <a:cs typeface="Malgun Gothic"/>
              </a:rPr>
              <a:t>아동학대 처벌법</a:t>
            </a:r>
            <a:endParaRPr sz="1400" dirty="0">
              <a:latin typeface="Malgun Gothic"/>
              <a:cs typeface="Malgun Gothic"/>
            </a:endParaRPr>
          </a:p>
        </p:txBody>
      </p:sp>
      <p:sp>
        <p:nvSpPr>
          <p:cNvPr id="1107" name="object 1107"/>
          <p:cNvSpPr/>
          <p:nvPr/>
        </p:nvSpPr>
        <p:spPr>
          <a:xfrm>
            <a:off x="2993326" y="5496852"/>
            <a:ext cx="441959" cy="211454"/>
          </a:xfrm>
          <a:custGeom>
            <a:avLst/>
            <a:gdLst/>
            <a:ahLst/>
            <a:cxnLst/>
            <a:rect l="l" t="t" r="r" b="b"/>
            <a:pathLst>
              <a:path w="441960" h="211454">
                <a:moveTo>
                  <a:pt x="0" y="0"/>
                </a:moveTo>
                <a:lnTo>
                  <a:pt x="11733" y="16831"/>
                </a:lnTo>
                <a:lnTo>
                  <a:pt x="17145" y="26879"/>
                </a:lnTo>
                <a:lnTo>
                  <a:pt x="17584" y="34136"/>
                </a:lnTo>
                <a:lnTo>
                  <a:pt x="14401" y="42595"/>
                </a:lnTo>
                <a:lnTo>
                  <a:pt x="400316" y="211200"/>
                </a:lnTo>
                <a:lnTo>
                  <a:pt x="409283" y="202484"/>
                </a:lnTo>
                <a:lnTo>
                  <a:pt x="423105" y="196816"/>
                </a:lnTo>
                <a:lnTo>
                  <a:pt x="435790" y="193747"/>
                </a:lnTo>
                <a:lnTo>
                  <a:pt x="441350" y="192824"/>
                </a:lnTo>
                <a:lnTo>
                  <a:pt x="0" y="0"/>
                </a:lnTo>
                <a:close/>
              </a:path>
            </a:pathLst>
          </a:custGeom>
          <a:solidFill>
            <a:srgbClr val="764B4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8" name="object 1108"/>
          <p:cNvSpPr/>
          <p:nvPr/>
        </p:nvSpPr>
        <p:spPr>
          <a:xfrm>
            <a:off x="2959430" y="5556084"/>
            <a:ext cx="441959" cy="211454"/>
          </a:xfrm>
          <a:custGeom>
            <a:avLst/>
            <a:gdLst/>
            <a:ahLst/>
            <a:cxnLst/>
            <a:rect l="l" t="t" r="r" b="b"/>
            <a:pathLst>
              <a:path w="441960" h="211454">
                <a:moveTo>
                  <a:pt x="41033" y="0"/>
                </a:moveTo>
                <a:lnTo>
                  <a:pt x="36984" y="8080"/>
                </a:lnTo>
                <a:lnTo>
                  <a:pt x="31361" y="12688"/>
                </a:lnTo>
                <a:lnTo>
                  <a:pt x="20315" y="15546"/>
                </a:lnTo>
                <a:lnTo>
                  <a:pt x="0" y="18376"/>
                </a:lnTo>
                <a:lnTo>
                  <a:pt x="441337" y="211200"/>
                </a:lnTo>
                <a:lnTo>
                  <a:pt x="438237" y="206493"/>
                </a:lnTo>
                <a:lnTo>
                  <a:pt x="431871" y="195098"/>
                </a:lnTo>
                <a:lnTo>
                  <a:pt x="426641" y="181106"/>
                </a:lnTo>
                <a:lnTo>
                  <a:pt x="426948" y="168605"/>
                </a:lnTo>
                <a:lnTo>
                  <a:pt x="41033" y="0"/>
                </a:lnTo>
                <a:close/>
              </a:path>
            </a:pathLst>
          </a:custGeom>
          <a:solidFill>
            <a:srgbClr val="764B4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9" name="object 1109"/>
          <p:cNvSpPr/>
          <p:nvPr/>
        </p:nvSpPr>
        <p:spPr>
          <a:xfrm>
            <a:off x="2987230" y="5528932"/>
            <a:ext cx="420370" cy="205104"/>
          </a:xfrm>
          <a:custGeom>
            <a:avLst/>
            <a:gdLst/>
            <a:ahLst/>
            <a:cxnLst/>
            <a:rect l="l" t="t" r="r" b="b"/>
            <a:pathLst>
              <a:path w="420370" h="205104">
                <a:moveTo>
                  <a:pt x="13423" y="0"/>
                </a:moveTo>
                <a:lnTo>
                  <a:pt x="10071" y="1308"/>
                </a:lnTo>
                <a:lnTo>
                  <a:pt x="0" y="24358"/>
                </a:lnTo>
                <a:lnTo>
                  <a:pt x="1320" y="27711"/>
                </a:lnTo>
                <a:lnTo>
                  <a:pt x="406819" y="204863"/>
                </a:lnTo>
                <a:lnTo>
                  <a:pt x="410171" y="203555"/>
                </a:lnTo>
                <a:lnTo>
                  <a:pt x="420242" y="180505"/>
                </a:lnTo>
                <a:lnTo>
                  <a:pt x="418922" y="177152"/>
                </a:lnTo>
                <a:lnTo>
                  <a:pt x="13423" y="0"/>
                </a:lnTo>
                <a:close/>
              </a:path>
            </a:pathLst>
          </a:custGeom>
          <a:solidFill>
            <a:srgbClr val="905C4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0" name="object 1110"/>
          <p:cNvSpPr/>
          <p:nvPr/>
        </p:nvSpPr>
        <p:spPr>
          <a:xfrm>
            <a:off x="3191306" y="5617514"/>
            <a:ext cx="214464" cy="114592"/>
          </a:xfrm>
          <a:prstGeom prst="rect">
            <a:avLst/>
          </a:prstGeom>
          <a:blipFill>
            <a:blip r:embed="rId2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1" name="object 1111"/>
          <p:cNvSpPr/>
          <p:nvPr/>
        </p:nvSpPr>
        <p:spPr>
          <a:xfrm>
            <a:off x="2942329" y="5346007"/>
            <a:ext cx="601345" cy="362585"/>
          </a:xfrm>
          <a:custGeom>
            <a:avLst/>
            <a:gdLst/>
            <a:ahLst/>
            <a:cxnLst/>
            <a:rect l="l" t="t" r="r" b="b"/>
            <a:pathLst>
              <a:path w="601345" h="362585">
                <a:moveTo>
                  <a:pt x="64765" y="0"/>
                </a:moveTo>
                <a:lnTo>
                  <a:pt x="2292" y="100882"/>
                </a:lnTo>
                <a:lnTo>
                  <a:pt x="0" y="111561"/>
                </a:lnTo>
                <a:lnTo>
                  <a:pt x="1917" y="121962"/>
                </a:lnTo>
                <a:lnTo>
                  <a:pt x="7578" y="130895"/>
                </a:lnTo>
                <a:lnTo>
                  <a:pt x="16516" y="137166"/>
                </a:lnTo>
                <a:lnTo>
                  <a:pt x="525824" y="359683"/>
                </a:lnTo>
                <a:lnTo>
                  <a:pt x="536503" y="361975"/>
                </a:lnTo>
                <a:lnTo>
                  <a:pt x="546904" y="360057"/>
                </a:lnTo>
                <a:lnTo>
                  <a:pt x="555837" y="354396"/>
                </a:lnTo>
                <a:lnTo>
                  <a:pt x="562108" y="345459"/>
                </a:lnTo>
                <a:lnTo>
                  <a:pt x="598976" y="261092"/>
                </a:lnTo>
                <a:lnTo>
                  <a:pt x="601261" y="250421"/>
                </a:lnTo>
                <a:lnTo>
                  <a:pt x="599341" y="240022"/>
                </a:lnTo>
                <a:lnTo>
                  <a:pt x="593682" y="231087"/>
                </a:lnTo>
                <a:lnTo>
                  <a:pt x="584752" y="224809"/>
                </a:lnTo>
                <a:lnTo>
                  <a:pt x="75444" y="2292"/>
                </a:lnTo>
                <a:lnTo>
                  <a:pt x="64765" y="0"/>
                </a:lnTo>
                <a:close/>
              </a:path>
            </a:pathLst>
          </a:custGeom>
          <a:solidFill>
            <a:srgbClr val="905C4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2" name="object 1112"/>
          <p:cNvSpPr/>
          <p:nvPr/>
        </p:nvSpPr>
        <p:spPr>
          <a:xfrm>
            <a:off x="3213493" y="5459552"/>
            <a:ext cx="315595" cy="234315"/>
          </a:xfrm>
          <a:custGeom>
            <a:avLst/>
            <a:gdLst/>
            <a:ahLst/>
            <a:cxnLst/>
            <a:rect l="l" t="t" r="r" b="b"/>
            <a:pathLst>
              <a:path w="315595" h="234314">
                <a:moveTo>
                  <a:pt x="58927" y="0"/>
                </a:moveTo>
                <a:lnTo>
                  <a:pt x="0" y="134874"/>
                </a:lnTo>
                <a:lnTo>
                  <a:pt x="212470" y="227698"/>
                </a:lnTo>
                <a:lnTo>
                  <a:pt x="240983" y="233818"/>
                </a:lnTo>
                <a:lnTo>
                  <a:pt x="268755" y="228700"/>
                </a:lnTo>
                <a:lnTo>
                  <a:pt x="292611" y="213587"/>
                </a:lnTo>
                <a:lnTo>
                  <a:pt x="309371" y="189725"/>
                </a:lnTo>
                <a:lnTo>
                  <a:pt x="315492" y="161218"/>
                </a:lnTo>
                <a:lnTo>
                  <a:pt x="310373" y="133445"/>
                </a:lnTo>
                <a:lnTo>
                  <a:pt x="295261" y="109586"/>
                </a:lnTo>
                <a:lnTo>
                  <a:pt x="271398" y="92824"/>
                </a:lnTo>
                <a:lnTo>
                  <a:pt x="58927" y="0"/>
                </a:lnTo>
                <a:close/>
              </a:path>
            </a:pathLst>
          </a:custGeom>
          <a:solidFill>
            <a:srgbClr val="9A615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3" name="object 1113"/>
          <p:cNvSpPr/>
          <p:nvPr/>
        </p:nvSpPr>
        <p:spPr>
          <a:xfrm>
            <a:off x="2758541" y="6015875"/>
            <a:ext cx="441959" cy="211454"/>
          </a:xfrm>
          <a:custGeom>
            <a:avLst/>
            <a:gdLst/>
            <a:ahLst/>
            <a:cxnLst/>
            <a:rect l="l" t="t" r="r" b="b"/>
            <a:pathLst>
              <a:path w="441960" h="211454">
                <a:moveTo>
                  <a:pt x="41033" y="0"/>
                </a:moveTo>
                <a:lnTo>
                  <a:pt x="36984" y="8080"/>
                </a:lnTo>
                <a:lnTo>
                  <a:pt x="31361" y="12688"/>
                </a:lnTo>
                <a:lnTo>
                  <a:pt x="20315" y="15546"/>
                </a:lnTo>
                <a:lnTo>
                  <a:pt x="0" y="18376"/>
                </a:lnTo>
                <a:lnTo>
                  <a:pt x="441337" y="211200"/>
                </a:lnTo>
                <a:lnTo>
                  <a:pt x="438237" y="206493"/>
                </a:lnTo>
                <a:lnTo>
                  <a:pt x="431871" y="195098"/>
                </a:lnTo>
                <a:lnTo>
                  <a:pt x="426641" y="181106"/>
                </a:lnTo>
                <a:lnTo>
                  <a:pt x="426948" y="168605"/>
                </a:lnTo>
                <a:lnTo>
                  <a:pt x="41033" y="0"/>
                </a:lnTo>
                <a:close/>
              </a:path>
            </a:pathLst>
          </a:custGeom>
          <a:solidFill>
            <a:srgbClr val="764B4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4" name="object 1114"/>
          <p:cNvSpPr/>
          <p:nvPr/>
        </p:nvSpPr>
        <p:spPr>
          <a:xfrm>
            <a:off x="2792437" y="5956655"/>
            <a:ext cx="441959" cy="211454"/>
          </a:xfrm>
          <a:custGeom>
            <a:avLst/>
            <a:gdLst/>
            <a:ahLst/>
            <a:cxnLst/>
            <a:rect l="l" t="t" r="r" b="b"/>
            <a:pathLst>
              <a:path w="441960" h="211454">
                <a:moveTo>
                  <a:pt x="0" y="0"/>
                </a:moveTo>
                <a:lnTo>
                  <a:pt x="11733" y="16831"/>
                </a:lnTo>
                <a:lnTo>
                  <a:pt x="17144" y="26879"/>
                </a:lnTo>
                <a:lnTo>
                  <a:pt x="17584" y="34136"/>
                </a:lnTo>
                <a:lnTo>
                  <a:pt x="14401" y="42595"/>
                </a:lnTo>
                <a:lnTo>
                  <a:pt x="400316" y="211200"/>
                </a:lnTo>
                <a:lnTo>
                  <a:pt x="409283" y="202484"/>
                </a:lnTo>
                <a:lnTo>
                  <a:pt x="423105" y="196816"/>
                </a:lnTo>
                <a:lnTo>
                  <a:pt x="435790" y="193747"/>
                </a:lnTo>
                <a:lnTo>
                  <a:pt x="441350" y="192824"/>
                </a:lnTo>
                <a:lnTo>
                  <a:pt x="0" y="0"/>
                </a:lnTo>
                <a:close/>
              </a:path>
            </a:pathLst>
          </a:custGeom>
          <a:solidFill>
            <a:srgbClr val="764B4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5" name="object 1115"/>
          <p:cNvSpPr/>
          <p:nvPr/>
        </p:nvSpPr>
        <p:spPr>
          <a:xfrm>
            <a:off x="2785745" y="5990145"/>
            <a:ext cx="420370" cy="205104"/>
          </a:xfrm>
          <a:custGeom>
            <a:avLst/>
            <a:gdLst/>
            <a:ahLst/>
            <a:cxnLst/>
            <a:rect l="l" t="t" r="r" b="b"/>
            <a:pathLst>
              <a:path w="420369" h="205104">
                <a:moveTo>
                  <a:pt x="13423" y="0"/>
                </a:moveTo>
                <a:lnTo>
                  <a:pt x="10071" y="1308"/>
                </a:lnTo>
                <a:lnTo>
                  <a:pt x="0" y="24358"/>
                </a:lnTo>
                <a:lnTo>
                  <a:pt x="1320" y="27711"/>
                </a:lnTo>
                <a:lnTo>
                  <a:pt x="406806" y="204863"/>
                </a:lnTo>
                <a:lnTo>
                  <a:pt x="410171" y="203555"/>
                </a:lnTo>
                <a:lnTo>
                  <a:pt x="420230" y="180505"/>
                </a:lnTo>
                <a:lnTo>
                  <a:pt x="418922" y="177152"/>
                </a:lnTo>
                <a:lnTo>
                  <a:pt x="13423" y="0"/>
                </a:lnTo>
                <a:close/>
              </a:path>
            </a:pathLst>
          </a:custGeom>
          <a:solidFill>
            <a:srgbClr val="905C4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6" name="object 1116"/>
          <p:cNvSpPr/>
          <p:nvPr/>
        </p:nvSpPr>
        <p:spPr>
          <a:xfrm>
            <a:off x="2989808" y="6078715"/>
            <a:ext cx="214464" cy="114579"/>
          </a:xfrm>
          <a:prstGeom prst="rect">
            <a:avLst/>
          </a:prstGeom>
          <a:blipFill>
            <a:blip r:embed="rId2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7" name="object 1117"/>
          <p:cNvSpPr/>
          <p:nvPr/>
        </p:nvSpPr>
        <p:spPr>
          <a:xfrm>
            <a:off x="2649620" y="6015963"/>
            <a:ext cx="601345" cy="362585"/>
          </a:xfrm>
          <a:custGeom>
            <a:avLst/>
            <a:gdLst/>
            <a:ahLst/>
            <a:cxnLst/>
            <a:rect l="l" t="t" r="r" b="b"/>
            <a:pathLst>
              <a:path w="601344" h="362585">
                <a:moveTo>
                  <a:pt x="64765" y="0"/>
                </a:moveTo>
                <a:lnTo>
                  <a:pt x="2292" y="100877"/>
                </a:lnTo>
                <a:lnTo>
                  <a:pt x="0" y="111556"/>
                </a:lnTo>
                <a:lnTo>
                  <a:pt x="1917" y="121957"/>
                </a:lnTo>
                <a:lnTo>
                  <a:pt x="7578" y="130889"/>
                </a:lnTo>
                <a:lnTo>
                  <a:pt x="16516" y="137160"/>
                </a:lnTo>
                <a:lnTo>
                  <a:pt x="525824" y="359677"/>
                </a:lnTo>
                <a:lnTo>
                  <a:pt x="536503" y="361970"/>
                </a:lnTo>
                <a:lnTo>
                  <a:pt x="546906" y="360052"/>
                </a:lnTo>
                <a:lnTo>
                  <a:pt x="555842" y="354391"/>
                </a:lnTo>
                <a:lnTo>
                  <a:pt x="562121" y="345453"/>
                </a:lnTo>
                <a:lnTo>
                  <a:pt x="598976" y="261087"/>
                </a:lnTo>
                <a:lnTo>
                  <a:pt x="601268" y="250415"/>
                </a:lnTo>
                <a:lnTo>
                  <a:pt x="599351" y="240016"/>
                </a:lnTo>
                <a:lnTo>
                  <a:pt x="593690" y="231082"/>
                </a:lnTo>
                <a:lnTo>
                  <a:pt x="584752" y="224803"/>
                </a:lnTo>
                <a:lnTo>
                  <a:pt x="75444" y="2286"/>
                </a:lnTo>
                <a:lnTo>
                  <a:pt x="64765" y="0"/>
                </a:lnTo>
                <a:close/>
              </a:path>
            </a:pathLst>
          </a:custGeom>
          <a:solidFill>
            <a:srgbClr val="905C4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8" name="object 1118"/>
          <p:cNvSpPr/>
          <p:nvPr/>
        </p:nvSpPr>
        <p:spPr>
          <a:xfrm>
            <a:off x="2920796" y="6129515"/>
            <a:ext cx="315595" cy="234315"/>
          </a:xfrm>
          <a:custGeom>
            <a:avLst/>
            <a:gdLst/>
            <a:ahLst/>
            <a:cxnLst/>
            <a:rect l="l" t="t" r="r" b="b"/>
            <a:pathLst>
              <a:path w="315594" h="234314">
                <a:moveTo>
                  <a:pt x="58928" y="0"/>
                </a:moveTo>
                <a:lnTo>
                  <a:pt x="0" y="134874"/>
                </a:lnTo>
                <a:lnTo>
                  <a:pt x="212471" y="227698"/>
                </a:lnTo>
                <a:lnTo>
                  <a:pt x="240983" y="233818"/>
                </a:lnTo>
                <a:lnTo>
                  <a:pt x="268755" y="228700"/>
                </a:lnTo>
                <a:lnTo>
                  <a:pt x="292611" y="213587"/>
                </a:lnTo>
                <a:lnTo>
                  <a:pt x="309372" y="189725"/>
                </a:lnTo>
                <a:lnTo>
                  <a:pt x="315490" y="161218"/>
                </a:lnTo>
                <a:lnTo>
                  <a:pt x="310368" y="133445"/>
                </a:lnTo>
                <a:lnTo>
                  <a:pt x="295255" y="109586"/>
                </a:lnTo>
                <a:lnTo>
                  <a:pt x="271399" y="92824"/>
                </a:lnTo>
                <a:lnTo>
                  <a:pt x="58928" y="0"/>
                </a:lnTo>
                <a:close/>
              </a:path>
            </a:pathLst>
          </a:custGeom>
          <a:solidFill>
            <a:srgbClr val="9A615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9" name="object 1119"/>
          <p:cNvSpPr/>
          <p:nvPr/>
        </p:nvSpPr>
        <p:spPr>
          <a:xfrm>
            <a:off x="2783801" y="5570880"/>
            <a:ext cx="626745" cy="582930"/>
          </a:xfrm>
          <a:custGeom>
            <a:avLst/>
            <a:gdLst/>
            <a:ahLst/>
            <a:cxnLst/>
            <a:rect l="l" t="t" r="r" b="b"/>
            <a:pathLst>
              <a:path w="626745" h="582929">
                <a:moveTo>
                  <a:pt x="168135" y="0"/>
                </a:moveTo>
                <a:lnTo>
                  <a:pt x="165455" y="1054"/>
                </a:lnTo>
                <a:lnTo>
                  <a:pt x="0" y="379768"/>
                </a:lnTo>
                <a:lnTo>
                  <a:pt x="1054" y="382447"/>
                </a:lnTo>
                <a:lnTo>
                  <a:pt x="458609" y="582358"/>
                </a:lnTo>
                <a:lnTo>
                  <a:pt x="461289" y="581304"/>
                </a:lnTo>
                <a:lnTo>
                  <a:pt x="626744" y="202590"/>
                </a:lnTo>
                <a:lnTo>
                  <a:pt x="625690" y="199898"/>
                </a:lnTo>
                <a:lnTo>
                  <a:pt x="168135" y="0"/>
                </a:lnTo>
                <a:close/>
              </a:path>
            </a:pathLst>
          </a:custGeom>
          <a:solidFill>
            <a:srgbClr val="E4A94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0" name="object 1120"/>
          <p:cNvSpPr/>
          <p:nvPr/>
        </p:nvSpPr>
        <p:spPr>
          <a:xfrm>
            <a:off x="3013113" y="5670613"/>
            <a:ext cx="396240" cy="481330"/>
          </a:xfrm>
          <a:custGeom>
            <a:avLst/>
            <a:gdLst/>
            <a:ahLst/>
            <a:cxnLst/>
            <a:rect l="l" t="t" r="r" b="b"/>
            <a:pathLst>
              <a:path w="396239" h="481329">
                <a:moveTo>
                  <a:pt x="167093" y="0"/>
                </a:moveTo>
                <a:lnTo>
                  <a:pt x="0" y="382447"/>
                </a:lnTo>
                <a:lnTo>
                  <a:pt x="226161" y="481253"/>
                </a:lnTo>
                <a:lnTo>
                  <a:pt x="233337" y="478447"/>
                </a:lnTo>
                <a:lnTo>
                  <a:pt x="396062" y="105981"/>
                </a:lnTo>
                <a:lnTo>
                  <a:pt x="393255" y="98805"/>
                </a:lnTo>
                <a:lnTo>
                  <a:pt x="167093" y="0"/>
                </a:lnTo>
                <a:close/>
              </a:path>
            </a:pathLst>
          </a:custGeom>
          <a:solidFill>
            <a:srgbClr val="EFB35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1" name="object 1121"/>
          <p:cNvSpPr/>
          <p:nvPr/>
        </p:nvSpPr>
        <p:spPr>
          <a:xfrm>
            <a:off x="3082417" y="5701144"/>
            <a:ext cx="210820" cy="401320"/>
          </a:xfrm>
          <a:custGeom>
            <a:avLst/>
            <a:gdLst/>
            <a:ahLst/>
            <a:cxnLst/>
            <a:rect l="l" t="t" r="r" b="b"/>
            <a:pathLst>
              <a:path w="210820" h="401320">
                <a:moveTo>
                  <a:pt x="166966" y="0"/>
                </a:moveTo>
                <a:lnTo>
                  <a:pt x="0" y="382193"/>
                </a:lnTo>
                <a:lnTo>
                  <a:pt x="43230" y="401078"/>
                </a:lnTo>
                <a:lnTo>
                  <a:pt x="210210" y="18884"/>
                </a:lnTo>
                <a:lnTo>
                  <a:pt x="166966" y="0"/>
                </a:lnTo>
                <a:close/>
              </a:path>
            </a:pathLst>
          </a:custGeom>
          <a:solidFill>
            <a:srgbClr val="F0BA7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2" name="object 1122"/>
          <p:cNvSpPr/>
          <p:nvPr/>
        </p:nvSpPr>
        <p:spPr>
          <a:xfrm>
            <a:off x="3479177" y="5980984"/>
            <a:ext cx="1201420" cy="626745"/>
          </a:xfrm>
          <a:custGeom>
            <a:avLst/>
            <a:gdLst/>
            <a:ahLst/>
            <a:cxnLst/>
            <a:rect l="l" t="t" r="r" b="b"/>
            <a:pathLst>
              <a:path w="1201420" h="626745">
                <a:moveTo>
                  <a:pt x="50850" y="0"/>
                </a:moveTo>
                <a:lnTo>
                  <a:pt x="0" y="116395"/>
                </a:lnTo>
                <a:lnTo>
                  <a:pt x="1067815" y="618451"/>
                </a:lnTo>
                <a:lnTo>
                  <a:pt x="1104791" y="626440"/>
                </a:lnTo>
                <a:lnTo>
                  <a:pt x="1140712" y="619855"/>
                </a:lnTo>
                <a:lnTo>
                  <a:pt x="1171545" y="600278"/>
                </a:lnTo>
                <a:lnTo>
                  <a:pt x="1193253" y="569290"/>
                </a:lnTo>
                <a:lnTo>
                  <a:pt x="1201242" y="532315"/>
                </a:lnTo>
                <a:lnTo>
                  <a:pt x="1194657" y="496393"/>
                </a:lnTo>
                <a:lnTo>
                  <a:pt x="1175080" y="465561"/>
                </a:lnTo>
                <a:lnTo>
                  <a:pt x="1144092" y="443852"/>
                </a:lnTo>
                <a:lnTo>
                  <a:pt x="50850" y="0"/>
                </a:lnTo>
                <a:close/>
              </a:path>
            </a:pathLst>
          </a:custGeom>
          <a:solidFill>
            <a:srgbClr val="9A615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3" name="object 1123"/>
          <p:cNvSpPr/>
          <p:nvPr/>
        </p:nvSpPr>
        <p:spPr>
          <a:xfrm>
            <a:off x="3479190" y="6056553"/>
            <a:ext cx="1193800" cy="551180"/>
          </a:xfrm>
          <a:custGeom>
            <a:avLst/>
            <a:gdLst/>
            <a:ahLst/>
            <a:cxnLst/>
            <a:rect l="l" t="t" r="r" b="b"/>
            <a:pathLst>
              <a:path w="1193800" h="551179">
                <a:moveTo>
                  <a:pt x="17830" y="0"/>
                </a:moveTo>
                <a:lnTo>
                  <a:pt x="0" y="40830"/>
                </a:lnTo>
                <a:lnTo>
                  <a:pt x="1067816" y="542886"/>
                </a:lnTo>
                <a:lnTo>
                  <a:pt x="1104791" y="550868"/>
                </a:lnTo>
                <a:lnTo>
                  <a:pt x="1140712" y="544280"/>
                </a:lnTo>
                <a:lnTo>
                  <a:pt x="1171545" y="524706"/>
                </a:lnTo>
                <a:lnTo>
                  <a:pt x="1180123" y="512464"/>
                </a:lnTo>
                <a:lnTo>
                  <a:pt x="1155295" y="512464"/>
                </a:lnTo>
                <a:lnTo>
                  <a:pt x="1133401" y="507312"/>
                </a:lnTo>
                <a:lnTo>
                  <a:pt x="1097610" y="492302"/>
                </a:lnTo>
                <a:lnTo>
                  <a:pt x="17830" y="0"/>
                </a:lnTo>
                <a:close/>
              </a:path>
              <a:path w="1193800" h="551179">
                <a:moveTo>
                  <a:pt x="1193253" y="493725"/>
                </a:moveTo>
                <a:lnTo>
                  <a:pt x="1172257" y="507890"/>
                </a:lnTo>
                <a:lnTo>
                  <a:pt x="1155295" y="512464"/>
                </a:lnTo>
                <a:lnTo>
                  <a:pt x="1180123" y="512464"/>
                </a:lnTo>
                <a:lnTo>
                  <a:pt x="1193253" y="493725"/>
                </a:lnTo>
                <a:close/>
              </a:path>
            </a:pathLst>
          </a:custGeom>
          <a:solidFill>
            <a:srgbClr val="81514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4" name="object 1124"/>
          <p:cNvSpPr/>
          <p:nvPr/>
        </p:nvSpPr>
        <p:spPr>
          <a:xfrm>
            <a:off x="3423323" y="5924638"/>
            <a:ext cx="123113" cy="213626"/>
          </a:xfrm>
          <a:prstGeom prst="rect">
            <a:avLst/>
          </a:prstGeom>
          <a:blipFill>
            <a:blip r:embed="rId2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5" name="object 1125"/>
          <p:cNvSpPr/>
          <p:nvPr/>
        </p:nvSpPr>
        <p:spPr>
          <a:xfrm>
            <a:off x="3264534" y="5816320"/>
            <a:ext cx="161925" cy="308610"/>
          </a:xfrm>
          <a:custGeom>
            <a:avLst/>
            <a:gdLst/>
            <a:ahLst/>
            <a:cxnLst/>
            <a:rect l="l" t="t" r="r" b="b"/>
            <a:pathLst>
              <a:path w="161925" h="308610">
                <a:moveTo>
                  <a:pt x="130822" y="0"/>
                </a:moveTo>
                <a:lnTo>
                  <a:pt x="126568" y="1663"/>
                </a:lnTo>
                <a:lnTo>
                  <a:pt x="0" y="291363"/>
                </a:lnTo>
                <a:lnTo>
                  <a:pt x="1663" y="295605"/>
                </a:lnTo>
                <a:lnTo>
                  <a:pt x="30860" y="308356"/>
                </a:lnTo>
                <a:lnTo>
                  <a:pt x="35102" y="306692"/>
                </a:lnTo>
                <a:lnTo>
                  <a:pt x="161670" y="16992"/>
                </a:lnTo>
                <a:lnTo>
                  <a:pt x="160007" y="12750"/>
                </a:lnTo>
                <a:lnTo>
                  <a:pt x="130822" y="0"/>
                </a:lnTo>
                <a:close/>
              </a:path>
            </a:pathLst>
          </a:custGeom>
          <a:solidFill>
            <a:srgbClr val="905C4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6" name="object 1126"/>
          <p:cNvSpPr/>
          <p:nvPr/>
        </p:nvSpPr>
        <p:spPr>
          <a:xfrm>
            <a:off x="3325596" y="5821093"/>
            <a:ext cx="177723" cy="287543"/>
          </a:xfrm>
          <a:prstGeom prst="rect">
            <a:avLst/>
          </a:prstGeom>
          <a:blipFill>
            <a:blip r:embed="rId2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7" name="object 1127"/>
          <p:cNvSpPr/>
          <p:nvPr/>
        </p:nvSpPr>
        <p:spPr>
          <a:xfrm>
            <a:off x="2302522" y="6442161"/>
            <a:ext cx="1257935" cy="165100"/>
          </a:xfrm>
          <a:custGeom>
            <a:avLst/>
            <a:gdLst/>
            <a:ahLst/>
            <a:cxnLst/>
            <a:rect l="l" t="t" r="r" b="b"/>
            <a:pathLst>
              <a:path w="1257935" h="165100">
                <a:moveTo>
                  <a:pt x="1138275" y="0"/>
                </a:moveTo>
                <a:lnTo>
                  <a:pt x="119595" y="0"/>
                </a:lnTo>
                <a:lnTo>
                  <a:pt x="73160" y="9437"/>
                </a:lnTo>
                <a:lnTo>
                  <a:pt x="35132" y="35132"/>
                </a:lnTo>
                <a:lnTo>
                  <a:pt x="9437" y="73160"/>
                </a:lnTo>
                <a:lnTo>
                  <a:pt x="0" y="119595"/>
                </a:lnTo>
                <a:lnTo>
                  <a:pt x="0" y="164541"/>
                </a:lnTo>
                <a:lnTo>
                  <a:pt x="1257871" y="164541"/>
                </a:lnTo>
                <a:lnTo>
                  <a:pt x="1257871" y="119595"/>
                </a:lnTo>
                <a:lnTo>
                  <a:pt x="1248435" y="73160"/>
                </a:lnTo>
                <a:lnTo>
                  <a:pt x="1222743" y="35132"/>
                </a:lnTo>
                <a:lnTo>
                  <a:pt x="1184715" y="9437"/>
                </a:lnTo>
                <a:lnTo>
                  <a:pt x="1138275" y="0"/>
                </a:lnTo>
                <a:close/>
              </a:path>
            </a:pathLst>
          </a:custGeom>
          <a:solidFill>
            <a:srgbClr val="905C4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8" name="object 1128"/>
          <p:cNvSpPr/>
          <p:nvPr/>
        </p:nvSpPr>
        <p:spPr>
          <a:xfrm>
            <a:off x="2553906" y="6442162"/>
            <a:ext cx="1007110" cy="165100"/>
          </a:xfrm>
          <a:custGeom>
            <a:avLst/>
            <a:gdLst/>
            <a:ahLst/>
            <a:cxnLst/>
            <a:rect l="l" t="t" r="r" b="b"/>
            <a:pathLst>
              <a:path w="1007110" h="165100">
                <a:moveTo>
                  <a:pt x="886891" y="0"/>
                </a:moveTo>
                <a:lnTo>
                  <a:pt x="0" y="0"/>
                </a:lnTo>
                <a:lnTo>
                  <a:pt x="519089" y="30224"/>
                </a:lnTo>
                <a:lnTo>
                  <a:pt x="796961" y="57438"/>
                </a:lnTo>
                <a:lnTo>
                  <a:pt x="927974" y="97069"/>
                </a:lnTo>
                <a:lnTo>
                  <a:pt x="1006487" y="164541"/>
                </a:lnTo>
                <a:lnTo>
                  <a:pt x="1006487" y="119595"/>
                </a:lnTo>
                <a:lnTo>
                  <a:pt x="997050" y="73155"/>
                </a:lnTo>
                <a:lnTo>
                  <a:pt x="971354" y="35128"/>
                </a:lnTo>
                <a:lnTo>
                  <a:pt x="933326" y="9435"/>
                </a:lnTo>
                <a:lnTo>
                  <a:pt x="886891" y="0"/>
                </a:lnTo>
                <a:close/>
              </a:path>
            </a:pathLst>
          </a:custGeom>
          <a:solidFill>
            <a:srgbClr val="A1685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9" name="object 1129"/>
          <p:cNvSpPr/>
          <p:nvPr/>
        </p:nvSpPr>
        <p:spPr>
          <a:xfrm>
            <a:off x="2338158" y="6463500"/>
            <a:ext cx="121005" cy="65659"/>
          </a:xfrm>
          <a:prstGeom prst="rect">
            <a:avLst/>
          </a:prstGeom>
          <a:blipFill>
            <a:blip r:embed="rId2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0" name="object 1130"/>
          <p:cNvSpPr/>
          <p:nvPr/>
        </p:nvSpPr>
        <p:spPr>
          <a:xfrm>
            <a:off x="2454008" y="6419236"/>
            <a:ext cx="960755" cy="0"/>
          </a:xfrm>
          <a:custGeom>
            <a:avLst/>
            <a:gdLst/>
            <a:ahLst/>
            <a:cxnLst/>
            <a:rect l="l" t="t" r="r" b="b"/>
            <a:pathLst>
              <a:path w="960754">
                <a:moveTo>
                  <a:pt x="0" y="0"/>
                </a:moveTo>
                <a:lnTo>
                  <a:pt x="960526" y="0"/>
                </a:lnTo>
              </a:path>
            </a:pathLst>
          </a:custGeom>
          <a:ln w="45846">
            <a:solidFill>
              <a:srgbClr val="81514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1" name="object 1131"/>
          <p:cNvSpPr/>
          <p:nvPr/>
        </p:nvSpPr>
        <p:spPr>
          <a:xfrm>
            <a:off x="2439822" y="6117259"/>
            <a:ext cx="91440" cy="93345"/>
          </a:xfrm>
          <a:custGeom>
            <a:avLst/>
            <a:gdLst/>
            <a:ahLst/>
            <a:cxnLst/>
            <a:rect l="l" t="t" r="r" b="b"/>
            <a:pathLst>
              <a:path w="91439" h="93345">
                <a:moveTo>
                  <a:pt x="0" y="0"/>
                </a:moveTo>
                <a:lnTo>
                  <a:pt x="91033" y="93256"/>
                </a:lnTo>
              </a:path>
            </a:pathLst>
          </a:custGeom>
          <a:ln w="10198">
            <a:solidFill>
              <a:srgbClr val="8F909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2" name="object 1132"/>
          <p:cNvSpPr/>
          <p:nvPr/>
        </p:nvSpPr>
        <p:spPr>
          <a:xfrm>
            <a:off x="2370340" y="6046089"/>
            <a:ext cx="53975" cy="55244"/>
          </a:xfrm>
          <a:custGeom>
            <a:avLst/>
            <a:gdLst/>
            <a:ahLst/>
            <a:cxnLst/>
            <a:rect l="l" t="t" r="r" b="b"/>
            <a:pathLst>
              <a:path w="53975" h="55245">
                <a:moveTo>
                  <a:pt x="0" y="0"/>
                </a:moveTo>
                <a:lnTo>
                  <a:pt x="53543" y="54851"/>
                </a:lnTo>
              </a:path>
            </a:pathLst>
          </a:custGeom>
          <a:ln w="10198">
            <a:solidFill>
              <a:srgbClr val="8F909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3" name="object 1133"/>
          <p:cNvSpPr/>
          <p:nvPr/>
        </p:nvSpPr>
        <p:spPr>
          <a:xfrm>
            <a:off x="2316911" y="5991352"/>
            <a:ext cx="39370" cy="40005"/>
          </a:xfrm>
          <a:custGeom>
            <a:avLst/>
            <a:gdLst/>
            <a:ahLst/>
            <a:cxnLst/>
            <a:rect l="l" t="t" r="r" b="b"/>
            <a:pathLst>
              <a:path w="39369" h="40004">
                <a:moveTo>
                  <a:pt x="0" y="0"/>
                </a:moveTo>
                <a:lnTo>
                  <a:pt x="38950" y="39890"/>
                </a:lnTo>
              </a:path>
            </a:pathLst>
          </a:custGeom>
          <a:ln w="10198">
            <a:solidFill>
              <a:srgbClr val="8F909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4" name="object 1134"/>
          <p:cNvSpPr/>
          <p:nvPr/>
        </p:nvSpPr>
        <p:spPr>
          <a:xfrm>
            <a:off x="2575534" y="6036576"/>
            <a:ext cx="17145" cy="129539"/>
          </a:xfrm>
          <a:custGeom>
            <a:avLst/>
            <a:gdLst/>
            <a:ahLst/>
            <a:cxnLst/>
            <a:rect l="l" t="t" r="r" b="b"/>
            <a:pathLst>
              <a:path w="17144" h="129539">
                <a:moveTo>
                  <a:pt x="0" y="0"/>
                </a:moveTo>
                <a:lnTo>
                  <a:pt x="16586" y="129260"/>
                </a:lnTo>
              </a:path>
            </a:pathLst>
          </a:custGeom>
          <a:ln w="10198">
            <a:solidFill>
              <a:srgbClr val="8F909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5" name="object 1135"/>
          <p:cNvSpPr/>
          <p:nvPr/>
        </p:nvSpPr>
        <p:spPr>
          <a:xfrm>
            <a:off x="2562885" y="5937923"/>
            <a:ext cx="10160" cy="76200"/>
          </a:xfrm>
          <a:custGeom>
            <a:avLst/>
            <a:gdLst/>
            <a:ahLst/>
            <a:cxnLst/>
            <a:rect l="l" t="t" r="r" b="b"/>
            <a:pathLst>
              <a:path w="10160" h="76200">
                <a:moveTo>
                  <a:pt x="0" y="0"/>
                </a:moveTo>
                <a:lnTo>
                  <a:pt x="9753" y="76034"/>
                </a:lnTo>
              </a:path>
            </a:pathLst>
          </a:custGeom>
          <a:ln w="10198">
            <a:solidFill>
              <a:srgbClr val="8F909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6" name="object 1136"/>
          <p:cNvSpPr/>
          <p:nvPr/>
        </p:nvSpPr>
        <p:spPr>
          <a:xfrm>
            <a:off x="2553144" y="5862065"/>
            <a:ext cx="7620" cy="55880"/>
          </a:xfrm>
          <a:custGeom>
            <a:avLst/>
            <a:gdLst/>
            <a:ahLst/>
            <a:cxnLst/>
            <a:rect l="l" t="t" r="r" b="b"/>
            <a:pathLst>
              <a:path w="7619" h="55879">
                <a:moveTo>
                  <a:pt x="0" y="0"/>
                </a:moveTo>
                <a:lnTo>
                  <a:pt x="7099" y="55283"/>
                </a:lnTo>
              </a:path>
            </a:pathLst>
          </a:custGeom>
          <a:ln w="10198">
            <a:solidFill>
              <a:srgbClr val="8F909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7" name="object 1137"/>
          <p:cNvSpPr/>
          <p:nvPr/>
        </p:nvSpPr>
        <p:spPr>
          <a:xfrm>
            <a:off x="2362365" y="6248247"/>
            <a:ext cx="128905" cy="19685"/>
          </a:xfrm>
          <a:custGeom>
            <a:avLst/>
            <a:gdLst/>
            <a:ahLst/>
            <a:cxnLst/>
            <a:rect l="l" t="t" r="r" b="b"/>
            <a:pathLst>
              <a:path w="128905" h="19685">
                <a:moveTo>
                  <a:pt x="0" y="0"/>
                </a:moveTo>
                <a:lnTo>
                  <a:pt x="128816" y="19685"/>
                </a:lnTo>
              </a:path>
            </a:pathLst>
          </a:custGeom>
          <a:ln w="10198">
            <a:solidFill>
              <a:srgbClr val="8F909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8" name="object 1138"/>
          <p:cNvSpPr/>
          <p:nvPr/>
        </p:nvSpPr>
        <p:spPr>
          <a:xfrm>
            <a:off x="2264041" y="6233223"/>
            <a:ext cx="76200" cy="12065"/>
          </a:xfrm>
          <a:custGeom>
            <a:avLst/>
            <a:gdLst/>
            <a:ahLst/>
            <a:cxnLst/>
            <a:rect l="l" t="t" r="r" b="b"/>
            <a:pathLst>
              <a:path w="76200" h="12064">
                <a:moveTo>
                  <a:pt x="0" y="0"/>
                </a:moveTo>
                <a:lnTo>
                  <a:pt x="75768" y="11582"/>
                </a:lnTo>
              </a:path>
            </a:pathLst>
          </a:custGeom>
          <a:ln w="10198">
            <a:solidFill>
              <a:srgbClr val="8F909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9" name="object 1139"/>
          <p:cNvSpPr/>
          <p:nvPr/>
        </p:nvSpPr>
        <p:spPr>
          <a:xfrm>
            <a:off x="2188438" y="6221666"/>
            <a:ext cx="55244" cy="8890"/>
          </a:xfrm>
          <a:custGeom>
            <a:avLst/>
            <a:gdLst/>
            <a:ahLst/>
            <a:cxnLst/>
            <a:rect l="l" t="t" r="r" b="b"/>
            <a:pathLst>
              <a:path w="55244" h="8889">
                <a:moveTo>
                  <a:pt x="0" y="0"/>
                </a:moveTo>
                <a:lnTo>
                  <a:pt x="55105" y="8420"/>
                </a:lnTo>
              </a:path>
            </a:pathLst>
          </a:custGeom>
          <a:ln w="10198">
            <a:solidFill>
              <a:srgbClr val="8F909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0" name="object 1140"/>
          <p:cNvSpPr/>
          <p:nvPr/>
        </p:nvSpPr>
        <p:spPr>
          <a:xfrm>
            <a:off x="2349690" y="6347777"/>
            <a:ext cx="122555" cy="45720"/>
          </a:xfrm>
          <a:custGeom>
            <a:avLst/>
            <a:gdLst/>
            <a:ahLst/>
            <a:cxnLst/>
            <a:rect l="l" t="t" r="r" b="b"/>
            <a:pathLst>
              <a:path w="122555" h="45720">
                <a:moveTo>
                  <a:pt x="0" y="45237"/>
                </a:moveTo>
                <a:lnTo>
                  <a:pt x="122212" y="0"/>
                </a:lnTo>
              </a:path>
            </a:pathLst>
          </a:custGeom>
          <a:ln w="10198">
            <a:solidFill>
              <a:srgbClr val="8F909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1" name="object 1141"/>
          <p:cNvSpPr/>
          <p:nvPr/>
        </p:nvSpPr>
        <p:spPr>
          <a:xfrm>
            <a:off x="2256408" y="6400927"/>
            <a:ext cx="72390" cy="26670"/>
          </a:xfrm>
          <a:custGeom>
            <a:avLst/>
            <a:gdLst/>
            <a:ahLst/>
            <a:cxnLst/>
            <a:rect l="l" t="t" r="r" b="b"/>
            <a:pathLst>
              <a:path w="72389" h="26670">
                <a:moveTo>
                  <a:pt x="0" y="26606"/>
                </a:moveTo>
                <a:lnTo>
                  <a:pt x="71882" y="0"/>
                </a:lnTo>
              </a:path>
            </a:pathLst>
          </a:custGeom>
          <a:ln w="10198">
            <a:solidFill>
              <a:srgbClr val="8F909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2" name="object 1142"/>
          <p:cNvSpPr/>
          <p:nvPr/>
        </p:nvSpPr>
        <p:spPr>
          <a:xfrm>
            <a:off x="2184679" y="6434734"/>
            <a:ext cx="52705" cy="19685"/>
          </a:xfrm>
          <a:custGeom>
            <a:avLst/>
            <a:gdLst/>
            <a:ahLst/>
            <a:cxnLst/>
            <a:rect l="l" t="t" r="r" b="b"/>
            <a:pathLst>
              <a:path w="52705" h="19685">
                <a:moveTo>
                  <a:pt x="0" y="19354"/>
                </a:moveTo>
                <a:lnTo>
                  <a:pt x="52273" y="0"/>
                </a:lnTo>
              </a:path>
            </a:pathLst>
          </a:custGeom>
          <a:ln w="10198">
            <a:solidFill>
              <a:srgbClr val="8F909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3" name="object 1094"/>
          <p:cNvSpPr/>
          <p:nvPr/>
        </p:nvSpPr>
        <p:spPr>
          <a:xfrm>
            <a:off x="5704725" y="4350040"/>
            <a:ext cx="3084944" cy="45719"/>
          </a:xfrm>
          <a:custGeom>
            <a:avLst/>
            <a:gdLst/>
            <a:ahLst/>
            <a:cxnLst/>
            <a:rect l="l" t="t" r="r" b="b"/>
            <a:pathLst>
              <a:path w="1009650" h="30479">
                <a:moveTo>
                  <a:pt x="0" y="12280"/>
                </a:moveTo>
                <a:lnTo>
                  <a:pt x="353936" y="12280"/>
                </a:lnTo>
                <a:lnTo>
                  <a:pt x="406485" y="13122"/>
                </a:lnTo>
                <a:lnTo>
                  <a:pt x="459715" y="15088"/>
                </a:lnTo>
                <a:lnTo>
                  <a:pt x="513308" y="17344"/>
                </a:lnTo>
                <a:lnTo>
                  <a:pt x="566951" y="19054"/>
                </a:lnTo>
                <a:lnTo>
                  <a:pt x="620327" y="19381"/>
                </a:lnTo>
                <a:lnTo>
                  <a:pt x="673121" y="17491"/>
                </a:lnTo>
                <a:lnTo>
                  <a:pt x="725017" y="12547"/>
                </a:lnTo>
                <a:lnTo>
                  <a:pt x="764281" y="4468"/>
                </a:lnTo>
                <a:lnTo>
                  <a:pt x="783773" y="969"/>
                </a:lnTo>
                <a:lnTo>
                  <a:pt x="805040" y="0"/>
                </a:lnTo>
                <a:lnTo>
                  <a:pt x="820009" y="1409"/>
                </a:lnTo>
                <a:lnTo>
                  <a:pt x="834277" y="3978"/>
                </a:lnTo>
                <a:lnTo>
                  <a:pt x="848604" y="6961"/>
                </a:lnTo>
                <a:lnTo>
                  <a:pt x="863752" y="9613"/>
                </a:lnTo>
                <a:lnTo>
                  <a:pt x="898628" y="10175"/>
                </a:lnTo>
                <a:lnTo>
                  <a:pt x="938637" y="7312"/>
                </a:lnTo>
                <a:lnTo>
                  <a:pt x="977666" y="7035"/>
                </a:lnTo>
                <a:lnTo>
                  <a:pt x="1009599" y="15354"/>
                </a:lnTo>
                <a:lnTo>
                  <a:pt x="1009065" y="20332"/>
                </a:lnTo>
                <a:lnTo>
                  <a:pt x="1008532" y="25298"/>
                </a:lnTo>
                <a:lnTo>
                  <a:pt x="1007999" y="30276"/>
                </a:lnTo>
              </a:path>
            </a:pathLst>
          </a:custGeom>
          <a:ln w="165100">
            <a:solidFill>
              <a:srgbClr val="FFF2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9" name="object 1099"/>
          <p:cNvSpPr txBox="1"/>
          <p:nvPr/>
        </p:nvSpPr>
        <p:spPr>
          <a:xfrm>
            <a:off x="5703303" y="4223867"/>
            <a:ext cx="3204845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spc="-204" dirty="0">
                <a:solidFill>
                  <a:srgbClr val="231F20"/>
                </a:solidFill>
                <a:latin typeface="Malgun Gothic"/>
                <a:cs typeface="Malgun Gothic"/>
              </a:rPr>
              <a:t>명백한 </a:t>
            </a:r>
            <a:r>
              <a:rPr sz="1600" b="1" spc="-204" dirty="0" err="1">
                <a:solidFill>
                  <a:srgbClr val="231F20"/>
                </a:solidFill>
                <a:latin typeface="Malgun Gothic"/>
                <a:cs typeface="Malgun Gothic"/>
              </a:rPr>
              <a:t>진술이</a:t>
            </a:r>
            <a:r>
              <a:rPr sz="1600" b="1" spc="-204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600" b="1" spc="-285" dirty="0" smtClean="0">
                <a:solidFill>
                  <a:srgbClr val="231F20"/>
                </a:solidFill>
                <a:latin typeface="Malgun Gothic"/>
                <a:cs typeface="Malgun Gothic"/>
              </a:rPr>
              <a:t>없</a:t>
            </a:r>
            <a:r>
              <a:rPr lang="ko-KR" altLang="en-US" sz="1600" b="1" spc="-285" dirty="0" smtClean="0">
                <a:solidFill>
                  <a:srgbClr val="231F20"/>
                </a:solidFill>
                <a:latin typeface="Malgun Gothic"/>
                <a:cs typeface="Malgun Gothic"/>
              </a:rPr>
              <a:t>다면 가</a:t>
            </a:r>
            <a:r>
              <a:rPr sz="1600" b="1" strike="noStrike" spc="-210" dirty="0" err="1" smtClean="0">
                <a:solidFill>
                  <a:srgbClr val="231F20"/>
                </a:solidFill>
                <a:latin typeface="Malgun Gothic"/>
                <a:cs typeface="Malgun Gothic"/>
              </a:rPr>
              <a:t>해자는</a:t>
            </a:r>
            <a:r>
              <a:rPr sz="1600" b="1" strike="noStrike" spc="-340" dirty="0" smtClean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600" b="1" strike="noStrike" spc="-225" dirty="0">
                <a:solidFill>
                  <a:srgbClr val="231F20"/>
                </a:solidFill>
                <a:latin typeface="Malgun Gothic"/>
                <a:cs typeface="Malgun Gothic"/>
              </a:rPr>
              <a:t>미상으로</a:t>
            </a:r>
            <a:endParaRPr sz="1600" dirty="0">
              <a:latin typeface="Malgun Gothic"/>
              <a:cs typeface="Malgun Gothic"/>
            </a:endParaRPr>
          </a:p>
        </p:txBody>
      </p:sp>
      <p:pic>
        <p:nvPicPr>
          <p:cNvPr id="1144" name="그림 1143"/>
          <p:cNvPicPr>
            <a:picLocks noChangeAspect="1"/>
          </p:cNvPicPr>
          <p:nvPr/>
        </p:nvPicPr>
        <p:blipFill>
          <a:blip r:embed="rId3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80500" y="352425"/>
            <a:ext cx="1145310" cy="30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19789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128471" y="1907819"/>
            <a:ext cx="8485619" cy="43281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128471" y="2334544"/>
            <a:ext cx="117881" cy="522546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9495776" y="2334544"/>
            <a:ext cx="118313" cy="522546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242907" y="1958619"/>
            <a:ext cx="8256905" cy="5601970"/>
          </a:xfrm>
          <a:custGeom>
            <a:avLst/>
            <a:gdLst/>
            <a:ahLst/>
            <a:cxnLst/>
            <a:rect l="l" t="t" r="r" b="b"/>
            <a:pathLst>
              <a:path w="8256905" h="5601970">
                <a:moveTo>
                  <a:pt x="3695" y="0"/>
                </a:moveTo>
                <a:lnTo>
                  <a:pt x="0" y="5601385"/>
                </a:lnTo>
                <a:lnTo>
                  <a:pt x="8252879" y="5601385"/>
                </a:lnTo>
                <a:lnTo>
                  <a:pt x="8256536" y="5435"/>
                </a:lnTo>
                <a:lnTo>
                  <a:pt x="3695" y="0"/>
                </a:lnTo>
                <a:close/>
              </a:path>
            </a:pathLst>
          </a:custGeom>
          <a:solidFill>
            <a:srgbClr val="CA9E7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9299079" y="2032063"/>
            <a:ext cx="120700" cy="5527941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248092" y="2032063"/>
            <a:ext cx="4213656" cy="5527941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363980" y="2084457"/>
            <a:ext cx="7937500" cy="5475605"/>
          </a:xfrm>
          <a:custGeom>
            <a:avLst/>
            <a:gdLst/>
            <a:ahLst/>
            <a:cxnLst/>
            <a:rect l="l" t="t" r="r" b="b"/>
            <a:pathLst>
              <a:path w="7937500" h="5475605">
                <a:moveTo>
                  <a:pt x="3606" y="0"/>
                </a:moveTo>
                <a:lnTo>
                  <a:pt x="0" y="5471261"/>
                </a:lnTo>
                <a:lnTo>
                  <a:pt x="6510007" y="5475541"/>
                </a:lnTo>
                <a:lnTo>
                  <a:pt x="7933524" y="5475541"/>
                </a:lnTo>
                <a:lnTo>
                  <a:pt x="7937119" y="5206"/>
                </a:lnTo>
                <a:lnTo>
                  <a:pt x="360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362392" y="2082858"/>
            <a:ext cx="7940675" cy="5477510"/>
          </a:xfrm>
          <a:custGeom>
            <a:avLst/>
            <a:gdLst/>
            <a:ahLst/>
            <a:cxnLst/>
            <a:rect l="l" t="t" r="r" b="b"/>
            <a:pathLst>
              <a:path w="7940675" h="5477509">
                <a:moveTo>
                  <a:pt x="3606" y="0"/>
                </a:moveTo>
                <a:lnTo>
                  <a:pt x="0" y="5474449"/>
                </a:lnTo>
                <a:lnTo>
                  <a:pt x="4099356" y="5477141"/>
                </a:lnTo>
                <a:lnTo>
                  <a:pt x="7936687" y="5477141"/>
                </a:lnTo>
                <a:lnTo>
                  <a:pt x="7936687" y="5476494"/>
                </a:lnTo>
                <a:lnTo>
                  <a:pt x="3162" y="5471274"/>
                </a:lnTo>
                <a:lnTo>
                  <a:pt x="6781" y="3187"/>
                </a:lnTo>
                <a:lnTo>
                  <a:pt x="4850578" y="3187"/>
                </a:lnTo>
                <a:lnTo>
                  <a:pt x="3606" y="0"/>
                </a:lnTo>
                <a:close/>
              </a:path>
              <a:path w="7940675" h="5477509">
                <a:moveTo>
                  <a:pt x="4850578" y="3187"/>
                </a:moveTo>
                <a:lnTo>
                  <a:pt x="6781" y="3187"/>
                </a:lnTo>
                <a:lnTo>
                  <a:pt x="7937106" y="8394"/>
                </a:lnTo>
                <a:lnTo>
                  <a:pt x="7933512" y="5476494"/>
                </a:lnTo>
                <a:lnTo>
                  <a:pt x="7936687" y="5476494"/>
                </a:lnTo>
                <a:lnTo>
                  <a:pt x="7940281" y="5219"/>
                </a:lnTo>
                <a:lnTo>
                  <a:pt x="4850578" y="3187"/>
                </a:lnTo>
                <a:close/>
              </a:path>
            </a:pathLst>
          </a:custGeom>
          <a:solidFill>
            <a:srgbClr val="D3D5D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403172" y="2045318"/>
            <a:ext cx="7937500" cy="5476875"/>
          </a:xfrm>
          <a:custGeom>
            <a:avLst/>
            <a:gdLst/>
            <a:ahLst/>
            <a:cxnLst/>
            <a:rect l="l" t="t" r="r" b="b"/>
            <a:pathLst>
              <a:path w="7937500" h="5476875">
                <a:moveTo>
                  <a:pt x="3581" y="0"/>
                </a:moveTo>
                <a:lnTo>
                  <a:pt x="0" y="5471287"/>
                </a:lnTo>
                <a:lnTo>
                  <a:pt x="7933499" y="5476481"/>
                </a:lnTo>
                <a:lnTo>
                  <a:pt x="7937093" y="5232"/>
                </a:lnTo>
                <a:lnTo>
                  <a:pt x="3581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401584" y="2043731"/>
            <a:ext cx="7940675" cy="5480050"/>
          </a:xfrm>
          <a:custGeom>
            <a:avLst/>
            <a:gdLst/>
            <a:ahLst/>
            <a:cxnLst/>
            <a:rect l="l" t="t" r="r" b="b"/>
            <a:pathLst>
              <a:path w="7940675" h="5480050">
                <a:moveTo>
                  <a:pt x="1587" y="5471287"/>
                </a:moveTo>
                <a:lnTo>
                  <a:pt x="1587" y="5474462"/>
                </a:lnTo>
                <a:lnTo>
                  <a:pt x="7936674" y="5479656"/>
                </a:lnTo>
                <a:lnTo>
                  <a:pt x="7936676" y="5476481"/>
                </a:lnTo>
                <a:lnTo>
                  <a:pt x="3175" y="5472874"/>
                </a:lnTo>
                <a:lnTo>
                  <a:pt x="3176" y="5471288"/>
                </a:lnTo>
                <a:lnTo>
                  <a:pt x="1587" y="5471287"/>
                </a:lnTo>
                <a:close/>
              </a:path>
              <a:path w="7940675" h="5480050">
                <a:moveTo>
                  <a:pt x="4819532" y="3175"/>
                </a:moveTo>
                <a:lnTo>
                  <a:pt x="6756" y="3175"/>
                </a:lnTo>
                <a:lnTo>
                  <a:pt x="7937093" y="8394"/>
                </a:lnTo>
                <a:lnTo>
                  <a:pt x="7933512" y="5476481"/>
                </a:lnTo>
                <a:lnTo>
                  <a:pt x="7936676" y="5476481"/>
                </a:lnTo>
                <a:lnTo>
                  <a:pt x="7940268" y="5232"/>
                </a:lnTo>
                <a:lnTo>
                  <a:pt x="4819532" y="3175"/>
                </a:lnTo>
                <a:close/>
              </a:path>
              <a:path w="7940675" h="5480050">
                <a:moveTo>
                  <a:pt x="3581" y="0"/>
                </a:moveTo>
                <a:lnTo>
                  <a:pt x="0" y="5474462"/>
                </a:lnTo>
                <a:lnTo>
                  <a:pt x="1587" y="5474462"/>
                </a:lnTo>
                <a:lnTo>
                  <a:pt x="1587" y="5471287"/>
                </a:lnTo>
                <a:lnTo>
                  <a:pt x="3176" y="5471287"/>
                </a:lnTo>
                <a:lnTo>
                  <a:pt x="6756" y="3175"/>
                </a:lnTo>
                <a:lnTo>
                  <a:pt x="4819532" y="3175"/>
                </a:lnTo>
                <a:lnTo>
                  <a:pt x="3581" y="0"/>
                </a:lnTo>
                <a:close/>
              </a:path>
              <a:path w="7940675" h="5480050">
                <a:moveTo>
                  <a:pt x="3176" y="5471288"/>
                </a:moveTo>
                <a:lnTo>
                  <a:pt x="3175" y="5472874"/>
                </a:lnTo>
                <a:lnTo>
                  <a:pt x="2425769" y="5472874"/>
                </a:lnTo>
                <a:lnTo>
                  <a:pt x="3176" y="5471288"/>
                </a:lnTo>
                <a:close/>
              </a:path>
            </a:pathLst>
          </a:custGeom>
          <a:solidFill>
            <a:srgbClr val="D3D5D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1442338" y="2006189"/>
            <a:ext cx="7937500" cy="5476875"/>
          </a:xfrm>
          <a:custGeom>
            <a:avLst/>
            <a:gdLst/>
            <a:ahLst/>
            <a:cxnLst/>
            <a:rect l="l" t="t" r="r" b="b"/>
            <a:pathLst>
              <a:path w="7937500" h="5476875">
                <a:moveTo>
                  <a:pt x="3606" y="0"/>
                </a:moveTo>
                <a:lnTo>
                  <a:pt x="0" y="5471274"/>
                </a:lnTo>
                <a:lnTo>
                  <a:pt x="7933512" y="5476494"/>
                </a:lnTo>
                <a:lnTo>
                  <a:pt x="7937119" y="5219"/>
                </a:lnTo>
                <a:lnTo>
                  <a:pt x="360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1440751" y="2004602"/>
            <a:ext cx="7940675" cy="5480050"/>
          </a:xfrm>
          <a:custGeom>
            <a:avLst/>
            <a:gdLst/>
            <a:ahLst/>
            <a:cxnLst/>
            <a:rect l="l" t="t" r="r" b="b"/>
            <a:pathLst>
              <a:path w="7940675" h="5480050">
                <a:moveTo>
                  <a:pt x="1587" y="5471274"/>
                </a:moveTo>
                <a:lnTo>
                  <a:pt x="1587" y="5474449"/>
                </a:lnTo>
                <a:lnTo>
                  <a:pt x="7936687" y="5479669"/>
                </a:lnTo>
                <a:lnTo>
                  <a:pt x="7936689" y="5476494"/>
                </a:lnTo>
                <a:lnTo>
                  <a:pt x="3175" y="5472861"/>
                </a:lnTo>
                <a:lnTo>
                  <a:pt x="3176" y="5471275"/>
                </a:lnTo>
                <a:lnTo>
                  <a:pt x="1587" y="5471274"/>
                </a:lnTo>
                <a:close/>
              </a:path>
              <a:path w="7940675" h="5480050">
                <a:moveTo>
                  <a:pt x="4831270" y="3175"/>
                </a:moveTo>
                <a:lnTo>
                  <a:pt x="6769" y="3175"/>
                </a:lnTo>
                <a:lnTo>
                  <a:pt x="7937119" y="8394"/>
                </a:lnTo>
                <a:lnTo>
                  <a:pt x="7933512" y="5476494"/>
                </a:lnTo>
                <a:lnTo>
                  <a:pt x="7936689" y="5476494"/>
                </a:lnTo>
                <a:lnTo>
                  <a:pt x="7940294" y="5219"/>
                </a:lnTo>
                <a:lnTo>
                  <a:pt x="4831270" y="3175"/>
                </a:lnTo>
                <a:close/>
              </a:path>
              <a:path w="7940675" h="5480050">
                <a:moveTo>
                  <a:pt x="3594" y="0"/>
                </a:moveTo>
                <a:lnTo>
                  <a:pt x="0" y="5474449"/>
                </a:lnTo>
                <a:lnTo>
                  <a:pt x="1587" y="5474449"/>
                </a:lnTo>
                <a:lnTo>
                  <a:pt x="1587" y="5471274"/>
                </a:lnTo>
                <a:lnTo>
                  <a:pt x="3176" y="5471274"/>
                </a:lnTo>
                <a:lnTo>
                  <a:pt x="6769" y="3175"/>
                </a:lnTo>
                <a:lnTo>
                  <a:pt x="4831270" y="3175"/>
                </a:lnTo>
                <a:lnTo>
                  <a:pt x="3594" y="0"/>
                </a:lnTo>
                <a:close/>
              </a:path>
              <a:path w="7940675" h="5480050">
                <a:moveTo>
                  <a:pt x="3176" y="5471275"/>
                </a:moveTo>
                <a:lnTo>
                  <a:pt x="3175" y="5472861"/>
                </a:lnTo>
                <a:lnTo>
                  <a:pt x="2413973" y="5472861"/>
                </a:lnTo>
                <a:lnTo>
                  <a:pt x="3176" y="5471275"/>
                </a:lnTo>
                <a:close/>
              </a:path>
            </a:pathLst>
          </a:custGeom>
          <a:solidFill>
            <a:srgbClr val="D3D5D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8921737" y="2151303"/>
            <a:ext cx="249161" cy="157479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8403691" y="2150948"/>
            <a:ext cx="249161" cy="157479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7885645" y="2150630"/>
            <a:ext cx="249174" cy="157479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7367587" y="2150287"/>
            <a:ext cx="249186" cy="157467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6849541" y="2149932"/>
            <a:ext cx="249186" cy="157467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6331483" y="2149601"/>
            <a:ext cx="249174" cy="157479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5813462" y="2149259"/>
            <a:ext cx="249174" cy="157479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5295417" y="2148941"/>
            <a:ext cx="249174" cy="157454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4777359" y="2148573"/>
            <a:ext cx="249174" cy="157492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4259300" y="2148243"/>
            <a:ext cx="249186" cy="157454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3741254" y="2147887"/>
            <a:ext cx="249186" cy="157467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3223209" y="2147557"/>
            <a:ext cx="249174" cy="157479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2705138" y="2147214"/>
            <a:ext cx="249174" cy="157479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2187092" y="2146884"/>
            <a:ext cx="249174" cy="157479"/>
          </a:xfrm>
          <a:prstGeom prst="rect">
            <a:avLst/>
          </a:prstGeom>
          <a:blipFill>
            <a:blip r:embed="rId2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1669033" y="2146541"/>
            <a:ext cx="249174" cy="157479"/>
          </a:xfrm>
          <a:prstGeom prst="rect">
            <a:avLst/>
          </a:prstGeom>
          <a:blipFill>
            <a:blip r:embed="rId2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1738083" y="3146145"/>
            <a:ext cx="7219950" cy="0"/>
          </a:xfrm>
          <a:custGeom>
            <a:avLst/>
            <a:gdLst/>
            <a:ahLst/>
            <a:cxnLst/>
            <a:rect l="l" t="t" r="r" b="b"/>
            <a:pathLst>
              <a:path w="7219950">
                <a:moveTo>
                  <a:pt x="0" y="0"/>
                </a:moveTo>
                <a:lnTo>
                  <a:pt x="7219581" y="0"/>
                </a:lnTo>
              </a:path>
            </a:pathLst>
          </a:custGeom>
          <a:ln w="3175">
            <a:solidFill>
              <a:srgbClr val="D3D5D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1738083" y="3450920"/>
            <a:ext cx="7219950" cy="0"/>
          </a:xfrm>
          <a:custGeom>
            <a:avLst/>
            <a:gdLst/>
            <a:ahLst/>
            <a:cxnLst/>
            <a:rect l="l" t="t" r="r" b="b"/>
            <a:pathLst>
              <a:path w="7219950">
                <a:moveTo>
                  <a:pt x="0" y="0"/>
                </a:moveTo>
                <a:lnTo>
                  <a:pt x="7219581" y="0"/>
                </a:lnTo>
              </a:path>
            </a:pathLst>
          </a:custGeom>
          <a:ln w="3175">
            <a:solidFill>
              <a:srgbClr val="D3D5D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8152548" y="3755707"/>
            <a:ext cx="805180" cy="0"/>
          </a:xfrm>
          <a:custGeom>
            <a:avLst/>
            <a:gdLst/>
            <a:ahLst/>
            <a:cxnLst/>
            <a:rect l="l" t="t" r="r" b="b"/>
            <a:pathLst>
              <a:path w="805179">
                <a:moveTo>
                  <a:pt x="0" y="0"/>
                </a:moveTo>
                <a:lnTo>
                  <a:pt x="805116" y="0"/>
                </a:lnTo>
              </a:path>
            </a:pathLst>
          </a:custGeom>
          <a:ln w="3175">
            <a:solidFill>
              <a:srgbClr val="D3D5D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4663554" y="3755707"/>
            <a:ext cx="970280" cy="0"/>
          </a:xfrm>
          <a:custGeom>
            <a:avLst/>
            <a:gdLst/>
            <a:ahLst/>
            <a:cxnLst/>
            <a:rect l="l" t="t" r="r" b="b"/>
            <a:pathLst>
              <a:path w="970279">
                <a:moveTo>
                  <a:pt x="0" y="0"/>
                </a:moveTo>
                <a:lnTo>
                  <a:pt x="969899" y="0"/>
                </a:lnTo>
              </a:path>
            </a:pathLst>
          </a:custGeom>
          <a:ln w="3175">
            <a:solidFill>
              <a:srgbClr val="D3D5D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1738083" y="3755707"/>
            <a:ext cx="71755" cy="0"/>
          </a:xfrm>
          <a:custGeom>
            <a:avLst/>
            <a:gdLst/>
            <a:ahLst/>
            <a:cxnLst/>
            <a:rect l="l" t="t" r="r" b="b"/>
            <a:pathLst>
              <a:path w="71755">
                <a:moveTo>
                  <a:pt x="0" y="0"/>
                </a:moveTo>
                <a:lnTo>
                  <a:pt x="71374" y="0"/>
                </a:lnTo>
              </a:path>
            </a:pathLst>
          </a:custGeom>
          <a:ln w="3175">
            <a:solidFill>
              <a:srgbClr val="D3D5D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1738083" y="4060500"/>
            <a:ext cx="7219950" cy="0"/>
          </a:xfrm>
          <a:custGeom>
            <a:avLst/>
            <a:gdLst/>
            <a:ahLst/>
            <a:cxnLst/>
            <a:rect l="l" t="t" r="r" b="b"/>
            <a:pathLst>
              <a:path w="7219950">
                <a:moveTo>
                  <a:pt x="0" y="0"/>
                </a:moveTo>
                <a:lnTo>
                  <a:pt x="7219581" y="0"/>
                </a:lnTo>
              </a:path>
            </a:pathLst>
          </a:custGeom>
          <a:ln w="3175">
            <a:solidFill>
              <a:srgbClr val="D3D5D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7210538" y="4365281"/>
            <a:ext cx="1747520" cy="0"/>
          </a:xfrm>
          <a:custGeom>
            <a:avLst/>
            <a:gdLst/>
            <a:ahLst/>
            <a:cxnLst/>
            <a:rect l="l" t="t" r="r" b="b"/>
            <a:pathLst>
              <a:path w="1747520">
                <a:moveTo>
                  <a:pt x="0" y="0"/>
                </a:moveTo>
                <a:lnTo>
                  <a:pt x="1747126" y="0"/>
                </a:lnTo>
              </a:path>
            </a:pathLst>
          </a:custGeom>
          <a:ln w="3175">
            <a:solidFill>
              <a:srgbClr val="D3D5D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4024553" y="4365281"/>
            <a:ext cx="1579880" cy="0"/>
          </a:xfrm>
          <a:custGeom>
            <a:avLst/>
            <a:gdLst/>
            <a:ahLst/>
            <a:cxnLst/>
            <a:rect l="l" t="t" r="r" b="b"/>
            <a:pathLst>
              <a:path w="1579879">
                <a:moveTo>
                  <a:pt x="0" y="0"/>
                </a:moveTo>
                <a:lnTo>
                  <a:pt x="1579346" y="0"/>
                </a:lnTo>
              </a:path>
            </a:pathLst>
          </a:custGeom>
          <a:ln w="3175">
            <a:solidFill>
              <a:srgbClr val="D3D5D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1738083" y="4365281"/>
            <a:ext cx="71755" cy="0"/>
          </a:xfrm>
          <a:custGeom>
            <a:avLst/>
            <a:gdLst/>
            <a:ahLst/>
            <a:cxnLst/>
            <a:rect l="l" t="t" r="r" b="b"/>
            <a:pathLst>
              <a:path w="71755">
                <a:moveTo>
                  <a:pt x="0" y="0"/>
                </a:moveTo>
                <a:lnTo>
                  <a:pt x="71373" y="0"/>
                </a:lnTo>
              </a:path>
            </a:pathLst>
          </a:custGeom>
          <a:ln w="3175">
            <a:solidFill>
              <a:srgbClr val="D3D5D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1738083" y="4670081"/>
            <a:ext cx="7219950" cy="0"/>
          </a:xfrm>
          <a:custGeom>
            <a:avLst/>
            <a:gdLst/>
            <a:ahLst/>
            <a:cxnLst/>
            <a:rect l="l" t="t" r="r" b="b"/>
            <a:pathLst>
              <a:path w="7219950">
                <a:moveTo>
                  <a:pt x="0" y="0"/>
                </a:moveTo>
                <a:lnTo>
                  <a:pt x="7219581" y="0"/>
                </a:lnTo>
              </a:path>
            </a:pathLst>
          </a:custGeom>
          <a:ln w="3175">
            <a:solidFill>
              <a:srgbClr val="D3D5D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1738083" y="4974869"/>
            <a:ext cx="7219950" cy="0"/>
          </a:xfrm>
          <a:custGeom>
            <a:avLst/>
            <a:gdLst/>
            <a:ahLst/>
            <a:cxnLst/>
            <a:rect l="l" t="t" r="r" b="b"/>
            <a:pathLst>
              <a:path w="7219950">
                <a:moveTo>
                  <a:pt x="0" y="0"/>
                </a:moveTo>
                <a:lnTo>
                  <a:pt x="7219581" y="0"/>
                </a:lnTo>
              </a:path>
            </a:pathLst>
          </a:custGeom>
          <a:ln w="3175">
            <a:solidFill>
              <a:srgbClr val="D3D5D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1738083" y="5279656"/>
            <a:ext cx="7219950" cy="0"/>
          </a:xfrm>
          <a:custGeom>
            <a:avLst/>
            <a:gdLst/>
            <a:ahLst/>
            <a:cxnLst/>
            <a:rect l="l" t="t" r="r" b="b"/>
            <a:pathLst>
              <a:path w="7219950">
                <a:moveTo>
                  <a:pt x="0" y="0"/>
                </a:moveTo>
                <a:lnTo>
                  <a:pt x="7219581" y="0"/>
                </a:lnTo>
              </a:path>
            </a:pathLst>
          </a:custGeom>
          <a:ln w="3175">
            <a:solidFill>
              <a:srgbClr val="D3D5D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1738083" y="5584444"/>
            <a:ext cx="7219950" cy="0"/>
          </a:xfrm>
          <a:custGeom>
            <a:avLst/>
            <a:gdLst/>
            <a:ahLst/>
            <a:cxnLst/>
            <a:rect l="l" t="t" r="r" b="b"/>
            <a:pathLst>
              <a:path w="7219950">
                <a:moveTo>
                  <a:pt x="0" y="0"/>
                </a:moveTo>
                <a:lnTo>
                  <a:pt x="7219581" y="0"/>
                </a:lnTo>
              </a:path>
            </a:pathLst>
          </a:custGeom>
          <a:ln w="3175">
            <a:solidFill>
              <a:srgbClr val="D3D5D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1738083" y="5889237"/>
            <a:ext cx="7219950" cy="0"/>
          </a:xfrm>
          <a:custGeom>
            <a:avLst/>
            <a:gdLst/>
            <a:ahLst/>
            <a:cxnLst/>
            <a:rect l="l" t="t" r="r" b="b"/>
            <a:pathLst>
              <a:path w="7219950">
                <a:moveTo>
                  <a:pt x="0" y="0"/>
                </a:moveTo>
                <a:lnTo>
                  <a:pt x="7219581" y="0"/>
                </a:lnTo>
              </a:path>
            </a:pathLst>
          </a:custGeom>
          <a:ln w="3175">
            <a:solidFill>
              <a:srgbClr val="D3D5D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1738083" y="6194018"/>
            <a:ext cx="7219950" cy="0"/>
          </a:xfrm>
          <a:custGeom>
            <a:avLst/>
            <a:gdLst/>
            <a:ahLst/>
            <a:cxnLst/>
            <a:rect l="l" t="t" r="r" b="b"/>
            <a:pathLst>
              <a:path w="7219950">
                <a:moveTo>
                  <a:pt x="0" y="0"/>
                </a:moveTo>
                <a:lnTo>
                  <a:pt x="7219581" y="0"/>
                </a:lnTo>
              </a:path>
            </a:pathLst>
          </a:custGeom>
          <a:ln w="3175">
            <a:solidFill>
              <a:srgbClr val="D3D5D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1738083" y="6498806"/>
            <a:ext cx="7219950" cy="0"/>
          </a:xfrm>
          <a:custGeom>
            <a:avLst/>
            <a:gdLst/>
            <a:ahLst/>
            <a:cxnLst/>
            <a:rect l="l" t="t" r="r" b="b"/>
            <a:pathLst>
              <a:path w="7219950">
                <a:moveTo>
                  <a:pt x="0" y="0"/>
                </a:moveTo>
                <a:lnTo>
                  <a:pt x="7219581" y="0"/>
                </a:lnTo>
              </a:path>
            </a:pathLst>
          </a:custGeom>
          <a:ln w="3175">
            <a:solidFill>
              <a:srgbClr val="D3D5D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1738083" y="6803593"/>
            <a:ext cx="7219950" cy="0"/>
          </a:xfrm>
          <a:custGeom>
            <a:avLst/>
            <a:gdLst/>
            <a:ahLst/>
            <a:cxnLst/>
            <a:rect l="l" t="t" r="r" b="b"/>
            <a:pathLst>
              <a:path w="7219950">
                <a:moveTo>
                  <a:pt x="0" y="0"/>
                </a:moveTo>
                <a:lnTo>
                  <a:pt x="7219581" y="0"/>
                </a:lnTo>
              </a:path>
            </a:pathLst>
          </a:custGeom>
          <a:ln w="3175">
            <a:solidFill>
              <a:srgbClr val="D3D5D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1738083" y="7108380"/>
            <a:ext cx="7219950" cy="0"/>
          </a:xfrm>
          <a:custGeom>
            <a:avLst/>
            <a:gdLst/>
            <a:ahLst/>
            <a:cxnLst/>
            <a:rect l="l" t="t" r="r" b="b"/>
            <a:pathLst>
              <a:path w="7219950">
                <a:moveTo>
                  <a:pt x="0" y="0"/>
                </a:moveTo>
                <a:lnTo>
                  <a:pt x="7219581" y="0"/>
                </a:lnTo>
              </a:path>
            </a:pathLst>
          </a:custGeom>
          <a:ln w="3175">
            <a:solidFill>
              <a:srgbClr val="D3D5D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1705482" y="7003825"/>
            <a:ext cx="0" cy="379730"/>
          </a:xfrm>
          <a:custGeom>
            <a:avLst/>
            <a:gdLst/>
            <a:ahLst/>
            <a:cxnLst/>
            <a:rect l="l" t="t" r="r" b="b"/>
            <a:pathLst>
              <a:path h="379729">
                <a:moveTo>
                  <a:pt x="0" y="0"/>
                </a:moveTo>
                <a:lnTo>
                  <a:pt x="0" y="379729"/>
                </a:lnTo>
              </a:path>
            </a:pathLst>
          </a:custGeom>
          <a:ln w="1554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1697710" y="6996205"/>
            <a:ext cx="241300" cy="0"/>
          </a:xfrm>
          <a:custGeom>
            <a:avLst/>
            <a:gdLst/>
            <a:ahLst/>
            <a:cxnLst/>
            <a:rect l="l" t="t" r="r" b="b"/>
            <a:pathLst>
              <a:path w="241300">
                <a:moveTo>
                  <a:pt x="0" y="0"/>
                </a:moveTo>
                <a:lnTo>
                  <a:pt x="241020" y="0"/>
                </a:lnTo>
              </a:path>
            </a:pathLst>
          </a:custGeom>
          <a:ln w="15240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1981936" y="6675532"/>
            <a:ext cx="0" cy="708660"/>
          </a:xfrm>
          <a:custGeom>
            <a:avLst/>
            <a:gdLst/>
            <a:ahLst/>
            <a:cxnLst/>
            <a:rect l="l" t="t" r="r" b="b"/>
            <a:pathLst>
              <a:path h="708659">
                <a:moveTo>
                  <a:pt x="0" y="0"/>
                </a:moveTo>
                <a:lnTo>
                  <a:pt x="0" y="708660"/>
                </a:lnTo>
              </a:path>
            </a:pathLst>
          </a:custGeom>
          <a:ln w="1554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1974164" y="6667912"/>
            <a:ext cx="461009" cy="0"/>
          </a:xfrm>
          <a:custGeom>
            <a:avLst/>
            <a:gdLst/>
            <a:ahLst/>
            <a:cxnLst/>
            <a:rect l="l" t="t" r="r" b="b"/>
            <a:pathLst>
              <a:path w="461010">
                <a:moveTo>
                  <a:pt x="0" y="0"/>
                </a:moveTo>
                <a:lnTo>
                  <a:pt x="460463" y="0"/>
                </a:lnTo>
              </a:path>
            </a:pathLst>
          </a:custGeom>
          <a:ln w="15240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2426855" y="6675849"/>
            <a:ext cx="0" cy="708025"/>
          </a:xfrm>
          <a:custGeom>
            <a:avLst/>
            <a:gdLst/>
            <a:ahLst/>
            <a:cxnLst/>
            <a:rect l="l" t="t" r="r" b="b"/>
            <a:pathLst>
              <a:path h="708025">
                <a:moveTo>
                  <a:pt x="0" y="0"/>
                </a:moveTo>
                <a:lnTo>
                  <a:pt x="0" y="707834"/>
                </a:lnTo>
              </a:path>
            </a:pathLst>
          </a:custGeom>
          <a:ln w="1554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2863145" y="7033348"/>
            <a:ext cx="0" cy="346710"/>
          </a:xfrm>
          <a:custGeom>
            <a:avLst/>
            <a:gdLst/>
            <a:ahLst/>
            <a:cxnLst/>
            <a:rect l="l" t="t" r="r" b="b"/>
            <a:pathLst>
              <a:path h="346709">
                <a:moveTo>
                  <a:pt x="0" y="0"/>
                </a:moveTo>
                <a:lnTo>
                  <a:pt x="0" y="346659"/>
                </a:lnTo>
              </a:path>
            </a:pathLst>
          </a:custGeom>
          <a:ln w="1555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2465743" y="7025729"/>
            <a:ext cx="405765" cy="0"/>
          </a:xfrm>
          <a:custGeom>
            <a:avLst/>
            <a:gdLst/>
            <a:ahLst/>
            <a:cxnLst/>
            <a:rect l="l" t="t" r="r" b="b"/>
            <a:pathLst>
              <a:path w="405764">
                <a:moveTo>
                  <a:pt x="0" y="0"/>
                </a:moveTo>
                <a:lnTo>
                  <a:pt x="405180" y="0"/>
                </a:lnTo>
              </a:path>
            </a:pathLst>
          </a:custGeom>
          <a:ln w="15240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2832900" y="6766496"/>
            <a:ext cx="0" cy="229870"/>
          </a:xfrm>
          <a:custGeom>
            <a:avLst/>
            <a:gdLst/>
            <a:ahLst/>
            <a:cxnLst/>
            <a:rect l="l" t="t" r="r" b="b"/>
            <a:pathLst>
              <a:path h="229870">
                <a:moveTo>
                  <a:pt x="0" y="0"/>
                </a:moveTo>
                <a:lnTo>
                  <a:pt x="0" y="229869"/>
                </a:lnTo>
              </a:path>
            </a:pathLst>
          </a:custGeom>
          <a:ln w="1554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2465730" y="6758876"/>
            <a:ext cx="375285" cy="0"/>
          </a:xfrm>
          <a:custGeom>
            <a:avLst/>
            <a:gdLst/>
            <a:ahLst/>
            <a:cxnLst/>
            <a:rect l="l" t="t" r="r" b="b"/>
            <a:pathLst>
              <a:path w="375285">
                <a:moveTo>
                  <a:pt x="0" y="0"/>
                </a:moveTo>
                <a:lnTo>
                  <a:pt x="374942" y="0"/>
                </a:lnTo>
              </a:path>
            </a:pathLst>
          </a:custGeom>
          <a:ln w="15239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2506916" y="6675970"/>
            <a:ext cx="15875" cy="48260"/>
          </a:xfrm>
          <a:custGeom>
            <a:avLst/>
            <a:gdLst/>
            <a:ahLst/>
            <a:cxnLst/>
            <a:rect l="l" t="t" r="r" b="b"/>
            <a:pathLst>
              <a:path w="15875" h="48259">
                <a:moveTo>
                  <a:pt x="0" y="48260"/>
                </a:moveTo>
                <a:lnTo>
                  <a:pt x="15557" y="48260"/>
                </a:lnTo>
                <a:lnTo>
                  <a:pt x="15557" y="0"/>
                </a:lnTo>
                <a:lnTo>
                  <a:pt x="0" y="0"/>
                </a:lnTo>
                <a:lnTo>
                  <a:pt x="0" y="4826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2506916" y="6668351"/>
            <a:ext cx="211454" cy="0"/>
          </a:xfrm>
          <a:custGeom>
            <a:avLst/>
            <a:gdLst/>
            <a:ahLst/>
            <a:cxnLst/>
            <a:rect l="l" t="t" r="r" b="b"/>
            <a:pathLst>
              <a:path w="211455">
                <a:moveTo>
                  <a:pt x="0" y="0"/>
                </a:moveTo>
                <a:lnTo>
                  <a:pt x="211378" y="0"/>
                </a:lnTo>
              </a:path>
            </a:pathLst>
          </a:custGeom>
          <a:ln w="15240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2702750" y="6675856"/>
            <a:ext cx="15875" cy="48895"/>
          </a:xfrm>
          <a:custGeom>
            <a:avLst/>
            <a:gdLst/>
            <a:ahLst/>
            <a:cxnLst/>
            <a:rect l="l" t="t" r="r" b="b"/>
            <a:pathLst>
              <a:path w="15875" h="48895">
                <a:moveTo>
                  <a:pt x="15544" y="0"/>
                </a:moveTo>
                <a:lnTo>
                  <a:pt x="0" y="0"/>
                </a:lnTo>
                <a:lnTo>
                  <a:pt x="0" y="48374"/>
                </a:lnTo>
                <a:lnTo>
                  <a:pt x="15544" y="48374"/>
                </a:lnTo>
                <a:lnTo>
                  <a:pt x="15544" y="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2426855" y="6340321"/>
            <a:ext cx="0" cy="294640"/>
          </a:xfrm>
          <a:custGeom>
            <a:avLst/>
            <a:gdLst/>
            <a:ahLst/>
            <a:cxnLst/>
            <a:rect l="l" t="t" r="r" b="b"/>
            <a:pathLst>
              <a:path h="294640">
                <a:moveTo>
                  <a:pt x="0" y="0"/>
                </a:moveTo>
                <a:lnTo>
                  <a:pt x="0" y="294639"/>
                </a:lnTo>
              </a:path>
            </a:pathLst>
          </a:custGeom>
          <a:ln w="1554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2419083" y="6325081"/>
            <a:ext cx="54610" cy="15240"/>
          </a:xfrm>
          <a:custGeom>
            <a:avLst/>
            <a:gdLst/>
            <a:ahLst/>
            <a:cxnLst/>
            <a:rect l="l" t="t" r="r" b="b"/>
            <a:pathLst>
              <a:path w="54610" h="15239">
                <a:moveTo>
                  <a:pt x="0" y="15240"/>
                </a:moveTo>
                <a:lnTo>
                  <a:pt x="54419" y="15240"/>
                </a:lnTo>
                <a:lnTo>
                  <a:pt x="54419" y="0"/>
                </a:lnTo>
                <a:lnTo>
                  <a:pt x="0" y="0"/>
                </a:lnTo>
                <a:lnTo>
                  <a:pt x="0" y="1524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2457957" y="6274281"/>
            <a:ext cx="15875" cy="50800"/>
          </a:xfrm>
          <a:custGeom>
            <a:avLst/>
            <a:gdLst/>
            <a:ahLst/>
            <a:cxnLst/>
            <a:rect l="l" t="t" r="r" b="b"/>
            <a:pathLst>
              <a:path w="15875" h="50800">
                <a:moveTo>
                  <a:pt x="0" y="50800"/>
                </a:moveTo>
                <a:lnTo>
                  <a:pt x="15544" y="50800"/>
                </a:lnTo>
                <a:lnTo>
                  <a:pt x="15544" y="0"/>
                </a:lnTo>
                <a:lnTo>
                  <a:pt x="0" y="0"/>
                </a:lnTo>
                <a:lnTo>
                  <a:pt x="0" y="5080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2457957" y="6266661"/>
            <a:ext cx="199390" cy="0"/>
          </a:xfrm>
          <a:custGeom>
            <a:avLst/>
            <a:gdLst/>
            <a:ahLst/>
            <a:cxnLst/>
            <a:rect l="l" t="t" r="r" b="b"/>
            <a:pathLst>
              <a:path w="199389">
                <a:moveTo>
                  <a:pt x="0" y="0"/>
                </a:moveTo>
                <a:lnTo>
                  <a:pt x="199135" y="0"/>
                </a:lnTo>
              </a:path>
            </a:pathLst>
          </a:custGeom>
          <a:ln w="15239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2678836" y="6340321"/>
            <a:ext cx="0" cy="294640"/>
          </a:xfrm>
          <a:custGeom>
            <a:avLst/>
            <a:gdLst/>
            <a:ahLst/>
            <a:cxnLst/>
            <a:rect l="l" t="t" r="r" b="b"/>
            <a:pathLst>
              <a:path h="294640">
                <a:moveTo>
                  <a:pt x="0" y="0"/>
                </a:moveTo>
                <a:lnTo>
                  <a:pt x="0" y="294639"/>
                </a:lnTo>
              </a:path>
            </a:pathLst>
          </a:custGeom>
          <a:ln w="1554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2641549" y="6325081"/>
            <a:ext cx="45085" cy="15240"/>
          </a:xfrm>
          <a:custGeom>
            <a:avLst/>
            <a:gdLst/>
            <a:ahLst/>
            <a:cxnLst/>
            <a:rect l="l" t="t" r="r" b="b"/>
            <a:pathLst>
              <a:path w="45085" h="15239">
                <a:moveTo>
                  <a:pt x="0" y="15240"/>
                </a:moveTo>
                <a:lnTo>
                  <a:pt x="45059" y="15240"/>
                </a:lnTo>
                <a:lnTo>
                  <a:pt x="45059" y="0"/>
                </a:lnTo>
                <a:lnTo>
                  <a:pt x="0" y="0"/>
                </a:lnTo>
                <a:lnTo>
                  <a:pt x="0" y="1524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2641549" y="6274281"/>
            <a:ext cx="15875" cy="50800"/>
          </a:xfrm>
          <a:custGeom>
            <a:avLst/>
            <a:gdLst/>
            <a:ahLst/>
            <a:cxnLst/>
            <a:rect l="l" t="t" r="r" b="b"/>
            <a:pathLst>
              <a:path w="15875" h="50800">
                <a:moveTo>
                  <a:pt x="0" y="50800"/>
                </a:moveTo>
                <a:lnTo>
                  <a:pt x="15544" y="50800"/>
                </a:lnTo>
                <a:lnTo>
                  <a:pt x="15544" y="0"/>
                </a:lnTo>
                <a:lnTo>
                  <a:pt x="0" y="0"/>
                </a:lnTo>
                <a:lnTo>
                  <a:pt x="0" y="5080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2967685" y="6956634"/>
            <a:ext cx="15875" cy="69850"/>
          </a:xfrm>
          <a:custGeom>
            <a:avLst/>
            <a:gdLst/>
            <a:ahLst/>
            <a:cxnLst/>
            <a:rect l="l" t="t" r="r" b="b"/>
            <a:pathLst>
              <a:path w="15875" h="69850">
                <a:moveTo>
                  <a:pt x="15544" y="0"/>
                </a:moveTo>
                <a:lnTo>
                  <a:pt x="0" y="0"/>
                </a:lnTo>
                <a:lnTo>
                  <a:pt x="0" y="69253"/>
                </a:lnTo>
                <a:lnTo>
                  <a:pt x="15544" y="69253"/>
                </a:lnTo>
                <a:lnTo>
                  <a:pt x="15544" y="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2855366" y="6956037"/>
            <a:ext cx="15875" cy="40640"/>
          </a:xfrm>
          <a:custGeom>
            <a:avLst/>
            <a:gdLst/>
            <a:ahLst/>
            <a:cxnLst/>
            <a:rect l="l" t="t" r="r" b="b"/>
            <a:pathLst>
              <a:path w="15875" h="40640">
                <a:moveTo>
                  <a:pt x="0" y="40640"/>
                </a:moveTo>
                <a:lnTo>
                  <a:pt x="15557" y="40640"/>
                </a:lnTo>
                <a:lnTo>
                  <a:pt x="15557" y="0"/>
                </a:lnTo>
                <a:lnTo>
                  <a:pt x="0" y="0"/>
                </a:lnTo>
                <a:lnTo>
                  <a:pt x="0" y="4064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2855366" y="6948417"/>
            <a:ext cx="128270" cy="0"/>
          </a:xfrm>
          <a:custGeom>
            <a:avLst/>
            <a:gdLst/>
            <a:ahLst/>
            <a:cxnLst/>
            <a:rect l="l" t="t" r="r" b="b"/>
            <a:pathLst>
              <a:path w="128269">
                <a:moveTo>
                  <a:pt x="0" y="0"/>
                </a:moveTo>
                <a:lnTo>
                  <a:pt x="127863" y="0"/>
                </a:lnTo>
              </a:path>
            </a:pathLst>
          </a:custGeom>
          <a:ln w="15240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2919291" y="7062861"/>
            <a:ext cx="0" cy="317500"/>
          </a:xfrm>
          <a:custGeom>
            <a:avLst/>
            <a:gdLst/>
            <a:ahLst/>
            <a:cxnLst/>
            <a:rect l="l" t="t" r="r" b="b"/>
            <a:pathLst>
              <a:path h="317500">
                <a:moveTo>
                  <a:pt x="0" y="0"/>
                </a:moveTo>
                <a:lnTo>
                  <a:pt x="0" y="317146"/>
                </a:lnTo>
              </a:path>
            </a:pathLst>
          </a:custGeom>
          <a:ln w="1555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2911513" y="7055241"/>
            <a:ext cx="527050" cy="0"/>
          </a:xfrm>
          <a:custGeom>
            <a:avLst/>
            <a:gdLst/>
            <a:ahLst/>
            <a:cxnLst/>
            <a:rect l="l" t="t" r="r" b="b"/>
            <a:pathLst>
              <a:path w="527050">
                <a:moveTo>
                  <a:pt x="0" y="0"/>
                </a:moveTo>
                <a:lnTo>
                  <a:pt x="526707" y="0"/>
                </a:lnTo>
              </a:path>
            </a:pathLst>
          </a:custGeom>
          <a:ln w="15240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3488042" y="7276220"/>
            <a:ext cx="0" cy="104139"/>
          </a:xfrm>
          <a:custGeom>
            <a:avLst/>
            <a:gdLst/>
            <a:ahLst/>
            <a:cxnLst/>
            <a:rect l="l" t="t" r="r" b="b"/>
            <a:pathLst>
              <a:path h="104140">
                <a:moveTo>
                  <a:pt x="0" y="0"/>
                </a:moveTo>
                <a:lnTo>
                  <a:pt x="0" y="103786"/>
                </a:lnTo>
              </a:path>
            </a:pathLst>
          </a:custGeom>
          <a:ln w="1554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3422675" y="7260980"/>
            <a:ext cx="73660" cy="15240"/>
          </a:xfrm>
          <a:custGeom>
            <a:avLst/>
            <a:gdLst/>
            <a:ahLst/>
            <a:cxnLst/>
            <a:rect l="l" t="t" r="r" b="b"/>
            <a:pathLst>
              <a:path w="73660" h="15240">
                <a:moveTo>
                  <a:pt x="0" y="15240"/>
                </a:moveTo>
                <a:lnTo>
                  <a:pt x="73139" y="15240"/>
                </a:lnTo>
                <a:lnTo>
                  <a:pt x="73139" y="0"/>
                </a:lnTo>
                <a:lnTo>
                  <a:pt x="0" y="0"/>
                </a:lnTo>
                <a:lnTo>
                  <a:pt x="0" y="1524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3430447" y="7062861"/>
            <a:ext cx="0" cy="198120"/>
          </a:xfrm>
          <a:custGeom>
            <a:avLst/>
            <a:gdLst/>
            <a:ahLst/>
            <a:cxnLst/>
            <a:rect l="l" t="t" r="r" b="b"/>
            <a:pathLst>
              <a:path h="198120">
                <a:moveTo>
                  <a:pt x="0" y="0"/>
                </a:moveTo>
                <a:lnTo>
                  <a:pt x="0" y="198120"/>
                </a:lnTo>
              </a:path>
            </a:pathLst>
          </a:custGeom>
          <a:ln w="1554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3091510" y="7313395"/>
            <a:ext cx="15875" cy="66675"/>
          </a:xfrm>
          <a:custGeom>
            <a:avLst/>
            <a:gdLst/>
            <a:ahLst/>
            <a:cxnLst/>
            <a:rect l="l" t="t" r="r" b="b"/>
            <a:pathLst>
              <a:path w="15875" h="66675">
                <a:moveTo>
                  <a:pt x="0" y="66612"/>
                </a:moveTo>
                <a:lnTo>
                  <a:pt x="15544" y="66612"/>
                </a:lnTo>
                <a:lnTo>
                  <a:pt x="15544" y="0"/>
                </a:lnTo>
                <a:lnTo>
                  <a:pt x="0" y="0"/>
                </a:lnTo>
                <a:lnTo>
                  <a:pt x="0" y="66612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3091510" y="7305774"/>
            <a:ext cx="353060" cy="0"/>
          </a:xfrm>
          <a:custGeom>
            <a:avLst/>
            <a:gdLst/>
            <a:ahLst/>
            <a:cxnLst/>
            <a:rect l="l" t="t" r="r" b="b"/>
            <a:pathLst>
              <a:path w="353060">
                <a:moveTo>
                  <a:pt x="0" y="0"/>
                </a:moveTo>
                <a:lnTo>
                  <a:pt x="352475" y="0"/>
                </a:lnTo>
              </a:path>
            </a:pathLst>
          </a:custGeom>
          <a:ln w="15239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3428441" y="7313712"/>
            <a:ext cx="15875" cy="66675"/>
          </a:xfrm>
          <a:custGeom>
            <a:avLst/>
            <a:gdLst/>
            <a:ahLst/>
            <a:cxnLst/>
            <a:rect l="l" t="t" r="r" b="b"/>
            <a:pathLst>
              <a:path w="15875" h="66675">
                <a:moveTo>
                  <a:pt x="0" y="66295"/>
                </a:moveTo>
                <a:lnTo>
                  <a:pt x="15544" y="66295"/>
                </a:lnTo>
                <a:lnTo>
                  <a:pt x="15544" y="0"/>
                </a:lnTo>
                <a:lnTo>
                  <a:pt x="0" y="0"/>
                </a:lnTo>
                <a:lnTo>
                  <a:pt x="0" y="6629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3309505" y="6101327"/>
            <a:ext cx="0" cy="924560"/>
          </a:xfrm>
          <a:custGeom>
            <a:avLst/>
            <a:gdLst/>
            <a:ahLst/>
            <a:cxnLst/>
            <a:rect l="l" t="t" r="r" b="b"/>
            <a:pathLst>
              <a:path h="924559">
                <a:moveTo>
                  <a:pt x="0" y="0"/>
                </a:moveTo>
                <a:lnTo>
                  <a:pt x="0" y="924559"/>
                </a:lnTo>
              </a:path>
            </a:pathLst>
          </a:custGeom>
          <a:ln w="1554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3272929" y="6086087"/>
            <a:ext cx="44450" cy="15240"/>
          </a:xfrm>
          <a:custGeom>
            <a:avLst/>
            <a:gdLst/>
            <a:ahLst/>
            <a:cxnLst/>
            <a:rect l="l" t="t" r="r" b="b"/>
            <a:pathLst>
              <a:path w="44450" h="15239">
                <a:moveTo>
                  <a:pt x="0" y="15240"/>
                </a:moveTo>
                <a:lnTo>
                  <a:pt x="44348" y="15240"/>
                </a:lnTo>
                <a:lnTo>
                  <a:pt x="44348" y="0"/>
                </a:lnTo>
                <a:lnTo>
                  <a:pt x="0" y="0"/>
                </a:lnTo>
                <a:lnTo>
                  <a:pt x="0" y="1524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3272929" y="6049257"/>
            <a:ext cx="15875" cy="36830"/>
          </a:xfrm>
          <a:custGeom>
            <a:avLst/>
            <a:gdLst/>
            <a:ahLst/>
            <a:cxnLst/>
            <a:rect l="l" t="t" r="r" b="b"/>
            <a:pathLst>
              <a:path w="15875" h="36829">
                <a:moveTo>
                  <a:pt x="0" y="36830"/>
                </a:moveTo>
                <a:lnTo>
                  <a:pt x="15557" y="36830"/>
                </a:lnTo>
                <a:lnTo>
                  <a:pt x="15557" y="0"/>
                </a:lnTo>
                <a:lnTo>
                  <a:pt x="0" y="0"/>
                </a:lnTo>
                <a:lnTo>
                  <a:pt x="0" y="3683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2903461" y="6049257"/>
            <a:ext cx="0" cy="862330"/>
          </a:xfrm>
          <a:custGeom>
            <a:avLst/>
            <a:gdLst/>
            <a:ahLst/>
            <a:cxnLst/>
            <a:rect l="l" t="t" r="r" b="b"/>
            <a:pathLst>
              <a:path h="862329">
                <a:moveTo>
                  <a:pt x="0" y="0"/>
                </a:moveTo>
                <a:lnTo>
                  <a:pt x="0" y="862330"/>
                </a:lnTo>
              </a:path>
            </a:pathLst>
          </a:custGeom>
          <a:ln w="1554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2895688" y="6041637"/>
            <a:ext cx="105410" cy="0"/>
          </a:xfrm>
          <a:custGeom>
            <a:avLst/>
            <a:gdLst/>
            <a:ahLst/>
            <a:cxnLst/>
            <a:rect l="l" t="t" r="r" b="b"/>
            <a:pathLst>
              <a:path w="105410">
                <a:moveTo>
                  <a:pt x="0" y="0"/>
                </a:moveTo>
                <a:lnTo>
                  <a:pt x="104813" y="0"/>
                </a:lnTo>
              </a:path>
            </a:pathLst>
          </a:custGeom>
          <a:ln w="15240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3019513" y="6093707"/>
            <a:ext cx="125095" cy="0"/>
          </a:xfrm>
          <a:custGeom>
            <a:avLst/>
            <a:gdLst/>
            <a:ahLst/>
            <a:cxnLst/>
            <a:rect l="l" t="t" r="r" b="b"/>
            <a:pathLst>
              <a:path w="125094">
                <a:moveTo>
                  <a:pt x="0" y="0"/>
                </a:moveTo>
                <a:lnTo>
                  <a:pt x="124980" y="0"/>
                </a:lnTo>
              </a:path>
            </a:pathLst>
          </a:custGeom>
          <a:ln w="15240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3019513" y="6078467"/>
            <a:ext cx="15875" cy="7620"/>
          </a:xfrm>
          <a:custGeom>
            <a:avLst/>
            <a:gdLst/>
            <a:ahLst/>
            <a:cxnLst/>
            <a:rect l="l" t="t" r="r" b="b"/>
            <a:pathLst>
              <a:path w="15875" h="7620">
                <a:moveTo>
                  <a:pt x="0" y="7619"/>
                </a:moveTo>
                <a:lnTo>
                  <a:pt x="15544" y="7619"/>
                </a:lnTo>
                <a:lnTo>
                  <a:pt x="15544" y="0"/>
                </a:lnTo>
                <a:lnTo>
                  <a:pt x="0" y="0"/>
                </a:lnTo>
                <a:lnTo>
                  <a:pt x="0" y="761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2984957" y="6063227"/>
            <a:ext cx="50165" cy="15240"/>
          </a:xfrm>
          <a:custGeom>
            <a:avLst/>
            <a:gdLst/>
            <a:ahLst/>
            <a:cxnLst/>
            <a:rect l="l" t="t" r="r" b="b"/>
            <a:pathLst>
              <a:path w="50164" h="15239">
                <a:moveTo>
                  <a:pt x="0" y="15239"/>
                </a:moveTo>
                <a:lnTo>
                  <a:pt x="50101" y="15239"/>
                </a:lnTo>
                <a:lnTo>
                  <a:pt x="50101" y="0"/>
                </a:lnTo>
                <a:lnTo>
                  <a:pt x="0" y="0"/>
                </a:lnTo>
                <a:lnTo>
                  <a:pt x="0" y="1523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2984957" y="6049257"/>
            <a:ext cx="15875" cy="13970"/>
          </a:xfrm>
          <a:custGeom>
            <a:avLst/>
            <a:gdLst/>
            <a:ahLst/>
            <a:cxnLst/>
            <a:rect l="l" t="t" r="r" b="b"/>
            <a:pathLst>
              <a:path w="15875" h="13970">
                <a:moveTo>
                  <a:pt x="0" y="13970"/>
                </a:moveTo>
                <a:lnTo>
                  <a:pt x="15544" y="13970"/>
                </a:lnTo>
                <a:lnTo>
                  <a:pt x="15544" y="0"/>
                </a:lnTo>
                <a:lnTo>
                  <a:pt x="0" y="0"/>
                </a:lnTo>
                <a:lnTo>
                  <a:pt x="0" y="1397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3128949" y="6049257"/>
            <a:ext cx="15875" cy="36830"/>
          </a:xfrm>
          <a:custGeom>
            <a:avLst/>
            <a:gdLst/>
            <a:ahLst/>
            <a:cxnLst/>
            <a:rect l="l" t="t" r="r" b="b"/>
            <a:pathLst>
              <a:path w="15875" h="36829">
                <a:moveTo>
                  <a:pt x="0" y="36830"/>
                </a:moveTo>
                <a:lnTo>
                  <a:pt x="15544" y="36830"/>
                </a:lnTo>
                <a:lnTo>
                  <a:pt x="15544" y="0"/>
                </a:lnTo>
                <a:lnTo>
                  <a:pt x="0" y="0"/>
                </a:lnTo>
                <a:lnTo>
                  <a:pt x="0" y="3683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3128949" y="6041637"/>
            <a:ext cx="160020" cy="0"/>
          </a:xfrm>
          <a:custGeom>
            <a:avLst/>
            <a:gdLst/>
            <a:ahLst/>
            <a:cxnLst/>
            <a:rect l="l" t="t" r="r" b="b"/>
            <a:pathLst>
              <a:path w="160020">
                <a:moveTo>
                  <a:pt x="0" y="0"/>
                </a:moveTo>
                <a:lnTo>
                  <a:pt x="159537" y="0"/>
                </a:lnTo>
              </a:path>
            </a:pathLst>
          </a:custGeom>
          <a:ln w="15240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2955289" y="6144242"/>
            <a:ext cx="0" cy="755650"/>
          </a:xfrm>
          <a:custGeom>
            <a:avLst/>
            <a:gdLst/>
            <a:ahLst/>
            <a:cxnLst/>
            <a:rect l="l" t="t" r="r" b="b"/>
            <a:pathLst>
              <a:path h="755650">
                <a:moveTo>
                  <a:pt x="0" y="0"/>
                </a:moveTo>
                <a:lnTo>
                  <a:pt x="0" y="755649"/>
                </a:lnTo>
              </a:path>
            </a:pathLst>
          </a:custGeom>
          <a:ln w="1554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" name="object 89"/>
          <p:cNvSpPr/>
          <p:nvPr/>
        </p:nvSpPr>
        <p:spPr>
          <a:xfrm>
            <a:off x="2947517" y="6136622"/>
            <a:ext cx="362585" cy="0"/>
          </a:xfrm>
          <a:custGeom>
            <a:avLst/>
            <a:gdLst/>
            <a:ahLst/>
            <a:cxnLst/>
            <a:rect l="l" t="t" r="r" b="b"/>
            <a:pathLst>
              <a:path w="362585">
                <a:moveTo>
                  <a:pt x="0" y="0"/>
                </a:moveTo>
                <a:lnTo>
                  <a:pt x="361975" y="0"/>
                </a:lnTo>
              </a:path>
            </a:pathLst>
          </a:custGeom>
          <a:ln w="15240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" name="object 90"/>
          <p:cNvSpPr/>
          <p:nvPr/>
        </p:nvSpPr>
        <p:spPr>
          <a:xfrm>
            <a:off x="3957446" y="6819462"/>
            <a:ext cx="0" cy="313690"/>
          </a:xfrm>
          <a:custGeom>
            <a:avLst/>
            <a:gdLst/>
            <a:ahLst/>
            <a:cxnLst/>
            <a:rect l="l" t="t" r="r" b="b"/>
            <a:pathLst>
              <a:path h="313690">
                <a:moveTo>
                  <a:pt x="0" y="0"/>
                </a:moveTo>
                <a:lnTo>
                  <a:pt x="0" y="313690"/>
                </a:lnTo>
              </a:path>
            </a:pathLst>
          </a:custGeom>
          <a:ln w="1554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" name="object 91"/>
          <p:cNvSpPr/>
          <p:nvPr/>
        </p:nvSpPr>
        <p:spPr>
          <a:xfrm>
            <a:off x="3897833" y="6804221"/>
            <a:ext cx="67945" cy="15240"/>
          </a:xfrm>
          <a:custGeom>
            <a:avLst/>
            <a:gdLst/>
            <a:ahLst/>
            <a:cxnLst/>
            <a:rect l="l" t="t" r="r" b="b"/>
            <a:pathLst>
              <a:path w="67945" h="15240">
                <a:moveTo>
                  <a:pt x="0" y="15239"/>
                </a:moveTo>
                <a:lnTo>
                  <a:pt x="67386" y="15239"/>
                </a:lnTo>
                <a:lnTo>
                  <a:pt x="67386" y="0"/>
                </a:lnTo>
                <a:lnTo>
                  <a:pt x="0" y="0"/>
                </a:lnTo>
                <a:lnTo>
                  <a:pt x="0" y="1523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" name="object 92"/>
          <p:cNvSpPr/>
          <p:nvPr/>
        </p:nvSpPr>
        <p:spPr>
          <a:xfrm>
            <a:off x="3905605" y="6656902"/>
            <a:ext cx="0" cy="147320"/>
          </a:xfrm>
          <a:custGeom>
            <a:avLst/>
            <a:gdLst/>
            <a:ahLst/>
            <a:cxnLst/>
            <a:rect l="l" t="t" r="r" b="b"/>
            <a:pathLst>
              <a:path h="147320">
                <a:moveTo>
                  <a:pt x="0" y="0"/>
                </a:moveTo>
                <a:lnTo>
                  <a:pt x="0" y="147319"/>
                </a:lnTo>
              </a:path>
            </a:pathLst>
          </a:custGeom>
          <a:ln w="1554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" name="object 93"/>
          <p:cNvSpPr/>
          <p:nvPr/>
        </p:nvSpPr>
        <p:spPr>
          <a:xfrm>
            <a:off x="3696258" y="6649281"/>
            <a:ext cx="217170" cy="0"/>
          </a:xfrm>
          <a:custGeom>
            <a:avLst/>
            <a:gdLst/>
            <a:ahLst/>
            <a:cxnLst/>
            <a:rect l="l" t="t" r="r" b="b"/>
            <a:pathLst>
              <a:path w="217170">
                <a:moveTo>
                  <a:pt x="0" y="0"/>
                </a:moveTo>
                <a:lnTo>
                  <a:pt x="217119" y="0"/>
                </a:lnTo>
              </a:path>
            </a:pathLst>
          </a:custGeom>
          <a:ln w="15240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" name="object 94"/>
          <p:cNvSpPr/>
          <p:nvPr/>
        </p:nvSpPr>
        <p:spPr>
          <a:xfrm>
            <a:off x="3696258" y="6625152"/>
            <a:ext cx="15875" cy="16510"/>
          </a:xfrm>
          <a:custGeom>
            <a:avLst/>
            <a:gdLst/>
            <a:ahLst/>
            <a:cxnLst/>
            <a:rect l="l" t="t" r="r" b="b"/>
            <a:pathLst>
              <a:path w="15875" h="16509">
                <a:moveTo>
                  <a:pt x="0" y="16509"/>
                </a:moveTo>
                <a:lnTo>
                  <a:pt x="15544" y="16509"/>
                </a:lnTo>
                <a:lnTo>
                  <a:pt x="15544" y="0"/>
                </a:lnTo>
                <a:lnTo>
                  <a:pt x="0" y="0"/>
                </a:lnTo>
                <a:lnTo>
                  <a:pt x="0" y="1650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" name="object 95"/>
          <p:cNvSpPr/>
          <p:nvPr/>
        </p:nvSpPr>
        <p:spPr>
          <a:xfrm>
            <a:off x="3436213" y="6654362"/>
            <a:ext cx="0" cy="372110"/>
          </a:xfrm>
          <a:custGeom>
            <a:avLst/>
            <a:gdLst/>
            <a:ahLst/>
            <a:cxnLst/>
            <a:rect l="l" t="t" r="r" b="b"/>
            <a:pathLst>
              <a:path h="372109">
                <a:moveTo>
                  <a:pt x="0" y="0"/>
                </a:moveTo>
                <a:lnTo>
                  <a:pt x="0" y="372110"/>
                </a:lnTo>
              </a:path>
            </a:pathLst>
          </a:custGeom>
          <a:ln w="1554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" name="object 96"/>
          <p:cNvSpPr/>
          <p:nvPr/>
        </p:nvSpPr>
        <p:spPr>
          <a:xfrm>
            <a:off x="3428441" y="6646741"/>
            <a:ext cx="111125" cy="0"/>
          </a:xfrm>
          <a:custGeom>
            <a:avLst/>
            <a:gdLst/>
            <a:ahLst/>
            <a:cxnLst/>
            <a:rect l="l" t="t" r="r" b="b"/>
            <a:pathLst>
              <a:path w="111125">
                <a:moveTo>
                  <a:pt x="0" y="0"/>
                </a:moveTo>
                <a:lnTo>
                  <a:pt x="110578" y="0"/>
                </a:lnTo>
              </a:path>
            </a:pathLst>
          </a:custGeom>
          <a:ln w="15240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" name="object 97"/>
          <p:cNvSpPr/>
          <p:nvPr/>
        </p:nvSpPr>
        <p:spPr>
          <a:xfrm>
            <a:off x="3523475" y="6660712"/>
            <a:ext cx="70485" cy="15240"/>
          </a:xfrm>
          <a:custGeom>
            <a:avLst/>
            <a:gdLst/>
            <a:ahLst/>
            <a:cxnLst/>
            <a:rect l="l" t="t" r="r" b="b"/>
            <a:pathLst>
              <a:path w="70485" h="15240">
                <a:moveTo>
                  <a:pt x="0" y="15240"/>
                </a:moveTo>
                <a:lnTo>
                  <a:pt x="70256" y="15240"/>
                </a:lnTo>
                <a:lnTo>
                  <a:pt x="70256" y="0"/>
                </a:lnTo>
                <a:lnTo>
                  <a:pt x="0" y="0"/>
                </a:lnTo>
                <a:lnTo>
                  <a:pt x="0" y="1524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" name="object 98"/>
          <p:cNvSpPr/>
          <p:nvPr/>
        </p:nvSpPr>
        <p:spPr>
          <a:xfrm>
            <a:off x="3523475" y="6654362"/>
            <a:ext cx="15875" cy="6350"/>
          </a:xfrm>
          <a:custGeom>
            <a:avLst/>
            <a:gdLst/>
            <a:ahLst/>
            <a:cxnLst/>
            <a:rect l="l" t="t" r="r" b="b"/>
            <a:pathLst>
              <a:path w="15875" h="6350">
                <a:moveTo>
                  <a:pt x="0" y="6350"/>
                </a:moveTo>
                <a:lnTo>
                  <a:pt x="15544" y="6350"/>
                </a:lnTo>
                <a:lnTo>
                  <a:pt x="15544" y="0"/>
                </a:lnTo>
                <a:lnTo>
                  <a:pt x="0" y="0"/>
                </a:lnTo>
                <a:lnTo>
                  <a:pt x="0" y="635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" name="object 99"/>
          <p:cNvSpPr/>
          <p:nvPr/>
        </p:nvSpPr>
        <p:spPr>
          <a:xfrm>
            <a:off x="3578187" y="6625152"/>
            <a:ext cx="15875" cy="35560"/>
          </a:xfrm>
          <a:custGeom>
            <a:avLst/>
            <a:gdLst/>
            <a:ahLst/>
            <a:cxnLst/>
            <a:rect l="l" t="t" r="r" b="b"/>
            <a:pathLst>
              <a:path w="15875" h="35559">
                <a:moveTo>
                  <a:pt x="0" y="35559"/>
                </a:moveTo>
                <a:lnTo>
                  <a:pt x="15544" y="35559"/>
                </a:lnTo>
                <a:lnTo>
                  <a:pt x="15544" y="0"/>
                </a:lnTo>
                <a:lnTo>
                  <a:pt x="0" y="0"/>
                </a:lnTo>
                <a:lnTo>
                  <a:pt x="0" y="3555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" name="object 100"/>
          <p:cNvSpPr/>
          <p:nvPr/>
        </p:nvSpPr>
        <p:spPr>
          <a:xfrm>
            <a:off x="3578187" y="6617531"/>
            <a:ext cx="133985" cy="0"/>
          </a:xfrm>
          <a:custGeom>
            <a:avLst/>
            <a:gdLst/>
            <a:ahLst/>
            <a:cxnLst/>
            <a:rect l="l" t="t" r="r" b="b"/>
            <a:pathLst>
              <a:path w="133985">
                <a:moveTo>
                  <a:pt x="0" y="0"/>
                </a:moveTo>
                <a:lnTo>
                  <a:pt x="133616" y="0"/>
                </a:lnTo>
              </a:path>
            </a:pathLst>
          </a:custGeom>
          <a:ln w="15240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" name="object 101"/>
          <p:cNvSpPr/>
          <p:nvPr/>
        </p:nvSpPr>
        <p:spPr>
          <a:xfrm>
            <a:off x="3462997" y="7159011"/>
            <a:ext cx="450850" cy="224790"/>
          </a:xfrm>
          <a:custGeom>
            <a:avLst/>
            <a:gdLst/>
            <a:ahLst/>
            <a:cxnLst/>
            <a:rect l="l" t="t" r="r" b="b"/>
            <a:pathLst>
              <a:path w="450850" h="224790">
                <a:moveTo>
                  <a:pt x="154042" y="17398"/>
                </a:moveTo>
                <a:lnTo>
                  <a:pt x="15544" y="17398"/>
                </a:lnTo>
                <a:lnTo>
                  <a:pt x="328295" y="52717"/>
                </a:lnTo>
                <a:lnTo>
                  <a:pt x="328295" y="108635"/>
                </a:lnTo>
                <a:lnTo>
                  <a:pt x="434848" y="108635"/>
                </a:lnTo>
                <a:lnTo>
                  <a:pt x="434848" y="224675"/>
                </a:lnTo>
                <a:lnTo>
                  <a:pt x="450392" y="224675"/>
                </a:lnTo>
                <a:lnTo>
                  <a:pt x="450392" y="93065"/>
                </a:lnTo>
                <a:lnTo>
                  <a:pt x="343839" y="93065"/>
                </a:lnTo>
                <a:lnTo>
                  <a:pt x="343839" y="38836"/>
                </a:lnTo>
                <a:lnTo>
                  <a:pt x="154042" y="17398"/>
                </a:lnTo>
                <a:close/>
              </a:path>
              <a:path w="450850" h="224790">
                <a:moveTo>
                  <a:pt x="0" y="0"/>
                </a:moveTo>
                <a:lnTo>
                  <a:pt x="0" y="74929"/>
                </a:lnTo>
                <a:lnTo>
                  <a:pt x="15544" y="74929"/>
                </a:lnTo>
                <a:lnTo>
                  <a:pt x="15544" y="17398"/>
                </a:lnTo>
                <a:lnTo>
                  <a:pt x="154042" y="17398"/>
                </a:lnTo>
                <a:lnTo>
                  <a:pt x="0" y="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" name="object 102"/>
          <p:cNvSpPr/>
          <p:nvPr/>
        </p:nvSpPr>
        <p:spPr>
          <a:xfrm>
            <a:off x="3522598" y="7003612"/>
            <a:ext cx="0" cy="129539"/>
          </a:xfrm>
          <a:custGeom>
            <a:avLst/>
            <a:gdLst/>
            <a:ahLst/>
            <a:cxnLst/>
            <a:rect l="l" t="t" r="r" b="b"/>
            <a:pathLst>
              <a:path h="129540">
                <a:moveTo>
                  <a:pt x="0" y="0"/>
                </a:moveTo>
                <a:lnTo>
                  <a:pt x="0" y="129540"/>
                </a:lnTo>
              </a:path>
            </a:pathLst>
          </a:custGeom>
          <a:ln w="1554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" name="object 103"/>
          <p:cNvSpPr/>
          <p:nvPr/>
        </p:nvSpPr>
        <p:spPr>
          <a:xfrm>
            <a:off x="3514826" y="6995991"/>
            <a:ext cx="300990" cy="0"/>
          </a:xfrm>
          <a:custGeom>
            <a:avLst/>
            <a:gdLst/>
            <a:ahLst/>
            <a:cxnLst/>
            <a:rect l="l" t="t" r="r" b="b"/>
            <a:pathLst>
              <a:path w="300989">
                <a:moveTo>
                  <a:pt x="0" y="0"/>
                </a:moveTo>
                <a:lnTo>
                  <a:pt x="300647" y="0"/>
                </a:lnTo>
              </a:path>
            </a:pathLst>
          </a:custGeom>
          <a:ln w="15239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" name="object 104"/>
          <p:cNvSpPr/>
          <p:nvPr/>
        </p:nvSpPr>
        <p:spPr>
          <a:xfrm>
            <a:off x="3905605" y="7034091"/>
            <a:ext cx="0" cy="99060"/>
          </a:xfrm>
          <a:custGeom>
            <a:avLst/>
            <a:gdLst/>
            <a:ahLst/>
            <a:cxnLst/>
            <a:rect l="l" t="t" r="r" b="b"/>
            <a:pathLst>
              <a:path h="99059">
                <a:moveTo>
                  <a:pt x="0" y="0"/>
                </a:moveTo>
                <a:lnTo>
                  <a:pt x="0" y="99059"/>
                </a:lnTo>
              </a:path>
            </a:pathLst>
          </a:custGeom>
          <a:ln w="1554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" name="object 105"/>
          <p:cNvSpPr/>
          <p:nvPr/>
        </p:nvSpPr>
        <p:spPr>
          <a:xfrm>
            <a:off x="3799916" y="7025837"/>
            <a:ext cx="113664" cy="0"/>
          </a:xfrm>
          <a:custGeom>
            <a:avLst/>
            <a:gdLst/>
            <a:ahLst/>
            <a:cxnLst/>
            <a:rect l="l" t="t" r="r" b="b"/>
            <a:pathLst>
              <a:path w="113664">
                <a:moveTo>
                  <a:pt x="0" y="0"/>
                </a:moveTo>
                <a:lnTo>
                  <a:pt x="113461" y="0"/>
                </a:lnTo>
              </a:path>
            </a:pathLst>
          </a:custGeom>
          <a:ln w="16510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" name="object 106"/>
          <p:cNvSpPr/>
          <p:nvPr/>
        </p:nvSpPr>
        <p:spPr>
          <a:xfrm>
            <a:off x="3799916" y="7003612"/>
            <a:ext cx="15875" cy="13970"/>
          </a:xfrm>
          <a:custGeom>
            <a:avLst/>
            <a:gdLst/>
            <a:ahLst/>
            <a:cxnLst/>
            <a:rect l="l" t="t" r="r" b="b"/>
            <a:pathLst>
              <a:path w="15875" h="13970">
                <a:moveTo>
                  <a:pt x="0" y="13970"/>
                </a:moveTo>
                <a:lnTo>
                  <a:pt x="15557" y="13970"/>
                </a:lnTo>
                <a:lnTo>
                  <a:pt x="15557" y="0"/>
                </a:lnTo>
                <a:lnTo>
                  <a:pt x="0" y="0"/>
                </a:lnTo>
                <a:lnTo>
                  <a:pt x="0" y="1397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" name="object 107"/>
          <p:cNvSpPr/>
          <p:nvPr/>
        </p:nvSpPr>
        <p:spPr>
          <a:xfrm>
            <a:off x="3689057" y="6900088"/>
            <a:ext cx="15875" cy="66040"/>
          </a:xfrm>
          <a:custGeom>
            <a:avLst/>
            <a:gdLst/>
            <a:ahLst/>
            <a:cxnLst/>
            <a:rect l="l" t="t" r="r" b="b"/>
            <a:pathLst>
              <a:path w="15875" h="66040">
                <a:moveTo>
                  <a:pt x="0" y="66040"/>
                </a:moveTo>
                <a:lnTo>
                  <a:pt x="15544" y="66040"/>
                </a:lnTo>
                <a:lnTo>
                  <a:pt x="15544" y="0"/>
                </a:lnTo>
                <a:lnTo>
                  <a:pt x="0" y="0"/>
                </a:lnTo>
                <a:lnTo>
                  <a:pt x="0" y="6604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" name="object 108"/>
          <p:cNvSpPr/>
          <p:nvPr/>
        </p:nvSpPr>
        <p:spPr>
          <a:xfrm>
            <a:off x="3689057" y="6892469"/>
            <a:ext cx="234315" cy="0"/>
          </a:xfrm>
          <a:custGeom>
            <a:avLst/>
            <a:gdLst/>
            <a:ahLst/>
            <a:cxnLst/>
            <a:rect l="l" t="t" r="r" b="b"/>
            <a:pathLst>
              <a:path w="234314">
                <a:moveTo>
                  <a:pt x="0" y="0"/>
                </a:moveTo>
                <a:lnTo>
                  <a:pt x="233832" y="0"/>
                </a:lnTo>
              </a:path>
            </a:pathLst>
          </a:custGeom>
          <a:ln w="15239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" name="object 109"/>
          <p:cNvSpPr/>
          <p:nvPr/>
        </p:nvSpPr>
        <p:spPr>
          <a:xfrm>
            <a:off x="3361334" y="6487407"/>
            <a:ext cx="0" cy="538480"/>
          </a:xfrm>
          <a:custGeom>
            <a:avLst/>
            <a:gdLst/>
            <a:ahLst/>
            <a:cxnLst/>
            <a:rect l="l" t="t" r="r" b="b"/>
            <a:pathLst>
              <a:path h="538479">
                <a:moveTo>
                  <a:pt x="0" y="0"/>
                </a:moveTo>
                <a:lnTo>
                  <a:pt x="0" y="538480"/>
                </a:lnTo>
              </a:path>
            </a:pathLst>
          </a:custGeom>
          <a:ln w="1554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" name="object 110"/>
          <p:cNvSpPr/>
          <p:nvPr/>
        </p:nvSpPr>
        <p:spPr>
          <a:xfrm>
            <a:off x="3353561" y="6479787"/>
            <a:ext cx="303530" cy="0"/>
          </a:xfrm>
          <a:custGeom>
            <a:avLst/>
            <a:gdLst/>
            <a:ahLst/>
            <a:cxnLst/>
            <a:rect l="l" t="t" r="r" b="b"/>
            <a:pathLst>
              <a:path w="303529">
                <a:moveTo>
                  <a:pt x="0" y="0"/>
                </a:moveTo>
                <a:lnTo>
                  <a:pt x="303517" y="0"/>
                </a:lnTo>
              </a:path>
            </a:pathLst>
          </a:custGeom>
          <a:ln w="15239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" name="object 111"/>
          <p:cNvSpPr/>
          <p:nvPr/>
        </p:nvSpPr>
        <p:spPr>
          <a:xfrm>
            <a:off x="3649306" y="6487229"/>
            <a:ext cx="0" cy="102235"/>
          </a:xfrm>
          <a:custGeom>
            <a:avLst/>
            <a:gdLst/>
            <a:ahLst/>
            <a:cxnLst/>
            <a:rect l="l" t="t" r="r" b="b"/>
            <a:pathLst>
              <a:path h="102234">
                <a:moveTo>
                  <a:pt x="0" y="0"/>
                </a:moveTo>
                <a:lnTo>
                  <a:pt x="0" y="101650"/>
                </a:lnTo>
              </a:path>
            </a:pathLst>
          </a:custGeom>
          <a:ln w="1554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" name="object 112"/>
          <p:cNvSpPr/>
          <p:nvPr/>
        </p:nvSpPr>
        <p:spPr>
          <a:xfrm>
            <a:off x="3462997" y="6374455"/>
            <a:ext cx="15875" cy="76200"/>
          </a:xfrm>
          <a:custGeom>
            <a:avLst/>
            <a:gdLst/>
            <a:ahLst/>
            <a:cxnLst/>
            <a:rect l="l" t="t" r="r" b="b"/>
            <a:pathLst>
              <a:path w="15875" h="76200">
                <a:moveTo>
                  <a:pt x="0" y="76199"/>
                </a:moveTo>
                <a:lnTo>
                  <a:pt x="15544" y="76199"/>
                </a:lnTo>
                <a:lnTo>
                  <a:pt x="15544" y="0"/>
                </a:lnTo>
                <a:lnTo>
                  <a:pt x="0" y="0"/>
                </a:lnTo>
                <a:lnTo>
                  <a:pt x="0" y="7619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" name="object 113"/>
          <p:cNvSpPr/>
          <p:nvPr/>
        </p:nvSpPr>
        <p:spPr>
          <a:xfrm>
            <a:off x="3462997" y="6366835"/>
            <a:ext cx="99060" cy="0"/>
          </a:xfrm>
          <a:custGeom>
            <a:avLst/>
            <a:gdLst/>
            <a:ahLst/>
            <a:cxnLst/>
            <a:rect l="l" t="t" r="r" b="b"/>
            <a:pathLst>
              <a:path w="99060">
                <a:moveTo>
                  <a:pt x="0" y="0"/>
                </a:moveTo>
                <a:lnTo>
                  <a:pt x="99060" y="0"/>
                </a:lnTo>
              </a:path>
            </a:pathLst>
          </a:custGeom>
          <a:ln w="15240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" name="object 114"/>
          <p:cNvSpPr/>
          <p:nvPr/>
        </p:nvSpPr>
        <p:spPr>
          <a:xfrm>
            <a:off x="3546512" y="6374912"/>
            <a:ext cx="15875" cy="76200"/>
          </a:xfrm>
          <a:custGeom>
            <a:avLst/>
            <a:gdLst/>
            <a:ahLst/>
            <a:cxnLst/>
            <a:rect l="l" t="t" r="r" b="b"/>
            <a:pathLst>
              <a:path w="15875" h="76200">
                <a:moveTo>
                  <a:pt x="15544" y="0"/>
                </a:moveTo>
                <a:lnTo>
                  <a:pt x="0" y="0"/>
                </a:lnTo>
                <a:lnTo>
                  <a:pt x="0" y="75742"/>
                </a:lnTo>
                <a:lnTo>
                  <a:pt x="15544" y="75742"/>
                </a:lnTo>
                <a:lnTo>
                  <a:pt x="15544" y="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" name="object 115"/>
          <p:cNvSpPr/>
          <p:nvPr/>
        </p:nvSpPr>
        <p:spPr>
          <a:xfrm>
            <a:off x="5627700" y="7161305"/>
            <a:ext cx="0" cy="219075"/>
          </a:xfrm>
          <a:custGeom>
            <a:avLst/>
            <a:gdLst/>
            <a:ahLst/>
            <a:cxnLst/>
            <a:rect l="l" t="t" r="r" b="b"/>
            <a:pathLst>
              <a:path h="219075">
                <a:moveTo>
                  <a:pt x="0" y="0"/>
                </a:moveTo>
                <a:lnTo>
                  <a:pt x="0" y="218702"/>
                </a:lnTo>
              </a:path>
            </a:pathLst>
          </a:custGeom>
          <a:ln w="1554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" name="object 116"/>
          <p:cNvSpPr/>
          <p:nvPr/>
        </p:nvSpPr>
        <p:spPr>
          <a:xfrm>
            <a:off x="5173573" y="7153685"/>
            <a:ext cx="462280" cy="0"/>
          </a:xfrm>
          <a:custGeom>
            <a:avLst/>
            <a:gdLst/>
            <a:ahLst/>
            <a:cxnLst/>
            <a:rect l="l" t="t" r="r" b="b"/>
            <a:pathLst>
              <a:path w="462279">
                <a:moveTo>
                  <a:pt x="0" y="0"/>
                </a:moveTo>
                <a:lnTo>
                  <a:pt x="461899" y="0"/>
                </a:lnTo>
              </a:path>
            </a:pathLst>
          </a:custGeom>
          <a:ln w="15240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" name="object 117"/>
          <p:cNvSpPr/>
          <p:nvPr/>
        </p:nvSpPr>
        <p:spPr>
          <a:xfrm>
            <a:off x="5181346" y="7003825"/>
            <a:ext cx="0" cy="142240"/>
          </a:xfrm>
          <a:custGeom>
            <a:avLst/>
            <a:gdLst/>
            <a:ahLst/>
            <a:cxnLst/>
            <a:rect l="l" t="t" r="r" b="b"/>
            <a:pathLst>
              <a:path h="142240">
                <a:moveTo>
                  <a:pt x="0" y="0"/>
                </a:moveTo>
                <a:lnTo>
                  <a:pt x="0" y="142239"/>
                </a:lnTo>
              </a:path>
            </a:pathLst>
          </a:custGeom>
          <a:ln w="1554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" name="object 118"/>
          <p:cNvSpPr/>
          <p:nvPr/>
        </p:nvSpPr>
        <p:spPr>
          <a:xfrm>
            <a:off x="3851757" y="7163844"/>
            <a:ext cx="15875" cy="55880"/>
          </a:xfrm>
          <a:custGeom>
            <a:avLst/>
            <a:gdLst/>
            <a:ahLst/>
            <a:cxnLst/>
            <a:rect l="l" t="t" r="r" b="b"/>
            <a:pathLst>
              <a:path w="15875" h="55879">
                <a:moveTo>
                  <a:pt x="0" y="55880"/>
                </a:moveTo>
                <a:lnTo>
                  <a:pt x="15544" y="55880"/>
                </a:lnTo>
                <a:lnTo>
                  <a:pt x="15544" y="0"/>
                </a:lnTo>
                <a:lnTo>
                  <a:pt x="0" y="0"/>
                </a:lnTo>
                <a:lnTo>
                  <a:pt x="0" y="5588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" name="object 119"/>
          <p:cNvSpPr/>
          <p:nvPr/>
        </p:nvSpPr>
        <p:spPr>
          <a:xfrm>
            <a:off x="3851757" y="7156225"/>
            <a:ext cx="1109980" cy="0"/>
          </a:xfrm>
          <a:custGeom>
            <a:avLst/>
            <a:gdLst/>
            <a:ahLst/>
            <a:cxnLst/>
            <a:rect l="l" t="t" r="r" b="b"/>
            <a:pathLst>
              <a:path w="1109979">
                <a:moveTo>
                  <a:pt x="0" y="0"/>
                </a:moveTo>
                <a:lnTo>
                  <a:pt x="1109852" y="0"/>
                </a:lnTo>
              </a:path>
            </a:pathLst>
          </a:custGeom>
          <a:ln w="15239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" name="object 120"/>
          <p:cNvSpPr/>
          <p:nvPr/>
        </p:nvSpPr>
        <p:spPr>
          <a:xfrm>
            <a:off x="4953838" y="7003825"/>
            <a:ext cx="0" cy="144780"/>
          </a:xfrm>
          <a:custGeom>
            <a:avLst/>
            <a:gdLst/>
            <a:ahLst/>
            <a:cxnLst/>
            <a:rect l="l" t="t" r="r" b="b"/>
            <a:pathLst>
              <a:path h="144779">
                <a:moveTo>
                  <a:pt x="0" y="0"/>
                </a:moveTo>
                <a:lnTo>
                  <a:pt x="0" y="144779"/>
                </a:lnTo>
              </a:path>
            </a:pathLst>
          </a:custGeom>
          <a:ln w="1554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" name="object 121"/>
          <p:cNvSpPr/>
          <p:nvPr/>
        </p:nvSpPr>
        <p:spPr>
          <a:xfrm>
            <a:off x="4946065" y="6996205"/>
            <a:ext cx="243204" cy="0"/>
          </a:xfrm>
          <a:custGeom>
            <a:avLst/>
            <a:gdLst/>
            <a:ahLst/>
            <a:cxnLst/>
            <a:rect l="l" t="t" r="r" b="b"/>
            <a:pathLst>
              <a:path w="243204">
                <a:moveTo>
                  <a:pt x="0" y="0"/>
                </a:moveTo>
                <a:lnTo>
                  <a:pt x="243052" y="0"/>
                </a:lnTo>
              </a:path>
            </a:pathLst>
          </a:custGeom>
          <a:ln w="15240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" name="object 122"/>
          <p:cNvSpPr/>
          <p:nvPr/>
        </p:nvSpPr>
        <p:spPr>
          <a:xfrm>
            <a:off x="4193590" y="7264451"/>
            <a:ext cx="0" cy="115570"/>
          </a:xfrm>
          <a:custGeom>
            <a:avLst/>
            <a:gdLst/>
            <a:ahLst/>
            <a:cxnLst/>
            <a:rect l="l" t="t" r="r" b="b"/>
            <a:pathLst>
              <a:path h="115570">
                <a:moveTo>
                  <a:pt x="0" y="0"/>
                </a:moveTo>
                <a:lnTo>
                  <a:pt x="0" y="115556"/>
                </a:lnTo>
              </a:path>
            </a:pathLst>
          </a:custGeom>
          <a:ln w="1554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" name="object 123"/>
          <p:cNvSpPr/>
          <p:nvPr/>
        </p:nvSpPr>
        <p:spPr>
          <a:xfrm>
            <a:off x="4185818" y="7256832"/>
            <a:ext cx="1320165" cy="0"/>
          </a:xfrm>
          <a:custGeom>
            <a:avLst/>
            <a:gdLst/>
            <a:ahLst/>
            <a:cxnLst/>
            <a:rect l="l" t="t" r="r" b="b"/>
            <a:pathLst>
              <a:path w="1320164">
                <a:moveTo>
                  <a:pt x="0" y="0"/>
                </a:moveTo>
                <a:lnTo>
                  <a:pt x="1320076" y="0"/>
                </a:lnTo>
              </a:path>
            </a:pathLst>
          </a:custGeom>
          <a:ln w="15239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" name="object 124"/>
          <p:cNvSpPr/>
          <p:nvPr/>
        </p:nvSpPr>
        <p:spPr>
          <a:xfrm>
            <a:off x="5498115" y="7264769"/>
            <a:ext cx="0" cy="115570"/>
          </a:xfrm>
          <a:custGeom>
            <a:avLst/>
            <a:gdLst/>
            <a:ahLst/>
            <a:cxnLst/>
            <a:rect l="l" t="t" r="r" b="b"/>
            <a:pathLst>
              <a:path h="115570">
                <a:moveTo>
                  <a:pt x="0" y="0"/>
                </a:moveTo>
                <a:lnTo>
                  <a:pt x="0" y="115238"/>
                </a:lnTo>
              </a:path>
            </a:pathLst>
          </a:custGeom>
          <a:ln w="1555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" name="object 125"/>
          <p:cNvSpPr/>
          <p:nvPr/>
        </p:nvSpPr>
        <p:spPr>
          <a:xfrm>
            <a:off x="5368525" y="6818105"/>
            <a:ext cx="0" cy="303530"/>
          </a:xfrm>
          <a:custGeom>
            <a:avLst/>
            <a:gdLst/>
            <a:ahLst/>
            <a:cxnLst/>
            <a:rect l="l" t="t" r="r" b="b"/>
            <a:pathLst>
              <a:path h="303529">
                <a:moveTo>
                  <a:pt x="0" y="0"/>
                </a:moveTo>
                <a:lnTo>
                  <a:pt x="0" y="303529"/>
                </a:lnTo>
              </a:path>
            </a:pathLst>
          </a:custGeom>
          <a:ln w="1555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" name="object 126"/>
          <p:cNvSpPr/>
          <p:nvPr/>
        </p:nvSpPr>
        <p:spPr>
          <a:xfrm>
            <a:off x="5282996" y="6810485"/>
            <a:ext cx="93345" cy="0"/>
          </a:xfrm>
          <a:custGeom>
            <a:avLst/>
            <a:gdLst/>
            <a:ahLst/>
            <a:cxnLst/>
            <a:rect l="l" t="t" r="r" b="b"/>
            <a:pathLst>
              <a:path w="93345">
                <a:moveTo>
                  <a:pt x="0" y="0"/>
                </a:moveTo>
                <a:lnTo>
                  <a:pt x="93306" y="0"/>
                </a:lnTo>
              </a:path>
            </a:pathLst>
          </a:custGeom>
          <a:ln w="15240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" name="object 127"/>
          <p:cNvSpPr/>
          <p:nvPr/>
        </p:nvSpPr>
        <p:spPr>
          <a:xfrm>
            <a:off x="5282996" y="6792705"/>
            <a:ext cx="15875" cy="10160"/>
          </a:xfrm>
          <a:custGeom>
            <a:avLst/>
            <a:gdLst/>
            <a:ahLst/>
            <a:cxnLst/>
            <a:rect l="l" t="t" r="r" b="b"/>
            <a:pathLst>
              <a:path w="15875" h="10159">
                <a:moveTo>
                  <a:pt x="0" y="10159"/>
                </a:moveTo>
                <a:lnTo>
                  <a:pt x="15544" y="10159"/>
                </a:lnTo>
                <a:lnTo>
                  <a:pt x="15544" y="0"/>
                </a:lnTo>
                <a:lnTo>
                  <a:pt x="0" y="0"/>
                </a:lnTo>
                <a:lnTo>
                  <a:pt x="0" y="1015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" name="object 128"/>
          <p:cNvSpPr/>
          <p:nvPr/>
        </p:nvSpPr>
        <p:spPr>
          <a:xfrm>
            <a:off x="5228285" y="6777465"/>
            <a:ext cx="70485" cy="15240"/>
          </a:xfrm>
          <a:custGeom>
            <a:avLst/>
            <a:gdLst/>
            <a:ahLst/>
            <a:cxnLst/>
            <a:rect l="l" t="t" r="r" b="b"/>
            <a:pathLst>
              <a:path w="70485" h="15240">
                <a:moveTo>
                  <a:pt x="0" y="15239"/>
                </a:moveTo>
                <a:lnTo>
                  <a:pt x="70256" y="15239"/>
                </a:lnTo>
                <a:lnTo>
                  <a:pt x="70256" y="0"/>
                </a:lnTo>
                <a:lnTo>
                  <a:pt x="0" y="0"/>
                </a:lnTo>
                <a:lnTo>
                  <a:pt x="0" y="1523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" name="object 129"/>
          <p:cNvSpPr/>
          <p:nvPr/>
        </p:nvSpPr>
        <p:spPr>
          <a:xfrm>
            <a:off x="5228285" y="6766035"/>
            <a:ext cx="15875" cy="11430"/>
          </a:xfrm>
          <a:custGeom>
            <a:avLst/>
            <a:gdLst/>
            <a:ahLst/>
            <a:cxnLst/>
            <a:rect l="l" t="t" r="r" b="b"/>
            <a:pathLst>
              <a:path w="15875" h="11429">
                <a:moveTo>
                  <a:pt x="0" y="11429"/>
                </a:moveTo>
                <a:lnTo>
                  <a:pt x="15544" y="11429"/>
                </a:lnTo>
                <a:lnTo>
                  <a:pt x="15544" y="0"/>
                </a:lnTo>
                <a:lnTo>
                  <a:pt x="0" y="0"/>
                </a:lnTo>
                <a:lnTo>
                  <a:pt x="0" y="1142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" name="object 130"/>
          <p:cNvSpPr/>
          <p:nvPr/>
        </p:nvSpPr>
        <p:spPr>
          <a:xfrm>
            <a:off x="5176443" y="6750795"/>
            <a:ext cx="67945" cy="15240"/>
          </a:xfrm>
          <a:custGeom>
            <a:avLst/>
            <a:gdLst/>
            <a:ahLst/>
            <a:cxnLst/>
            <a:rect l="l" t="t" r="r" b="b"/>
            <a:pathLst>
              <a:path w="67945" h="15240">
                <a:moveTo>
                  <a:pt x="0" y="15240"/>
                </a:moveTo>
                <a:lnTo>
                  <a:pt x="67386" y="15240"/>
                </a:lnTo>
                <a:lnTo>
                  <a:pt x="67386" y="0"/>
                </a:lnTo>
                <a:lnTo>
                  <a:pt x="0" y="0"/>
                </a:lnTo>
                <a:lnTo>
                  <a:pt x="0" y="1524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" name="object 131"/>
          <p:cNvSpPr/>
          <p:nvPr/>
        </p:nvSpPr>
        <p:spPr>
          <a:xfrm>
            <a:off x="5176443" y="6746985"/>
            <a:ext cx="15875" cy="3810"/>
          </a:xfrm>
          <a:custGeom>
            <a:avLst/>
            <a:gdLst/>
            <a:ahLst/>
            <a:cxnLst/>
            <a:rect l="l" t="t" r="r" b="b"/>
            <a:pathLst>
              <a:path w="15875" h="3809">
                <a:moveTo>
                  <a:pt x="0" y="3809"/>
                </a:moveTo>
                <a:lnTo>
                  <a:pt x="15544" y="3809"/>
                </a:lnTo>
                <a:lnTo>
                  <a:pt x="15544" y="0"/>
                </a:lnTo>
                <a:lnTo>
                  <a:pt x="0" y="0"/>
                </a:lnTo>
                <a:lnTo>
                  <a:pt x="0" y="380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" name="object 132"/>
          <p:cNvSpPr/>
          <p:nvPr/>
        </p:nvSpPr>
        <p:spPr>
          <a:xfrm>
            <a:off x="5080546" y="6813025"/>
            <a:ext cx="0" cy="147320"/>
          </a:xfrm>
          <a:custGeom>
            <a:avLst/>
            <a:gdLst/>
            <a:ahLst/>
            <a:cxnLst/>
            <a:rect l="l" t="t" r="r" b="b"/>
            <a:pathLst>
              <a:path h="147320">
                <a:moveTo>
                  <a:pt x="0" y="0"/>
                </a:moveTo>
                <a:lnTo>
                  <a:pt x="0" y="147320"/>
                </a:lnTo>
              </a:path>
            </a:pathLst>
          </a:custGeom>
          <a:ln w="1554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" name="object 133"/>
          <p:cNvSpPr/>
          <p:nvPr/>
        </p:nvSpPr>
        <p:spPr>
          <a:xfrm>
            <a:off x="5072773" y="6796515"/>
            <a:ext cx="59055" cy="16510"/>
          </a:xfrm>
          <a:custGeom>
            <a:avLst/>
            <a:gdLst/>
            <a:ahLst/>
            <a:cxnLst/>
            <a:rect l="l" t="t" r="r" b="b"/>
            <a:pathLst>
              <a:path w="59054" h="16509">
                <a:moveTo>
                  <a:pt x="0" y="16510"/>
                </a:moveTo>
                <a:lnTo>
                  <a:pt x="58750" y="16510"/>
                </a:lnTo>
                <a:lnTo>
                  <a:pt x="58750" y="0"/>
                </a:lnTo>
                <a:lnTo>
                  <a:pt x="0" y="0"/>
                </a:lnTo>
                <a:lnTo>
                  <a:pt x="0" y="1651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" name="object 134"/>
          <p:cNvSpPr/>
          <p:nvPr/>
        </p:nvSpPr>
        <p:spPr>
          <a:xfrm>
            <a:off x="5115966" y="6746985"/>
            <a:ext cx="15875" cy="49530"/>
          </a:xfrm>
          <a:custGeom>
            <a:avLst/>
            <a:gdLst/>
            <a:ahLst/>
            <a:cxnLst/>
            <a:rect l="l" t="t" r="r" b="b"/>
            <a:pathLst>
              <a:path w="15875" h="49529">
                <a:moveTo>
                  <a:pt x="0" y="49529"/>
                </a:moveTo>
                <a:lnTo>
                  <a:pt x="15557" y="49529"/>
                </a:lnTo>
                <a:lnTo>
                  <a:pt x="15557" y="0"/>
                </a:lnTo>
                <a:lnTo>
                  <a:pt x="0" y="0"/>
                </a:lnTo>
                <a:lnTo>
                  <a:pt x="0" y="4952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5" name="object 135"/>
          <p:cNvSpPr/>
          <p:nvPr/>
        </p:nvSpPr>
        <p:spPr>
          <a:xfrm>
            <a:off x="5115966" y="6730475"/>
            <a:ext cx="76200" cy="16510"/>
          </a:xfrm>
          <a:custGeom>
            <a:avLst/>
            <a:gdLst/>
            <a:ahLst/>
            <a:cxnLst/>
            <a:rect l="l" t="t" r="r" b="b"/>
            <a:pathLst>
              <a:path w="76200" h="16509">
                <a:moveTo>
                  <a:pt x="0" y="16510"/>
                </a:moveTo>
                <a:lnTo>
                  <a:pt x="76022" y="16510"/>
                </a:lnTo>
                <a:lnTo>
                  <a:pt x="76022" y="0"/>
                </a:lnTo>
                <a:lnTo>
                  <a:pt x="0" y="0"/>
                </a:lnTo>
                <a:lnTo>
                  <a:pt x="0" y="1651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6" name="object 136"/>
          <p:cNvSpPr/>
          <p:nvPr/>
        </p:nvSpPr>
        <p:spPr>
          <a:xfrm>
            <a:off x="4055351" y="6766035"/>
            <a:ext cx="0" cy="355600"/>
          </a:xfrm>
          <a:custGeom>
            <a:avLst/>
            <a:gdLst/>
            <a:ahLst/>
            <a:cxnLst/>
            <a:rect l="l" t="t" r="r" b="b"/>
            <a:pathLst>
              <a:path h="355600">
                <a:moveTo>
                  <a:pt x="0" y="0"/>
                </a:moveTo>
                <a:lnTo>
                  <a:pt x="0" y="355599"/>
                </a:lnTo>
              </a:path>
            </a:pathLst>
          </a:custGeom>
          <a:ln w="1554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7" name="object 137"/>
          <p:cNvSpPr/>
          <p:nvPr/>
        </p:nvSpPr>
        <p:spPr>
          <a:xfrm>
            <a:off x="4047578" y="6758415"/>
            <a:ext cx="154305" cy="0"/>
          </a:xfrm>
          <a:custGeom>
            <a:avLst/>
            <a:gdLst/>
            <a:ahLst/>
            <a:cxnLst/>
            <a:rect l="l" t="t" r="r" b="b"/>
            <a:pathLst>
              <a:path w="154304">
                <a:moveTo>
                  <a:pt x="0" y="0"/>
                </a:moveTo>
                <a:lnTo>
                  <a:pt x="153771" y="0"/>
                </a:lnTo>
              </a:path>
            </a:pathLst>
          </a:custGeom>
          <a:ln w="15240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8" name="object 138"/>
          <p:cNvSpPr/>
          <p:nvPr/>
        </p:nvSpPr>
        <p:spPr>
          <a:xfrm>
            <a:off x="4185805" y="6677135"/>
            <a:ext cx="15875" cy="73660"/>
          </a:xfrm>
          <a:custGeom>
            <a:avLst/>
            <a:gdLst/>
            <a:ahLst/>
            <a:cxnLst/>
            <a:rect l="l" t="t" r="r" b="b"/>
            <a:pathLst>
              <a:path w="15875" h="73659">
                <a:moveTo>
                  <a:pt x="0" y="73659"/>
                </a:moveTo>
                <a:lnTo>
                  <a:pt x="15544" y="73659"/>
                </a:lnTo>
                <a:lnTo>
                  <a:pt x="15544" y="0"/>
                </a:lnTo>
                <a:lnTo>
                  <a:pt x="0" y="0"/>
                </a:lnTo>
                <a:lnTo>
                  <a:pt x="0" y="7365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9" name="object 139"/>
          <p:cNvSpPr/>
          <p:nvPr/>
        </p:nvSpPr>
        <p:spPr>
          <a:xfrm>
            <a:off x="4185805" y="6669515"/>
            <a:ext cx="211454" cy="0"/>
          </a:xfrm>
          <a:custGeom>
            <a:avLst/>
            <a:gdLst/>
            <a:ahLst/>
            <a:cxnLst/>
            <a:rect l="l" t="t" r="r" b="b"/>
            <a:pathLst>
              <a:path w="211454">
                <a:moveTo>
                  <a:pt x="0" y="0"/>
                </a:moveTo>
                <a:lnTo>
                  <a:pt x="211366" y="0"/>
                </a:lnTo>
              </a:path>
            </a:pathLst>
          </a:custGeom>
          <a:ln w="15239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0" name="object 140"/>
          <p:cNvSpPr/>
          <p:nvPr/>
        </p:nvSpPr>
        <p:spPr>
          <a:xfrm>
            <a:off x="4418203" y="6809215"/>
            <a:ext cx="0" cy="312420"/>
          </a:xfrm>
          <a:custGeom>
            <a:avLst/>
            <a:gdLst/>
            <a:ahLst/>
            <a:cxnLst/>
            <a:rect l="l" t="t" r="r" b="b"/>
            <a:pathLst>
              <a:path h="312420">
                <a:moveTo>
                  <a:pt x="0" y="0"/>
                </a:moveTo>
                <a:lnTo>
                  <a:pt x="0" y="312420"/>
                </a:lnTo>
              </a:path>
            </a:pathLst>
          </a:custGeom>
          <a:ln w="1554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1" name="object 141"/>
          <p:cNvSpPr/>
          <p:nvPr/>
        </p:nvSpPr>
        <p:spPr>
          <a:xfrm>
            <a:off x="4381627" y="6793975"/>
            <a:ext cx="44450" cy="15240"/>
          </a:xfrm>
          <a:custGeom>
            <a:avLst/>
            <a:gdLst/>
            <a:ahLst/>
            <a:cxnLst/>
            <a:rect l="l" t="t" r="r" b="b"/>
            <a:pathLst>
              <a:path w="44450" h="15240">
                <a:moveTo>
                  <a:pt x="0" y="15240"/>
                </a:moveTo>
                <a:lnTo>
                  <a:pt x="44348" y="15240"/>
                </a:lnTo>
                <a:lnTo>
                  <a:pt x="44348" y="0"/>
                </a:lnTo>
                <a:lnTo>
                  <a:pt x="0" y="0"/>
                </a:lnTo>
                <a:lnTo>
                  <a:pt x="0" y="1524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2" name="object 142"/>
          <p:cNvSpPr/>
          <p:nvPr/>
        </p:nvSpPr>
        <p:spPr>
          <a:xfrm>
            <a:off x="4389399" y="6677135"/>
            <a:ext cx="0" cy="116839"/>
          </a:xfrm>
          <a:custGeom>
            <a:avLst/>
            <a:gdLst/>
            <a:ahLst/>
            <a:cxnLst/>
            <a:rect l="l" t="t" r="r" b="b"/>
            <a:pathLst>
              <a:path h="116840">
                <a:moveTo>
                  <a:pt x="0" y="0"/>
                </a:moveTo>
                <a:lnTo>
                  <a:pt x="0" y="116839"/>
                </a:lnTo>
              </a:path>
            </a:pathLst>
          </a:custGeom>
          <a:ln w="1554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3" name="object 143"/>
          <p:cNvSpPr/>
          <p:nvPr/>
        </p:nvSpPr>
        <p:spPr>
          <a:xfrm>
            <a:off x="4599635" y="6809215"/>
            <a:ext cx="0" cy="312420"/>
          </a:xfrm>
          <a:custGeom>
            <a:avLst/>
            <a:gdLst/>
            <a:ahLst/>
            <a:cxnLst/>
            <a:rect l="l" t="t" r="r" b="b"/>
            <a:pathLst>
              <a:path h="312420">
                <a:moveTo>
                  <a:pt x="0" y="0"/>
                </a:moveTo>
                <a:lnTo>
                  <a:pt x="0" y="312420"/>
                </a:lnTo>
              </a:path>
            </a:pathLst>
          </a:custGeom>
          <a:ln w="1554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4" name="object 144"/>
          <p:cNvSpPr/>
          <p:nvPr/>
        </p:nvSpPr>
        <p:spPr>
          <a:xfrm>
            <a:off x="4528502" y="6793975"/>
            <a:ext cx="79375" cy="15240"/>
          </a:xfrm>
          <a:custGeom>
            <a:avLst/>
            <a:gdLst/>
            <a:ahLst/>
            <a:cxnLst/>
            <a:rect l="l" t="t" r="r" b="b"/>
            <a:pathLst>
              <a:path w="79375" h="15240">
                <a:moveTo>
                  <a:pt x="0" y="15240"/>
                </a:moveTo>
                <a:lnTo>
                  <a:pt x="78905" y="15240"/>
                </a:lnTo>
                <a:lnTo>
                  <a:pt x="78905" y="0"/>
                </a:lnTo>
                <a:lnTo>
                  <a:pt x="0" y="0"/>
                </a:lnTo>
                <a:lnTo>
                  <a:pt x="0" y="1524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5" name="object 145"/>
          <p:cNvSpPr/>
          <p:nvPr/>
        </p:nvSpPr>
        <p:spPr>
          <a:xfrm>
            <a:off x="4528502" y="6766035"/>
            <a:ext cx="15875" cy="27940"/>
          </a:xfrm>
          <a:custGeom>
            <a:avLst/>
            <a:gdLst/>
            <a:ahLst/>
            <a:cxnLst/>
            <a:rect l="l" t="t" r="r" b="b"/>
            <a:pathLst>
              <a:path w="15875" h="27940">
                <a:moveTo>
                  <a:pt x="0" y="27939"/>
                </a:moveTo>
                <a:lnTo>
                  <a:pt x="15544" y="27939"/>
                </a:lnTo>
                <a:lnTo>
                  <a:pt x="15544" y="0"/>
                </a:lnTo>
                <a:lnTo>
                  <a:pt x="0" y="0"/>
                </a:lnTo>
                <a:lnTo>
                  <a:pt x="0" y="2793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6" name="object 146"/>
          <p:cNvSpPr/>
          <p:nvPr/>
        </p:nvSpPr>
        <p:spPr>
          <a:xfrm>
            <a:off x="4427715" y="6758415"/>
            <a:ext cx="116839" cy="0"/>
          </a:xfrm>
          <a:custGeom>
            <a:avLst/>
            <a:gdLst/>
            <a:ahLst/>
            <a:cxnLst/>
            <a:rect l="l" t="t" r="r" b="b"/>
            <a:pathLst>
              <a:path w="116839">
                <a:moveTo>
                  <a:pt x="0" y="0"/>
                </a:moveTo>
                <a:lnTo>
                  <a:pt x="116332" y="0"/>
                </a:lnTo>
              </a:path>
            </a:pathLst>
          </a:custGeom>
          <a:ln w="15240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7" name="object 147"/>
          <p:cNvSpPr/>
          <p:nvPr/>
        </p:nvSpPr>
        <p:spPr>
          <a:xfrm>
            <a:off x="4435487" y="5957045"/>
            <a:ext cx="0" cy="793750"/>
          </a:xfrm>
          <a:custGeom>
            <a:avLst/>
            <a:gdLst/>
            <a:ahLst/>
            <a:cxnLst/>
            <a:rect l="l" t="t" r="r" b="b"/>
            <a:pathLst>
              <a:path h="793750">
                <a:moveTo>
                  <a:pt x="0" y="0"/>
                </a:moveTo>
                <a:lnTo>
                  <a:pt x="0" y="793750"/>
                </a:lnTo>
              </a:path>
            </a:pathLst>
          </a:custGeom>
          <a:ln w="1554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8" name="object 148"/>
          <p:cNvSpPr/>
          <p:nvPr/>
        </p:nvSpPr>
        <p:spPr>
          <a:xfrm>
            <a:off x="4141749" y="5957045"/>
            <a:ext cx="0" cy="762000"/>
          </a:xfrm>
          <a:custGeom>
            <a:avLst/>
            <a:gdLst/>
            <a:ahLst/>
            <a:cxnLst/>
            <a:rect l="l" t="t" r="r" b="b"/>
            <a:pathLst>
              <a:path h="762000">
                <a:moveTo>
                  <a:pt x="0" y="0"/>
                </a:moveTo>
                <a:lnTo>
                  <a:pt x="0" y="762000"/>
                </a:lnTo>
              </a:path>
            </a:pathLst>
          </a:custGeom>
          <a:ln w="1554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9" name="object 149"/>
          <p:cNvSpPr/>
          <p:nvPr/>
        </p:nvSpPr>
        <p:spPr>
          <a:xfrm>
            <a:off x="4133977" y="5949425"/>
            <a:ext cx="309880" cy="0"/>
          </a:xfrm>
          <a:custGeom>
            <a:avLst/>
            <a:gdLst/>
            <a:ahLst/>
            <a:cxnLst/>
            <a:rect l="l" t="t" r="r" b="b"/>
            <a:pathLst>
              <a:path w="309879">
                <a:moveTo>
                  <a:pt x="0" y="0"/>
                </a:moveTo>
                <a:lnTo>
                  <a:pt x="309283" y="0"/>
                </a:lnTo>
              </a:path>
            </a:pathLst>
          </a:custGeom>
          <a:ln w="15240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0" name="object 150"/>
          <p:cNvSpPr/>
          <p:nvPr/>
        </p:nvSpPr>
        <p:spPr>
          <a:xfrm>
            <a:off x="3949674" y="6708418"/>
            <a:ext cx="15875" cy="64769"/>
          </a:xfrm>
          <a:custGeom>
            <a:avLst/>
            <a:gdLst/>
            <a:ahLst/>
            <a:cxnLst/>
            <a:rect l="l" t="t" r="r" b="b"/>
            <a:pathLst>
              <a:path w="15875" h="64770">
                <a:moveTo>
                  <a:pt x="0" y="64769"/>
                </a:moveTo>
                <a:lnTo>
                  <a:pt x="15544" y="64769"/>
                </a:lnTo>
                <a:lnTo>
                  <a:pt x="15544" y="0"/>
                </a:lnTo>
                <a:lnTo>
                  <a:pt x="0" y="0"/>
                </a:lnTo>
                <a:lnTo>
                  <a:pt x="0" y="6476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1" name="object 151"/>
          <p:cNvSpPr/>
          <p:nvPr/>
        </p:nvSpPr>
        <p:spPr>
          <a:xfrm>
            <a:off x="3949674" y="6693178"/>
            <a:ext cx="53340" cy="15240"/>
          </a:xfrm>
          <a:custGeom>
            <a:avLst/>
            <a:gdLst/>
            <a:ahLst/>
            <a:cxnLst/>
            <a:rect l="l" t="t" r="r" b="b"/>
            <a:pathLst>
              <a:path w="53339" h="15240">
                <a:moveTo>
                  <a:pt x="0" y="15239"/>
                </a:moveTo>
                <a:lnTo>
                  <a:pt x="52984" y="15239"/>
                </a:lnTo>
                <a:lnTo>
                  <a:pt x="52984" y="0"/>
                </a:lnTo>
                <a:lnTo>
                  <a:pt x="0" y="0"/>
                </a:lnTo>
                <a:lnTo>
                  <a:pt x="0" y="1523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2" name="object 152"/>
          <p:cNvSpPr/>
          <p:nvPr/>
        </p:nvSpPr>
        <p:spPr>
          <a:xfrm>
            <a:off x="3987114" y="6625868"/>
            <a:ext cx="15875" cy="67310"/>
          </a:xfrm>
          <a:custGeom>
            <a:avLst/>
            <a:gdLst/>
            <a:ahLst/>
            <a:cxnLst/>
            <a:rect l="l" t="t" r="r" b="b"/>
            <a:pathLst>
              <a:path w="15875" h="67309">
                <a:moveTo>
                  <a:pt x="0" y="67310"/>
                </a:moveTo>
                <a:lnTo>
                  <a:pt x="15544" y="67310"/>
                </a:lnTo>
                <a:lnTo>
                  <a:pt x="15544" y="0"/>
                </a:lnTo>
                <a:lnTo>
                  <a:pt x="0" y="0"/>
                </a:lnTo>
                <a:lnTo>
                  <a:pt x="0" y="6731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3" name="object 153"/>
          <p:cNvSpPr/>
          <p:nvPr/>
        </p:nvSpPr>
        <p:spPr>
          <a:xfrm>
            <a:off x="3987114" y="6609357"/>
            <a:ext cx="50165" cy="16510"/>
          </a:xfrm>
          <a:custGeom>
            <a:avLst/>
            <a:gdLst/>
            <a:ahLst/>
            <a:cxnLst/>
            <a:rect l="l" t="t" r="r" b="b"/>
            <a:pathLst>
              <a:path w="50164" h="16509">
                <a:moveTo>
                  <a:pt x="0" y="16510"/>
                </a:moveTo>
                <a:lnTo>
                  <a:pt x="50101" y="16510"/>
                </a:lnTo>
                <a:lnTo>
                  <a:pt x="50101" y="0"/>
                </a:lnTo>
                <a:lnTo>
                  <a:pt x="0" y="0"/>
                </a:lnTo>
                <a:lnTo>
                  <a:pt x="0" y="1651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4" name="object 154"/>
          <p:cNvSpPr/>
          <p:nvPr/>
        </p:nvSpPr>
        <p:spPr>
          <a:xfrm>
            <a:off x="4029443" y="6437908"/>
            <a:ext cx="0" cy="171450"/>
          </a:xfrm>
          <a:custGeom>
            <a:avLst/>
            <a:gdLst/>
            <a:ahLst/>
            <a:cxnLst/>
            <a:rect l="l" t="t" r="r" b="b"/>
            <a:pathLst>
              <a:path h="171450">
                <a:moveTo>
                  <a:pt x="0" y="0"/>
                </a:moveTo>
                <a:lnTo>
                  <a:pt x="0" y="171450"/>
                </a:lnTo>
              </a:path>
            </a:pathLst>
          </a:custGeom>
          <a:ln w="1554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5" name="object 155"/>
          <p:cNvSpPr/>
          <p:nvPr/>
        </p:nvSpPr>
        <p:spPr>
          <a:xfrm>
            <a:off x="4021670" y="6430288"/>
            <a:ext cx="94615" cy="0"/>
          </a:xfrm>
          <a:custGeom>
            <a:avLst/>
            <a:gdLst/>
            <a:ahLst/>
            <a:cxnLst/>
            <a:rect l="l" t="t" r="r" b="b"/>
            <a:pathLst>
              <a:path w="94614">
                <a:moveTo>
                  <a:pt x="0" y="0"/>
                </a:moveTo>
                <a:lnTo>
                  <a:pt x="94157" y="0"/>
                </a:lnTo>
              </a:path>
            </a:pathLst>
          </a:custGeom>
          <a:ln w="15240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6" name="object 156"/>
          <p:cNvSpPr/>
          <p:nvPr/>
        </p:nvSpPr>
        <p:spPr>
          <a:xfrm>
            <a:off x="4504601" y="6265077"/>
            <a:ext cx="0" cy="453390"/>
          </a:xfrm>
          <a:custGeom>
            <a:avLst/>
            <a:gdLst/>
            <a:ahLst/>
            <a:cxnLst/>
            <a:rect l="l" t="t" r="r" b="b"/>
            <a:pathLst>
              <a:path h="453390">
                <a:moveTo>
                  <a:pt x="0" y="0"/>
                </a:moveTo>
                <a:lnTo>
                  <a:pt x="0" y="453390"/>
                </a:lnTo>
              </a:path>
            </a:pathLst>
          </a:custGeom>
          <a:ln w="1554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7" name="object 157"/>
          <p:cNvSpPr/>
          <p:nvPr/>
        </p:nvSpPr>
        <p:spPr>
          <a:xfrm>
            <a:off x="4496828" y="6249837"/>
            <a:ext cx="44450" cy="15240"/>
          </a:xfrm>
          <a:custGeom>
            <a:avLst/>
            <a:gdLst/>
            <a:ahLst/>
            <a:cxnLst/>
            <a:rect l="l" t="t" r="r" b="b"/>
            <a:pathLst>
              <a:path w="44450" h="15239">
                <a:moveTo>
                  <a:pt x="0" y="15240"/>
                </a:moveTo>
                <a:lnTo>
                  <a:pt x="44348" y="15240"/>
                </a:lnTo>
                <a:lnTo>
                  <a:pt x="44348" y="0"/>
                </a:lnTo>
                <a:lnTo>
                  <a:pt x="0" y="0"/>
                </a:lnTo>
                <a:lnTo>
                  <a:pt x="0" y="1524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8" name="object 158"/>
          <p:cNvSpPr/>
          <p:nvPr/>
        </p:nvSpPr>
        <p:spPr>
          <a:xfrm>
            <a:off x="4525619" y="6205387"/>
            <a:ext cx="15875" cy="44450"/>
          </a:xfrm>
          <a:custGeom>
            <a:avLst/>
            <a:gdLst/>
            <a:ahLst/>
            <a:cxnLst/>
            <a:rect l="l" t="t" r="r" b="b"/>
            <a:pathLst>
              <a:path w="15875" h="44450">
                <a:moveTo>
                  <a:pt x="0" y="44450"/>
                </a:moveTo>
                <a:lnTo>
                  <a:pt x="15557" y="44450"/>
                </a:lnTo>
                <a:lnTo>
                  <a:pt x="15557" y="0"/>
                </a:lnTo>
                <a:lnTo>
                  <a:pt x="0" y="0"/>
                </a:lnTo>
                <a:lnTo>
                  <a:pt x="0" y="4445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9" name="object 159"/>
          <p:cNvSpPr/>
          <p:nvPr/>
        </p:nvSpPr>
        <p:spPr>
          <a:xfrm>
            <a:off x="4525619" y="6188877"/>
            <a:ext cx="64769" cy="16510"/>
          </a:xfrm>
          <a:custGeom>
            <a:avLst/>
            <a:gdLst/>
            <a:ahLst/>
            <a:cxnLst/>
            <a:rect l="l" t="t" r="r" b="b"/>
            <a:pathLst>
              <a:path w="64770" h="16510">
                <a:moveTo>
                  <a:pt x="0" y="16510"/>
                </a:moveTo>
                <a:lnTo>
                  <a:pt x="64503" y="16510"/>
                </a:lnTo>
                <a:lnTo>
                  <a:pt x="64503" y="0"/>
                </a:lnTo>
                <a:lnTo>
                  <a:pt x="0" y="0"/>
                </a:lnTo>
                <a:lnTo>
                  <a:pt x="0" y="1651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0" name="object 160"/>
          <p:cNvSpPr/>
          <p:nvPr/>
        </p:nvSpPr>
        <p:spPr>
          <a:xfrm>
            <a:off x="4574578" y="6110137"/>
            <a:ext cx="15875" cy="78740"/>
          </a:xfrm>
          <a:custGeom>
            <a:avLst/>
            <a:gdLst/>
            <a:ahLst/>
            <a:cxnLst/>
            <a:rect l="l" t="t" r="r" b="b"/>
            <a:pathLst>
              <a:path w="15875" h="78739">
                <a:moveTo>
                  <a:pt x="0" y="78740"/>
                </a:moveTo>
                <a:lnTo>
                  <a:pt x="15544" y="78740"/>
                </a:lnTo>
                <a:lnTo>
                  <a:pt x="15544" y="0"/>
                </a:lnTo>
                <a:lnTo>
                  <a:pt x="0" y="0"/>
                </a:lnTo>
                <a:lnTo>
                  <a:pt x="0" y="7874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1" name="object 161"/>
          <p:cNvSpPr/>
          <p:nvPr/>
        </p:nvSpPr>
        <p:spPr>
          <a:xfrm>
            <a:off x="4574578" y="6102517"/>
            <a:ext cx="211454" cy="0"/>
          </a:xfrm>
          <a:custGeom>
            <a:avLst/>
            <a:gdLst/>
            <a:ahLst/>
            <a:cxnLst/>
            <a:rect l="l" t="t" r="r" b="b"/>
            <a:pathLst>
              <a:path w="211454">
                <a:moveTo>
                  <a:pt x="0" y="0"/>
                </a:moveTo>
                <a:lnTo>
                  <a:pt x="211366" y="0"/>
                </a:lnTo>
              </a:path>
            </a:pathLst>
          </a:custGeom>
          <a:ln w="15239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2" name="object 162"/>
          <p:cNvSpPr/>
          <p:nvPr/>
        </p:nvSpPr>
        <p:spPr>
          <a:xfrm>
            <a:off x="4778171" y="6109972"/>
            <a:ext cx="0" cy="340995"/>
          </a:xfrm>
          <a:custGeom>
            <a:avLst/>
            <a:gdLst/>
            <a:ahLst/>
            <a:cxnLst/>
            <a:rect l="l" t="t" r="r" b="b"/>
            <a:pathLst>
              <a:path h="340995">
                <a:moveTo>
                  <a:pt x="0" y="0"/>
                </a:moveTo>
                <a:lnTo>
                  <a:pt x="0" y="340677"/>
                </a:lnTo>
              </a:path>
            </a:pathLst>
          </a:custGeom>
          <a:ln w="1554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3" name="object 163"/>
          <p:cNvSpPr/>
          <p:nvPr/>
        </p:nvSpPr>
        <p:spPr>
          <a:xfrm>
            <a:off x="4697539" y="6526005"/>
            <a:ext cx="0" cy="595630"/>
          </a:xfrm>
          <a:custGeom>
            <a:avLst/>
            <a:gdLst/>
            <a:ahLst/>
            <a:cxnLst/>
            <a:rect l="l" t="t" r="r" b="b"/>
            <a:pathLst>
              <a:path h="595629">
                <a:moveTo>
                  <a:pt x="0" y="0"/>
                </a:moveTo>
                <a:lnTo>
                  <a:pt x="0" y="595630"/>
                </a:lnTo>
              </a:path>
            </a:pathLst>
          </a:custGeom>
          <a:ln w="1554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4" name="object 164"/>
          <p:cNvSpPr/>
          <p:nvPr/>
        </p:nvSpPr>
        <p:spPr>
          <a:xfrm>
            <a:off x="4689767" y="6510765"/>
            <a:ext cx="62230" cy="15240"/>
          </a:xfrm>
          <a:custGeom>
            <a:avLst/>
            <a:gdLst/>
            <a:ahLst/>
            <a:cxnLst/>
            <a:rect l="l" t="t" r="r" b="b"/>
            <a:pathLst>
              <a:path w="62229" h="15240">
                <a:moveTo>
                  <a:pt x="0" y="15239"/>
                </a:moveTo>
                <a:lnTo>
                  <a:pt x="61620" y="15239"/>
                </a:lnTo>
                <a:lnTo>
                  <a:pt x="61620" y="0"/>
                </a:lnTo>
                <a:lnTo>
                  <a:pt x="0" y="0"/>
                </a:lnTo>
                <a:lnTo>
                  <a:pt x="0" y="1523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5" name="object 165"/>
          <p:cNvSpPr/>
          <p:nvPr/>
        </p:nvSpPr>
        <p:spPr>
          <a:xfrm>
            <a:off x="4735842" y="6486635"/>
            <a:ext cx="15875" cy="24130"/>
          </a:xfrm>
          <a:custGeom>
            <a:avLst/>
            <a:gdLst/>
            <a:ahLst/>
            <a:cxnLst/>
            <a:rect l="l" t="t" r="r" b="b"/>
            <a:pathLst>
              <a:path w="15875" h="24129">
                <a:moveTo>
                  <a:pt x="0" y="24129"/>
                </a:moveTo>
                <a:lnTo>
                  <a:pt x="15544" y="24129"/>
                </a:lnTo>
                <a:lnTo>
                  <a:pt x="15544" y="0"/>
                </a:lnTo>
                <a:lnTo>
                  <a:pt x="0" y="0"/>
                </a:lnTo>
                <a:lnTo>
                  <a:pt x="0" y="2412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6" name="object 166"/>
          <p:cNvSpPr/>
          <p:nvPr/>
        </p:nvSpPr>
        <p:spPr>
          <a:xfrm>
            <a:off x="4735842" y="6471395"/>
            <a:ext cx="42545" cy="15240"/>
          </a:xfrm>
          <a:custGeom>
            <a:avLst/>
            <a:gdLst/>
            <a:ahLst/>
            <a:cxnLst/>
            <a:rect l="l" t="t" r="r" b="b"/>
            <a:pathLst>
              <a:path w="42545" h="15239">
                <a:moveTo>
                  <a:pt x="0" y="15240"/>
                </a:moveTo>
                <a:lnTo>
                  <a:pt x="42329" y="15240"/>
                </a:lnTo>
                <a:lnTo>
                  <a:pt x="42329" y="0"/>
                </a:lnTo>
                <a:lnTo>
                  <a:pt x="0" y="0"/>
                </a:lnTo>
                <a:lnTo>
                  <a:pt x="0" y="1524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7" name="object 167"/>
          <p:cNvSpPr/>
          <p:nvPr/>
        </p:nvSpPr>
        <p:spPr>
          <a:xfrm>
            <a:off x="4830013" y="6031975"/>
            <a:ext cx="0" cy="1089660"/>
          </a:xfrm>
          <a:custGeom>
            <a:avLst/>
            <a:gdLst/>
            <a:ahLst/>
            <a:cxnLst/>
            <a:rect l="l" t="t" r="r" b="b"/>
            <a:pathLst>
              <a:path h="1089659">
                <a:moveTo>
                  <a:pt x="0" y="0"/>
                </a:moveTo>
                <a:lnTo>
                  <a:pt x="0" y="1089660"/>
                </a:lnTo>
              </a:path>
            </a:pathLst>
          </a:custGeom>
          <a:ln w="1554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8" name="object 168"/>
          <p:cNvSpPr/>
          <p:nvPr/>
        </p:nvSpPr>
        <p:spPr>
          <a:xfrm>
            <a:off x="4822240" y="6024355"/>
            <a:ext cx="194310" cy="0"/>
          </a:xfrm>
          <a:custGeom>
            <a:avLst/>
            <a:gdLst/>
            <a:ahLst/>
            <a:cxnLst/>
            <a:rect l="l" t="t" r="r" b="b"/>
            <a:pathLst>
              <a:path w="194310">
                <a:moveTo>
                  <a:pt x="0" y="0"/>
                </a:moveTo>
                <a:lnTo>
                  <a:pt x="194094" y="0"/>
                </a:lnTo>
              </a:path>
            </a:pathLst>
          </a:custGeom>
          <a:ln w="15239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9" name="object 169"/>
          <p:cNvSpPr/>
          <p:nvPr/>
        </p:nvSpPr>
        <p:spPr>
          <a:xfrm>
            <a:off x="5008562" y="6032229"/>
            <a:ext cx="0" cy="931544"/>
          </a:xfrm>
          <a:custGeom>
            <a:avLst/>
            <a:gdLst/>
            <a:ahLst/>
            <a:cxnLst/>
            <a:rect l="l" t="t" r="r" b="b"/>
            <a:pathLst>
              <a:path h="931545">
                <a:moveTo>
                  <a:pt x="0" y="0"/>
                </a:moveTo>
                <a:lnTo>
                  <a:pt x="0" y="931024"/>
                </a:lnTo>
              </a:path>
            </a:pathLst>
          </a:custGeom>
          <a:ln w="1554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0" name="object 170"/>
          <p:cNvSpPr/>
          <p:nvPr/>
        </p:nvSpPr>
        <p:spPr>
          <a:xfrm>
            <a:off x="5080546" y="6032385"/>
            <a:ext cx="0" cy="740410"/>
          </a:xfrm>
          <a:custGeom>
            <a:avLst/>
            <a:gdLst/>
            <a:ahLst/>
            <a:cxnLst/>
            <a:rect l="l" t="t" r="r" b="b"/>
            <a:pathLst>
              <a:path h="740409">
                <a:moveTo>
                  <a:pt x="0" y="0"/>
                </a:moveTo>
                <a:lnTo>
                  <a:pt x="0" y="740409"/>
                </a:lnTo>
              </a:path>
            </a:pathLst>
          </a:custGeom>
          <a:ln w="1554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1" name="object 171"/>
          <p:cNvSpPr/>
          <p:nvPr/>
        </p:nvSpPr>
        <p:spPr>
          <a:xfrm>
            <a:off x="5072773" y="6024765"/>
            <a:ext cx="102235" cy="0"/>
          </a:xfrm>
          <a:custGeom>
            <a:avLst/>
            <a:gdLst/>
            <a:ahLst/>
            <a:cxnLst/>
            <a:rect l="l" t="t" r="r" b="b"/>
            <a:pathLst>
              <a:path w="102235">
                <a:moveTo>
                  <a:pt x="0" y="0"/>
                </a:moveTo>
                <a:lnTo>
                  <a:pt x="101942" y="0"/>
                </a:lnTo>
              </a:path>
            </a:pathLst>
          </a:custGeom>
          <a:ln w="15240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2" name="object 172"/>
          <p:cNvSpPr/>
          <p:nvPr/>
        </p:nvSpPr>
        <p:spPr>
          <a:xfrm>
            <a:off x="5166937" y="5928245"/>
            <a:ext cx="0" cy="88900"/>
          </a:xfrm>
          <a:custGeom>
            <a:avLst/>
            <a:gdLst/>
            <a:ahLst/>
            <a:cxnLst/>
            <a:rect l="l" t="t" r="r" b="b"/>
            <a:pathLst>
              <a:path h="88900">
                <a:moveTo>
                  <a:pt x="0" y="0"/>
                </a:moveTo>
                <a:lnTo>
                  <a:pt x="0" y="88900"/>
                </a:lnTo>
              </a:path>
            </a:pathLst>
          </a:custGeom>
          <a:ln w="1555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3" name="object 173"/>
          <p:cNvSpPr/>
          <p:nvPr/>
        </p:nvSpPr>
        <p:spPr>
          <a:xfrm>
            <a:off x="5159159" y="5920625"/>
            <a:ext cx="139700" cy="0"/>
          </a:xfrm>
          <a:custGeom>
            <a:avLst/>
            <a:gdLst/>
            <a:ahLst/>
            <a:cxnLst/>
            <a:rect l="l" t="t" r="r" b="b"/>
            <a:pathLst>
              <a:path w="139700">
                <a:moveTo>
                  <a:pt x="0" y="0"/>
                </a:moveTo>
                <a:lnTo>
                  <a:pt x="139382" y="0"/>
                </a:lnTo>
              </a:path>
            </a:pathLst>
          </a:custGeom>
          <a:ln w="15239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4" name="object 174"/>
          <p:cNvSpPr/>
          <p:nvPr/>
        </p:nvSpPr>
        <p:spPr>
          <a:xfrm>
            <a:off x="5368525" y="6032385"/>
            <a:ext cx="0" cy="726440"/>
          </a:xfrm>
          <a:custGeom>
            <a:avLst/>
            <a:gdLst/>
            <a:ahLst/>
            <a:cxnLst/>
            <a:rect l="l" t="t" r="r" b="b"/>
            <a:pathLst>
              <a:path h="726440">
                <a:moveTo>
                  <a:pt x="0" y="0"/>
                </a:moveTo>
                <a:lnTo>
                  <a:pt x="0" y="726439"/>
                </a:lnTo>
              </a:path>
            </a:pathLst>
          </a:custGeom>
          <a:ln w="1555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5" name="object 175"/>
          <p:cNvSpPr/>
          <p:nvPr/>
        </p:nvSpPr>
        <p:spPr>
          <a:xfrm>
            <a:off x="5282996" y="6024765"/>
            <a:ext cx="93345" cy="0"/>
          </a:xfrm>
          <a:custGeom>
            <a:avLst/>
            <a:gdLst/>
            <a:ahLst/>
            <a:cxnLst/>
            <a:rect l="l" t="t" r="r" b="b"/>
            <a:pathLst>
              <a:path w="93345">
                <a:moveTo>
                  <a:pt x="0" y="0"/>
                </a:moveTo>
                <a:lnTo>
                  <a:pt x="93306" y="0"/>
                </a:lnTo>
              </a:path>
            </a:pathLst>
          </a:custGeom>
          <a:ln w="15240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6" name="object 176"/>
          <p:cNvSpPr/>
          <p:nvPr/>
        </p:nvSpPr>
        <p:spPr>
          <a:xfrm>
            <a:off x="5290769" y="5928245"/>
            <a:ext cx="0" cy="88900"/>
          </a:xfrm>
          <a:custGeom>
            <a:avLst/>
            <a:gdLst/>
            <a:ahLst/>
            <a:cxnLst/>
            <a:rect l="l" t="t" r="r" b="b"/>
            <a:pathLst>
              <a:path h="88900">
                <a:moveTo>
                  <a:pt x="0" y="0"/>
                </a:moveTo>
                <a:lnTo>
                  <a:pt x="0" y="88900"/>
                </a:lnTo>
              </a:path>
            </a:pathLst>
          </a:custGeom>
          <a:ln w="1554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7" name="object 177"/>
          <p:cNvSpPr/>
          <p:nvPr/>
        </p:nvSpPr>
        <p:spPr>
          <a:xfrm>
            <a:off x="5763062" y="7161089"/>
            <a:ext cx="0" cy="219075"/>
          </a:xfrm>
          <a:custGeom>
            <a:avLst/>
            <a:gdLst/>
            <a:ahLst/>
            <a:cxnLst/>
            <a:rect l="l" t="t" r="r" b="b"/>
            <a:pathLst>
              <a:path h="219075">
                <a:moveTo>
                  <a:pt x="0" y="0"/>
                </a:moveTo>
                <a:lnTo>
                  <a:pt x="0" y="218918"/>
                </a:lnTo>
              </a:path>
            </a:pathLst>
          </a:custGeom>
          <a:ln w="1555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8" name="object 178"/>
          <p:cNvSpPr/>
          <p:nvPr/>
        </p:nvSpPr>
        <p:spPr>
          <a:xfrm>
            <a:off x="5680405" y="7153469"/>
            <a:ext cx="90805" cy="0"/>
          </a:xfrm>
          <a:custGeom>
            <a:avLst/>
            <a:gdLst/>
            <a:ahLst/>
            <a:cxnLst/>
            <a:rect l="l" t="t" r="r" b="b"/>
            <a:pathLst>
              <a:path w="90804">
                <a:moveTo>
                  <a:pt x="0" y="0"/>
                </a:moveTo>
                <a:lnTo>
                  <a:pt x="90436" y="0"/>
                </a:lnTo>
              </a:path>
            </a:pathLst>
          </a:custGeom>
          <a:ln w="15240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9" name="object 179"/>
          <p:cNvSpPr/>
          <p:nvPr/>
        </p:nvSpPr>
        <p:spPr>
          <a:xfrm>
            <a:off x="5688183" y="6808029"/>
            <a:ext cx="0" cy="337820"/>
          </a:xfrm>
          <a:custGeom>
            <a:avLst/>
            <a:gdLst/>
            <a:ahLst/>
            <a:cxnLst/>
            <a:rect l="l" t="t" r="r" b="b"/>
            <a:pathLst>
              <a:path h="337820">
                <a:moveTo>
                  <a:pt x="0" y="0"/>
                </a:moveTo>
                <a:lnTo>
                  <a:pt x="0" y="337819"/>
                </a:lnTo>
              </a:path>
            </a:pathLst>
          </a:custGeom>
          <a:ln w="1555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0" name="object 180"/>
          <p:cNvSpPr/>
          <p:nvPr/>
        </p:nvSpPr>
        <p:spPr>
          <a:xfrm>
            <a:off x="5619927" y="6792789"/>
            <a:ext cx="76200" cy="15240"/>
          </a:xfrm>
          <a:custGeom>
            <a:avLst/>
            <a:gdLst/>
            <a:ahLst/>
            <a:cxnLst/>
            <a:rect l="l" t="t" r="r" b="b"/>
            <a:pathLst>
              <a:path w="76200" h="15240">
                <a:moveTo>
                  <a:pt x="0" y="15240"/>
                </a:moveTo>
                <a:lnTo>
                  <a:pt x="76034" y="15240"/>
                </a:lnTo>
                <a:lnTo>
                  <a:pt x="76034" y="0"/>
                </a:lnTo>
                <a:lnTo>
                  <a:pt x="0" y="0"/>
                </a:lnTo>
                <a:lnTo>
                  <a:pt x="0" y="1524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1" name="object 181"/>
          <p:cNvSpPr/>
          <p:nvPr/>
        </p:nvSpPr>
        <p:spPr>
          <a:xfrm>
            <a:off x="5619927" y="6761039"/>
            <a:ext cx="15875" cy="31750"/>
          </a:xfrm>
          <a:custGeom>
            <a:avLst/>
            <a:gdLst/>
            <a:ahLst/>
            <a:cxnLst/>
            <a:rect l="l" t="t" r="r" b="b"/>
            <a:pathLst>
              <a:path w="15875" h="31750">
                <a:moveTo>
                  <a:pt x="0" y="31750"/>
                </a:moveTo>
                <a:lnTo>
                  <a:pt x="15557" y="31750"/>
                </a:lnTo>
                <a:lnTo>
                  <a:pt x="15557" y="0"/>
                </a:lnTo>
                <a:lnTo>
                  <a:pt x="0" y="0"/>
                </a:lnTo>
                <a:lnTo>
                  <a:pt x="0" y="3175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2" name="object 182"/>
          <p:cNvSpPr/>
          <p:nvPr/>
        </p:nvSpPr>
        <p:spPr>
          <a:xfrm>
            <a:off x="5556567" y="6744529"/>
            <a:ext cx="79375" cy="16510"/>
          </a:xfrm>
          <a:custGeom>
            <a:avLst/>
            <a:gdLst/>
            <a:ahLst/>
            <a:cxnLst/>
            <a:rect l="l" t="t" r="r" b="b"/>
            <a:pathLst>
              <a:path w="79375" h="16509">
                <a:moveTo>
                  <a:pt x="0" y="16509"/>
                </a:moveTo>
                <a:lnTo>
                  <a:pt x="78917" y="16509"/>
                </a:lnTo>
                <a:lnTo>
                  <a:pt x="78917" y="0"/>
                </a:lnTo>
                <a:lnTo>
                  <a:pt x="0" y="0"/>
                </a:lnTo>
                <a:lnTo>
                  <a:pt x="0" y="1650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3" name="object 183"/>
          <p:cNvSpPr/>
          <p:nvPr/>
        </p:nvSpPr>
        <p:spPr>
          <a:xfrm>
            <a:off x="5564346" y="6625149"/>
            <a:ext cx="0" cy="119380"/>
          </a:xfrm>
          <a:custGeom>
            <a:avLst/>
            <a:gdLst/>
            <a:ahLst/>
            <a:cxnLst/>
            <a:rect l="l" t="t" r="r" b="b"/>
            <a:pathLst>
              <a:path h="119379">
                <a:moveTo>
                  <a:pt x="0" y="0"/>
                </a:moveTo>
                <a:lnTo>
                  <a:pt x="0" y="119379"/>
                </a:lnTo>
              </a:path>
            </a:pathLst>
          </a:custGeom>
          <a:ln w="1555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4" name="object 184"/>
          <p:cNvSpPr/>
          <p:nvPr/>
        </p:nvSpPr>
        <p:spPr>
          <a:xfrm>
            <a:off x="5398782" y="6617529"/>
            <a:ext cx="173355" cy="0"/>
          </a:xfrm>
          <a:custGeom>
            <a:avLst/>
            <a:gdLst/>
            <a:ahLst/>
            <a:cxnLst/>
            <a:rect l="l" t="t" r="r" b="b"/>
            <a:pathLst>
              <a:path w="173354">
                <a:moveTo>
                  <a:pt x="0" y="0"/>
                </a:moveTo>
                <a:lnTo>
                  <a:pt x="173342" y="0"/>
                </a:lnTo>
              </a:path>
            </a:pathLst>
          </a:custGeom>
          <a:ln w="15240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5" name="object 185"/>
          <p:cNvSpPr/>
          <p:nvPr/>
        </p:nvSpPr>
        <p:spPr>
          <a:xfrm>
            <a:off x="5627706" y="6507647"/>
            <a:ext cx="0" cy="210820"/>
          </a:xfrm>
          <a:custGeom>
            <a:avLst/>
            <a:gdLst/>
            <a:ahLst/>
            <a:cxnLst/>
            <a:rect l="l" t="t" r="r" b="b"/>
            <a:pathLst>
              <a:path h="210820">
                <a:moveTo>
                  <a:pt x="0" y="0"/>
                </a:moveTo>
                <a:lnTo>
                  <a:pt x="0" y="210819"/>
                </a:lnTo>
              </a:path>
            </a:pathLst>
          </a:custGeom>
          <a:ln w="1555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6" name="object 186"/>
          <p:cNvSpPr/>
          <p:nvPr/>
        </p:nvSpPr>
        <p:spPr>
          <a:xfrm>
            <a:off x="5619927" y="6500027"/>
            <a:ext cx="91440" cy="0"/>
          </a:xfrm>
          <a:custGeom>
            <a:avLst/>
            <a:gdLst/>
            <a:ahLst/>
            <a:cxnLst/>
            <a:rect l="l" t="t" r="r" b="b"/>
            <a:pathLst>
              <a:path w="91439">
                <a:moveTo>
                  <a:pt x="0" y="0"/>
                </a:moveTo>
                <a:lnTo>
                  <a:pt x="91300" y="0"/>
                </a:lnTo>
              </a:path>
            </a:pathLst>
          </a:custGeom>
          <a:ln w="15240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7" name="object 187"/>
          <p:cNvSpPr/>
          <p:nvPr/>
        </p:nvSpPr>
        <p:spPr>
          <a:xfrm>
            <a:off x="5728493" y="6418055"/>
            <a:ext cx="0" cy="703580"/>
          </a:xfrm>
          <a:custGeom>
            <a:avLst/>
            <a:gdLst/>
            <a:ahLst/>
            <a:cxnLst/>
            <a:rect l="l" t="t" r="r" b="b"/>
            <a:pathLst>
              <a:path h="703579">
                <a:moveTo>
                  <a:pt x="0" y="0"/>
                </a:moveTo>
                <a:lnTo>
                  <a:pt x="0" y="703580"/>
                </a:lnTo>
              </a:path>
            </a:pathLst>
          </a:custGeom>
          <a:ln w="1555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8" name="object 188"/>
          <p:cNvSpPr/>
          <p:nvPr/>
        </p:nvSpPr>
        <p:spPr>
          <a:xfrm>
            <a:off x="5720715" y="6402815"/>
            <a:ext cx="73660" cy="15240"/>
          </a:xfrm>
          <a:custGeom>
            <a:avLst/>
            <a:gdLst/>
            <a:ahLst/>
            <a:cxnLst/>
            <a:rect l="l" t="t" r="r" b="b"/>
            <a:pathLst>
              <a:path w="73660" h="15239">
                <a:moveTo>
                  <a:pt x="0" y="15239"/>
                </a:moveTo>
                <a:lnTo>
                  <a:pt x="73152" y="15239"/>
                </a:lnTo>
                <a:lnTo>
                  <a:pt x="73152" y="0"/>
                </a:lnTo>
                <a:lnTo>
                  <a:pt x="0" y="0"/>
                </a:lnTo>
                <a:lnTo>
                  <a:pt x="0" y="1523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9" name="object 189"/>
          <p:cNvSpPr/>
          <p:nvPr/>
        </p:nvSpPr>
        <p:spPr>
          <a:xfrm>
            <a:off x="5778309" y="6354555"/>
            <a:ext cx="15875" cy="48260"/>
          </a:xfrm>
          <a:custGeom>
            <a:avLst/>
            <a:gdLst/>
            <a:ahLst/>
            <a:cxnLst/>
            <a:rect l="l" t="t" r="r" b="b"/>
            <a:pathLst>
              <a:path w="15875" h="48260">
                <a:moveTo>
                  <a:pt x="0" y="48260"/>
                </a:moveTo>
                <a:lnTo>
                  <a:pt x="15557" y="48260"/>
                </a:lnTo>
                <a:lnTo>
                  <a:pt x="15557" y="0"/>
                </a:lnTo>
                <a:lnTo>
                  <a:pt x="0" y="0"/>
                </a:lnTo>
                <a:lnTo>
                  <a:pt x="0" y="4826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0" name="object 190"/>
          <p:cNvSpPr/>
          <p:nvPr/>
        </p:nvSpPr>
        <p:spPr>
          <a:xfrm>
            <a:off x="5778309" y="6346935"/>
            <a:ext cx="211454" cy="0"/>
          </a:xfrm>
          <a:custGeom>
            <a:avLst/>
            <a:gdLst/>
            <a:ahLst/>
            <a:cxnLst/>
            <a:rect l="l" t="t" r="r" b="b"/>
            <a:pathLst>
              <a:path w="211454">
                <a:moveTo>
                  <a:pt x="0" y="0"/>
                </a:moveTo>
                <a:lnTo>
                  <a:pt x="211378" y="0"/>
                </a:lnTo>
              </a:path>
            </a:pathLst>
          </a:custGeom>
          <a:ln w="15239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1" name="object 191"/>
          <p:cNvSpPr/>
          <p:nvPr/>
        </p:nvSpPr>
        <p:spPr>
          <a:xfrm>
            <a:off x="6013583" y="6418055"/>
            <a:ext cx="0" cy="199390"/>
          </a:xfrm>
          <a:custGeom>
            <a:avLst/>
            <a:gdLst/>
            <a:ahLst/>
            <a:cxnLst/>
            <a:rect l="l" t="t" r="r" b="b"/>
            <a:pathLst>
              <a:path h="199390">
                <a:moveTo>
                  <a:pt x="0" y="0"/>
                </a:moveTo>
                <a:lnTo>
                  <a:pt x="0" y="199390"/>
                </a:lnTo>
              </a:path>
            </a:pathLst>
          </a:custGeom>
          <a:ln w="1555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2" name="object 192"/>
          <p:cNvSpPr/>
          <p:nvPr/>
        </p:nvSpPr>
        <p:spPr>
          <a:xfrm>
            <a:off x="5974130" y="6402815"/>
            <a:ext cx="47625" cy="15240"/>
          </a:xfrm>
          <a:custGeom>
            <a:avLst/>
            <a:gdLst/>
            <a:ahLst/>
            <a:cxnLst/>
            <a:rect l="l" t="t" r="r" b="b"/>
            <a:pathLst>
              <a:path w="47625" h="15239">
                <a:moveTo>
                  <a:pt x="0" y="15239"/>
                </a:moveTo>
                <a:lnTo>
                  <a:pt x="47231" y="15239"/>
                </a:lnTo>
                <a:lnTo>
                  <a:pt x="47231" y="0"/>
                </a:lnTo>
                <a:lnTo>
                  <a:pt x="0" y="0"/>
                </a:lnTo>
                <a:lnTo>
                  <a:pt x="0" y="1523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3" name="object 193"/>
          <p:cNvSpPr/>
          <p:nvPr/>
        </p:nvSpPr>
        <p:spPr>
          <a:xfrm>
            <a:off x="5974130" y="6354555"/>
            <a:ext cx="15875" cy="48260"/>
          </a:xfrm>
          <a:custGeom>
            <a:avLst/>
            <a:gdLst/>
            <a:ahLst/>
            <a:cxnLst/>
            <a:rect l="l" t="t" r="r" b="b"/>
            <a:pathLst>
              <a:path w="15875" h="48260">
                <a:moveTo>
                  <a:pt x="0" y="48260"/>
                </a:moveTo>
                <a:lnTo>
                  <a:pt x="15557" y="48260"/>
                </a:lnTo>
                <a:lnTo>
                  <a:pt x="15557" y="0"/>
                </a:lnTo>
                <a:lnTo>
                  <a:pt x="0" y="0"/>
                </a:lnTo>
                <a:lnTo>
                  <a:pt x="0" y="4826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4" name="object 194"/>
          <p:cNvSpPr/>
          <p:nvPr/>
        </p:nvSpPr>
        <p:spPr>
          <a:xfrm>
            <a:off x="5855189" y="6656810"/>
            <a:ext cx="0" cy="726440"/>
          </a:xfrm>
          <a:custGeom>
            <a:avLst/>
            <a:gdLst/>
            <a:ahLst/>
            <a:cxnLst/>
            <a:rect l="l" t="t" r="r" b="b"/>
            <a:pathLst>
              <a:path h="726440">
                <a:moveTo>
                  <a:pt x="0" y="0"/>
                </a:moveTo>
                <a:lnTo>
                  <a:pt x="0" y="726440"/>
                </a:lnTo>
              </a:path>
            </a:pathLst>
          </a:custGeom>
          <a:ln w="1555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5" name="object 195"/>
          <p:cNvSpPr/>
          <p:nvPr/>
        </p:nvSpPr>
        <p:spPr>
          <a:xfrm>
            <a:off x="5847410" y="6649190"/>
            <a:ext cx="413384" cy="0"/>
          </a:xfrm>
          <a:custGeom>
            <a:avLst/>
            <a:gdLst/>
            <a:ahLst/>
            <a:cxnLst/>
            <a:rect l="l" t="t" r="r" b="b"/>
            <a:pathLst>
              <a:path w="413385">
                <a:moveTo>
                  <a:pt x="0" y="0"/>
                </a:moveTo>
                <a:lnTo>
                  <a:pt x="412965" y="0"/>
                </a:lnTo>
              </a:path>
            </a:pathLst>
          </a:custGeom>
          <a:ln w="15240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6" name="object 196"/>
          <p:cNvSpPr/>
          <p:nvPr/>
        </p:nvSpPr>
        <p:spPr>
          <a:xfrm>
            <a:off x="6606806" y="7224500"/>
            <a:ext cx="0" cy="155575"/>
          </a:xfrm>
          <a:custGeom>
            <a:avLst/>
            <a:gdLst/>
            <a:ahLst/>
            <a:cxnLst/>
            <a:rect l="l" t="t" r="r" b="b"/>
            <a:pathLst>
              <a:path h="155575">
                <a:moveTo>
                  <a:pt x="0" y="0"/>
                </a:moveTo>
                <a:lnTo>
                  <a:pt x="0" y="155507"/>
                </a:lnTo>
              </a:path>
            </a:pathLst>
          </a:custGeom>
          <a:ln w="15570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7" name="object 197"/>
          <p:cNvSpPr/>
          <p:nvPr/>
        </p:nvSpPr>
        <p:spPr>
          <a:xfrm>
            <a:off x="6293777" y="7216880"/>
            <a:ext cx="321310" cy="0"/>
          </a:xfrm>
          <a:custGeom>
            <a:avLst/>
            <a:gdLst/>
            <a:ahLst/>
            <a:cxnLst/>
            <a:rect l="l" t="t" r="r" b="b"/>
            <a:pathLst>
              <a:path w="321309">
                <a:moveTo>
                  <a:pt x="0" y="0"/>
                </a:moveTo>
                <a:lnTo>
                  <a:pt x="320814" y="0"/>
                </a:lnTo>
              </a:path>
            </a:pathLst>
          </a:custGeom>
          <a:ln w="15240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8" name="object 198"/>
          <p:cNvSpPr/>
          <p:nvPr/>
        </p:nvSpPr>
        <p:spPr>
          <a:xfrm>
            <a:off x="6301555" y="6708880"/>
            <a:ext cx="0" cy="500380"/>
          </a:xfrm>
          <a:custGeom>
            <a:avLst/>
            <a:gdLst/>
            <a:ahLst/>
            <a:cxnLst/>
            <a:rect l="l" t="t" r="r" b="b"/>
            <a:pathLst>
              <a:path h="500379">
                <a:moveTo>
                  <a:pt x="0" y="0"/>
                </a:moveTo>
                <a:lnTo>
                  <a:pt x="0" y="500379"/>
                </a:lnTo>
              </a:path>
            </a:pathLst>
          </a:custGeom>
          <a:ln w="1555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9" name="object 199"/>
          <p:cNvSpPr/>
          <p:nvPr/>
        </p:nvSpPr>
        <p:spPr>
          <a:xfrm>
            <a:off x="6244818" y="6693640"/>
            <a:ext cx="64769" cy="15240"/>
          </a:xfrm>
          <a:custGeom>
            <a:avLst/>
            <a:gdLst/>
            <a:ahLst/>
            <a:cxnLst/>
            <a:rect l="l" t="t" r="r" b="b"/>
            <a:pathLst>
              <a:path w="64770" h="15240">
                <a:moveTo>
                  <a:pt x="0" y="15240"/>
                </a:moveTo>
                <a:lnTo>
                  <a:pt x="64516" y="15240"/>
                </a:lnTo>
                <a:lnTo>
                  <a:pt x="64516" y="0"/>
                </a:lnTo>
                <a:lnTo>
                  <a:pt x="0" y="0"/>
                </a:lnTo>
                <a:lnTo>
                  <a:pt x="0" y="1524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0" name="object 200"/>
          <p:cNvSpPr/>
          <p:nvPr/>
        </p:nvSpPr>
        <p:spPr>
          <a:xfrm>
            <a:off x="6244818" y="6656810"/>
            <a:ext cx="15875" cy="36830"/>
          </a:xfrm>
          <a:custGeom>
            <a:avLst/>
            <a:gdLst/>
            <a:ahLst/>
            <a:cxnLst/>
            <a:rect l="l" t="t" r="r" b="b"/>
            <a:pathLst>
              <a:path w="15875" h="36829">
                <a:moveTo>
                  <a:pt x="0" y="36830"/>
                </a:moveTo>
                <a:lnTo>
                  <a:pt x="15557" y="36830"/>
                </a:lnTo>
                <a:lnTo>
                  <a:pt x="15557" y="0"/>
                </a:lnTo>
                <a:lnTo>
                  <a:pt x="0" y="0"/>
                </a:lnTo>
                <a:lnTo>
                  <a:pt x="0" y="3683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1" name="object 201"/>
          <p:cNvSpPr/>
          <p:nvPr/>
        </p:nvSpPr>
        <p:spPr>
          <a:xfrm>
            <a:off x="6275647" y="7273093"/>
            <a:ext cx="0" cy="107314"/>
          </a:xfrm>
          <a:custGeom>
            <a:avLst/>
            <a:gdLst/>
            <a:ahLst/>
            <a:cxnLst/>
            <a:rect l="l" t="t" r="r" b="b"/>
            <a:pathLst>
              <a:path h="107315">
                <a:moveTo>
                  <a:pt x="0" y="0"/>
                </a:moveTo>
                <a:lnTo>
                  <a:pt x="0" y="106914"/>
                </a:lnTo>
              </a:path>
            </a:pathLst>
          </a:custGeom>
          <a:ln w="1555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2" name="object 202"/>
          <p:cNvSpPr/>
          <p:nvPr/>
        </p:nvSpPr>
        <p:spPr>
          <a:xfrm>
            <a:off x="6267868" y="7265472"/>
            <a:ext cx="309880" cy="0"/>
          </a:xfrm>
          <a:custGeom>
            <a:avLst/>
            <a:gdLst/>
            <a:ahLst/>
            <a:cxnLst/>
            <a:rect l="l" t="t" r="r" b="b"/>
            <a:pathLst>
              <a:path w="309879">
                <a:moveTo>
                  <a:pt x="0" y="0"/>
                </a:moveTo>
                <a:lnTo>
                  <a:pt x="309283" y="0"/>
                </a:lnTo>
              </a:path>
            </a:pathLst>
          </a:custGeom>
          <a:ln w="15239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3" name="object 203"/>
          <p:cNvSpPr/>
          <p:nvPr/>
        </p:nvSpPr>
        <p:spPr>
          <a:xfrm>
            <a:off x="6569373" y="7273410"/>
            <a:ext cx="0" cy="106680"/>
          </a:xfrm>
          <a:custGeom>
            <a:avLst/>
            <a:gdLst/>
            <a:ahLst/>
            <a:cxnLst/>
            <a:rect l="l" t="t" r="r" b="b"/>
            <a:pathLst>
              <a:path h="106679">
                <a:moveTo>
                  <a:pt x="0" y="0"/>
                </a:moveTo>
                <a:lnTo>
                  <a:pt x="0" y="106597"/>
                </a:lnTo>
              </a:path>
            </a:pathLst>
          </a:custGeom>
          <a:ln w="1555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4" name="object 204"/>
          <p:cNvSpPr/>
          <p:nvPr/>
        </p:nvSpPr>
        <p:spPr>
          <a:xfrm>
            <a:off x="6569373" y="6979161"/>
            <a:ext cx="0" cy="194310"/>
          </a:xfrm>
          <a:custGeom>
            <a:avLst/>
            <a:gdLst/>
            <a:ahLst/>
            <a:cxnLst/>
            <a:rect l="l" t="t" r="r" b="b"/>
            <a:pathLst>
              <a:path h="194309">
                <a:moveTo>
                  <a:pt x="0" y="0"/>
                </a:moveTo>
                <a:lnTo>
                  <a:pt x="0" y="194309"/>
                </a:lnTo>
              </a:path>
            </a:pathLst>
          </a:custGeom>
          <a:ln w="1555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5" name="object 205"/>
          <p:cNvSpPr/>
          <p:nvPr/>
        </p:nvSpPr>
        <p:spPr>
          <a:xfrm>
            <a:off x="6561594" y="6971541"/>
            <a:ext cx="347980" cy="0"/>
          </a:xfrm>
          <a:custGeom>
            <a:avLst/>
            <a:gdLst/>
            <a:ahLst/>
            <a:cxnLst/>
            <a:rect l="l" t="t" r="r" b="b"/>
            <a:pathLst>
              <a:path w="347979">
                <a:moveTo>
                  <a:pt x="0" y="0"/>
                </a:moveTo>
                <a:lnTo>
                  <a:pt x="347586" y="0"/>
                </a:lnTo>
              </a:path>
            </a:pathLst>
          </a:custGeom>
          <a:ln w="15239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6" name="object 206"/>
          <p:cNvSpPr/>
          <p:nvPr/>
        </p:nvSpPr>
        <p:spPr>
          <a:xfrm>
            <a:off x="6618344" y="6354819"/>
            <a:ext cx="0" cy="575310"/>
          </a:xfrm>
          <a:custGeom>
            <a:avLst/>
            <a:gdLst/>
            <a:ahLst/>
            <a:cxnLst/>
            <a:rect l="l" t="t" r="r" b="b"/>
            <a:pathLst>
              <a:path h="575309">
                <a:moveTo>
                  <a:pt x="0" y="0"/>
                </a:moveTo>
                <a:lnTo>
                  <a:pt x="0" y="575310"/>
                </a:lnTo>
              </a:path>
            </a:pathLst>
          </a:custGeom>
          <a:ln w="1555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7" name="object 207"/>
          <p:cNvSpPr/>
          <p:nvPr/>
        </p:nvSpPr>
        <p:spPr>
          <a:xfrm>
            <a:off x="6610566" y="6347199"/>
            <a:ext cx="310515" cy="0"/>
          </a:xfrm>
          <a:custGeom>
            <a:avLst/>
            <a:gdLst/>
            <a:ahLst/>
            <a:cxnLst/>
            <a:rect l="l" t="t" r="r" b="b"/>
            <a:pathLst>
              <a:path w="310515">
                <a:moveTo>
                  <a:pt x="0" y="0"/>
                </a:moveTo>
                <a:lnTo>
                  <a:pt x="310146" y="0"/>
                </a:lnTo>
              </a:path>
            </a:pathLst>
          </a:custGeom>
          <a:ln w="15239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8" name="object 208"/>
          <p:cNvSpPr/>
          <p:nvPr/>
        </p:nvSpPr>
        <p:spPr>
          <a:xfrm>
            <a:off x="6439795" y="6746751"/>
            <a:ext cx="0" cy="426720"/>
          </a:xfrm>
          <a:custGeom>
            <a:avLst/>
            <a:gdLst/>
            <a:ahLst/>
            <a:cxnLst/>
            <a:rect l="l" t="t" r="r" b="b"/>
            <a:pathLst>
              <a:path h="426720">
                <a:moveTo>
                  <a:pt x="0" y="0"/>
                </a:moveTo>
                <a:lnTo>
                  <a:pt x="0" y="426720"/>
                </a:lnTo>
              </a:path>
            </a:pathLst>
          </a:custGeom>
          <a:ln w="1555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9" name="object 209"/>
          <p:cNvSpPr/>
          <p:nvPr/>
        </p:nvSpPr>
        <p:spPr>
          <a:xfrm>
            <a:off x="6432016" y="6738496"/>
            <a:ext cx="154940" cy="0"/>
          </a:xfrm>
          <a:custGeom>
            <a:avLst/>
            <a:gdLst/>
            <a:ahLst/>
            <a:cxnLst/>
            <a:rect l="l" t="t" r="r" b="b"/>
            <a:pathLst>
              <a:path w="154940">
                <a:moveTo>
                  <a:pt x="0" y="0"/>
                </a:moveTo>
                <a:lnTo>
                  <a:pt x="154647" y="0"/>
                </a:lnTo>
              </a:path>
            </a:pathLst>
          </a:custGeom>
          <a:ln w="16509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0" name="object 210"/>
          <p:cNvSpPr/>
          <p:nvPr/>
        </p:nvSpPr>
        <p:spPr>
          <a:xfrm>
            <a:off x="6341878" y="7024882"/>
            <a:ext cx="0" cy="148590"/>
          </a:xfrm>
          <a:custGeom>
            <a:avLst/>
            <a:gdLst/>
            <a:ahLst/>
            <a:cxnLst/>
            <a:rect l="l" t="t" r="r" b="b"/>
            <a:pathLst>
              <a:path h="148590">
                <a:moveTo>
                  <a:pt x="0" y="0"/>
                </a:moveTo>
                <a:lnTo>
                  <a:pt x="0" y="148590"/>
                </a:lnTo>
              </a:path>
            </a:pathLst>
          </a:custGeom>
          <a:ln w="1555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1" name="object 211"/>
          <p:cNvSpPr/>
          <p:nvPr/>
        </p:nvSpPr>
        <p:spPr>
          <a:xfrm>
            <a:off x="6334099" y="7008371"/>
            <a:ext cx="41910" cy="16510"/>
          </a:xfrm>
          <a:custGeom>
            <a:avLst/>
            <a:gdLst/>
            <a:ahLst/>
            <a:cxnLst/>
            <a:rect l="l" t="t" r="r" b="b"/>
            <a:pathLst>
              <a:path w="41910" h="16509">
                <a:moveTo>
                  <a:pt x="0" y="16509"/>
                </a:moveTo>
                <a:lnTo>
                  <a:pt x="41478" y="16509"/>
                </a:lnTo>
                <a:lnTo>
                  <a:pt x="41478" y="0"/>
                </a:lnTo>
                <a:lnTo>
                  <a:pt x="0" y="0"/>
                </a:lnTo>
                <a:lnTo>
                  <a:pt x="0" y="1650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2" name="object 212"/>
          <p:cNvSpPr/>
          <p:nvPr/>
        </p:nvSpPr>
        <p:spPr>
          <a:xfrm>
            <a:off x="6367798" y="6807711"/>
            <a:ext cx="0" cy="200660"/>
          </a:xfrm>
          <a:custGeom>
            <a:avLst/>
            <a:gdLst/>
            <a:ahLst/>
            <a:cxnLst/>
            <a:rect l="l" t="t" r="r" b="b"/>
            <a:pathLst>
              <a:path h="200659">
                <a:moveTo>
                  <a:pt x="0" y="0"/>
                </a:moveTo>
                <a:lnTo>
                  <a:pt x="0" y="200659"/>
                </a:lnTo>
              </a:path>
            </a:pathLst>
          </a:custGeom>
          <a:ln w="1555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3" name="object 213"/>
          <p:cNvSpPr/>
          <p:nvPr/>
        </p:nvSpPr>
        <p:spPr>
          <a:xfrm>
            <a:off x="6360020" y="6792471"/>
            <a:ext cx="51435" cy="15240"/>
          </a:xfrm>
          <a:custGeom>
            <a:avLst/>
            <a:gdLst/>
            <a:ahLst/>
            <a:cxnLst/>
            <a:rect l="l" t="t" r="r" b="b"/>
            <a:pathLst>
              <a:path w="51435" h="15240">
                <a:moveTo>
                  <a:pt x="0" y="15239"/>
                </a:moveTo>
                <a:lnTo>
                  <a:pt x="50965" y="15239"/>
                </a:lnTo>
                <a:lnTo>
                  <a:pt x="50965" y="0"/>
                </a:lnTo>
                <a:lnTo>
                  <a:pt x="0" y="0"/>
                </a:lnTo>
                <a:lnTo>
                  <a:pt x="0" y="1523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4" name="object 214"/>
          <p:cNvSpPr/>
          <p:nvPr/>
        </p:nvSpPr>
        <p:spPr>
          <a:xfrm>
            <a:off x="6474352" y="6543207"/>
            <a:ext cx="0" cy="175260"/>
          </a:xfrm>
          <a:custGeom>
            <a:avLst/>
            <a:gdLst/>
            <a:ahLst/>
            <a:cxnLst/>
            <a:rect l="l" t="t" r="r" b="b"/>
            <a:pathLst>
              <a:path h="175259">
                <a:moveTo>
                  <a:pt x="0" y="0"/>
                </a:moveTo>
                <a:lnTo>
                  <a:pt x="0" y="175260"/>
                </a:lnTo>
              </a:path>
            </a:pathLst>
          </a:custGeom>
          <a:ln w="1555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5" name="object 215"/>
          <p:cNvSpPr/>
          <p:nvPr/>
        </p:nvSpPr>
        <p:spPr>
          <a:xfrm>
            <a:off x="6466573" y="6535587"/>
            <a:ext cx="120650" cy="0"/>
          </a:xfrm>
          <a:custGeom>
            <a:avLst/>
            <a:gdLst/>
            <a:ahLst/>
            <a:cxnLst/>
            <a:rect l="l" t="t" r="r" b="b"/>
            <a:pathLst>
              <a:path w="120650">
                <a:moveTo>
                  <a:pt x="0" y="0"/>
                </a:moveTo>
                <a:lnTo>
                  <a:pt x="120091" y="0"/>
                </a:lnTo>
              </a:path>
            </a:pathLst>
          </a:custGeom>
          <a:ln w="15240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6" name="object 216"/>
          <p:cNvSpPr/>
          <p:nvPr/>
        </p:nvSpPr>
        <p:spPr>
          <a:xfrm>
            <a:off x="6944600" y="7258229"/>
            <a:ext cx="588645" cy="125730"/>
          </a:xfrm>
          <a:custGeom>
            <a:avLst/>
            <a:gdLst/>
            <a:ahLst/>
            <a:cxnLst/>
            <a:rect l="l" t="t" r="r" b="b"/>
            <a:pathLst>
              <a:path w="588645" h="125729">
                <a:moveTo>
                  <a:pt x="408787" y="0"/>
                </a:moveTo>
                <a:lnTo>
                  <a:pt x="350126" y="58648"/>
                </a:lnTo>
                <a:lnTo>
                  <a:pt x="0" y="58648"/>
                </a:lnTo>
                <a:lnTo>
                  <a:pt x="0" y="125450"/>
                </a:lnTo>
                <a:lnTo>
                  <a:pt x="15557" y="125450"/>
                </a:lnTo>
                <a:lnTo>
                  <a:pt x="15557" y="74206"/>
                </a:lnTo>
                <a:lnTo>
                  <a:pt x="356577" y="74206"/>
                </a:lnTo>
                <a:lnTo>
                  <a:pt x="408787" y="21983"/>
                </a:lnTo>
                <a:lnTo>
                  <a:pt x="430776" y="21983"/>
                </a:lnTo>
                <a:lnTo>
                  <a:pt x="408787" y="0"/>
                </a:lnTo>
                <a:close/>
              </a:path>
              <a:path w="588645" h="125729">
                <a:moveTo>
                  <a:pt x="430776" y="21983"/>
                </a:moveTo>
                <a:lnTo>
                  <a:pt x="408787" y="21983"/>
                </a:lnTo>
                <a:lnTo>
                  <a:pt x="458850" y="72047"/>
                </a:lnTo>
                <a:lnTo>
                  <a:pt x="573074" y="72047"/>
                </a:lnTo>
                <a:lnTo>
                  <a:pt x="573074" y="125450"/>
                </a:lnTo>
                <a:lnTo>
                  <a:pt x="588632" y="125450"/>
                </a:lnTo>
                <a:lnTo>
                  <a:pt x="588632" y="56489"/>
                </a:lnTo>
                <a:lnTo>
                  <a:pt x="465289" y="56489"/>
                </a:lnTo>
                <a:lnTo>
                  <a:pt x="430776" y="21983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7" name="object 217"/>
          <p:cNvSpPr/>
          <p:nvPr/>
        </p:nvSpPr>
        <p:spPr>
          <a:xfrm>
            <a:off x="8470017" y="6248209"/>
            <a:ext cx="0" cy="1136015"/>
          </a:xfrm>
          <a:custGeom>
            <a:avLst/>
            <a:gdLst/>
            <a:ahLst/>
            <a:cxnLst/>
            <a:rect l="l" t="t" r="r" b="b"/>
            <a:pathLst>
              <a:path h="1136015">
                <a:moveTo>
                  <a:pt x="0" y="0"/>
                </a:moveTo>
                <a:lnTo>
                  <a:pt x="0" y="1135481"/>
                </a:lnTo>
              </a:path>
            </a:pathLst>
          </a:custGeom>
          <a:ln w="1555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8" name="object 218"/>
          <p:cNvSpPr/>
          <p:nvPr/>
        </p:nvSpPr>
        <p:spPr>
          <a:xfrm>
            <a:off x="6952380" y="6247904"/>
            <a:ext cx="0" cy="1043940"/>
          </a:xfrm>
          <a:custGeom>
            <a:avLst/>
            <a:gdLst/>
            <a:ahLst/>
            <a:cxnLst/>
            <a:rect l="l" t="t" r="r" b="b"/>
            <a:pathLst>
              <a:path h="1043940">
                <a:moveTo>
                  <a:pt x="0" y="0"/>
                </a:moveTo>
                <a:lnTo>
                  <a:pt x="0" y="1043940"/>
                </a:lnTo>
              </a:path>
            </a:pathLst>
          </a:custGeom>
          <a:ln w="1555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9" name="object 219"/>
          <p:cNvSpPr/>
          <p:nvPr/>
        </p:nvSpPr>
        <p:spPr>
          <a:xfrm>
            <a:off x="6944600" y="6240284"/>
            <a:ext cx="119380" cy="0"/>
          </a:xfrm>
          <a:custGeom>
            <a:avLst/>
            <a:gdLst/>
            <a:ahLst/>
            <a:cxnLst/>
            <a:rect l="l" t="t" r="r" b="b"/>
            <a:pathLst>
              <a:path w="119379">
                <a:moveTo>
                  <a:pt x="0" y="0"/>
                </a:moveTo>
                <a:lnTo>
                  <a:pt x="119227" y="0"/>
                </a:lnTo>
              </a:path>
            </a:pathLst>
          </a:custGeom>
          <a:ln w="15240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0" name="object 220"/>
          <p:cNvSpPr/>
          <p:nvPr/>
        </p:nvSpPr>
        <p:spPr>
          <a:xfrm>
            <a:off x="7048271" y="6294894"/>
            <a:ext cx="447675" cy="0"/>
          </a:xfrm>
          <a:custGeom>
            <a:avLst/>
            <a:gdLst/>
            <a:ahLst/>
            <a:cxnLst/>
            <a:rect l="l" t="t" r="r" b="b"/>
            <a:pathLst>
              <a:path w="447675">
                <a:moveTo>
                  <a:pt x="0" y="0"/>
                </a:moveTo>
                <a:lnTo>
                  <a:pt x="447522" y="0"/>
                </a:lnTo>
              </a:path>
            </a:pathLst>
          </a:custGeom>
          <a:ln w="15240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1" name="object 221"/>
          <p:cNvSpPr/>
          <p:nvPr/>
        </p:nvSpPr>
        <p:spPr>
          <a:xfrm>
            <a:off x="7048271" y="6247904"/>
            <a:ext cx="15875" cy="39370"/>
          </a:xfrm>
          <a:custGeom>
            <a:avLst/>
            <a:gdLst/>
            <a:ahLst/>
            <a:cxnLst/>
            <a:rect l="l" t="t" r="r" b="b"/>
            <a:pathLst>
              <a:path w="15875" h="39370">
                <a:moveTo>
                  <a:pt x="0" y="39369"/>
                </a:moveTo>
                <a:lnTo>
                  <a:pt x="15557" y="39369"/>
                </a:lnTo>
                <a:lnTo>
                  <a:pt x="15557" y="0"/>
                </a:lnTo>
                <a:lnTo>
                  <a:pt x="0" y="0"/>
                </a:lnTo>
                <a:lnTo>
                  <a:pt x="0" y="3936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2" name="object 222"/>
          <p:cNvSpPr/>
          <p:nvPr/>
        </p:nvSpPr>
        <p:spPr>
          <a:xfrm>
            <a:off x="7635747" y="6289814"/>
            <a:ext cx="721360" cy="0"/>
          </a:xfrm>
          <a:custGeom>
            <a:avLst/>
            <a:gdLst/>
            <a:ahLst/>
            <a:cxnLst/>
            <a:rect l="l" t="t" r="r" b="b"/>
            <a:pathLst>
              <a:path w="721359">
                <a:moveTo>
                  <a:pt x="0" y="0"/>
                </a:moveTo>
                <a:lnTo>
                  <a:pt x="721105" y="0"/>
                </a:lnTo>
              </a:path>
            </a:pathLst>
          </a:custGeom>
          <a:ln w="15239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3" name="object 223"/>
          <p:cNvSpPr/>
          <p:nvPr/>
        </p:nvSpPr>
        <p:spPr>
          <a:xfrm>
            <a:off x="7635747" y="6265684"/>
            <a:ext cx="15875" cy="16510"/>
          </a:xfrm>
          <a:custGeom>
            <a:avLst/>
            <a:gdLst/>
            <a:ahLst/>
            <a:cxnLst/>
            <a:rect l="l" t="t" r="r" b="b"/>
            <a:pathLst>
              <a:path w="15875" h="16510">
                <a:moveTo>
                  <a:pt x="0" y="16510"/>
                </a:moveTo>
                <a:lnTo>
                  <a:pt x="15557" y="16510"/>
                </a:lnTo>
                <a:lnTo>
                  <a:pt x="15557" y="0"/>
                </a:lnTo>
                <a:lnTo>
                  <a:pt x="0" y="0"/>
                </a:lnTo>
                <a:lnTo>
                  <a:pt x="0" y="1651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4" name="object 224"/>
          <p:cNvSpPr/>
          <p:nvPr/>
        </p:nvSpPr>
        <p:spPr>
          <a:xfrm>
            <a:off x="7480236" y="6265684"/>
            <a:ext cx="15875" cy="21590"/>
          </a:xfrm>
          <a:custGeom>
            <a:avLst/>
            <a:gdLst/>
            <a:ahLst/>
            <a:cxnLst/>
            <a:rect l="l" t="t" r="r" b="b"/>
            <a:pathLst>
              <a:path w="15875" h="21589">
                <a:moveTo>
                  <a:pt x="0" y="21590"/>
                </a:moveTo>
                <a:lnTo>
                  <a:pt x="15557" y="21590"/>
                </a:lnTo>
                <a:lnTo>
                  <a:pt x="15557" y="0"/>
                </a:lnTo>
                <a:lnTo>
                  <a:pt x="0" y="0"/>
                </a:lnTo>
                <a:lnTo>
                  <a:pt x="0" y="2159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5" name="object 225"/>
          <p:cNvSpPr/>
          <p:nvPr/>
        </p:nvSpPr>
        <p:spPr>
          <a:xfrm>
            <a:off x="7480236" y="6258064"/>
            <a:ext cx="171450" cy="0"/>
          </a:xfrm>
          <a:custGeom>
            <a:avLst/>
            <a:gdLst/>
            <a:ahLst/>
            <a:cxnLst/>
            <a:rect l="l" t="t" r="r" b="b"/>
            <a:pathLst>
              <a:path w="171450">
                <a:moveTo>
                  <a:pt x="0" y="0"/>
                </a:moveTo>
                <a:lnTo>
                  <a:pt x="171069" y="0"/>
                </a:lnTo>
              </a:path>
            </a:pathLst>
          </a:custGeom>
          <a:ln w="15239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6" name="object 226"/>
          <p:cNvSpPr/>
          <p:nvPr/>
        </p:nvSpPr>
        <p:spPr>
          <a:xfrm>
            <a:off x="8341283" y="6247904"/>
            <a:ext cx="15875" cy="34290"/>
          </a:xfrm>
          <a:custGeom>
            <a:avLst/>
            <a:gdLst/>
            <a:ahLst/>
            <a:cxnLst/>
            <a:rect l="l" t="t" r="r" b="b"/>
            <a:pathLst>
              <a:path w="15875" h="34289">
                <a:moveTo>
                  <a:pt x="0" y="34289"/>
                </a:moveTo>
                <a:lnTo>
                  <a:pt x="15570" y="34289"/>
                </a:lnTo>
                <a:lnTo>
                  <a:pt x="15570" y="0"/>
                </a:lnTo>
                <a:lnTo>
                  <a:pt x="0" y="0"/>
                </a:lnTo>
                <a:lnTo>
                  <a:pt x="0" y="3428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7" name="object 227"/>
          <p:cNvSpPr/>
          <p:nvPr/>
        </p:nvSpPr>
        <p:spPr>
          <a:xfrm>
            <a:off x="8341283" y="6240284"/>
            <a:ext cx="136525" cy="0"/>
          </a:xfrm>
          <a:custGeom>
            <a:avLst/>
            <a:gdLst/>
            <a:ahLst/>
            <a:cxnLst/>
            <a:rect l="l" t="t" r="r" b="b"/>
            <a:pathLst>
              <a:path w="136525">
                <a:moveTo>
                  <a:pt x="0" y="0"/>
                </a:moveTo>
                <a:lnTo>
                  <a:pt x="136512" y="0"/>
                </a:lnTo>
              </a:path>
            </a:pathLst>
          </a:custGeom>
          <a:ln w="15240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8" name="object 228"/>
          <p:cNvSpPr/>
          <p:nvPr/>
        </p:nvSpPr>
        <p:spPr>
          <a:xfrm>
            <a:off x="8755106" y="6331711"/>
            <a:ext cx="0" cy="545465"/>
          </a:xfrm>
          <a:custGeom>
            <a:avLst/>
            <a:gdLst/>
            <a:ahLst/>
            <a:cxnLst/>
            <a:rect l="l" t="t" r="r" b="b"/>
            <a:pathLst>
              <a:path h="545465">
                <a:moveTo>
                  <a:pt x="0" y="0"/>
                </a:moveTo>
                <a:lnTo>
                  <a:pt x="0" y="545147"/>
                </a:lnTo>
              </a:path>
            </a:pathLst>
          </a:custGeom>
          <a:ln w="1555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9" name="object 229"/>
          <p:cNvSpPr/>
          <p:nvPr/>
        </p:nvSpPr>
        <p:spPr>
          <a:xfrm>
            <a:off x="8510333" y="6347269"/>
            <a:ext cx="100330" cy="0"/>
          </a:xfrm>
          <a:custGeom>
            <a:avLst/>
            <a:gdLst/>
            <a:ahLst/>
            <a:cxnLst/>
            <a:rect l="l" t="t" r="r" b="b"/>
            <a:pathLst>
              <a:path w="100329">
                <a:moveTo>
                  <a:pt x="0" y="0"/>
                </a:moveTo>
                <a:lnTo>
                  <a:pt x="99923" y="0"/>
                </a:lnTo>
              </a:path>
            </a:pathLst>
          </a:custGeom>
          <a:ln w="15240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0" name="object 230"/>
          <p:cNvSpPr/>
          <p:nvPr/>
        </p:nvSpPr>
        <p:spPr>
          <a:xfrm>
            <a:off x="8594699" y="6332029"/>
            <a:ext cx="15875" cy="7620"/>
          </a:xfrm>
          <a:custGeom>
            <a:avLst/>
            <a:gdLst/>
            <a:ahLst/>
            <a:cxnLst/>
            <a:rect l="l" t="t" r="r" b="b"/>
            <a:pathLst>
              <a:path w="15875" h="7620">
                <a:moveTo>
                  <a:pt x="0" y="7620"/>
                </a:moveTo>
                <a:lnTo>
                  <a:pt x="15557" y="7620"/>
                </a:lnTo>
                <a:lnTo>
                  <a:pt x="15557" y="0"/>
                </a:lnTo>
                <a:lnTo>
                  <a:pt x="0" y="0"/>
                </a:lnTo>
                <a:lnTo>
                  <a:pt x="0" y="762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1" name="object 231"/>
          <p:cNvSpPr/>
          <p:nvPr/>
        </p:nvSpPr>
        <p:spPr>
          <a:xfrm>
            <a:off x="8594699" y="6324409"/>
            <a:ext cx="168275" cy="0"/>
          </a:xfrm>
          <a:custGeom>
            <a:avLst/>
            <a:gdLst/>
            <a:ahLst/>
            <a:cxnLst/>
            <a:rect l="l" t="t" r="r" b="b"/>
            <a:pathLst>
              <a:path w="168275">
                <a:moveTo>
                  <a:pt x="0" y="0"/>
                </a:moveTo>
                <a:lnTo>
                  <a:pt x="168186" y="0"/>
                </a:lnTo>
              </a:path>
            </a:pathLst>
          </a:custGeom>
          <a:ln w="15239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2" name="object 232"/>
          <p:cNvSpPr/>
          <p:nvPr/>
        </p:nvSpPr>
        <p:spPr>
          <a:xfrm>
            <a:off x="8982608" y="6921758"/>
            <a:ext cx="0" cy="462280"/>
          </a:xfrm>
          <a:custGeom>
            <a:avLst/>
            <a:gdLst/>
            <a:ahLst/>
            <a:cxnLst/>
            <a:rect l="l" t="t" r="r" b="b"/>
            <a:pathLst>
              <a:path h="462279">
                <a:moveTo>
                  <a:pt x="0" y="0"/>
                </a:moveTo>
                <a:lnTo>
                  <a:pt x="0" y="462280"/>
                </a:lnTo>
              </a:path>
            </a:pathLst>
          </a:custGeom>
          <a:ln w="15570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3" name="object 233"/>
          <p:cNvSpPr/>
          <p:nvPr/>
        </p:nvSpPr>
        <p:spPr>
          <a:xfrm>
            <a:off x="8510333" y="6914137"/>
            <a:ext cx="480059" cy="0"/>
          </a:xfrm>
          <a:custGeom>
            <a:avLst/>
            <a:gdLst/>
            <a:ahLst/>
            <a:cxnLst/>
            <a:rect l="l" t="t" r="r" b="b"/>
            <a:pathLst>
              <a:path w="480059">
                <a:moveTo>
                  <a:pt x="0" y="0"/>
                </a:moveTo>
                <a:lnTo>
                  <a:pt x="480059" y="0"/>
                </a:lnTo>
              </a:path>
            </a:pathLst>
          </a:custGeom>
          <a:ln w="15240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4" name="object 234"/>
          <p:cNvSpPr/>
          <p:nvPr/>
        </p:nvSpPr>
        <p:spPr>
          <a:xfrm>
            <a:off x="9141002" y="7057111"/>
            <a:ext cx="0" cy="323215"/>
          </a:xfrm>
          <a:custGeom>
            <a:avLst/>
            <a:gdLst/>
            <a:ahLst/>
            <a:cxnLst/>
            <a:rect l="l" t="t" r="r" b="b"/>
            <a:pathLst>
              <a:path h="323215">
                <a:moveTo>
                  <a:pt x="0" y="0"/>
                </a:moveTo>
                <a:lnTo>
                  <a:pt x="0" y="322896"/>
                </a:lnTo>
              </a:path>
            </a:pathLst>
          </a:custGeom>
          <a:ln w="1554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5" name="object 235"/>
          <p:cNvSpPr/>
          <p:nvPr/>
        </p:nvSpPr>
        <p:spPr>
          <a:xfrm>
            <a:off x="9014294" y="7049492"/>
            <a:ext cx="134620" cy="0"/>
          </a:xfrm>
          <a:custGeom>
            <a:avLst/>
            <a:gdLst/>
            <a:ahLst/>
            <a:cxnLst/>
            <a:rect l="l" t="t" r="r" b="b"/>
            <a:pathLst>
              <a:path w="134620">
                <a:moveTo>
                  <a:pt x="0" y="0"/>
                </a:moveTo>
                <a:lnTo>
                  <a:pt x="134480" y="0"/>
                </a:lnTo>
              </a:path>
            </a:pathLst>
          </a:custGeom>
          <a:ln w="15240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6" name="object 236"/>
          <p:cNvSpPr/>
          <p:nvPr/>
        </p:nvSpPr>
        <p:spPr>
          <a:xfrm>
            <a:off x="9077635" y="6608005"/>
            <a:ext cx="0" cy="401320"/>
          </a:xfrm>
          <a:custGeom>
            <a:avLst/>
            <a:gdLst/>
            <a:ahLst/>
            <a:cxnLst/>
            <a:rect l="l" t="t" r="r" b="b"/>
            <a:pathLst>
              <a:path h="401320">
                <a:moveTo>
                  <a:pt x="0" y="0"/>
                </a:moveTo>
                <a:lnTo>
                  <a:pt x="0" y="401320"/>
                </a:lnTo>
              </a:path>
            </a:pathLst>
          </a:custGeom>
          <a:ln w="1555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7" name="object 237"/>
          <p:cNvSpPr/>
          <p:nvPr/>
        </p:nvSpPr>
        <p:spPr>
          <a:xfrm>
            <a:off x="8789669" y="6600385"/>
            <a:ext cx="295910" cy="0"/>
          </a:xfrm>
          <a:custGeom>
            <a:avLst/>
            <a:gdLst/>
            <a:ahLst/>
            <a:cxnLst/>
            <a:rect l="l" t="t" r="r" b="b"/>
            <a:pathLst>
              <a:path w="295909">
                <a:moveTo>
                  <a:pt x="0" y="0"/>
                </a:moveTo>
                <a:lnTo>
                  <a:pt x="295744" y="0"/>
                </a:lnTo>
              </a:path>
            </a:pathLst>
          </a:custGeom>
          <a:ln w="15240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8" name="object 238"/>
          <p:cNvSpPr/>
          <p:nvPr/>
        </p:nvSpPr>
        <p:spPr>
          <a:xfrm>
            <a:off x="8585917" y="7111893"/>
            <a:ext cx="0" cy="268605"/>
          </a:xfrm>
          <a:custGeom>
            <a:avLst/>
            <a:gdLst/>
            <a:ahLst/>
            <a:cxnLst/>
            <a:rect l="l" t="t" r="r" b="b"/>
            <a:pathLst>
              <a:path h="268604">
                <a:moveTo>
                  <a:pt x="0" y="0"/>
                </a:moveTo>
                <a:lnTo>
                  <a:pt x="0" y="268114"/>
                </a:lnTo>
              </a:path>
            </a:pathLst>
          </a:custGeom>
          <a:ln w="1555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9" name="object 239"/>
          <p:cNvSpPr/>
          <p:nvPr/>
        </p:nvSpPr>
        <p:spPr>
          <a:xfrm>
            <a:off x="8578138" y="7104273"/>
            <a:ext cx="135890" cy="0"/>
          </a:xfrm>
          <a:custGeom>
            <a:avLst/>
            <a:gdLst/>
            <a:ahLst/>
            <a:cxnLst/>
            <a:rect l="l" t="t" r="r" b="b"/>
            <a:pathLst>
              <a:path w="135890">
                <a:moveTo>
                  <a:pt x="0" y="0"/>
                </a:moveTo>
                <a:lnTo>
                  <a:pt x="135801" y="0"/>
                </a:lnTo>
              </a:path>
            </a:pathLst>
          </a:custGeom>
          <a:ln w="15240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0" name="object 240"/>
          <p:cNvSpPr/>
          <p:nvPr/>
        </p:nvSpPr>
        <p:spPr>
          <a:xfrm>
            <a:off x="8698382" y="7080143"/>
            <a:ext cx="15875" cy="16510"/>
          </a:xfrm>
          <a:custGeom>
            <a:avLst/>
            <a:gdLst/>
            <a:ahLst/>
            <a:cxnLst/>
            <a:rect l="l" t="t" r="r" b="b"/>
            <a:pathLst>
              <a:path w="15875" h="16509">
                <a:moveTo>
                  <a:pt x="0" y="16510"/>
                </a:moveTo>
                <a:lnTo>
                  <a:pt x="15557" y="16510"/>
                </a:lnTo>
                <a:lnTo>
                  <a:pt x="15557" y="0"/>
                </a:lnTo>
                <a:lnTo>
                  <a:pt x="0" y="0"/>
                </a:lnTo>
                <a:lnTo>
                  <a:pt x="0" y="1651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1" name="object 241"/>
          <p:cNvSpPr/>
          <p:nvPr/>
        </p:nvSpPr>
        <p:spPr>
          <a:xfrm>
            <a:off x="8698382" y="7072523"/>
            <a:ext cx="173990" cy="0"/>
          </a:xfrm>
          <a:custGeom>
            <a:avLst/>
            <a:gdLst/>
            <a:ahLst/>
            <a:cxnLst/>
            <a:rect l="l" t="t" r="r" b="b"/>
            <a:pathLst>
              <a:path w="173990">
                <a:moveTo>
                  <a:pt x="0" y="0"/>
                </a:moveTo>
                <a:lnTo>
                  <a:pt x="173939" y="0"/>
                </a:lnTo>
              </a:path>
            </a:pathLst>
          </a:custGeom>
          <a:ln w="15240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2" name="object 242"/>
          <p:cNvSpPr/>
          <p:nvPr/>
        </p:nvSpPr>
        <p:spPr>
          <a:xfrm>
            <a:off x="8864542" y="7080460"/>
            <a:ext cx="0" cy="299720"/>
          </a:xfrm>
          <a:custGeom>
            <a:avLst/>
            <a:gdLst/>
            <a:ahLst/>
            <a:cxnLst/>
            <a:rect l="l" t="t" r="r" b="b"/>
            <a:pathLst>
              <a:path h="299720">
                <a:moveTo>
                  <a:pt x="0" y="0"/>
                </a:moveTo>
                <a:lnTo>
                  <a:pt x="0" y="299547"/>
                </a:lnTo>
              </a:path>
            </a:pathLst>
          </a:custGeom>
          <a:ln w="1555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3" name="object 243"/>
          <p:cNvSpPr/>
          <p:nvPr/>
        </p:nvSpPr>
        <p:spPr>
          <a:xfrm>
            <a:off x="4582350" y="5992088"/>
            <a:ext cx="195821" cy="189166"/>
          </a:xfrm>
          <a:prstGeom prst="rect">
            <a:avLst/>
          </a:prstGeom>
          <a:blipFill>
            <a:blip r:embed="rId2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4" name="object 244"/>
          <p:cNvSpPr/>
          <p:nvPr/>
        </p:nvSpPr>
        <p:spPr>
          <a:xfrm>
            <a:off x="4354855" y="6885415"/>
            <a:ext cx="0" cy="236220"/>
          </a:xfrm>
          <a:custGeom>
            <a:avLst/>
            <a:gdLst/>
            <a:ahLst/>
            <a:cxnLst/>
            <a:rect l="l" t="t" r="r" b="b"/>
            <a:pathLst>
              <a:path h="236220">
                <a:moveTo>
                  <a:pt x="0" y="0"/>
                </a:moveTo>
                <a:lnTo>
                  <a:pt x="0" y="236220"/>
                </a:lnTo>
              </a:path>
            </a:pathLst>
          </a:custGeom>
          <a:ln w="1554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5" name="object 245"/>
          <p:cNvSpPr/>
          <p:nvPr/>
        </p:nvSpPr>
        <p:spPr>
          <a:xfrm>
            <a:off x="4089920" y="6877795"/>
            <a:ext cx="273050" cy="0"/>
          </a:xfrm>
          <a:custGeom>
            <a:avLst/>
            <a:gdLst/>
            <a:ahLst/>
            <a:cxnLst/>
            <a:rect l="l" t="t" r="r" b="b"/>
            <a:pathLst>
              <a:path w="273050">
                <a:moveTo>
                  <a:pt x="0" y="0"/>
                </a:moveTo>
                <a:lnTo>
                  <a:pt x="272707" y="0"/>
                </a:lnTo>
              </a:path>
            </a:pathLst>
          </a:custGeom>
          <a:ln w="15240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6" name="object 246"/>
          <p:cNvSpPr/>
          <p:nvPr/>
        </p:nvSpPr>
        <p:spPr>
          <a:xfrm>
            <a:off x="2033771" y="6724230"/>
            <a:ext cx="0" cy="92710"/>
          </a:xfrm>
          <a:custGeom>
            <a:avLst/>
            <a:gdLst/>
            <a:ahLst/>
            <a:cxnLst/>
            <a:rect l="l" t="t" r="r" b="b"/>
            <a:pathLst>
              <a:path h="92709">
                <a:moveTo>
                  <a:pt x="0" y="0"/>
                </a:moveTo>
                <a:lnTo>
                  <a:pt x="0" y="92151"/>
                </a:lnTo>
              </a:path>
            </a:pathLst>
          </a:custGeom>
          <a:ln w="1728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7" name="object 247"/>
          <p:cNvSpPr/>
          <p:nvPr/>
        </p:nvSpPr>
        <p:spPr>
          <a:xfrm>
            <a:off x="2079847" y="6724230"/>
            <a:ext cx="0" cy="92710"/>
          </a:xfrm>
          <a:custGeom>
            <a:avLst/>
            <a:gdLst/>
            <a:ahLst/>
            <a:cxnLst/>
            <a:rect l="l" t="t" r="r" b="b"/>
            <a:pathLst>
              <a:path h="92709">
                <a:moveTo>
                  <a:pt x="0" y="0"/>
                </a:moveTo>
                <a:lnTo>
                  <a:pt x="0" y="92151"/>
                </a:lnTo>
              </a:path>
            </a:pathLst>
          </a:custGeom>
          <a:ln w="1728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8" name="object 248"/>
          <p:cNvSpPr/>
          <p:nvPr/>
        </p:nvSpPr>
        <p:spPr>
          <a:xfrm>
            <a:off x="2125922" y="6724230"/>
            <a:ext cx="0" cy="92710"/>
          </a:xfrm>
          <a:custGeom>
            <a:avLst/>
            <a:gdLst/>
            <a:ahLst/>
            <a:cxnLst/>
            <a:rect l="l" t="t" r="r" b="b"/>
            <a:pathLst>
              <a:path h="92709">
                <a:moveTo>
                  <a:pt x="0" y="0"/>
                </a:moveTo>
                <a:lnTo>
                  <a:pt x="0" y="92151"/>
                </a:lnTo>
              </a:path>
            </a:pathLst>
          </a:custGeom>
          <a:ln w="1728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9" name="object 249"/>
          <p:cNvSpPr/>
          <p:nvPr/>
        </p:nvSpPr>
        <p:spPr>
          <a:xfrm>
            <a:off x="2179199" y="6727114"/>
            <a:ext cx="0" cy="606425"/>
          </a:xfrm>
          <a:custGeom>
            <a:avLst/>
            <a:gdLst/>
            <a:ahLst/>
            <a:cxnLst/>
            <a:rect l="l" t="t" r="r" b="b"/>
            <a:pathLst>
              <a:path h="606425">
                <a:moveTo>
                  <a:pt x="0" y="0"/>
                </a:moveTo>
                <a:lnTo>
                  <a:pt x="0" y="606183"/>
                </a:lnTo>
              </a:path>
            </a:pathLst>
          </a:custGeom>
          <a:ln w="1728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0" name="object 250"/>
          <p:cNvSpPr/>
          <p:nvPr/>
        </p:nvSpPr>
        <p:spPr>
          <a:xfrm>
            <a:off x="2225275" y="6727114"/>
            <a:ext cx="0" cy="606425"/>
          </a:xfrm>
          <a:custGeom>
            <a:avLst/>
            <a:gdLst/>
            <a:ahLst/>
            <a:cxnLst/>
            <a:rect l="l" t="t" r="r" b="b"/>
            <a:pathLst>
              <a:path h="606425">
                <a:moveTo>
                  <a:pt x="0" y="0"/>
                </a:moveTo>
                <a:lnTo>
                  <a:pt x="0" y="606183"/>
                </a:lnTo>
              </a:path>
            </a:pathLst>
          </a:custGeom>
          <a:ln w="1728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1" name="object 251"/>
          <p:cNvSpPr/>
          <p:nvPr/>
        </p:nvSpPr>
        <p:spPr>
          <a:xfrm>
            <a:off x="2271356" y="6727114"/>
            <a:ext cx="0" cy="92710"/>
          </a:xfrm>
          <a:custGeom>
            <a:avLst/>
            <a:gdLst/>
            <a:ahLst/>
            <a:cxnLst/>
            <a:rect l="l" t="t" r="r" b="b"/>
            <a:pathLst>
              <a:path h="92709">
                <a:moveTo>
                  <a:pt x="0" y="0"/>
                </a:moveTo>
                <a:lnTo>
                  <a:pt x="0" y="92151"/>
                </a:lnTo>
              </a:path>
            </a:pathLst>
          </a:custGeom>
          <a:ln w="17272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2" name="object 252"/>
          <p:cNvSpPr/>
          <p:nvPr/>
        </p:nvSpPr>
        <p:spPr>
          <a:xfrm>
            <a:off x="2324627" y="6724230"/>
            <a:ext cx="0" cy="92710"/>
          </a:xfrm>
          <a:custGeom>
            <a:avLst/>
            <a:gdLst/>
            <a:ahLst/>
            <a:cxnLst/>
            <a:rect l="l" t="t" r="r" b="b"/>
            <a:pathLst>
              <a:path h="92709">
                <a:moveTo>
                  <a:pt x="0" y="0"/>
                </a:moveTo>
                <a:lnTo>
                  <a:pt x="0" y="92151"/>
                </a:lnTo>
              </a:path>
            </a:pathLst>
          </a:custGeom>
          <a:ln w="1728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3" name="object 253"/>
          <p:cNvSpPr/>
          <p:nvPr/>
        </p:nvSpPr>
        <p:spPr>
          <a:xfrm>
            <a:off x="2370702" y="6724230"/>
            <a:ext cx="0" cy="92710"/>
          </a:xfrm>
          <a:custGeom>
            <a:avLst/>
            <a:gdLst/>
            <a:ahLst/>
            <a:cxnLst/>
            <a:rect l="l" t="t" r="r" b="b"/>
            <a:pathLst>
              <a:path h="92709">
                <a:moveTo>
                  <a:pt x="0" y="0"/>
                </a:moveTo>
                <a:lnTo>
                  <a:pt x="0" y="92151"/>
                </a:lnTo>
              </a:path>
            </a:pathLst>
          </a:custGeom>
          <a:ln w="1728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4" name="object 254"/>
          <p:cNvSpPr/>
          <p:nvPr/>
        </p:nvSpPr>
        <p:spPr>
          <a:xfrm>
            <a:off x="2033771" y="6853821"/>
            <a:ext cx="0" cy="92710"/>
          </a:xfrm>
          <a:custGeom>
            <a:avLst/>
            <a:gdLst/>
            <a:ahLst/>
            <a:cxnLst/>
            <a:rect l="l" t="t" r="r" b="b"/>
            <a:pathLst>
              <a:path h="92709">
                <a:moveTo>
                  <a:pt x="0" y="0"/>
                </a:moveTo>
                <a:lnTo>
                  <a:pt x="0" y="92151"/>
                </a:lnTo>
              </a:path>
            </a:pathLst>
          </a:custGeom>
          <a:ln w="1728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5" name="object 255"/>
          <p:cNvSpPr/>
          <p:nvPr/>
        </p:nvSpPr>
        <p:spPr>
          <a:xfrm>
            <a:off x="2079847" y="6853821"/>
            <a:ext cx="0" cy="92710"/>
          </a:xfrm>
          <a:custGeom>
            <a:avLst/>
            <a:gdLst/>
            <a:ahLst/>
            <a:cxnLst/>
            <a:rect l="l" t="t" r="r" b="b"/>
            <a:pathLst>
              <a:path h="92709">
                <a:moveTo>
                  <a:pt x="0" y="0"/>
                </a:moveTo>
                <a:lnTo>
                  <a:pt x="0" y="92151"/>
                </a:lnTo>
              </a:path>
            </a:pathLst>
          </a:custGeom>
          <a:ln w="1728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6" name="object 256"/>
          <p:cNvSpPr/>
          <p:nvPr/>
        </p:nvSpPr>
        <p:spPr>
          <a:xfrm>
            <a:off x="2125922" y="6853821"/>
            <a:ext cx="0" cy="92710"/>
          </a:xfrm>
          <a:custGeom>
            <a:avLst/>
            <a:gdLst/>
            <a:ahLst/>
            <a:cxnLst/>
            <a:rect l="l" t="t" r="r" b="b"/>
            <a:pathLst>
              <a:path h="92709">
                <a:moveTo>
                  <a:pt x="0" y="0"/>
                </a:moveTo>
                <a:lnTo>
                  <a:pt x="0" y="92151"/>
                </a:lnTo>
              </a:path>
            </a:pathLst>
          </a:custGeom>
          <a:ln w="1728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7" name="object 257"/>
          <p:cNvSpPr/>
          <p:nvPr/>
        </p:nvSpPr>
        <p:spPr>
          <a:xfrm>
            <a:off x="2278551" y="6853821"/>
            <a:ext cx="0" cy="92710"/>
          </a:xfrm>
          <a:custGeom>
            <a:avLst/>
            <a:gdLst/>
            <a:ahLst/>
            <a:cxnLst/>
            <a:rect l="l" t="t" r="r" b="b"/>
            <a:pathLst>
              <a:path h="92709">
                <a:moveTo>
                  <a:pt x="0" y="0"/>
                </a:moveTo>
                <a:lnTo>
                  <a:pt x="0" y="92151"/>
                </a:lnTo>
              </a:path>
            </a:pathLst>
          </a:custGeom>
          <a:ln w="1728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8" name="object 258"/>
          <p:cNvSpPr/>
          <p:nvPr/>
        </p:nvSpPr>
        <p:spPr>
          <a:xfrm>
            <a:off x="2324627" y="6853821"/>
            <a:ext cx="0" cy="92710"/>
          </a:xfrm>
          <a:custGeom>
            <a:avLst/>
            <a:gdLst/>
            <a:ahLst/>
            <a:cxnLst/>
            <a:rect l="l" t="t" r="r" b="b"/>
            <a:pathLst>
              <a:path h="92709">
                <a:moveTo>
                  <a:pt x="0" y="0"/>
                </a:moveTo>
                <a:lnTo>
                  <a:pt x="0" y="92151"/>
                </a:lnTo>
              </a:path>
            </a:pathLst>
          </a:custGeom>
          <a:ln w="1728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9" name="object 259"/>
          <p:cNvSpPr/>
          <p:nvPr/>
        </p:nvSpPr>
        <p:spPr>
          <a:xfrm>
            <a:off x="2370702" y="6853821"/>
            <a:ext cx="0" cy="92710"/>
          </a:xfrm>
          <a:custGeom>
            <a:avLst/>
            <a:gdLst/>
            <a:ahLst/>
            <a:cxnLst/>
            <a:rect l="l" t="t" r="r" b="b"/>
            <a:pathLst>
              <a:path h="92709">
                <a:moveTo>
                  <a:pt x="0" y="0"/>
                </a:moveTo>
                <a:lnTo>
                  <a:pt x="0" y="92151"/>
                </a:lnTo>
              </a:path>
            </a:pathLst>
          </a:custGeom>
          <a:ln w="1728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0" name="object 260"/>
          <p:cNvSpPr/>
          <p:nvPr/>
        </p:nvSpPr>
        <p:spPr>
          <a:xfrm>
            <a:off x="2033771" y="6983412"/>
            <a:ext cx="0" cy="92710"/>
          </a:xfrm>
          <a:custGeom>
            <a:avLst/>
            <a:gdLst/>
            <a:ahLst/>
            <a:cxnLst/>
            <a:rect l="l" t="t" r="r" b="b"/>
            <a:pathLst>
              <a:path h="92709">
                <a:moveTo>
                  <a:pt x="0" y="0"/>
                </a:moveTo>
                <a:lnTo>
                  <a:pt x="0" y="92151"/>
                </a:lnTo>
              </a:path>
            </a:pathLst>
          </a:custGeom>
          <a:ln w="1728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1" name="object 261"/>
          <p:cNvSpPr/>
          <p:nvPr/>
        </p:nvSpPr>
        <p:spPr>
          <a:xfrm>
            <a:off x="2079847" y="6983412"/>
            <a:ext cx="0" cy="92710"/>
          </a:xfrm>
          <a:custGeom>
            <a:avLst/>
            <a:gdLst/>
            <a:ahLst/>
            <a:cxnLst/>
            <a:rect l="l" t="t" r="r" b="b"/>
            <a:pathLst>
              <a:path h="92709">
                <a:moveTo>
                  <a:pt x="0" y="0"/>
                </a:moveTo>
                <a:lnTo>
                  <a:pt x="0" y="92151"/>
                </a:lnTo>
              </a:path>
            </a:pathLst>
          </a:custGeom>
          <a:ln w="1728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2" name="object 262"/>
          <p:cNvSpPr/>
          <p:nvPr/>
        </p:nvSpPr>
        <p:spPr>
          <a:xfrm>
            <a:off x="2125922" y="6983412"/>
            <a:ext cx="0" cy="92710"/>
          </a:xfrm>
          <a:custGeom>
            <a:avLst/>
            <a:gdLst/>
            <a:ahLst/>
            <a:cxnLst/>
            <a:rect l="l" t="t" r="r" b="b"/>
            <a:pathLst>
              <a:path h="92709">
                <a:moveTo>
                  <a:pt x="0" y="0"/>
                </a:moveTo>
                <a:lnTo>
                  <a:pt x="0" y="92151"/>
                </a:lnTo>
              </a:path>
            </a:pathLst>
          </a:custGeom>
          <a:ln w="1728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3" name="object 263"/>
          <p:cNvSpPr/>
          <p:nvPr/>
        </p:nvSpPr>
        <p:spPr>
          <a:xfrm>
            <a:off x="2278551" y="6983412"/>
            <a:ext cx="0" cy="92710"/>
          </a:xfrm>
          <a:custGeom>
            <a:avLst/>
            <a:gdLst/>
            <a:ahLst/>
            <a:cxnLst/>
            <a:rect l="l" t="t" r="r" b="b"/>
            <a:pathLst>
              <a:path h="92709">
                <a:moveTo>
                  <a:pt x="0" y="0"/>
                </a:moveTo>
                <a:lnTo>
                  <a:pt x="0" y="92151"/>
                </a:lnTo>
              </a:path>
            </a:pathLst>
          </a:custGeom>
          <a:ln w="1728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4" name="object 264"/>
          <p:cNvSpPr/>
          <p:nvPr/>
        </p:nvSpPr>
        <p:spPr>
          <a:xfrm>
            <a:off x="2324627" y="6983412"/>
            <a:ext cx="0" cy="92710"/>
          </a:xfrm>
          <a:custGeom>
            <a:avLst/>
            <a:gdLst/>
            <a:ahLst/>
            <a:cxnLst/>
            <a:rect l="l" t="t" r="r" b="b"/>
            <a:pathLst>
              <a:path h="92709">
                <a:moveTo>
                  <a:pt x="0" y="0"/>
                </a:moveTo>
                <a:lnTo>
                  <a:pt x="0" y="92151"/>
                </a:lnTo>
              </a:path>
            </a:pathLst>
          </a:custGeom>
          <a:ln w="1728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5" name="object 265"/>
          <p:cNvSpPr/>
          <p:nvPr/>
        </p:nvSpPr>
        <p:spPr>
          <a:xfrm>
            <a:off x="2370702" y="6983412"/>
            <a:ext cx="0" cy="92710"/>
          </a:xfrm>
          <a:custGeom>
            <a:avLst/>
            <a:gdLst/>
            <a:ahLst/>
            <a:cxnLst/>
            <a:rect l="l" t="t" r="r" b="b"/>
            <a:pathLst>
              <a:path h="92709">
                <a:moveTo>
                  <a:pt x="0" y="0"/>
                </a:moveTo>
                <a:lnTo>
                  <a:pt x="0" y="92151"/>
                </a:lnTo>
              </a:path>
            </a:pathLst>
          </a:custGeom>
          <a:ln w="1728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6" name="object 266"/>
          <p:cNvSpPr/>
          <p:nvPr/>
        </p:nvSpPr>
        <p:spPr>
          <a:xfrm>
            <a:off x="2033771" y="7113003"/>
            <a:ext cx="0" cy="92710"/>
          </a:xfrm>
          <a:custGeom>
            <a:avLst/>
            <a:gdLst/>
            <a:ahLst/>
            <a:cxnLst/>
            <a:rect l="l" t="t" r="r" b="b"/>
            <a:pathLst>
              <a:path h="92709">
                <a:moveTo>
                  <a:pt x="0" y="0"/>
                </a:moveTo>
                <a:lnTo>
                  <a:pt x="0" y="92151"/>
                </a:lnTo>
              </a:path>
            </a:pathLst>
          </a:custGeom>
          <a:ln w="1728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7" name="object 267"/>
          <p:cNvSpPr/>
          <p:nvPr/>
        </p:nvSpPr>
        <p:spPr>
          <a:xfrm>
            <a:off x="2079847" y="7113003"/>
            <a:ext cx="0" cy="92710"/>
          </a:xfrm>
          <a:custGeom>
            <a:avLst/>
            <a:gdLst/>
            <a:ahLst/>
            <a:cxnLst/>
            <a:rect l="l" t="t" r="r" b="b"/>
            <a:pathLst>
              <a:path h="92709">
                <a:moveTo>
                  <a:pt x="0" y="0"/>
                </a:moveTo>
                <a:lnTo>
                  <a:pt x="0" y="92151"/>
                </a:lnTo>
              </a:path>
            </a:pathLst>
          </a:custGeom>
          <a:ln w="1728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8" name="object 268"/>
          <p:cNvSpPr/>
          <p:nvPr/>
        </p:nvSpPr>
        <p:spPr>
          <a:xfrm>
            <a:off x="2125922" y="7113003"/>
            <a:ext cx="0" cy="92710"/>
          </a:xfrm>
          <a:custGeom>
            <a:avLst/>
            <a:gdLst/>
            <a:ahLst/>
            <a:cxnLst/>
            <a:rect l="l" t="t" r="r" b="b"/>
            <a:pathLst>
              <a:path h="92709">
                <a:moveTo>
                  <a:pt x="0" y="0"/>
                </a:moveTo>
                <a:lnTo>
                  <a:pt x="0" y="92151"/>
                </a:lnTo>
              </a:path>
            </a:pathLst>
          </a:custGeom>
          <a:ln w="1728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9" name="object 269"/>
          <p:cNvSpPr/>
          <p:nvPr/>
        </p:nvSpPr>
        <p:spPr>
          <a:xfrm>
            <a:off x="2278551" y="7113003"/>
            <a:ext cx="0" cy="92710"/>
          </a:xfrm>
          <a:custGeom>
            <a:avLst/>
            <a:gdLst/>
            <a:ahLst/>
            <a:cxnLst/>
            <a:rect l="l" t="t" r="r" b="b"/>
            <a:pathLst>
              <a:path h="92709">
                <a:moveTo>
                  <a:pt x="0" y="0"/>
                </a:moveTo>
                <a:lnTo>
                  <a:pt x="0" y="92151"/>
                </a:lnTo>
              </a:path>
            </a:pathLst>
          </a:custGeom>
          <a:ln w="1728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0" name="object 270"/>
          <p:cNvSpPr/>
          <p:nvPr/>
        </p:nvSpPr>
        <p:spPr>
          <a:xfrm>
            <a:off x="2324627" y="7113003"/>
            <a:ext cx="0" cy="92710"/>
          </a:xfrm>
          <a:custGeom>
            <a:avLst/>
            <a:gdLst/>
            <a:ahLst/>
            <a:cxnLst/>
            <a:rect l="l" t="t" r="r" b="b"/>
            <a:pathLst>
              <a:path h="92709">
                <a:moveTo>
                  <a:pt x="0" y="0"/>
                </a:moveTo>
                <a:lnTo>
                  <a:pt x="0" y="92151"/>
                </a:lnTo>
              </a:path>
            </a:pathLst>
          </a:custGeom>
          <a:ln w="1728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1" name="object 271"/>
          <p:cNvSpPr/>
          <p:nvPr/>
        </p:nvSpPr>
        <p:spPr>
          <a:xfrm>
            <a:off x="2370702" y="7113003"/>
            <a:ext cx="0" cy="92710"/>
          </a:xfrm>
          <a:custGeom>
            <a:avLst/>
            <a:gdLst/>
            <a:ahLst/>
            <a:cxnLst/>
            <a:rect l="l" t="t" r="r" b="b"/>
            <a:pathLst>
              <a:path h="92709">
                <a:moveTo>
                  <a:pt x="0" y="0"/>
                </a:moveTo>
                <a:lnTo>
                  <a:pt x="0" y="92151"/>
                </a:lnTo>
              </a:path>
            </a:pathLst>
          </a:custGeom>
          <a:ln w="1728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2" name="object 272"/>
          <p:cNvSpPr/>
          <p:nvPr/>
        </p:nvSpPr>
        <p:spPr>
          <a:xfrm>
            <a:off x="2033771" y="7242581"/>
            <a:ext cx="0" cy="92710"/>
          </a:xfrm>
          <a:custGeom>
            <a:avLst/>
            <a:gdLst/>
            <a:ahLst/>
            <a:cxnLst/>
            <a:rect l="l" t="t" r="r" b="b"/>
            <a:pathLst>
              <a:path h="92709">
                <a:moveTo>
                  <a:pt x="0" y="0"/>
                </a:moveTo>
                <a:lnTo>
                  <a:pt x="0" y="92151"/>
                </a:lnTo>
              </a:path>
            </a:pathLst>
          </a:custGeom>
          <a:ln w="1728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3" name="object 273"/>
          <p:cNvSpPr/>
          <p:nvPr/>
        </p:nvSpPr>
        <p:spPr>
          <a:xfrm>
            <a:off x="2079847" y="7242581"/>
            <a:ext cx="0" cy="92710"/>
          </a:xfrm>
          <a:custGeom>
            <a:avLst/>
            <a:gdLst/>
            <a:ahLst/>
            <a:cxnLst/>
            <a:rect l="l" t="t" r="r" b="b"/>
            <a:pathLst>
              <a:path h="92709">
                <a:moveTo>
                  <a:pt x="0" y="0"/>
                </a:moveTo>
                <a:lnTo>
                  <a:pt x="0" y="92151"/>
                </a:lnTo>
              </a:path>
            </a:pathLst>
          </a:custGeom>
          <a:ln w="1728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4" name="object 274"/>
          <p:cNvSpPr/>
          <p:nvPr/>
        </p:nvSpPr>
        <p:spPr>
          <a:xfrm>
            <a:off x="2125922" y="7242581"/>
            <a:ext cx="0" cy="92710"/>
          </a:xfrm>
          <a:custGeom>
            <a:avLst/>
            <a:gdLst/>
            <a:ahLst/>
            <a:cxnLst/>
            <a:rect l="l" t="t" r="r" b="b"/>
            <a:pathLst>
              <a:path h="92709">
                <a:moveTo>
                  <a:pt x="0" y="0"/>
                </a:moveTo>
                <a:lnTo>
                  <a:pt x="0" y="92151"/>
                </a:lnTo>
              </a:path>
            </a:pathLst>
          </a:custGeom>
          <a:ln w="1728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5" name="object 275"/>
          <p:cNvSpPr/>
          <p:nvPr/>
        </p:nvSpPr>
        <p:spPr>
          <a:xfrm>
            <a:off x="2278551" y="7242581"/>
            <a:ext cx="0" cy="92710"/>
          </a:xfrm>
          <a:custGeom>
            <a:avLst/>
            <a:gdLst/>
            <a:ahLst/>
            <a:cxnLst/>
            <a:rect l="l" t="t" r="r" b="b"/>
            <a:pathLst>
              <a:path h="92709">
                <a:moveTo>
                  <a:pt x="0" y="0"/>
                </a:moveTo>
                <a:lnTo>
                  <a:pt x="0" y="92151"/>
                </a:lnTo>
              </a:path>
            </a:pathLst>
          </a:custGeom>
          <a:ln w="1728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6" name="object 276"/>
          <p:cNvSpPr/>
          <p:nvPr/>
        </p:nvSpPr>
        <p:spPr>
          <a:xfrm>
            <a:off x="2324627" y="7242581"/>
            <a:ext cx="0" cy="92710"/>
          </a:xfrm>
          <a:custGeom>
            <a:avLst/>
            <a:gdLst/>
            <a:ahLst/>
            <a:cxnLst/>
            <a:rect l="l" t="t" r="r" b="b"/>
            <a:pathLst>
              <a:path h="92709">
                <a:moveTo>
                  <a:pt x="0" y="0"/>
                </a:moveTo>
                <a:lnTo>
                  <a:pt x="0" y="92151"/>
                </a:lnTo>
              </a:path>
            </a:pathLst>
          </a:custGeom>
          <a:ln w="1728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7" name="object 277"/>
          <p:cNvSpPr/>
          <p:nvPr/>
        </p:nvSpPr>
        <p:spPr>
          <a:xfrm>
            <a:off x="2370702" y="7242581"/>
            <a:ext cx="0" cy="92710"/>
          </a:xfrm>
          <a:custGeom>
            <a:avLst/>
            <a:gdLst/>
            <a:ahLst/>
            <a:cxnLst/>
            <a:rect l="l" t="t" r="r" b="b"/>
            <a:pathLst>
              <a:path h="92709">
                <a:moveTo>
                  <a:pt x="0" y="0"/>
                </a:moveTo>
                <a:lnTo>
                  <a:pt x="0" y="92151"/>
                </a:lnTo>
              </a:path>
            </a:pathLst>
          </a:custGeom>
          <a:ln w="1728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8" name="object 278"/>
          <p:cNvSpPr/>
          <p:nvPr/>
        </p:nvSpPr>
        <p:spPr>
          <a:xfrm>
            <a:off x="1748675" y="7030199"/>
            <a:ext cx="73660" cy="25400"/>
          </a:xfrm>
          <a:custGeom>
            <a:avLst/>
            <a:gdLst/>
            <a:ahLst/>
            <a:cxnLst/>
            <a:rect l="l" t="t" r="r" b="b"/>
            <a:pathLst>
              <a:path w="73660" h="25400">
                <a:moveTo>
                  <a:pt x="73431" y="25196"/>
                </a:moveTo>
                <a:lnTo>
                  <a:pt x="0" y="25196"/>
                </a:lnTo>
                <a:lnTo>
                  <a:pt x="0" y="0"/>
                </a:lnTo>
                <a:lnTo>
                  <a:pt x="73431" y="0"/>
                </a:lnTo>
                <a:lnTo>
                  <a:pt x="73431" y="2519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9" name="object 279"/>
          <p:cNvSpPr/>
          <p:nvPr/>
        </p:nvSpPr>
        <p:spPr>
          <a:xfrm>
            <a:off x="1849475" y="7030199"/>
            <a:ext cx="73660" cy="25400"/>
          </a:xfrm>
          <a:custGeom>
            <a:avLst/>
            <a:gdLst/>
            <a:ahLst/>
            <a:cxnLst/>
            <a:rect l="l" t="t" r="r" b="b"/>
            <a:pathLst>
              <a:path w="73660" h="25400">
                <a:moveTo>
                  <a:pt x="73431" y="25196"/>
                </a:moveTo>
                <a:lnTo>
                  <a:pt x="0" y="25196"/>
                </a:lnTo>
                <a:lnTo>
                  <a:pt x="0" y="0"/>
                </a:lnTo>
                <a:lnTo>
                  <a:pt x="73431" y="0"/>
                </a:lnTo>
                <a:lnTo>
                  <a:pt x="73431" y="2519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0" name="object 280"/>
          <p:cNvSpPr/>
          <p:nvPr/>
        </p:nvSpPr>
        <p:spPr>
          <a:xfrm>
            <a:off x="1748675" y="7100392"/>
            <a:ext cx="73660" cy="25400"/>
          </a:xfrm>
          <a:custGeom>
            <a:avLst/>
            <a:gdLst/>
            <a:ahLst/>
            <a:cxnLst/>
            <a:rect l="l" t="t" r="r" b="b"/>
            <a:pathLst>
              <a:path w="73660" h="25400">
                <a:moveTo>
                  <a:pt x="73431" y="25196"/>
                </a:moveTo>
                <a:lnTo>
                  <a:pt x="0" y="25196"/>
                </a:lnTo>
                <a:lnTo>
                  <a:pt x="0" y="0"/>
                </a:lnTo>
                <a:lnTo>
                  <a:pt x="73431" y="0"/>
                </a:lnTo>
                <a:lnTo>
                  <a:pt x="73431" y="2519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1" name="object 281"/>
          <p:cNvSpPr/>
          <p:nvPr/>
        </p:nvSpPr>
        <p:spPr>
          <a:xfrm>
            <a:off x="1849475" y="7100392"/>
            <a:ext cx="73660" cy="25400"/>
          </a:xfrm>
          <a:custGeom>
            <a:avLst/>
            <a:gdLst/>
            <a:ahLst/>
            <a:cxnLst/>
            <a:rect l="l" t="t" r="r" b="b"/>
            <a:pathLst>
              <a:path w="73660" h="25400">
                <a:moveTo>
                  <a:pt x="73431" y="25196"/>
                </a:moveTo>
                <a:lnTo>
                  <a:pt x="0" y="25196"/>
                </a:lnTo>
                <a:lnTo>
                  <a:pt x="0" y="0"/>
                </a:lnTo>
                <a:lnTo>
                  <a:pt x="73431" y="0"/>
                </a:lnTo>
                <a:lnTo>
                  <a:pt x="73431" y="2519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2" name="object 282"/>
          <p:cNvSpPr/>
          <p:nvPr/>
        </p:nvSpPr>
        <p:spPr>
          <a:xfrm>
            <a:off x="1748675" y="7170597"/>
            <a:ext cx="73660" cy="25400"/>
          </a:xfrm>
          <a:custGeom>
            <a:avLst/>
            <a:gdLst/>
            <a:ahLst/>
            <a:cxnLst/>
            <a:rect l="l" t="t" r="r" b="b"/>
            <a:pathLst>
              <a:path w="73660" h="25400">
                <a:moveTo>
                  <a:pt x="73431" y="25196"/>
                </a:moveTo>
                <a:lnTo>
                  <a:pt x="0" y="25196"/>
                </a:lnTo>
                <a:lnTo>
                  <a:pt x="0" y="0"/>
                </a:lnTo>
                <a:lnTo>
                  <a:pt x="73431" y="0"/>
                </a:lnTo>
                <a:lnTo>
                  <a:pt x="73431" y="2519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3" name="object 283"/>
          <p:cNvSpPr/>
          <p:nvPr/>
        </p:nvSpPr>
        <p:spPr>
          <a:xfrm>
            <a:off x="1849475" y="7170597"/>
            <a:ext cx="73660" cy="25400"/>
          </a:xfrm>
          <a:custGeom>
            <a:avLst/>
            <a:gdLst/>
            <a:ahLst/>
            <a:cxnLst/>
            <a:rect l="l" t="t" r="r" b="b"/>
            <a:pathLst>
              <a:path w="73660" h="25400">
                <a:moveTo>
                  <a:pt x="73431" y="25196"/>
                </a:moveTo>
                <a:lnTo>
                  <a:pt x="0" y="25196"/>
                </a:lnTo>
                <a:lnTo>
                  <a:pt x="0" y="0"/>
                </a:lnTo>
                <a:lnTo>
                  <a:pt x="73431" y="0"/>
                </a:lnTo>
                <a:lnTo>
                  <a:pt x="73431" y="2519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4" name="object 284"/>
          <p:cNvSpPr/>
          <p:nvPr/>
        </p:nvSpPr>
        <p:spPr>
          <a:xfrm>
            <a:off x="1748675" y="7240790"/>
            <a:ext cx="73660" cy="25400"/>
          </a:xfrm>
          <a:custGeom>
            <a:avLst/>
            <a:gdLst/>
            <a:ahLst/>
            <a:cxnLst/>
            <a:rect l="l" t="t" r="r" b="b"/>
            <a:pathLst>
              <a:path w="73660" h="25400">
                <a:moveTo>
                  <a:pt x="73431" y="25196"/>
                </a:moveTo>
                <a:lnTo>
                  <a:pt x="0" y="25196"/>
                </a:lnTo>
                <a:lnTo>
                  <a:pt x="0" y="0"/>
                </a:lnTo>
                <a:lnTo>
                  <a:pt x="73431" y="0"/>
                </a:lnTo>
                <a:lnTo>
                  <a:pt x="73431" y="2519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5" name="object 285"/>
          <p:cNvSpPr/>
          <p:nvPr/>
        </p:nvSpPr>
        <p:spPr>
          <a:xfrm>
            <a:off x="1849475" y="7240790"/>
            <a:ext cx="73660" cy="25400"/>
          </a:xfrm>
          <a:custGeom>
            <a:avLst/>
            <a:gdLst/>
            <a:ahLst/>
            <a:cxnLst/>
            <a:rect l="l" t="t" r="r" b="b"/>
            <a:pathLst>
              <a:path w="73660" h="25400">
                <a:moveTo>
                  <a:pt x="73431" y="25196"/>
                </a:moveTo>
                <a:lnTo>
                  <a:pt x="0" y="25196"/>
                </a:lnTo>
                <a:lnTo>
                  <a:pt x="0" y="0"/>
                </a:lnTo>
                <a:lnTo>
                  <a:pt x="73431" y="0"/>
                </a:lnTo>
                <a:lnTo>
                  <a:pt x="73431" y="2519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6" name="object 286"/>
          <p:cNvSpPr/>
          <p:nvPr/>
        </p:nvSpPr>
        <p:spPr>
          <a:xfrm>
            <a:off x="1748675" y="7310983"/>
            <a:ext cx="73660" cy="25400"/>
          </a:xfrm>
          <a:custGeom>
            <a:avLst/>
            <a:gdLst/>
            <a:ahLst/>
            <a:cxnLst/>
            <a:rect l="l" t="t" r="r" b="b"/>
            <a:pathLst>
              <a:path w="73660" h="25400">
                <a:moveTo>
                  <a:pt x="73431" y="25196"/>
                </a:moveTo>
                <a:lnTo>
                  <a:pt x="0" y="25196"/>
                </a:lnTo>
                <a:lnTo>
                  <a:pt x="0" y="0"/>
                </a:lnTo>
                <a:lnTo>
                  <a:pt x="73431" y="0"/>
                </a:lnTo>
                <a:lnTo>
                  <a:pt x="73431" y="2519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7" name="object 287"/>
          <p:cNvSpPr/>
          <p:nvPr/>
        </p:nvSpPr>
        <p:spPr>
          <a:xfrm>
            <a:off x="1849475" y="7310983"/>
            <a:ext cx="73660" cy="25400"/>
          </a:xfrm>
          <a:custGeom>
            <a:avLst/>
            <a:gdLst/>
            <a:ahLst/>
            <a:cxnLst/>
            <a:rect l="l" t="t" r="r" b="b"/>
            <a:pathLst>
              <a:path w="73660" h="25400">
                <a:moveTo>
                  <a:pt x="73431" y="25196"/>
                </a:moveTo>
                <a:lnTo>
                  <a:pt x="0" y="25196"/>
                </a:lnTo>
                <a:lnTo>
                  <a:pt x="0" y="0"/>
                </a:lnTo>
                <a:lnTo>
                  <a:pt x="73431" y="0"/>
                </a:lnTo>
                <a:lnTo>
                  <a:pt x="73431" y="2519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8" name="object 288"/>
          <p:cNvSpPr/>
          <p:nvPr/>
        </p:nvSpPr>
        <p:spPr>
          <a:xfrm>
            <a:off x="2611158" y="6338354"/>
            <a:ext cx="0" cy="297180"/>
          </a:xfrm>
          <a:custGeom>
            <a:avLst/>
            <a:gdLst/>
            <a:ahLst/>
            <a:cxnLst/>
            <a:rect l="l" t="t" r="r" b="b"/>
            <a:pathLst>
              <a:path h="297179">
                <a:moveTo>
                  <a:pt x="0" y="0"/>
                </a:moveTo>
                <a:lnTo>
                  <a:pt x="0" y="296608"/>
                </a:lnTo>
              </a:path>
            </a:pathLst>
          </a:custGeom>
          <a:ln w="14401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9" name="object 289"/>
          <p:cNvSpPr/>
          <p:nvPr/>
        </p:nvSpPr>
        <p:spPr>
          <a:xfrm>
            <a:off x="2483015" y="6784708"/>
            <a:ext cx="31750" cy="31750"/>
          </a:xfrm>
          <a:custGeom>
            <a:avLst/>
            <a:gdLst/>
            <a:ahLst/>
            <a:cxnLst/>
            <a:rect l="l" t="t" r="r" b="b"/>
            <a:pathLst>
              <a:path w="31750" h="31750">
                <a:moveTo>
                  <a:pt x="31673" y="31673"/>
                </a:moveTo>
                <a:lnTo>
                  <a:pt x="0" y="31673"/>
                </a:lnTo>
                <a:lnTo>
                  <a:pt x="0" y="0"/>
                </a:lnTo>
                <a:lnTo>
                  <a:pt x="31673" y="0"/>
                </a:lnTo>
                <a:lnTo>
                  <a:pt x="31673" y="31673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0" name="object 290"/>
          <p:cNvSpPr/>
          <p:nvPr/>
        </p:nvSpPr>
        <p:spPr>
          <a:xfrm>
            <a:off x="2575890" y="6784708"/>
            <a:ext cx="31750" cy="31750"/>
          </a:xfrm>
          <a:custGeom>
            <a:avLst/>
            <a:gdLst/>
            <a:ahLst/>
            <a:cxnLst/>
            <a:rect l="l" t="t" r="r" b="b"/>
            <a:pathLst>
              <a:path w="31750" h="31750">
                <a:moveTo>
                  <a:pt x="31673" y="31673"/>
                </a:moveTo>
                <a:lnTo>
                  <a:pt x="0" y="31673"/>
                </a:lnTo>
                <a:lnTo>
                  <a:pt x="0" y="0"/>
                </a:lnTo>
                <a:lnTo>
                  <a:pt x="31673" y="0"/>
                </a:lnTo>
                <a:lnTo>
                  <a:pt x="31673" y="31673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1" name="object 291"/>
          <p:cNvSpPr/>
          <p:nvPr/>
        </p:nvSpPr>
        <p:spPr>
          <a:xfrm>
            <a:off x="2668765" y="6784708"/>
            <a:ext cx="31750" cy="31750"/>
          </a:xfrm>
          <a:custGeom>
            <a:avLst/>
            <a:gdLst/>
            <a:ahLst/>
            <a:cxnLst/>
            <a:rect l="l" t="t" r="r" b="b"/>
            <a:pathLst>
              <a:path w="31750" h="31750">
                <a:moveTo>
                  <a:pt x="31673" y="31673"/>
                </a:moveTo>
                <a:lnTo>
                  <a:pt x="0" y="31673"/>
                </a:lnTo>
                <a:lnTo>
                  <a:pt x="0" y="0"/>
                </a:lnTo>
                <a:lnTo>
                  <a:pt x="31673" y="0"/>
                </a:lnTo>
                <a:lnTo>
                  <a:pt x="31673" y="31673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2" name="object 292"/>
          <p:cNvSpPr/>
          <p:nvPr/>
        </p:nvSpPr>
        <p:spPr>
          <a:xfrm>
            <a:off x="2761627" y="6784708"/>
            <a:ext cx="31750" cy="31750"/>
          </a:xfrm>
          <a:custGeom>
            <a:avLst/>
            <a:gdLst/>
            <a:ahLst/>
            <a:cxnLst/>
            <a:rect l="l" t="t" r="r" b="b"/>
            <a:pathLst>
              <a:path w="31750" h="31750">
                <a:moveTo>
                  <a:pt x="31673" y="31673"/>
                </a:moveTo>
                <a:lnTo>
                  <a:pt x="0" y="31673"/>
                </a:lnTo>
                <a:lnTo>
                  <a:pt x="0" y="0"/>
                </a:lnTo>
                <a:lnTo>
                  <a:pt x="31673" y="0"/>
                </a:lnTo>
                <a:lnTo>
                  <a:pt x="31673" y="31673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3" name="object 293"/>
          <p:cNvSpPr/>
          <p:nvPr/>
        </p:nvSpPr>
        <p:spPr>
          <a:xfrm>
            <a:off x="2474372" y="6836536"/>
            <a:ext cx="0" cy="163195"/>
          </a:xfrm>
          <a:custGeom>
            <a:avLst/>
            <a:gdLst/>
            <a:ahLst/>
            <a:cxnLst/>
            <a:rect l="l" t="t" r="r" b="b"/>
            <a:pathLst>
              <a:path h="163195">
                <a:moveTo>
                  <a:pt x="0" y="0"/>
                </a:moveTo>
                <a:lnTo>
                  <a:pt x="0" y="163068"/>
                </a:lnTo>
              </a:path>
            </a:pathLst>
          </a:custGeom>
          <a:ln w="1728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4" name="object 294"/>
          <p:cNvSpPr/>
          <p:nvPr/>
        </p:nvSpPr>
        <p:spPr>
          <a:xfrm>
            <a:off x="2514688" y="6836536"/>
            <a:ext cx="0" cy="163195"/>
          </a:xfrm>
          <a:custGeom>
            <a:avLst/>
            <a:gdLst/>
            <a:ahLst/>
            <a:cxnLst/>
            <a:rect l="l" t="t" r="r" b="b"/>
            <a:pathLst>
              <a:path h="163195">
                <a:moveTo>
                  <a:pt x="0" y="0"/>
                </a:moveTo>
                <a:lnTo>
                  <a:pt x="0" y="163068"/>
                </a:lnTo>
              </a:path>
            </a:pathLst>
          </a:custGeom>
          <a:ln w="17272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5" name="object 295"/>
          <p:cNvSpPr/>
          <p:nvPr/>
        </p:nvSpPr>
        <p:spPr>
          <a:xfrm>
            <a:off x="2555005" y="6836536"/>
            <a:ext cx="0" cy="163195"/>
          </a:xfrm>
          <a:custGeom>
            <a:avLst/>
            <a:gdLst/>
            <a:ahLst/>
            <a:cxnLst/>
            <a:rect l="l" t="t" r="r" b="b"/>
            <a:pathLst>
              <a:path h="163195">
                <a:moveTo>
                  <a:pt x="0" y="0"/>
                </a:moveTo>
                <a:lnTo>
                  <a:pt x="0" y="163068"/>
                </a:lnTo>
              </a:path>
            </a:pathLst>
          </a:custGeom>
          <a:ln w="1728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6" name="object 296"/>
          <p:cNvSpPr/>
          <p:nvPr/>
        </p:nvSpPr>
        <p:spPr>
          <a:xfrm>
            <a:off x="2595314" y="6836536"/>
            <a:ext cx="0" cy="163195"/>
          </a:xfrm>
          <a:custGeom>
            <a:avLst/>
            <a:gdLst/>
            <a:ahLst/>
            <a:cxnLst/>
            <a:rect l="l" t="t" r="r" b="b"/>
            <a:pathLst>
              <a:path h="163195">
                <a:moveTo>
                  <a:pt x="0" y="0"/>
                </a:moveTo>
                <a:lnTo>
                  <a:pt x="0" y="163068"/>
                </a:lnTo>
              </a:path>
            </a:pathLst>
          </a:custGeom>
          <a:ln w="1728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7" name="object 297"/>
          <p:cNvSpPr/>
          <p:nvPr/>
        </p:nvSpPr>
        <p:spPr>
          <a:xfrm>
            <a:off x="2635637" y="6836536"/>
            <a:ext cx="0" cy="163195"/>
          </a:xfrm>
          <a:custGeom>
            <a:avLst/>
            <a:gdLst/>
            <a:ahLst/>
            <a:cxnLst/>
            <a:rect l="l" t="t" r="r" b="b"/>
            <a:pathLst>
              <a:path h="163195">
                <a:moveTo>
                  <a:pt x="0" y="0"/>
                </a:moveTo>
                <a:lnTo>
                  <a:pt x="0" y="163068"/>
                </a:lnTo>
              </a:path>
            </a:pathLst>
          </a:custGeom>
          <a:ln w="1728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8" name="object 298"/>
          <p:cNvSpPr/>
          <p:nvPr/>
        </p:nvSpPr>
        <p:spPr>
          <a:xfrm>
            <a:off x="2675947" y="6836536"/>
            <a:ext cx="0" cy="163195"/>
          </a:xfrm>
          <a:custGeom>
            <a:avLst/>
            <a:gdLst/>
            <a:ahLst/>
            <a:cxnLst/>
            <a:rect l="l" t="t" r="r" b="b"/>
            <a:pathLst>
              <a:path h="163195">
                <a:moveTo>
                  <a:pt x="0" y="0"/>
                </a:moveTo>
                <a:lnTo>
                  <a:pt x="0" y="163068"/>
                </a:lnTo>
              </a:path>
            </a:pathLst>
          </a:custGeom>
          <a:ln w="1728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9" name="object 299"/>
          <p:cNvSpPr/>
          <p:nvPr/>
        </p:nvSpPr>
        <p:spPr>
          <a:xfrm>
            <a:off x="2716269" y="6836536"/>
            <a:ext cx="0" cy="163195"/>
          </a:xfrm>
          <a:custGeom>
            <a:avLst/>
            <a:gdLst/>
            <a:ahLst/>
            <a:cxnLst/>
            <a:rect l="l" t="t" r="r" b="b"/>
            <a:pathLst>
              <a:path h="163195">
                <a:moveTo>
                  <a:pt x="0" y="0"/>
                </a:moveTo>
                <a:lnTo>
                  <a:pt x="0" y="163068"/>
                </a:lnTo>
              </a:path>
            </a:pathLst>
          </a:custGeom>
          <a:ln w="1728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0" name="object 300"/>
          <p:cNvSpPr/>
          <p:nvPr/>
        </p:nvSpPr>
        <p:spPr>
          <a:xfrm>
            <a:off x="2756592" y="6836536"/>
            <a:ext cx="0" cy="163195"/>
          </a:xfrm>
          <a:custGeom>
            <a:avLst/>
            <a:gdLst/>
            <a:ahLst/>
            <a:cxnLst/>
            <a:rect l="l" t="t" r="r" b="b"/>
            <a:pathLst>
              <a:path h="163195">
                <a:moveTo>
                  <a:pt x="0" y="0"/>
                </a:moveTo>
                <a:lnTo>
                  <a:pt x="0" y="163068"/>
                </a:lnTo>
              </a:path>
            </a:pathLst>
          </a:custGeom>
          <a:ln w="1728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1" name="object 301"/>
          <p:cNvSpPr/>
          <p:nvPr/>
        </p:nvSpPr>
        <p:spPr>
          <a:xfrm>
            <a:off x="2796901" y="6836536"/>
            <a:ext cx="0" cy="163195"/>
          </a:xfrm>
          <a:custGeom>
            <a:avLst/>
            <a:gdLst/>
            <a:ahLst/>
            <a:cxnLst/>
            <a:rect l="l" t="t" r="r" b="b"/>
            <a:pathLst>
              <a:path h="163195">
                <a:moveTo>
                  <a:pt x="0" y="0"/>
                </a:moveTo>
                <a:lnTo>
                  <a:pt x="0" y="163068"/>
                </a:lnTo>
              </a:path>
            </a:pathLst>
          </a:custGeom>
          <a:ln w="1728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2" name="object 302"/>
          <p:cNvSpPr/>
          <p:nvPr/>
        </p:nvSpPr>
        <p:spPr>
          <a:xfrm>
            <a:off x="2465743" y="7100404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3" name="object 303"/>
          <p:cNvSpPr/>
          <p:nvPr/>
        </p:nvSpPr>
        <p:spPr>
          <a:xfrm>
            <a:off x="2504071" y="7100404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4" name="object 304"/>
          <p:cNvSpPr/>
          <p:nvPr/>
        </p:nvSpPr>
        <p:spPr>
          <a:xfrm>
            <a:off x="2542413" y="7100404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5" name="object 305"/>
          <p:cNvSpPr/>
          <p:nvPr/>
        </p:nvSpPr>
        <p:spPr>
          <a:xfrm>
            <a:off x="2615488" y="7100404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6" name="object 306"/>
          <p:cNvSpPr/>
          <p:nvPr/>
        </p:nvSpPr>
        <p:spPr>
          <a:xfrm>
            <a:off x="2653817" y="7100404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7" name="object 307"/>
          <p:cNvSpPr/>
          <p:nvPr/>
        </p:nvSpPr>
        <p:spPr>
          <a:xfrm>
            <a:off x="2692158" y="7100404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8" name="object 308"/>
          <p:cNvSpPr/>
          <p:nvPr/>
        </p:nvSpPr>
        <p:spPr>
          <a:xfrm>
            <a:off x="2765234" y="7100404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9" name="object 309"/>
          <p:cNvSpPr/>
          <p:nvPr/>
        </p:nvSpPr>
        <p:spPr>
          <a:xfrm>
            <a:off x="2803563" y="7100404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0" name="object 310"/>
          <p:cNvSpPr/>
          <p:nvPr/>
        </p:nvSpPr>
        <p:spPr>
          <a:xfrm>
            <a:off x="2465743" y="7148461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1" name="object 311"/>
          <p:cNvSpPr/>
          <p:nvPr/>
        </p:nvSpPr>
        <p:spPr>
          <a:xfrm>
            <a:off x="2504071" y="7148461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2" name="object 312"/>
          <p:cNvSpPr/>
          <p:nvPr/>
        </p:nvSpPr>
        <p:spPr>
          <a:xfrm>
            <a:off x="2542413" y="7148461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3" name="object 313"/>
          <p:cNvSpPr/>
          <p:nvPr/>
        </p:nvSpPr>
        <p:spPr>
          <a:xfrm>
            <a:off x="2615488" y="7148461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4" name="object 314"/>
          <p:cNvSpPr/>
          <p:nvPr/>
        </p:nvSpPr>
        <p:spPr>
          <a:xfrm>
            <a:off x="2653817" y="7148461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5" name="object 315"/>
          <p:cNvSpPr/>
          <p:nvPr/>
        </p:nvSpPr>
        <p:spPr>
          <a:xfrm>
            <a:off x="2692158" y="7148461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6" name="object 316"/>
          <p:cNvSpPr/>
          <p:nvPr/>
        </p:nvSpPr>
        <p:spPr>
          <a:xfrm>
            <a:off x="2765234" y="7148461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7" name="object 317"/>
          <p:cNvSpPr/>
          <p:nvPr/>
        </p:nvSpPr>
        <p:spPr>
          <a:xfrm>
            <a:off x="2803563" y="7148461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8" name="object 318"/>
          <p:cNvSpPr/>
          <p:nvPr/>
        </p:nvSpPr>
        <p:spPr>
          <a:xfrm>
            <a:off x="2465743" y="7196518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9" name="object 319"/>
          <p:cNvSpPr/>
          <p:nvPr/>
        </p:nvSpPr>
        <p:spPr>
          <a:xfrm>
            <a:off x="2504071" y="7196518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0" name="object 320"/>
          <p:cNvSpPr/>
          <p:nvPr/>
        </p:nvSpPr>
        <p:spPr>
          <a:xfrm>
            <a:off x="2542413" y="7196518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1" name="object 321"/>
          <p:cNvSpPr/>
          <p:nvPr/>
        </p:nvSpPr>
        <p:spPr>
          <a:xfrm>
            <a:off x="2615488" y="7196518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2" name="object 322"/>
          <p:cNvSpPr/>
          <p:nvPr/>
        </p:nvSpPr>
        <p:spPr>
          <a:xfrm>
            <a:off x="2653817" y="7196518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3" name="object 323"/>
          <p:cNvSpPr/>
          <p:nvPr/>
        </p:nvSpPr>
        <p:spPr>
          <a:xfrm>
            <a:off x="2692158" y="7196518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4" name="object 324"/>
          <p:cNvSpPr/>
          <p:nvPr/>
        </p:nvSpPr>
        <p:spPr>
          <a:xfrm>
            <a:off x="2765234" y="7196518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5" name="object 325"/>
          <p:cNvSpPr/>
          <p:nvPr/>
        </p:nvSpPr>
        <p:spPr>
          <a:xfrm>
            <a:off x="2803563" y="7196518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6" name="object 326"/>
          <p:cNvSpPr/>
          <p:nvPr/>
        </p:nvSpPr>
        <p:spPr>
          <a:xfrm>
            <a:off x="2465743" y="7244575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7" name="object 327"/>
          <p:cNvSpPr/>
          <p:nvPr/>
        </p:nvSpPr>
        <p:spPr>
          <a:xfrm>
            <a:off x="2504071" y="7244575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8" name="object 328"/>
          <p:cNvSpPr/>
          <p:nvPr/>
        </p:nvSpPr>
        <p:spPr>
          <a:xfrm>
            <a:off x="2542413" y="7244575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9" name="object 329"/>
          <p:cNvSpPr/>
          <p:nvPr/>
        </p:nvSpPr>
        <p:spPr>
          <a:xfrm>
            <a:off x="2615488" y="7244575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0" name="object 330"/>
          <p:cNvSpPr/>
          <p:nvPr/>
        </p:nvSpPr>
        <p:spPr>
          <a:xfrm>
            <a:off x="2653817" y="7244575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1" name="object 331"/>
          <p:cNvSpPr/>
          <p:nvPr/>
        </p:nvSpPr>
        <p:spPr>
          <a:xfrm>
            <a:off x="2692158" y="7244575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2" name="object 332"/>
          <p:cNvSpPr/>
          <p:nvPr/>
        </p:nvSpPr>
        <p:spPr>
          <a:xfrm>
            <a:off x="2765234" y="7244575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3" name="object 333"/>
          <p:cNvSpPr/>
          <p:nvPr/>
        </p:nvSpPr>
        <p:spPr>
          <a:xfrm>
            <a:off x="2803563" y="7244575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4" name="object 334"/>
          <p:cNvSpPr/>
          <p:nvPr/>
        </p:nvSpPr>
        <p:spPr>
          <a:xfrm>
            <a:off x="2465743" y="7292619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5" name="object 335"/>
          <p:cNvSpPr/>
          <p:nvPr/>
        </p:nvSpPr>
        <p:spPr>
          <a:xfrm>
            <a:off x="2504071" y="7292619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6" name="object 336"/>
          <p:cNvSpPr/>
          <p:nvPr/>
        </p:nvSpPr>
        <p:spPr>
          <a:xfrm>
            <a:off x="2542413" y="7292619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7" name="object 337"/>
          <p:cNvSpPr/>
          <p:nvPr/>
        </p:nvSpPr>
        <p:spPr>
          <a:xfrm>
            <a:off x="2615488" y="7292619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8" name="object 338"/>
          <p:cNvSpPr/>
          <p:nvPr/>
        </p:nvSpPr>
        <p:spPr>
          <a:xfrm>
            <a:off x="2653817" y="7292619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9" name="object 339"/>
          <p:cNvSpPr/>
          <p:nvPr/>
        </p:nvSpPr>
        <p:spPr>
          <a:xfrm>
            <a:off x="2692158" y="7292619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0" name="object 340"/>
          <p:cNvSpPr/>
          <p:nvPr/>
        </p:nvSpPr>
        <p:spPr>
          <a:xfrm>
            <a:off x="2765234" y="7292619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1" name="object 341"/>
          <p:cNvSpPr/>
          <p:nvPr/>
        </p:nvSpPr>
        <p:spPr>
          <a:xfrm>
            <a:off x="2803563" y="7292619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2" name="object 342"/>
          <p:cNvSpPr/>
          <p:nvPr/>
        </p:nvSpPr>
        <p:spPr>
          <a:xfrm>
            <a:off x="2465743" y="7340675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3" name="object 343"/>
          <p:cNvSpPr/>
          <p:nvPr/>
        </p:nvSpPr>
        <p:spPr>
          <a:xfrm>
            <a:off x="2504071" y="7340675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4" name="object 344"/>
          <p:cNvSpPr/>
          <p:nvPr/>
        </p:nvSpPr>
        <p:spPr>
          <a:xfrm>
            <a:off x="2542413" y="7340675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5" name="object 345"/>
          <p:cNvSpPr/>
          <p:nvPr/>
        </p:nvSpPr>
        <p:spPr>
          <a:xfrm>
            <a:off x="2615488" y="7340675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6" name="object 346"/>
          <p:cNvSpPr/>
          <p:nvPr/>
        </p:nvSpPr>
        <p:spPr>
          <a:xfrm>
            <a:off x="2653817" y="7340675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7" name="object 347"/>
          <p:cNvSpPr/>
          <p:nvPr/>
        </p:nvSpPr>
        <p:spPr>
          <a:xfrm>
            <a:off x="2692158" y="7340675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8" name="object 348"/>
          <p:cNvSpPr/>
          <p:nvPr/>
        </p:nvSpPr>
        <p:spPr>
          <a:xfrm>
            <a:off x="2765234" y="7340675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9" name="object 349"/>
          <p:cNvSpPr/>
          <p:nvPr/>
        </p:nvSpPr>
        <p:spPr>
          <a:xfrm>
            <a:off x="2803563" y="7340675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0" name="object 350"/>
          <p:cNvSpPr/>
          <p:nvPr/>
        </p:nvSpPr>
        <p:spPr>
          <a:xfrm>
            <a:off x="3132391" y="7100404"/>
            <a:ext cx="83185" cy="21590"/>
          </a:xfrm>
          <a:custGeom>
            <a:avLst/>
            <a:gdLst/>
            <a:ahLst/>
            <a:cxnLst/>
            <a:rect l="l" t="t" r="r" b="b"/>
            <a:pathLst>
              <a:path w="83185" h="21590">
                <a:moveTo>
                  <a:pt x="82791" y="21234"/>
                </a:moveTo>
                <a:lnTo>
                  <a:pt x="0" y="21234"/>
                </a:lnTo>
                <a:lnTo>
                  <a:pt x="0" y="0"/>
                </a:lnTo>
                <a:lnTo>
                  <a:pt x="82791" y="0"/>
                </a:lnTo>
                <a:lnTo>
                  <a:pt x="82791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1" name="object 351"/>
          <p:cNvSpPr/>
          <p:nvPr/>
        </p:nvSpPr>
        <p:spPr>
          <a:xfrm>
            <a:off x="3132391" y="7137844"/>
            <a:ext cx="83185" cy="21590"/>
          </a:xfrm>
          <a:custGeom>
            <a:avLst/>
            <a:gdLst/>
            <a:ahLst/>
            <a:cxnLst/>
            <a:rect l="l" t="t" r="r" b="b"/>
            <a:pathLst>
              <a:path w="83185" h="21590">
                <a:moveTo>
                  <a:pt x="82791" y="21234"/>
                </a:moveTo>
                <a:lnTo>
                  <a:pt x="0" y="21234"/>
                </a:lnTo>
                <a:lnTo>
                  <a:pt x="0" y="0"/>
                </a:lnTo>
                <a:lnTo>
                  <a:pt x="82791" y="0"/>
                </a:lnTo>
                <a:lnTo>
                  <a:pt x="82791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2" name="object 352"/>
          <p:cNvSpPr/>
          <p:nvPr/>
        </p:nvSpPr>
        <p:spPr>
          <a:xfrm>
            <a:off x="3132391" y="7175271"/>
            <a:ext cx="83185" cy="21590"/>
          </a:xfrm>
          <a:custGeom>
            <a:avLst/>
            <a:gdLst/>
            <a:ahLst/>
            <a:cxnLst/>
            <a:rect l="l" t="t" r="r" b="b"/>
            <a:pathLst>
              <a:path w="83185" h="21590">
                <a:moveTo>
                  <a:pt x="82791" y="21234"/>
                </a:moveTo>
                <a:lnTo>
                  <a:pt x="0" y="21234"/>
                </a:lnTo>
                <a:lnTo>
                  <a:pt x="0" y="0"/>
                </a:lnTo>
                <a:lnTo>
                  <a:pt x="82791" y="0"/>
                </a:lnTo>
                <a:lnTo>
                  <a:pt x="82791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3" name="object 353"/>
          <p:cNvSpPr/>
          <p:nvPr/>
        </p:nvSpPr>
        <p:spPr>
          <a:xfrm>
            <a:off x="3132391" y="7212710"/>
            <a:ext cx="83185" cy="21590"/>
          </a:xfrm>
          <a:custGeom>
            <a:avLst/>
            <a:gdLst/>
            <a:ahLst/>
            <a:cxnLst/>
            <a:rect l="l" t="t" r="r" b="b"/>
            <a:pathLst>
              <a:path w="83185" h="21590">
                <a:moveTo>
                  <a:pt x="82791" y="21234"/>
                </a:moveTo>
                <a:lnTo>
                  <a:pt x="0" y="21234"/>
                </a:lnTo>
                <a:lnTo>
                  <a:pt x="0" y="0"/>
                </a:lnTo>
                <a:lnTo>
                  <a:pt x="82791" y="0"/>
                </a:lnTo>
                <a:lnTo>
                  <a:pt x="82791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4" name="object 354"/>
          <p:cNvSpPr/>
          <p:nvPr/>
        </p:nvSpPr>
        <p:spPr>
          <a:xfrm>
            <a:off x="3132391" y="7250150"/>
            <a:ext cx="83185" cy="21590"/>
          </a:xfrm>
          <a:custGeom>
            <a:avLst/>
            <a:gdLst/>
            <a:ahLst/>
            <a:cxnLst/>
            <a:rect l="l" t="t" r="r" b="b"/>
            <a:pathLst>
              <a:path w="83185" h="21590">
                <a:moveTo>
                  <a:pt x="82791" y="21234"/>
                </a:moveTo>
                <a:lnTo>
                  <a:pt x="0" y="21234"/>
                </a:lnTo>
                <a:lnTo>
                  <a:pt x="0" y="0"/>
                </a:lnTo>
                <a:lnTo>
                  <a:pt x="82791" y="0"/>
                </a:lnTo>
                <a:lnTo>
                  <a:pt x="82791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5" name="object 355"/>
          <p:cNvSpPr/>
          <p:nvPr/>
        </p:nvSpPr>
        <p:spPr>
          <a:xfrm>
            <a:off x="2997047" y="6229629"/>
            <a:ext cx="0" cy="670560"/>
          </a:xfrm>
          <a:custGeom>
            <a:avLst/>
            <a:gdLst/>
            <a:ahLst/>
            <a:cxnLst/>
            <a:rect l="l" t="t" r="r" b="b"/>
            <a:pathLst>
              <a:path h="670559">
                <a:moveTo>
                  <a:pt x="0" y="0"/>
                </a:moveTo>
                <a:lnTo>
                  <a:pt x="0" y="670255"/>
                </a:lnTo>
              </a:path>
            </a:pathLst>
          </a:custGeom>
          <a:ln w="8636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6" name="object 356"/>
          <p:cNvSpPr/>
          <p:nvPr/>
        </p:nvSpPr>
        <p:spPr>
          <a:xfrm>
            <a:off x="3025114" y="6229629"/>
            <a:ext cx="0" cy="670560"/>
          </a:xfrm>
          <a:custGeom>
            <a:avLst/>
            <a:gdLst/>
            <a:ahLst/>
            <a:cxnLst/>
            <a:rect l="l" t="t" r="r" b="b"/>
            <a:pathLst>
              <a:path h="670559">
                <a:moveTo>
                  <a:pt x="0" y="0"/>
                </a:moveTo>
                <a:lnTo>
                  <a:pt x="0" y="670255"/>
                </a:lnTo>
              </a:path>
            </a:pathLst>
          </a:custGeom>
          <a:ln w="8636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7" name="object 357"/>
          <p:cNvSpPr/>
          <p:nvPr/>
        </p:nvSpPr>
        <p:spPr>
          <a:xfrm>
            <a:off x="3053207" y="6229629"/>
            <a:ext cx="0" cy="670560"/>
          </a:xfrm>
          <a:custGeom>
            <a:avLst/>
            <a:gdLst/>
            <a:ahLst/>
            <a:cxnLst/>
            <a:rect l="l" t="t" r="r" b="b"/>
            <a:pathLst>
              <a:path h="670559">
                <a:moveTo>
                  <a:pt x="0" y="0"/>
                </a:moveTo>
                <a:lnTo>
                  <a:pt x="0" y="670255"/>
                </a:lnTo>
              </a:path>
            </a:pathLst>
          </a:custGeom>
          <a:ln w="8636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8" name="object 358"/>
          <p:cNvSpPr/>
          <p:nvPr/>
        </p:nvSpPr>
        <p:spPr>
          <a:xfrm>
            <a:off x="3081273" y="6229629"/>
            <a:ext cx="0" cy="670560"/>
          </a:xfrm>
          <a:custGeom>
            <a:avLst/>
            <a:gdLst/>
            <a:ahLst/>
            <a:cxnLst/>
            <a:rect l="l" t="t" r="r" b="b"/>
            <a:pathLst>
              <a:path h="670559">
                <a:moveTo>
                  <a:pt x="0" y="0"/>
                </a:moveTo>
                <a:lnTo>
                  <a:pt x="0" y="670255"/>
                </a:lnTo>
              </a:path>
            </a:pathLst>
          </a:custGeom>
          <a:ln w="8636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9" name="object 359"/>
          <p:cNvSpPr/>
          <p:nvPr/>
        </p:nvSpPr>
        <p:spPr>
          <a:xfrm>
            <a:off x="3109353" y="6229629"/>
            <a:ext cx="0" cy="670560"/>
          </a:xfrm>
          <a:custGeom>
            <a:avLst/>
            <a:gdLst/>
            <a:ahLst/>
            <a:cxnLst/>
            <a:rect l="l" t="t" r="r" b="b"/>
            <a:pathLst>
              <a:path h="670559">
                <a:moveTo>
                  <a:pt x="0" y="0"/>
                </a:moveTo>
                <a:lnTo>
                  <a:pt x="0" y="670255"/>
                </a:lnTo>
              </a:path>
            </a:pathLst>
          </a:custGeom>
          <a:ln w="8636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0" name="object 360"/>
          <p:cNvSpPr/>
          <p:nvPr/>
        </p:nvSpPr>
        <p:spPr>
          <a:xfrm>
            <a:off x="3159036" y="6229629"/>
            <a:ext cx="0" cy="670560"/>
          </a:xfrm>
          <a:custGeom>
            <a:avLst/>
            <a:gdLst/>
            <a:ahLst/>
            <a:cxnLst/>
            <a:rect l="l" t="t" r="r" b="b"/>
            <a:pathLst>
              <a:path h="670559">
                <a:moveTo>
                  <a:pt x="0" y="0"/>
                </a:moveTo>
                <a:lnTo>
                  <a:pt x="0" y="670255"/>
                </a:lnTo>
              </a:path>
            </a:pathLst>
          </a:custGeom>
          <a:ln w="8636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1" name="object 361"/>
          <p:cNvSpPr/>
          <p:nvPr/>
        </p:nvSpPr>
        <p:spPr>
          <a:xfrm>
            <a:off x="3187103" y="6229629"/>
            <a:ext cx="0" cy="670560"/>
          </a:xfrm>
          <a:custGeom>
            <a:avLst/>
            <a:gdLst/>
            <a:ahLst/>
            <a:cxnLst/>
            <a:rect l="l" t="t" r="r" b="b"/>
            <a:pathLst>
              <a:path h="670559">
                <a:moveTo>
                  <a:pt x="0" y="0"/>
                </a:moveTo>
                <a:lnTo>
                  <a:pt x="0" y="670255"/>
                </a:lnTo>
              </a:path>
            </a:pathLst>
          </a:custGeom>
          <a:ln w="8636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2" name="object 362"/>
          <p:cNvSpPr/>
          <p:nvPr/>
        </p:nvSpPr>
        <p:spPr>
          <a:xfrm>
            <a:off x="3215182" y="6229629"/>
            <a:ext cx="0" cy="670560"/>
          </a:xfrm>
          <a:custGeom>
            <a:avLst/>
            <a:gdLst/>
            <a:ahLst/>
            <a:cxnLst/>
            <a:rect l="l" t="t" r="r" b="b"/>
            <a:pathLst>
              <a:path h="670559">
                <a:moveTo>
                  <a:pt x="0" y="0"/>
                </a:moveTo>
                <a:lnTo>
                  <a:pt x="0" y="670255"/>
                </a:lnTo>
              </a:path>
            </a:pathLst>
          </a:custGeom>
          <a:ln w="8636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3" name="object 363"/>
          <p:cNvSpPr/>
          <p:nvPr/>
        </p:nvSpPr>
        <p:spPr>
          <a:xfrm>
            <a:off x="3243262" y="6229629"/>
            <a:ext cx="0" cy="670560"/>
          </a:xfrm>
          <a:custGeom>
            <a:avLst/>
            <a:gdLst/>
            <a:ahLst/>
            <a:cxnLst/>
            <a:rect l="l" t="t" r="r" b="b"/>
            <a:pathLst>
              <a:path h="670559">
                <a:moveTo>
                  <a:pt x="0" y="0"/>
                </a:moveTo>
                <a:lnTo>
                  <a:pt x="0" y="670255"/>
                </a:lnTo>
              </a:path>
            </a:pathLst>
          </a:custGeom>
          <a:ln w="8636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4" name="object 364"/>
          <p:cNvSpPr/>
          <p:nvPr/>
        </p:nvSpPr>
        <p:spPr>
          <a:xfrm>
            <a:off x="3271342" y="6229629"/>
            <a:ext cx="0" cy="670560"/>
          </a:xfrm>
          <a:custGeom>
            <a:avLst/>
            <a:gdLst/>
            <a:ahLst/>
            <a:cxnLst/>
            <a:rect l="l" t="t" r="r" b="b"/>
            <a:pathLst>
              <a:path h="670559">
                <a:moveTo>
                  <a:pt x="0" y="0"/>
                </a:moveTo>
                <a:lnTo>
                  <a:pt x="0" y="670255"/>
                </a:lnTo>
              </a:path>
            </a:pathLst>
          </a:custGeom>
          <a:ln w="8636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5" name="object 365"/>
          <p:cNvSpPr/>
          <p:nvPr/>
        </p:nvSpPr>
        <p:spPr>
          <a:xfrm>
            <a:off x="3173793" y="6067653"/>
            <a:ext cx="20955" cy="33655"/>
          </a:xfrm>
          <a:custGeom>
            <a:avLst/>
            <a:gdLst/>
            <a:ahLst/>
            <a:cxnLst/>
            <a:rect l="l" t="t" r="r" b="b"/>
            <a:pathLst>
              <a:path w="20955" h="33654">
                <a:moveTo>
                  <a:pt x="20523" y="33108"/>
                </a:moveTo>
                <a:lnTo>
                  <a:pt x="0" y="33108"/>
                </a:lnTo>
                <a:lnTo>
                  <a:pt x="0" y="0"/>
                </a:lnTo>
                <a:lnTo>
                  <a:pt x="20523" y="0"/>
                </a:lnTo>
                <a:lnTo>
                  <a:pt x="20523" y="33108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6" name="object 366"/>
          <p:cNvSpPr/>
          <p:nvPr/>
        </p:nvSpPr>
        <p:spPr>
          <a:xfrm>
            <a:off x="3247580" y="6067653"/>
            <a:ext cx="8890" cy="69215"/>
          </a:xfrm>
          <a:custGeom>
            <a:avLst/>
            <a:gdLst/>
            <a:ahLst/>
            <a:cxnLst/>
            <a:rect l="l" t="t" r="r" b="b"/>
            <a:pathLst>
              <a:path w="8889" h="69214">
                <a:moveTo>
                  <a:pt x="0" y="69113"/>
                </a:moveTo>
                <a:lnTo>
                  <a:pt x="8635" y="69113"/>
                </a:lnTo>
                <a:lnTo>
                  <a:pt x="8635" y="0"/>
                </a:lnTo>
                <a:lnTo>
                  <a:pt x="0" y="0"/>
                </a:lnTo>
                <a:lnTo>
                  <a:pt x="0" y="69113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7" name="object 367"/>
          <p:cNvSpPr/>
          <p:nvPr/>
        </p:nvSpPr>
        <p:spPr>
          <a:xfrm>
            <a:off x="3393020" y="6509702"/>
            <a:ext cx="59690" cy="8890"/>
          </a:xfrm>
          <a:custGeom>
            <a:avLst/>
            <a:gdLst/>
            <a:ahLst/>
            <a:cxnLst/>
            <a:rect l="l" t="t" r="r" b="b"/>
            <a:pathLst>
              <a:path w="59689" h="8890">
                <a:moveTo>
                  <a:pt x="0" y="8636"/>
                </a:moveTo>
                <a:lnTo>
                  <a:pt x="59067" y="8636"/>
                </a:lnTo>
                <a:lnTo>
                  <a:pt x="59067" y="0"/>
                </a:lnTo>
                <a:lnTo>
                  <a:pt x="0" y="0"/>
                </a:lnTo>
                <a:lnTo>
                  <a:pt x="0" y="863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8" name="object 368"/>
          <p:cNvSpPr/>
          <p:nvPr/>
        </p:nvSpPr>
        <p:spPr>
          <a:xfrm>
            <a:off x="3478657" y="6509702"/>
            <a:ext cx="59690" cy="8890"/>
          </a:xfrm>
          <a:custGeom>
            <a:avLst/>
            <a:gdLst/>
            <a:ahLst/>
            <a:cxnLst/>
            <a:rect l="l" t="t" r="r" b="b"/>
            <a:pathLst>
              <a:path w="59689" h="8890">
                <a:moveTo>
                  <a:pt x="0" y="8636"/>
                </a:moveTo>
                <a:lnTo>
                  <a:pt x="59080" y="8636"/>
                </a:lnTo>
                <a:lnTo>
                  <a:pt x="59080" y="0"/>
                </a:lnTo>
                <a:lnTo>
                  <a:pt x="0" y="0"/>
                </a:lnTo>
                <a:lnTo>
                  <a:pt x="0" y="863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9" name="object 369"/>
          <p:cNvSpPr/>
          <p:nvPr/>
        </p:nvSpPr>
        <p:spPr>
          <a:xfrm>
            <a:off x="3564318" y="6509702"/>
            <a:ext cx="59690" cy="8890"/>
          </a:xfrm>
          <a:custGeom>
            <a:avLst/>
            <a:gdLst/>
            <a:ahLst/>
            <a:cxnLst/>
            <a:rect l="l" t="t" r="r" b="b"/>
            <a:pathLst>
              <a:path w="59689" h="8890">
                <a:moveTo>
                  <a:pt x="0" y="8636"/>
                </a:moveTo>
                <a:lnTo>
                  <a:pt x="59067" y="8636"/>
                </a:lnTo>
                <a:lnTo>
                  <a:pt x="59067" y="0"/>
                </a:lnTo>
                <a:lnTo>
                  <a:pt x="0" y="0"/>
                </a:lnTo>
                <a:lnTo>
                  <a:pt x="0" y="863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0" name="object 370"/>
          <p:cNvSpPr/>
          <p:nvPr/>
        </p:nvSpPr>
        <p:spPr>
          <a:xfrm>
            <a:off x="3393020" y="6531292"/>
            <a:ext cx="59690" cy="8890"/>
          </a:xfrm>
          <a:custGeom>
            <a:avLst/>
            <a:gdLst/>
            <a:ahLst/>
            <a:cxnLst/>
            <a:rect l="l" t="t" r="r" b="b"/>
            <a:pathLst>
              <a:path w="59689" h="8890">
                <a:moveTo>
                  <a:pt x="0" y="8635"/>
                </a:moveTo>
                <a:lnTo>
                  <a:pt x="59067" y="8635"/>
                </a:lnTo>
                <a:lnTo>
                  <a:pt x="59067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1" name="object 371"/>
          <p:cNvSpPr/>
          <p:nvPr/>
        </p:nvSpPr>
        <p:spPr>
          <a:xfrm>
            <a:off x="3478657" y="6531292"/>
            <a:ext cx="59690" cy="8890"/>
          </a:xfrm>
          <a:custGeom>
            <a:avLst/>
            <a:gdLst/>
            <a:ahLst/>
            <a:cxnLst/>
            <a:rect l="l" t="t" r="r" b="b"/>
            <a:pathLst>
              <a:path w="59689" h="8890">
                <a:moveTo>
                  <a:pt x="0" y="8635"/>
                </a:moveTo>
                <a:lnTo>
                  <a:pt x="59080" y="8635"/>
                </a:lnTo>
                <a:lnTo>
                  <a:pt x="59080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2" name="object 372"/>
          <p:cNvSpPr/>
          <p:nvPr/>
        </p:nvSpPr>
        <p:spPr>
          <a:xfrm>
            <a:off x="3564318" y="6531292"/>
            <a:ext cx="59690" cy="8890"/>
          </a:xfrm>
          <a:custGeom>
            <a:avLst/>
            <a:gdLst/>
            <a:ahLst/>
            <a:cxnLst/>
            <a:rect l="l" t="t" r="r" b="b"/>
            <a:pathLst>
              <a:path w="59689" h="8890">
                <a:moveTo>
                  <a:pt x="0" y="8635"/>
                </a:moveTo>
                <a:lnTo>
                  <a:pt x="59067" y="8635"/>
                </a:lnTo>
                <a:lnTo>
                  <a:pt x="59067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3" name="object 373"/>
          <p:cNvSpPr/>
          <p:nvPr/>
        </p:nvSpPr>
        <p:spPr>
          <a:xfrm>
            <a:off x="3393020" y="6552895"/>
            <a:ext cx="59690" cy="8890"/>
          </a:xfrm>
          <a:custGeom>
            <a:avLst/>
            <a:gdLst/>
            <a:ahLst/>
            <a:cxnLst/>
            <a:rect l="l" t="t" r="r" b="b"/>
            <a:pathLst>
              <a:path w="59689" h="8890">
                <a:moveTo>
                  <a:pt x="0" y="8635"/>
                </a:moveTo>
                <a:lnTo>
                  <a:pt x="59067" y="8635"/>
                </a:lnTo>
                <a:lnTo>
                  <a:pt x="59067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4" name="object 374"/>
          <p:cNvSpPr/>
          <p:nvPr/>
        </p:nvSpPr>
        <p:spPr>
          <a:xfrm>
            <a:off x="3478657" y="6552895"/>
            <a:ext cx="59690" cy="8890"/>
          </a:xfrm>
          <a:custGeom>
            <a:avLst/>
            <a:gdLst/>
            <a:ahLst/>
            <a:cxnLst/>
            <a:rect l="l" t="t" r="r" b="b"/>
            <a:pathLst>
              <a:path w="59689" h="8890">
                <a:moveTo>
                  <a:pt x="0" y="8635"/>
                </a:moveTo>
                <a:lnTo>
                  <a:pt x="59080" y="8635"/>
                </a:lnTo>
                <a:lnTo>
                  <a:pt x="59080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5" name="object 375"/>
          <p:cNvSpPr/>
          <p:nvPr/>
        </p:nvSpPr>
        <p:spPr>
          <a:xfrm>
            <a:off x="3564318" y="6552895"/>
            <a:ext cx="59690" cy="8890"/>
          </a:xfrm>
          <a:custGeom>
            <a:avLst/>
            <a:gdLst/>
            <a:ahLst/>
            <a:cxnLst/>
            <a:rect l="l" t="t" r="r" b="b"/>
            <a:pathLst>
              <a:path w="59689" h="8890">
                <a:moveTo>
                  <a:pt x="0" y="8635"/>
                </a:moveTo>
                <a:lnTo>
                  <a:pt x="59067" y="8635"/>
                </a:lnTo>
                <a:lnTo>
                  <a:pt x="59067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6" name="object 376"/>
          <p:cNvSpPr/>
          <p:nvPr/>
        </p:nvSpPr>
        <p:spPr>
          <a:xfrm>
            <a:off x="3393020" y="6574485"/>
            <a:ext cx="59690" cy="8890"/>
          </a:xfrm>
          <a:custGeom>
            <a:avLst/>
            <a:gdLst/>
            <a:ahLst/>
            <a:cxnLst/>
            <a:rect l="l" t="t" r="r" b="b"/>
            <a:pathLst>
              <a:path w="59689" h="8890">
                <a:moveTo>
                  <a:pt x="0" y="8636"/>
                </a:moveTo>
                <a:lnTo>
                  <a:pt x="59067" y="8636"/>
                </a:lnTo>
                <a:lnTo>
                  <a:pt x="59067" y="0"/>
                </a:lnTo>
                <a:lnTo>
                  <a:pt x="0" y="0"/>
                </a:lnTo>
                <a:lnTo>
                  <a:pt x="0" y="863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7" name="object 377"/>
          <p:cNvSpPr/>
          <p:nvPr/>
        </p:nvSpPr>
        <p:spPr>
          <a:xfrm>
            <a:off x="3478657" y="6574485"/>
            <a:ext cx="59690" cy="8890"/>
          </a:xfrm>
          <a:custGeom>
            <a:avLst/>
            <a:gdLst/>
            <a:ahLst/>
            <a:cxnLst/>
            <a:rect l="l" t="t" r="r" b="b"/>
            <a:pathLst>
              <a:path w="59689" h="8890">
                <a:moveTo>
                  <a:pt x="0" y="8636"/>
                </a:moveTo>
                <a:lnTo>
                  <a:pt x="59080" y="8636"/>
                </a:lnTo>
                <a:lnTo>
                  <a:pt x="59080" y="0"/>
                </a:lnTo>
                <a:lnTo>
                  <a:pt x="0" y="0"/>
                </a:lnTo>
                <a:lnTo>
                  <a:pt x="0" y="863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8" name="object 378"/>
          <p:cNvSpPr/>
          <p:nvPr/>
        </p:nvSpPr>
        <p:spPr>
          <a:xfrm>
            <a:off x="3564318" y="6574485"/>
            <a:ext cx="59690" cy="8890"/>
          </a:xfrm>
          <a:custGeom>
            <a:avLst/>
            <a:gdLst/>
            <a:ahLst/>
            <a:cxnLst/>
            <a:rect l="l" t="t" r="r" b="b"/>
            <a:pathLst>
              <a:path w="59689" h="8890">
                <a:moveTo>
                  <a:pt x="0" y="8636"/>
                </a:moveTo>
                <a:lnTo>
                  <a:pt x="59067" y="8636"/>
                </a:lnTo>
                <a:lnTo>
                  <a:pt x="59067" y="0"/>
                </a:lnTo>
                <a:lnTo>
                  <a:pt x="0" y="0"/>
                </a:lnTo>
                <a:lnTo>
                  <a:pt x="0" y="863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9" name="object 379"/>
          <p:cNvSpPr/>
          <p:nvPr/>
        </p:nvSpPr>
        <p:spPr>
          <a:xfrm>
            <a:off x="3393020" y="6596088"/>
            <a:ext cx="59690" cy="8890"/>
          </a:xfrm>
          <a:custGeom>
            <a:avLst/>
            <a:gdLst/>
            <a:ahLst/>
            <a:cxnLst/>
            <a:rect l="l" t="t" r="r" b="b"/>
            <a:pathLst>
              <a:path w="59689" h="8890">
                <a:moveTo>
                  <a:pt x="0" y="8636"/>
                </a:moveTo>
                <a:lnTo>
                  <a:pt x="59067" y="8636"/>
                </a:lnTo>
                <a:lnTo>
                  <a:pt x="59067" y="0"/>
                </a:lnTo>
                <a:lnTo>
                  <a:pt x="0" y="0"/>
                </a:lnTo>
                <a:lnTo>
                  <a:pt x="0" y="863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0" name="object 380"/>
          <p:cNvSpPr/>
          <p:nvPr/>
        </p:nvSpPr>
        <p:spPr>
          <a:xfrm>
            <a:off x="3478657" y="6596088"/>
            <a:ext cx="59690" cy="8890"/>
          </a:xfrm>
          <a:custGeom>
            <a:avLst/>
            <a:gdLst/>
            <a:ahLst/>
            <a:cxnLst/>
            <a:rect l="l" t="t" r="r" b="b"/>
            <a:pathLst>
              <a:path w="59689" h="8890">
                <a:moveTo>
                  <a:pt x="0" y="8636"/>
                </a:moveTo>
                <a:lnTo>
                  <a:pt x="59080" y="8636"/>
                </a:lnTo>
                <a:lnTo>
                  <a:pt x="59080" y="0"/>
                </a:lnTo>
                <a:lnTo>
                  <a:pt x="0" y="0"/>
                </a:lnTo>
                <a:lnTo>
                  <a:pt x="0" y="863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1" name="object 381"/>
          <p:cNvSpPr/>
          <p:nvPr/>
        </p:nvSpPr>
        <p:spPr>
          <a:xfrm>
            <a:off x="3478657" y="6696150"/>
            <a:ext cx="44450" cy="10795"/>
          </a:xfrm>
          <a:custGeom>
            <a:avLst/>
            <a:gdLst/>
            <a:ahLst/>
            <a:cxnLst/>
            <a:rect l="l" t="t" r="r" b="b"/>
            <a:pathLst>
              <a:path w="44450" h="10795">
                <a:moveTo>
                  <a:pt x="0" y="10794"/>
                </a:moveTo>
                <a:lnTo>
                  <a:pt x="43941" y="10794"/>
                </a:lnTo>
                <a:lnTo>
                  <a:pt x="43941" y="0"/>
                </a:lnTo>
                <a:lnTo>
                  <a:pt x="0" y="0"/>
                </a:lnTo>
                <a:lnTo>
                  <a:pt x="0" y="1079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2" name="object 382"/>
          <p:cNvSpPr/>
          <p:nvPr/>
        </p:nvSpPr>
        <p:spPr>
          <a:xfrm>
            <a:off x="3550310" y="6696150"/>
            <a:ext cx="44450" cy="10795"/>
          </a:xfrm>
          <a:custGeom>
            <a:avLst/>
            <a:gdLst/>
            <a:ahLst/>
            <a:cxnLst/>
            <a:rect l="l" t="t" r="r" b="b"/>
            <a:pathLst>
              <a:path w="44450" h="10795">
                <a:moveTo>
                  <a:pt x="0" y="10794"/>
                </a:moveTo>
                <a:lnTo>
                  <a:pt x="43941" y="10794"/>
                </a:lnTo>
                <a:lnTo>
                  <a:pt x="43941" y="0"/>
                </a:lnTo>
                <a:lnTo>
                  <a:pt x="0" y="0"/>
                </a:lnTo>
                <a:lnTo>
                  <a:pt x="0" y="1079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3" name="object 383"/>
          <p:cNvSpPr/>
          <p:nvPr/>
        </p:nvSpPr>
        <p:spPr>
          <a:xfrm>
            <a:off x="3702583" y="6696150"/>
            <a:ext cx="30480" cy="10795"/>
          </a:xfrm>
          <a:custGeom>
            <a:avLst/>
            <a:gdLst/>
            <a:ahLst/>
            <a:cxnLst/>
            <a:rect l="l" t="t" r="r" b="b"/>
            <a:pathLst>
              <a:path w="30479" h="10795">
                <a:moveTo>
                  <a:pt x="0" y="10794"/>
                </a:moveTo>
                <a:lnTo>
                  <a:pt x="30238" y="10794"/>
                </a:lnTo>
                <a:lnTo>
                  <a:pt x="30238" y="0"/>
                </a:lnTo>
                <a:lnTo>
                  <a:pt x="0" y="0"/>
                </a:lnTo>
                <a:lnTo>
                  <a:pt x="0" y="1079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4" name="object 384"/>
          <p:cNvSpPr/>
          <p:nvPr/>
        </p:nvSpPr>
        <p:spPr>
          <a:xfrm>
            <a:off x="3751910" y="6696150"/>
            <a:ext cx="30480" cy="10795"/>
          </a:xfrm>
          <a:custGeom>
            <a:avLst/>
            <a:gdLst/>
            <a:ahLst/>
            <a:cxnLst/>
            <a:rect l="l" t="t" r="r" b="b"/>
            <a:pathLst>
              <a:path w="30479" h="10795">
                <a:moveTo>
                  <a:pt x="0" y="10794"/>
                </a:moveTo>
                <a:lnTo>
                  <a:pt x="30251" y="10794"/>
                </a:lnTo>
                <a:lnTo>
                  <a:pt x="30251" y="0"/>
                </a:lnTo>
                <a:lnTo>
                  <a:pt x="0" y="0"/>
                </a:lnTo>
                <a:lnTo>
                  <a:pt x="0" y="1079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5" name="object 385"/>
          <p:cNvSpPr/>
          <p:nvPr/>
        </p:nvSpPr>
        <p:spPr>
          <a:xfrm>
            <a:off x="3801236" y="6696150"/>
            <a:ext cx="30480" cy="10795"/>
          </a:xfrm>
          <a:custGeom>
            <a:avLst/>
            <a:gdLst/>
            <a:ahLst/>
            <a:cxnLst/>
            <a:rect l="l" t="t" r="r" b="b"/>
            <a:pathLst>
              <a:path w="30479" h="10795">
                <a:moveTo>
                  <a:pt x="0" y="10794"/>
                </a:moveTo>
                <a:lnTo>
                  <a:pt x="30251" y="10794"/>
                </a:lnTo>
                <a:lnTo>
                  <a:pt x="30251" y="0"/>
                </a:lnTo>
                <a:lnTo>
                  <a:pt x="0" y="0"/>
                </a:lnTo>
                <a:lnTo>
                  <a:pt x="0" y="1079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6" name="object 386"/>
          <p:cNvSpPr/>
          <p:nvPr/>
        </p:nvSpPr>
        <p:spPr>
          <a:xfrm>
            <a:off x="3850576" y="6696150"/>
            <a:ext cx="30480" cy="10795"/>
          </a:xfrm>
          <a:custGeom>
            <a:avLst/>
            <a:gdLst/>
            <a:ahLst/>
            <a:cxnLst/>
            <a:rect l="l" t="t" r="r" b="b"/>
            <a:pathLst>
              <a:path w="30479" h="10795">
                <a:moveTo>
                  <a:pt x="0" y="10794"/>
                </a:moveTo>
                <a:lnTo>
                  <a:pt x="30238" y="10794"/>
                </a:lnTo>
                <a:lnTo>
                  <a:pt x="30238" y="0"/>
                </a:lnTo>
                <a:lnTo>
                  <a:pt x="0" y="0"/>
                </a:lnTo>
                <a:lnTo>
                  <a:pt x="0" y="1079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7" name="object 387"/>
          <p:cNvSpPr/>
          <p:nvPr/>
        </p:nvSpPr>
        <p:spPr>
          <a:xfrm>
            <a:off x="3478657" y="6723862"/>
            <a:ext cx="44450" cy="11430"/>
          </a:xfrm>
          <a:custGeom>
            <a:avLst/>
            <a:gdLst/>
            <a:ahLst/>
            <a:cxnLst/>
            <a:rect l="l" t="t" r="r" b="b"/>
            <a:pathLst>
              <a:path w="44450" h="11429">
                <a:moveTo>
                  <a:pt x="0" y="10807"/>
                </a:moveTo>
                <a:lnTo>
                  <a:pt x="43941" y="10807"/>
                </a:lnTo>
                <a:lnTo>
                  <a:pt x="43941" y="0"/>
                </a:lnTo>
                <a:lnTo>
                  <a:pt x="0" y="0"/>
                </a:lnTo>
                <a:lnTo>
                  <a:pt x="0" y="1080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8" name="object 388"/>
          <p:cNvSpPr/>
          <p:nvPr/>
        </p:nvSpPr>
        <p:spPr>
          <a:xfrm>
            <a:off x="3550310" y="6723862"/>
            <a:ext cx="44450" cy="11430"/>
          </a:xfrm>
          <a:custGeom>
            <a:avLst/>
            <a:gdLst/>
            <a:ahLst/>
            <a:cxnLst/>
            <a:rect l="l" t="t" r="r" b="b"/>
            <a:pathLst>
              <a:path w="44450" h="11429">
                <a:moveTo>
                  <a:pt x="0" y="10807"/>
                </a:moveTo>
                <a:lnTo>
                  <a:pt x="43941" y="10807"/>
                </a:lnTo>
                <a:lnTo>
                  <a:pt x="43941" y="0"/>
                </a:lnTo>
                <a:lnTo>
                  <a:pt x="0" y="0"/>
                </a:lnTo>
                <a:lnTo>
                  <a:pt x="0" y="1080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9" name="object 389"/>
          <p:cNvSpPr/>
          <p:nvPr/>
        </p:nvSpPr>
        <p:spPr>
          <a:xfrm>
            <a:off x="3702583" y="6723862"/>
            <a:ext cx="30480" cy="11430"/>
          </a:xfrm>
          <a:custGeom>
            <a:avLst/>
            <a:gdLst/>
            <a:ahLst/>
            <a:cxnLst/>
            <a:rect l="l" t="t" r="r" b="b"/>
            <a:pathLst>
              <a:path w="30479" h="11429">
                <a:moveTo>
                  <a:pt x="0" y="10807"/>
                </a:moveTo>
                <a:lnTo>
                  <a:pt x="30238" y="10807"/>
                </a:lnTo>
                <a:lnTo>
                  <a:pt x="30238" y="0"/>
                </a:lnTo>
                <a:lnTo>
                  <a:pt x="0" y="0"/>
                </a:lnTo>
                <a:lnTo>
                  <a:pt x="0" y="1080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0" name="object 390"/>
          <p:cNvSpPr/>
          <p:nvPr/>
        </p:nvSpPr>
        <p:spPr>
          <a:xfrm>
            <a:off x="3751910" y="6723862"/>
            <a:ext cx="30480" cy="11430"/>
          </a:xfrm>
          <a:custGeom>
            <a:avLst/>
            <a:gdLst/>
            <a:ahLst/>
            <a:cxnLst/>
            <a:rect l="l" t="t" r="r" b="b"/>
            <a:pathLst>
              <a:path w="30479" h="11429">
                <a:moveTo>
                  <a:pt x="0" y="10807"/>
                </a:moveTo>
                <a:lnTo>
                  <a:pt x="30251" y="10807"/>
                </a:lnTo>
                <a:lnTo>
                  <a:pt x="30251" y="0"/>
                </a:lnTo>
                <a:lnTo>
                  <a:pt x="0" y="0"/>
                </a:lnTo>
                <a:lnTo>
                  <a:pt x="0" y="1080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1" name="object 391"/>
          <p:cNvSpPr/>
          <p:nvPr/>
        </p:nvSpPr>
        <p:spPr>
          <a:xfrm>
            <a:off x="3801236" y="6723862"/>
            <a:ext cx="30480" cy="11430"/>
          </a:xfrm>
          <a:custGeom>
            <a:avLst/>
            <a:gdLst/>
            <a:ahLst/>
            <a:cxnLst/>
            <a:rect l="l" t="t" r="r" b="b"/>
            <a:pathLst>
              <a:path w="30479" h="11429">
                <a:moveTo>
                  <a:pt x="0" y="10807"/>
                </a:moveTo>
                <a:lnTo>
                  <a:pt x="30251" y="10807"/>
                </a:lnTo>
                <a:lnTo>
                  <a:pt x="30251" y="0"/>
                </a:lnTo>
                <a:lnTo>
                  <a:pt x="0" y="0"/>
                </a:lnTo>
                <a:lnTo>
                  <a:pt x="0" y="1080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2" name="object 392"/>
          <p:cNvSpPr/>
          <p:nvPr/>
        </p:nvSpPr>
        <p:spPr>
          <a:xfrm>
            <a:off x="3850576" y="6723862"/>
            <a:ext cx="30480" cy="11430"/>
          </a:xfrm>
          <a:custGeom>
            <a:avLst/>
            <a:gdLst/>
            <a:ahLst/>
            <a:cxnLst/>
            <a:rect l="l" t="t" r="r" b="b"/>
            <a:pathLst>
              <a:path w="30479" h="11429">
                <a:moveTo>
                  <a:pt x="0" y="10807"/>
                </a:moveTo>
                <a:lnTo>
                  <a:pt x="30238" y="10807"/>
                </a:lnTo>
                <a:lnTo>
                  <a:pt x="30238" y="0"/>
                </a:lnTo>
                <a:lnTo>
                  <a:pt x="0" y="0"/>
                </a:lnTo>
                <a:lnTo>
                  <a:pt x="0" y="1080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3" name="object 393"/>
          <p:cNvSpPr/>
          <p:nvPr/>
        </p:nvSpPr>
        <p:spPr>
          <a:xfrm>
            <a:off x="3478657" y="6751573"/>
            <a:ext cx="44450" cy="11430"/>
          </a:xfrm>
          <a:custGeom>
            <a:avLst/>
            <a:gdLst/>
            <a:ahLst/>
            <a:cxnLst/>
            <a:rect l="l" t="t" r="r" b="b"/>
            <a:pathLst>
              <a:path w="44450" h="11429">
                <a:moveTo>
                  <a:pt x="0" y="10807"/>
                </a:moveTo>
                <a:lnTo>
                  <a:pt x="43941" y="10807"/>
                </a:lnTo>
                <a:lnTo>
                  <a:pt x="43941" y="0"/>
                </a:lnTo>
                <a:lnTo>
                  <a:pt x="0" y="0"/>
                </a:lnTo>
                <a:lnTo>
                  <a:pt x="0" y="1080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4" name="object 394"/>
          <p:cNvSpPr/>
          <p:nvPr/>
        </p:nvSpPr>
        <p:spPr>
          <a:xfrm>
            <a:off x="3550310" y="6751573"/>
            <a:ext cx="44450" cy="11430"/>
          </a:xfrm>
          <a:custGeom>
            <a:avLst/>
            <a:gdLst/>
            <a:ahLst/>
            <a:cxnLst/>
            <a:rect l="l" t="t" r="r" b="b"/>
            <a:pathLst>
              <a:path w="44450" h="11429">
                <a:moveTo>
                  <a:pt x="0" y="10807"/>
                </a:moveTo>
                <a:lnTo>
                  <a:pt x="43941" y="10807"/>
                </a:lnTo>
                <a:lnTo>
                  <a:pt x="43941" y="0"/>
                </a:lnTo>
                <a:lnTo>
                  <a:pt x="0" y="0"/>
                </a:lnTo>
                <a:lnTo>
                  <a:pt x="0" y="1080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5" name="object 395"/>
          <p:cNvSpPr/>
          <p:nvPr/>
        </p:nvSpPr>
        <p:spPr>
          <a:xfrm>
            <a:off x="3544900" y="7055396"/>
            <a:ext cx="44450" cy="10795"/>
          </a:xfrm>
          <a:custGeom>
            <a:avLst/>
            <a:gdLst/>
            <a:ahLst/>
            <a:cxnLst/>
            <a:rect l="l" t="t" r="r" b="b"/>
            <a:pathLst>
              <a:path w="44450" h="10795">
                <a:moveTo>
                  <a:pt x="0" y="10794"/>
                </a:moveTo>
                <a:lnTo>
                  <a:pt x="43941" y="10794"/>
                </a:lnTo>
                <a:lnTo>
                  <a:pt x="43941" y="0"/>
                </a:lnTo>
                <a:lnTo>
                  <a:pt x="0" y="0"/>
                </a:lnTo>
                <a:lnTo>
                  <a:pt x="0" y="1079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6" name="object 396"/>
          <p:cNvSpPr/>
          <p:nvPr/>
        </p:nvSpPr>
        <p:spPr>
          <a:xfrm>
            <a:off x="3616540" y="7055396"/>
            <a:ext cx="44450" cy="10795"/>
          </a:xfrm>
          <a:custGeom>
            <a:avLst/>
            <a:gdLst/>
            <a:ahLst/>
            <a:cxnLst/>
            <a:rect l="l" t="t" r="r" b="b"/>
            <a:pathLst>
              <a:path w="44450" h="10795">
                <a:moveTo>
                  <a:pt x="0" y="10794"/>
                </a:moveTo>
                <a:lnTo>
                  <a:pt x="43941" y="10794"/>
                </a:lnTo>
                <a:lnTo>
                  <a:pt x="43941" y="0"/>
                </a:lnTo>
                <a:lnTo>
                  <a:pt x="0" y="0"/>
                </a:lnTo>
                <a:lnTo>
                  <a:pt x="0" y="1079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7" name="object 397"/>
          <p:cNvSpPr/>
          <p:nvPr/>
        </p:nvSpPr>
        <p:spPr>
          <a:xfrm>
            <a:off x="3544900" y="7083120"/>
            <a:ext cx="44450" cy="11430"/>
          </a:xfrm>
          <a:custGeom>
            <a:avLst/>
            <a:gdLst/>
            <a:ahLst/>
            <a:cxnLst/>
            <a:rect l="l" t="t" r="r" b="b"/>
            <a:pathLst>
              <a:path w="44450" h="11429">
                <a:moveTo>
                  <a:pt x="0" y="10807"/>
                </a:moveTo>
                <a:lnTo>
                  <a:pt x="43941" y="10807"/>
                </a:lnTo>
                <a:lnTo>
                  <a:pt x="43941" y="0"/>
                </a:lnTo>
                <a:lnTo>
                  <a:pt x="0" y="0"/>
                </a:lnTo>
                <a:lnTo>
                  <a:pt x="0" y="1080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8" name="object 398"/>
          <p:cNvSpPr/>
          <p:nvPr/>
        </p:nvSpPr>
        <p:spPr>
          <a:xfrm>
            <a:off x="3616540" y="7083120"/>
            <a:ext cx="44450" cy="11430"/>
          </a:xfrm>
          <a:custGeom>
            <a:avLst/>
            <a:gdLst/>
            <a:ahLst/>
            <a:cxnLst/>
            <a:rect l="l" t="t" r="r" b="b"/>
            <a:pathLst>
              <a:path w="44450" h="11429">
                <a:moveTo>
                  <a:pt x="0" y="10807"/>
                </a:moveTo>
                <a:lnTo>
                  <a:pt x="43941" y="10807"/>
                </a:lnTo>
                <a:lnTo>
                  <a:pt x="43941" y="0"/>
                </a:lnTo>
                <a:lnTo>
                  <a:pt x="0" y="0"/>
                </a:lnTo>
                <a:lnTo>
                  <a:pt x="0" y="1080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9" name="object 399"/>
          <p:cNvSpPr/>
          <p:nvPr/>
        </p:nvSpPr>
        <p:spPr>
          <a:xfrm>
            <a:off x="3544900" y="7110831"/>
            <a:ext cx="44450" cy="10795"/>
          </a:xfrm>
          <a:custGeom>
            <a:avLst/>
            <a:gdLst/>
            <a:ahLst/>
            <a:cxnLst/>
            <a:rect l="l" t="t" r="r" b="b"/>
            <a:pathLst>
              <a:path w="44450" h="10795">
                <a:moveTo>
                  <a:pt x="0" y="10795"/>
                </a:moveTo>
                <a:lnTo>
                  <a:pt x="43941" y="10795"/>
                </a:lnTo>
                <a:lnTo>
                  <a:pt x="43941" y="0"/>
                </a:lnTo>
                <a:lnTo>
                  <a:pt x="0" y="0"/>
                </a:lnTo>
                <a:lnTo>
                  <a:pt x="0" y="1079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0" name="object 400"/>
          <p:cNvSpPr/>
          <p:nvPr/>
        </p:nvSpPr>
        <p:spPr>
          <a:xfrm>
            <a:off x="3616540" y="7110831"/>
            <a:ext cx="44450" cy="10795"/>
          </a:xfrm>
          <a:custGeom>
            <a:avLst/>
            <a:gdLst/>
            <a:ahLst/>
            <a:cxnLst/>
            <a:rect l="l" t="t" r="r" b="b"/>
            <a:pathLst>
              <a:path w="44450" h="10795">
                <a:moveTo>
                  <a:pt x="0" y="10795"/>
                </a:moveTo>
                <a:lnTo>
                  <a:pt x="43941" y="10795"/>
                </a:lnTo>
                <a:lnTo>
                  <a:pt x="43941" y="0"/>
                </a:lnTo>
                <a:lnTo>
                  <a:pt x="0" y="0"/>
                </a:lnTo>
                <a:lnTo>
                  <a:pt x="0" y="1079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1" name="object 401"/>
          <p:cNvSpPr/>
          <p:nvPr/>
        </p:nvSpPr>
        <p:spPr>
          <a:xfrm>
            <a:off x="3688181" y="7055396"/>
            <a:ext cx="44450" cy="10795"/>
          </a:xfrm>
          <a:custGeom>
            <a:avLst/>
            <a:gdLst/>
            <a:ahLst/>
            <a:cxnLst/>
            <a:rect l="l" t="t" r="r" b="b"/>
            <a:pathLst>
              <a:path w="44450" h="10795">
                <a:moveTo>
                  <a:pt x="0" y="10794"/>
                </a:moveTo>
                <a:lnTo>
                  <a:pt x="43941" y="10794"/>
                </a:lnTo>
                <a:lnTo>
                  <a:pt x="43941" y="0"/>
                </a:lnTo>
                <a:lnTo>
                  <a:pt x="0" y="0"/>
                </a:lnTo>
                <a:lnTo>
                  <a:pt x="0" y="1079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2" name="object 402"/>
          <p:cNvSpPr/>
          <p:nvPr/>
        </p:nvSpPr>
        <p:spPr>
          <a:xfrm>
            <a:off x="3759834" y="7055396"/>
            <a:ext cx="44450" cy="10795"/>
          </a:xfrm>
          <a:custGeom>
            <a:avLst/>
            <a:gdLst/>
            <a:ahLst/>
            <a:cxnLst/>
            <a:rect l="l" t="t" r="r" b="b"/>
            <a:pathLst>
              <a:path w="44450" h="10795">
                <a:moveTo>
                  <a:pt x="0" y="10794"/>
                </a:moveTo>
                <a:lnTo>
                  <a:pt x="43941" y="10794"/>
                </a:lnTo>
                <a:lnTo>
                  <a:pt x="43941" y="0"/>
                </a:lnTo>
                <a:lnTo>
                  <a:pt x="0" y="0"/>
                </a:lnTo>
                <a:lnTo>
                  <a:pt x="0" y="1079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3" name="object 403"/>
          <p:cNvSpPr/>
          <p:nvPr/>
        </p:nvSpPr>
        <p:spPr>
          <a:xfrm>
            <a:off x="3688181" y="7083120"/>
            <a:ext cx="44450" cy="11430"/>
          </a:xfrm>
          <a:custGeom>
            <a:avLst/>
            <a:gdLst/>
            <a:ahLst/>
            <a:cxnLst/>
            <a:rect l="l" t="t" r="r" b="b"/>
            <a:pathLst>
              <a:path w="44450" h="11429">
                <a:moveTo>
                  <a:pt x="0" y="10807"/>
                </a:moveTo>
                <a:lnTo>
                  <a:pt x="43941" y="10807"/>
                </a:lnTo>
                <a:lnTo>
                  <a:pt x="43941" y="0"/>
                </a:lnTo>
                <a:lnTo>
                  <a:pt x="0" y="0"/>
                </a:lnTo>
                <a:lnTo>
                  <a:pt x="0" y="1080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4" name="object 404"/>
          <p:cNvSpPr/>
          <p:nvPr/>
        </p:nvSpPr>
        <p:spPr>
          <a:xfrm>
            <a:off x="3759834" y="7083120"/>
            <a:ext cx="44450" cy="11430"/>
          </a:xfrm>
          <a:custGeom>
            <a:avLst/>
            <a:gdLst/>
            <a:ahLst/>
            <a:cxnLst/>
            <a:rect l="l" t="t" r="r" b="b"/>
            <a:pathLst>
              <a:path w="44450" h="11429">
                <a:moveTo>
                  <a:pt x="0" y="10807"/>
                </a:moveTo>
                <a:lnTo>
                  <a:pt x="43941" y="10807"/>
                </a:lnTo>
                <a:lnTo>
                  <a:pt x="43941" y="0"/>
                </a:lnTo>
                <a:lnTo>
                  <a:pt x="0" y="0"/>
                </a:lnTo>
                <a:lnTo>
                  <a:pt x="0" y="1080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5" name="object 405"/>
          <p:cNvSpPr/>
          <p:nvPr/>
        </p:nvSpPr>
        <p:spPr>
          <a:xfrm>
            <a:off x="3688181" y="7110831"/>
            <a:ext cx="44450" cy="10795"/>
          </a:xfrm>
          <a:custGeom>
            <a:avLst/>
            <a:gdLst/>
            <a:ahLst/>
            <a:cxnLst/>
            <a:rect l="l" t="t" r="r" b="b"/>
            <a:pathLst>
              <a:path w="44450" h="10795">
                <a:moveTo>
                  <a:pt x="0" y="10795"/>
                </a:moveTo>
                <a:lnTo>
                  <a:pt x="43941" y="10795"/>
                </a:lnTo>
                <a:lnTo>
                  <a:pt x="43941" y="0"/>
                </a:lnTo>
                <a:lnTo>
                  <a:pt x="0" y="0"/>
                </a:lnTo>
                <a:lnTo>
                  <a:pt x="0" y="1079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6" name="object 406"/>
          <p:cNvSpPr/>
          <p:nvPr/>
        </p:nvSpPr>
        <p:spPr>
          <a:xfrm>
            <a:off x="3759834" y="7110831"/>
            <a:ext cx="44450" cy="10795"/>
          </a:xfrm>
          <a:custGeom>
            <a:avLst/>
            <a:gdLst/>
            <a:ahLst/>
            <a:cxnLst/>
            <a:rect l="l" t="t" r="r" b="b"/>
            <a:pathLst>
              <a:path w="44450" h="10795">
                <a:moveTo>
                  <a:pt x="0" y="10795"/>
                </a:moveTo>
                <a:lnTo>
                  <a:pt x="43941" y="10795"/>
                </a:lnTo>
                <a:lnTo>
                  <a:pt x="43941" y="0"/>
                </a:lnTo>
                <a:lnTo>
                  <a:pt x="0" y="0"/>
                </a:lnTo>
                <a:lnTo>
                  <a:pt x="0" y="1079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7" name="object 407"/>
          <p:cNvSpPr/>
          <p:nvPr/>
        </p:nvSpPr>
        <p:spPr>
          <a:xfrm>
            <a:off x="3831475" y="7055396"/>
            <a:ext cx="44450" cy="10795"/>
          </a:xfrm>
          <a:custGeom>
            <a:avLst/>
            <a:gdLst/>
            <a:ahLst/>
            <a:cxnLst/>
            <a:rect l="l" t="t" r="r" b="b"/>
            <a:pathLst>
              <a:path w="44450" h="10795">
                <a:moveTo>
                  <a:pt x="0" y="10794"/>
                </a:moveTo>
                <a:lnTo>
                  <a:pt x="43941" y="10794"/>
                </a:lnTo>
                <a:lnTo>
                  <a:pt x="43941" y="0"/>
                </a:lnTo>
                <a:lnTo>
                  <a:pt x="0" y="0"/>
                </a:lnTo>
                <a:lnTo>
                  <a:pt x="0" y="1079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8" name="object 408"/>
          <p:cNvSpPr/>
          <p:nvPr/>
        </p:nvSpPr>
        <p:spPr>
          <a:xfrm>
            <a:off x="3831475" y="7083120"/>
            <a:ext cx="44450" cy="11430"/>
          </a:xfrm>
          <a:custGeom>
            <a:avLst/>
            <a:gdLst/>
            <a:ahLst/>
            <a:cxnLst/>
            <a:rect l="l" t="t" r="r" b="b"/>
            <a:pathLst>
              <a:path w="44450" h="11429">
                <a:moveTo>
                  <a:pt x="0" y="10807"/>
                </a:moveTo>
                <a:lnTo>
                  <a:pt x="43941" y="10807"/>
                </a:lnTo>
                <a:lnTo>
                  <a:pt x="43941" y="0"/>
                </a:lnTo>
                <a:lnTo>
                  <a:pt x="0" y="0"/>
                </a:lnTo>
                <a:lnTo>
                  <a:pt x="0" y="1080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9" name="object 409"/>
          <p:cNvSpPr/>
          <p:nvPr/>
        </p:nvSpPr>
        <p:spPr>
          <a:xfrm>
            <a:off x="3831475" y="7110831"/>
            <a:ext cx="44450" cy="10795"/>
          </a:xfrm>
          <a:custGeom>
            <a:avLst/>
            <a:gdLst/>
            <a:ahLst/>
            <a:cxnLst/>
            <a:rect l="l" t="t" r="r" b="b"/>
            <a:pathLst>
              <a:path w="44450" h="10795">
                <a:moveTo>
                  <a:pt x="0" y="10795"/>
                </a:moveTo>
                <a:lnTo>
                  <a:pt x="43941" y="10795"/>
                </a:lnTo>
                <a:lnTo>
                  <a:pt x="43941" y="0"/>
                </a:lnTo>
                <a:lnTo>
                  <a:pt x="0" y="0"/>
                </a:lnTo>
                <a:lnTo>
                  <a:pt x="0" y="1079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0" name="object 410"/>
          <p:cNvSpPr/>
          <p:nvPr/>
        </p:nvSpPr>
        <p:spPr>
          <a:xfrm>
            <a:off x="3702583" y="6751573"/>
            <a:ext cx="30480" cy="11430"/>
          </a:xfrm>
          <a:custGeom>
            <a:avLst/>
            <a:gdLst/>
            <a:ahLst/>
            <a:cxnLst/>
            <a:rect l="l" t="t" r="r" b="b"/>
            <a:pathLst>
              <a:path w="30479" h="11429">
                <a:moveTo>
                  <a:pt x="0" y="10807"/>
                </a:moveTo>
                <a:lnTo>
                  <a:pt x="30238" y="10807"/>
                </a:lnTo>
                <a:lnTo>
                  <a:pt x="30238" y="0"/>
                </a:lnTo>
                <a:lnTo>
                  <a:pt x="0" y="0"/>
                </a:lnTo>
                <a:lnTo>
                  <a:pt x="0" y="1080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1" name="object 411"/>
          <p:cNvSpPr/>
          <p:nvPr/>
        </p:nvSpPr>
        <p:spPr>
          <a:xfrm>
            <a:off x="3751910" y="6751573"/>
            <a:ext cx="30480" cy="11430"/>
          </a:xfrm>
          <a:custGeom>
            <a:avLst/>
            <a:gdLst/>
            <a:ahLst/>
            <a:cxnLst/>
            <a:rect l="l" t="t" r="r" b="b"/>
            <a:pathLst>
              <a:path w="30479" h="11429">
                <a:moveTo>
                  <a:pt x="0" y="10807"/>
                </a:moveTo>
                <a:lnTo>
                  <a:pt x="30251" y="10807"/>
                </a:lnTo>
                <a:lnTo>
                  <a:pt x="30251" y="0"/>
                </a:lnTo>
                <a:lnTo>
                  <a:pt x="0" y="0"/>
                </a:lnTo>
                <a:lnTo>
                  <a:pt x="0" y="1080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2" name="object 412"/>
          <p:cNvSpPr/>
          <p:nvPr/>
        </p:nvSpPr>
        <p:spPr>
          <a:xfrm>
            <a:off x="3801236" y="6751573"/>
            <a:ext cx="30480" cy="11430"/>
          </a:xfrm>
          <a:custGeom>
            <a:avLst/>
            <a:gdLst/>
            <a:ahLst/>
            <a:cxnLst/>
            <a:rect l="l" t="t" r="r" b="b"/>
            <a:pathLst>
              <a:path w="30479" h="11429">
                <a:moveTo>
                  <a:pt x="0" y="10807"/>
                </a:moveTo>
                <a:lnTo>
                  <a:pt x="30251" y="10807"/>
                </a:lnTo>
                <a:lnTo>
                  <a:pt x="30251" y="0"/>
                </a:lnTo>
                <a:lnTo>
                  <a:pt x="0" y="0"/>
                </a:lnTo>
                <a:lnTo>
                  <a:pt x="0" y="1080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3" name="object 413"/>
          <p:cNvSpPr/>
          <p:nvPr/>
        </p:nvSpPr>
        <p:spPr>
          <a:xfrm>
            <a:off x="3850576" y="6751573"/>
            <a:ext cx="30480" cy="11430"/>
          </a:xfrm>
          <a:custGeom>
            <a:avLst/>
            <a:gdLst/>
            <a:ahLst/>
            <a:cxnLst/>
            <a:rect l="l" t="t" r="r" b="b"/>
            <a:pathLst>
              <a:path w="30479" h="11429">
                <a:moveTo>
                  <a:pt x="0" y="10807"/>
                </a:moveTo>
                <a:lnTo>
                  <a:pt x="30238" y="10807"/>
                </a:lnTo>
                <a:lnTo>
                  <a:pt x="30238" y="0"/>
                </a:lnTo>
                <a:lnTo>
                  <a:pt x="0" y="0"/>
                </a:lnTo>
                <a:lnTo>
                  <a:pt x="0" y="1080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4" name="object 414"/>
          <p:cNvSpPr/>
          <p:nvPr/>
        </p:nvSpPr>
        <p:spPr>
          <a:xfrm>
            <a:off x="3478657" y="6818541"/>
            <a:ext cx="44450" cy="10795"/>
          </a:xfrm>
          <a:custGeom>
            <a:avLst/>
            <a:gdLst/>
            <a:ahLst/>
            <a:cxnLst/>
            <a:rect l="l" t="t" r="r" b="b"/>
            <a:pathLst>
              <a:path w="44450" h="10795">
                <a:moveTo>
                  <a:pt x="0" y="10795"/>
                </a:moveTo>
                <a:lnTo>
                  <a:pt x="43941" y="10795"/>
                </a:lnTo>
                <a:lnTo>
                  <a:pt x="43941" y="0"/>
                </a:lnTo>
                <a:lnTo>
                  <a:pt x="0" y="0"/>
                </a:lnTo>
                <a:lnTo>
                  <a:pt x="0" y="1079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5" name="object 415"/>
          <p:cNvSpPr/>
          <p:nvPr/>
        </p:nvSpPr>
        <p:spPr>
          <a:xfrm>
            <a:off x="3550310" y="6818541"/>
            <a:ext cx="44450" cy="10795"/>
          </a:xfrm>
          <a:custGeom>
            <a:avLst/>
            <a:gdLst/>
            <a:ahLst/>
            <a:cxnLst/>
            <a:rect l="l" t="t" r="r" b="b"/>
            <a:pathLst>
              <a:path w="44450" h="10795">
                <a:moveTo>
                  <a:pt x="0" y="10795"/>
                </a:moveTo>
                <a:lnTo>
                  <a:pt x="43941" y="10795"/>
                </a:lnTo>
                <a:lnTo>
                  <a:pt x="43941" y="0"/>
                </a:lnTo>
                <a:lnTo>
                  <a:pt x="0" y="0"/>
                </a:lnTo>
                <a:lnTo>
                  <a:pt x="0" y="1079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6" name="object 416"/>
          <p:cNvSpPr/>
          <p:nvPr/>
        </p:nvSpPr>
        <p:spPr>
          <a:xfrm>
            <a:off x="3702583" y="6818541"/>
            <a:ext cx="30480" cy="10795"/>
          </a:xfrm>
          <a:custGeom>
            <a:avLst/>
            <a:gdLst/>
            <a:ahLst/>
            <a:cxnLst/>
            <a:rect l="l" t="t" r="r" b="b"/>
            <a:pathLst>
              <a:path w="30479" h="10795">
                <a:moveTo>
                  <a:pt x="0" y="10795"/>
                </a:moveTo>
                <a:lnTo>
                  <a:pt x="30238" y="10795"/>
                </a:lnTo>
                <a:lnTo>
                  <a:pt x="30238" y="0"/>
                </a:lnTo>
                <a:lnTo>
                  <a:pt x="0" y="0"/>
                </a:lnTo>
                <a:lnTo>
                  <a:pt x="0" y="1079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7" name="object 417"/>
          <p:cNvSpPr/>
          <p:nvPr/>
        </p:nvSpPr>
        <p:spPr>
          <a:xfrm>
            <a:off x="3751910" y="6818541"/>
            <a:ext cx="30480" cy="10795"/>
          </a:xfrm>
          <a:custGeom>
            <a:avLst/>
            <a:gdLst/>
            <a:ahLst/>
            <a:cxnLst/>
            <a:rect l="l" t="t" r="r" b="b"/>
            <a:pathLst>
              <a:path w="30479" h="10795">
                <a:moveTo>
                  <a:pt x="0" y="10795"/>
                </a:moveTo>
                <a:lnTo>
                  <a:pt x="30251" y="10795"/>
                </a:lnTo>
                <a:lnTo>
                  <a:pt x="30251" y="0"/>
                </a:lnTo>
                <a:lnTo>
                  <a:pt x="0" y="0"/>
                </a:lnTo>
                <a:lnTo>
                  <a:pt x="0" y="1079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8" name="object 418"/>
          <p:cNvSpPr/>
          <p:nvPr/>
        </p:nvSpPr>
        <p:spPr>
          <a:xfrm>
            <a:off x="3801236" y="6818541"/>
            <a:ext cx="30480" cy="10795"/>
          </a:xfrm>
          <a:custGeom>
            <a:avLst/>
            <a:gdLst/>
            <a:ahLst/>
            <a:cxnLst/>
            <a:rect l="l" t="t" r="r" b="b"/>
            <a:pathLst>
              <a:path w="30479" h="10795">
                <a:moveTo>
                  <a:pt x="0" y="10795"/>
                </a:moveTo>
                <a:lnTo>
                  <a:pt x="30251" y="10795"/>
                </a:lnTo>
                <a:lnTo>
                  <a:pt x="30251" y="0"/>
                </a:lnTo>
                <a:lnTo>
                  <a:pt x="0" y="0"/>
                </a:lnTo>
                <a:lnTo>
                  <a:pt x="0" y="1079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9" name="object 419"/>
          <p:cNvSpPr/>
          <p:nvPr/>
        </p:nvSpPr>
        <p:spPr>
          <a:xfrm>
            <a:off x="3850576" y="6818541"/>
            <a:ext cx="30480" cy="10795"/>
          </a:xfrm>
          <a:custGeom>
            <a:avLst/>
            <a:gdLst/>
            <a:ahLst/>
            <a:cxnLst/>
            <a:rect l="l" t="t" r="r" b="b"/>
            <a:pathLst>
              <a:path w="30479" h="10795">
                <a:moveTo>
                  <a:pt x="0" y="10795"/>
                </a:moveTo>
                <a:lnTo>
                  <a:pt x="30238" y="10795"/>
                </a:lnTo>
                <a:lnTo>
                  <a:pt x="30238" y="0"/>
                </a:lnTo>
                <a:lnTo>
                  <a:pt x="0" y="0"/>
                </a:lnTo>
                <a:lnTo>
                  <a:pt x="0" y="1079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0" name="object 420"/>
          <p:cNvSpPr/>
          <p:nvPr/>
        </p:nvSpPr>
        <p:spPr>
          <a:xfrm>
            <a:off x="3478657" y="6846252"/>
            <a:ext cx="44450" cy="11430"/>
          </a:xfrm>
          <a:custGeom>
            <a:avLst/>
            <a:gdLst/>
            <a:ahLst/>
            <a:cxnLst/>
            <a:rect l="l" t="t" r="r" b="b"/>
            <a:pathLst>
              <a:path w="44450" h="11429">
                <a:moveTo>
                  <a:pt x="0" y="10807"/>
                </a:moveTo>
                <a:lnTo>
                  <a:pt x="43941" y="10807"/>
                </a:lnTo>
                <a:lnTo>
                  <a:pt x="43941" y="0"/>
                </a:lnTo>
                <a:lnTo>
                  <a:pt x="0" y="0"/>
                </a:lnTo>
                <a:lnTo>
                  <a:pt x="0" y="1080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1" name="object 421"/>
          <p:cNvSpPr/>
          <p:nvPr/>
        </p:nvSpPr>
        <p:spPr>
          <a:xfrm>
            <a:off x="3550310" y="6846252"/>
            <a:ext cx="44450" cy="11430"/>
          </a:xfrm>
          <a:custGeom>
            <a:avLst/>
            <a:gdLst/>
            <a:ahLst/>
            <a:cxnLst/>
            <a:rect l="l" t="t" r="r" b="b"/>
            <a:pathLst>
              <a:path w="44450" h="11429">
                <a:moveTo>
                  <a:pt x="0" y="10807"/>
                </a:moveTo>
                <a:lnTo>
                  <a:pt x="43941" y="10807"/>
                </a:lnTo>
                <a:lnTo>
                  <a:pt x="43941" y="0"/>
                </a:lnTo>
                <a:lnTo>
                  <a:pt x="0" y="0"/>
                </a:lnTo>
                <a:lnTo>
                  <a:pt x="0" y="1080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2" name="object 422"/>
          <p:cNvSpPr/>
          <p:nvPr/>
        </p:nvSpPr>
        <p:spPr>
          <a:xfrm>
            <a:off x="3702583" y="6846252"/>
            <a:ext cx="30480" cy="11430"/>
          </a:xfrm>
          <a:custGeom>
            <a:avLst/>
            <a:gdLst/>
            <a:ahLst/>
            <a:cxnLst/>
            <a:rect l="l" t="t" r="r" b="b"/>
            <a:pathLst>
              <a:path w="30479" h="11429">
                <a:moveTo>
                  <a:pt x="0" y="10807"/>
                </a:moveTo>
                <a:lnTo>
                  <a:pt x="30238" y="10807"/>
                </a:lnTo>
                <a:lnTo>
                  <a:pt x="30238" y="0"/>
                </a:lnTo>
                <a:lnTo>
                  <a:pt x="0" y="0"/>
                </a:lnTo>
                <a:lnTo>
                  <a:pt x="0" y="1080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3" name="object 423"/>
          <p:cNvSpPr/>
          <p:nvPr/>
        </p:nvSpPr>
        <p:spPr>
          <a:xfrm>
            <a:off x="3751910" y="6846252"/>
            <a:ext cx="30480" cy="11430"/>
          </a:xfrm>
          <a:custGeom>
            <a:avLst/>
            <a:gdLst/>
            <a:ahLst/>
            <a:cxnLst/>
            <a:rect l="l" t="t" r="r" b="b"/>
            <a:pathLst>
              <a:path w="30479" h="11429">
                <a:moveTo>
                  <a:pt x="0" y="10807"/>
                </a:moveTo>
                <a:lnTo>
                  <a:pt x="30251" y="10807"/>
                </a:lnTo>
                <a:lnTo>
                  <a:pt x="30251" y="0"/>
                </a:lnTo>
                <a:lnTo>
                  <a:pt x="0" y="0"/>
                </a:lnTo>
                <a:lnTo>
                  <a:pt x="0" y="1080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4" name="object 424"/>
          <p:cNvSpPr/>
          <p:nvPr/>
        </p:nvSpPr>
        <p:spPr>
          <a:xfrm>
            <a:off x="3801236" y="6846252"/>
            <a:ext cx="30480" cy="11430"/>
          </a:xfrm>
          <a:custGeom>
            <a:avLst/>
            <a:gdLst/>
            <a:ahLst/>
            <a:cxnLst/>
            <a:rect l="l" t="t" r="r" b="b"/>
            <a:pathLst>
              <a:path w="30479" h="11429">
                <a:moveTo>
                  <a:pt x="0" y="10807"/>
                </a:moveTo>
                <a:lnTo>
                  <a:pt x="30251" y="10807"/>
                </a:lnTo>
                <a:lnTo>
                  <a:pt x="30251" y="0"/>
                </a:lnTo>
                <a:lnTo>
                  <a:pt x="0" y="0"/>
                </a:lnTo>
                <a:lnTo>
                  <a:pt x="0" y="1080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5" name="object 425"/>
          <p:cNvSpPr/>
          <p:nvPr/>
        </p:nvSpPr>
        <p:spPr>
          <a:xfrm>
            <a:off x="3850576" y="6846252"/>
            <a:ext cx="30480" cy="11430"/>
          </a:xfrm>
          <a:custGeom>
            <a:avLst/>
            <a:gdLst/>
            <a:ahLst/>
            <a:cxnLst/>
            <a:rect l="l" t="t" r="r" b="b"/>
            <a:pathLst>
              <a:path w="30479" h="11429">
                <a:moveTo>
                  <a:pt x="0" y="10807"/>
                </a:moveTo>
                <a:lnTo>
                  <a:pt x="30238" y="10807"/>
                </a:lnTo>
                <a:lnTo>
                  <a:pt x="30238" y="0"/>
                </a:lnTo>
                <a:lnTo>
                  <a:pt x="0" y="0"/>
                </a:lnTo>
                <a:lnTo>
                  <a:pt x="0" y="1080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6" name="object 426"/>
          <p:cNvSpPr/>
          <p:nvPr/>
        </p:nvSpPr>
        <p:spPr>
          <a:xfrm>
            <a:off x="3751910" y="6918083"/>
            <a:ext cx="30480" cy="10795"/>
          </a:xfrm>
          <a:custGeom>
            <a:avLst/>
            <a:gdLst/>
            <a:ahLst/>
            <a:cxnLst/>
            <a:rect l="l" t="t" r="r" b="b"/>
            <a:pathLst>
              <a:path w="30479" h="10795">
                <a:moveTo>
                  <a:pt x="0" y="10794"/>
                </a:moveTo>
                <a:lnTo>
                  <a:pt x="30251" y="10794"/>
                </a:lnTo>
                <a:lnTo>
                  <a:pt x="30251" y="0"/>
                </a:lnTo>
                <a:lnTo>
                  <a:pt x="0" y="0"/>
                </a:lnTo>
                <a:lnTo>
                  <a:pt x="0" y="1079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7" name="object 427"/>
          <p:cNvSpPr/>
          <p:nvPr/>
        </p:nvSpPr>
        <p:spPr>
          <a:xfrm>
            <a:off x="3801236" y="6918083"/>
            <a:ext cx="30480" cy="10795"/>
          </a:xfrm>
          <a:custGeom>
            <a:avLst/>
            <a:gdLst/>
            <a:ahLst/>
            <a:cxnLst/>
            <a:rect l="l" t="t" r="r" b="b"/>
            <a:pathLst>
              <a:path w="30479" h="10795">
                <a:moveTo>
                  <a:pt x="0" y="10794"/>
                </a:moveTo>
                <a:lnTo>
                  <a:pt x="30251" y="10794"/>
                </a:lnTo>
                <a:lnTo>
                  <a:pt x="30251" y="0"/>
                </a:lnTo>
                <a:lnTo>
                  <a:pt x="0" y="0"/>
                </a:lnTo>
                <a:lnTo>
                  <a:pt x="0" y="1079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8" name="object 428"/>
          <p:cNvSpPr/>
          <p:nvPr/>
        </p:nvSpPr>
        <p:spPr>
          <a:xfrm>
            <a:off x="3850576" y="6918083"/>
            <a:ext cx="30480" cy="10795"/>
          </a:xfrm>
          <a:custGeom>
            <a:avLst/>
            <a:gdLst/>
            <a:ahLst/>
            <a:cxnLst/>
            <a:rect l="l" t="t" r="r" b="b"/>
            <a:pathLst>
              <a:path w="30479" h="10795">
                <a:moveTo>
                  <a:pt x="0" y="10794"/>
                </a:moveTo>
                <a:lnTo>
                  <a:pt x="30238" y="10794"/>
                </a:lnTo>
                <a:lnTo>
                  <a:pt x="30238" y="0"/>
                </a:lnTo>
                <a:lnTo>
                  <a:pt x="0" y="0"/>
                </a:lnTo>
                <a:lnTo>
                  <a:pt x="0" y="1079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9" name="object 429"/>
          <p:cNvSpPr/>
          <p:nvPr/>
        </p:nvSpPr>
        <p:spPr>
          <a:xfrm>
            <a:off x="3751910" y="6945782"/>
            <a:ext cx="30480" cy="11430"/>
          </a:xfrm>
          <a:custGeom>
            <a:avLst/>
            <a:gdLst/>
            <a:ahLst/>
            <a:cxnLst/>
            <a:rect l="l" t="t" r="r" b="b"/>
            <a:pathLst>
              <a:path w="30479" h="11429">
                <a:moveTo>
                  <a:pt x="0" y="10807"/>
                </a:moveTo>
                <a:lnTo>
                  <a:pt x="30251" y="10807"/>
                </a:lnTo>
                <a:lnTo>
                  <a:pt x="30251" y="0"/>
                </a:lnTo>
                <a:lnTo>
                  <a:pt x="0" y="0"/>
                </a:lnTo>
                <a:lnTo>
                  <a:pt x="0" y="1080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0" name="object 430"/>
          <p:cNvSpPr/>
          <p:nvPr/>
        </p:nvSpPr>
        <p:spPr>
          <a:xfrm>
            <a:off x="3801236" y="6945782"/>
            <a:ext cx="30480" cy="11430"/>
          </a:xfrm>
          <a:custGeom>
            <a:avLst/>
            <a:gdLst/>
            <a:ahLst/>
            <a:cxnLst/>
            <a:rect l="l" t="t" r="r" b="b"/>
            <a:pathLst>
              <a:path w="30479" h="11429">
                <a:moveTo>
                  <a:pt x="0" y="10807"/>
                </a:moveTo>
                <a:lnTo>
                  <a:pt x="30251" y="10807"/>
                </a:lnTo>
                <a:lnTo>
                  <a:pt x="30251" y="0"/>
                </a:lnTo>
                <a:lnTo>
                  <a:pt x="0" y="0"/>
                </a:lnTo>
                <a:lnTo>
                  <a:pt x="0" y="1080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1" name="object 431"/>
          <p:cNvSpPr/>
          <p:nvPr/>
        </p:nvSpPr>
        <p:spPr>
          <a:xfrm>
            <a:off x="3850576" y="6945782"/>
            <a:ext cx="30480" cy="11430"/>
          </a:xfrm>
          <a:custGeom>
            <a:avLst/>
            <a:gdLst/>
            <a:ahLst/>
            <a:cxnLst/>
            <a:rect l="l" t="t" r="r" b="b"/>
            <a:pathLst>
              <a:path w="30479" h="11429">
                <a:moveTo>
                  <a:pt x="0" y="10807"/>
                </a:moveTo>
                <a:lnTo>
                  <a:pt x="30238" y="10807"/>
                </a:lnTo>
                <a:lnTo>
                  <a:pt x="30238" y="0"/>
                </a:lnTo>
                <a:lnTo>
                  <a:pt x="0" y="0"/>
                </a:lnTo>
                <a:lnTo>
                  <a:pt x="0" y="1080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2" name="object 432"/>
          <p:cNvSpPr/>
          <p:nvPr/>
        </p:nvSpPr>
        <p:spPr>
          <a:xfrm>
            <a:off x="3478657" y="6873988"/>
            <a:ext cx="44450" cy="10795"/>
          </a:xfrm>
          <a:custGeom>
            <a:avLst/>
            <a:gdLst/>
            <a:ahLst/>
            <a:cxnLst/>
            <a:rect l="l" t="t" r="r" b="b"/>
            <a:pathLst>
              <a:path w="44450" h="10795">
                <a:moveTo>
                  <a:pt x="0" y="10795"/>
                </a:moveTo>
                <a:lnTo>
                  <a:pt x="43941" y="10795"/>
                </a:lnTo>
                <a:lnTo>
                  <a:pt x="43941" y="0"/>
                </a:lnTo>
                <a:lnTo>
                  <a:pt x="0" y="0"/>
                </a:lnTo>
                <a:lnTo>
                  <a:pt x="0" y="1079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3" name="object 433"/>
          <p:cNvSpPr/>
          <p:nvPr/>
        </p:nvSpPr>
        <p:spPr>
          <a:xfrm>
            <a:off x="3550310" y="6873988"/>
            <a:ext cx="44450" cy="10795"/>
          </a:xfrm>
          <a:custGeom>
            <a:avLst/>
            <a:gdLst/>
            <a:ahLst/>
            <a:cxnLst/>
            <a:rect l="l" t="t" r="r" b="b"/>
            <a:pathLst>
              <a:path w="44450" h="10795">
                <a:moveTo>
                  <a:pt x="0" y="10795"/>
                </a:moveTo>
                <a:lnTo>
                  <a:pt x="43941" y="10795"/>
                </a:lnTo>
                <a:lnTo>
                  <a:pt x="43941" y="0"/>
                </a:lnTo>
                <a:lnTo>
                  <a:pt x="0" y="0"/>
                </a:lnTo>
                <a:lnTo>
                  <a:pt x="0" y="1079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4" name="object 434"/>
          <p:cNvSpPr/>
          <p:nvPr/>
        </p:nvSpPr>
        <p:spPr>
          <a:xfrm>
            <a:off x="3514826" y="7348142"/>
            <a:ext cx="15875" cy="32384"/>
          </a:xfrm>
          <a:custGeom>
            <a:avLst/>
            <a:gdLst/>
            <a:ahLst/>
            <a:cxnLst/>
            <a:rect l="l" t="t" r="r" b="b"/>
            <a:pathLst>
              <a:path w="15875" h="32384">
                <a:moveTo>
                  <a:pt x="0" y="31865"/>
                </a:moveTo>
                <a:lnTo>
                  <a:pt x="15544" y="31865"/>
                </a:lnTo>
                <a:lnTo>
                  <a:pt x="15544" y="0"/>
                </a:lnTo>
                <a:lnTo>
                  <a:pt x="0" y="0"/>
                </a:lnTo>
                <a:lnTo>
                  <a:pt x="0" y="3186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5" name="object 435"/>
          <p:cNvSpPr/>
          <p:nvPr/>
        </p:nvSpPr>
        <p:spPr>
          <a:xfrm>
            <a:off x="3514826" y="7340522"/>
            <a:ext cx="374015" cy="0"/>
          </a:xfrm>
          <a:custGeom>
            <a:avLst/>
            <a:gdLst/>
            <a:ahLst/>
            <a:cxnLst/>
            <a:rect l="l" t="t" r="r" b="b"/>
            <a:pathLst>
              <a:path w="374014">
                <a:moveTo>
                  <a:pt x="0" y="0"/>
                </a:moveTo>
                <a:lnTo>
                  <a:pt x="373761" y="0"/>
                </a:lnTo>
              </a:path>
            </a:pathLst>
          </a:custGeom>
          <a:ln w="15239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6" name="object 436"/>
          <p:cNvSpPr/>
          <p:nvPr/>
        </p:nvSpPr>
        <p:spPr>
          <a:xfrm>
            <a:off x="3873042" y="7348459"/>
            <a:ext cx="15875" cy="31750"/>
          </a:xfrm>
          <a:custGeom>
            <a:avLst/>
            <a:gdLst/>
            <a:ahLst/>
            <a:cxnLst/>
            <a:rect l="l" t="t" r="r" b="b"/>
            <a:pathLst>
              <a:path w="15875" h="31750">
                <a:moveTo>
                  <a:pt x="0" y="31548"/>
                </a:moveTo>
                <a:lnTo>
                  <a:pt x="15544" y="31548"/>
                </a:lnTo>
                <a:lnTo>
                  <a:pt x="15544" y="0"/>
                </a:lnTo>
                <a:lnTo>
                  <a:pt x="0" y="0"/>
                </a:lnTo>
                <a:lnTo>
                  <a:pt x="0" y="31548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7" name="object 437"/>
          <p:cNvSpPr/>
          <p:nvPr/>
        </p:nvSpPr>
        <p:spPr>
          <a:xfrm>
            <a:off x="3516845" y="7287221"/>
            <a:ext cx="28575" cy="31750"/>
          </a:xfrm>
          <a:custGeom>
            <a:avLst/>
            <a:gdLst/>
            <a:ahLst/>
            <a:cxnLst/>
            <a:rect l="l" t="t" r="r" b="b"/>
            <a:pathLst>
              <a:path w="28575" h="31750">
                <a:moveTo>
                  <a:pt x="28562" y="0"/>
                </a:moveTo>
                <a:lnTo>
                  <a:pt x="0" y="0"/>
                </a:lnTo>
                <a:lnTo>
                  <a:pt x="0" y="31673"/>
                </a:lnTo>
                <a:lnTo>
                  <a:pt x="28562" y="31673"/>
                </a:lnTo>
                <a:lnTo>
                  <a:pt x="28562" y="23037"/>
                </a:lnTo>
                <a:lnTo>
                  <a:pt x="8636" y="23037"/>
                </a:lnTo>
                <a:lnTo>
                  <a:pt x="8636" y="8648"/>
                </a:lnTo>
                <a:lnTo>
                  <a:pt x="28562" y="8648"/>
                </a:lnTo>
                <a:lnTo>
                  <a:pt x="28562" y="0"/>
                </a:lnTo>
                <a:close/>
              </a:path>
              <a:path w="28575" h="31750">
                <a:moveTo>
                  <a:pt x="28562" y="8648"/>
                </a:moveTo>
                <a:lnTo>
                  <a:pt x="19926" y="8648"/>
                </a:lnTo>
                <a:lnTo>
                  <a:pt x="19926" y="23037"/>
                </a:lnTo>
                <a:lnTo>
                  <a:pt x="28562" y="23037"/>
                </a:lnTo>
                <a:lnTo>
                  <a:pt x="28562" y="8648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8" name="object 438"/>
          <p:cNvSpPr/>
          <p:nvPr/>
        </p:nvSpPr>
        <p:spPr>
          <a:xfrm>
            <a:off x="3564229" y="7287221"/>
            <a:ext cx="28575" cy="31750"/>
          </a:xfrm>
          <a:custGeom>
            <a:avLst/>
            <a:gdLst/>
            <a:ahLst/>
            <a:cxnLst/>
            <a:rect l="l" t="t" r="r" b="b"/>
            <a:pathLst>
              <a:path w="28575" h="31750">
                <a:moveTo>
                  <a:pt x="28575" y="0"/>
                </a:moveTo>
                <a:lnTo>
                  <a:pt x="0" y="0"/>
                </a:lnTo>
                <a:lnTo>
                  <a:pt x="0" y="31673"/>
                </a:lnTo>
                <a:lnTo>
                  <a:pt x="28575" y="31673"/>
                </a:lnTo>
                <a:lnTo>
                  <a:pt x="28575" y="23037"/>
                </a:lnTo>
                <a:lnTo>
                  <a:pt x="8648" y="23037"/>
                </a:lnTo>
                <a:lnTo>
                  <a:pt x="8648" y="8648"/>
                </a:lnTo>
                <a:lnTo>
                  <a:pt x="28575" y="8648"/>
                </a:lnTo>
                <a:lnTo>
                  <a:pt x="28575" y="0"/>
                </a:lnTo>
                <a:close/>
              </a:path>
              <a:path w="28575" h="31750">
                <a:moveTo>
                  <a:pt x="28575" y="8648"/>
                </a:moveTo>
                <a:lnTo>
                  <a:pt x="19938" y="8648"/>
                </a:lnTo>
                <a:lnTo>
                  <a:pt x="19938" y="23037"/>
                </a:lnTo>
                <a:lnTo>
                  <a:pt x="28575" y="23037"/>
                </a:lnTo>
                <a:lnTo>
                  <a:pt x="28575" y="8648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9" name="object 439"/>
          <p:cNvSpPr/>
          <p:nvPr/>
        </p:nvSpPr>
        <p:spPr>
          <a:xfrm>
            <a:off x="3611651" y="7287221"/>
            <a:ext cx="28575" cy="31750"/>
          </a:xfrm>
          <a:custGeom>
            <a:avLst/>
            <a:gdLst/>
            <a:ahLst/>
            <a:cxnLst/>
            <a:rect l="l" t="t" r="r" b="b"/>
            <a:pathLst>
              <a:path w="28575" h="31750">
                <a:moveTo>
                  <a:pt x="28562" y="0"/>
                </a:moveTo>
                <a:lnTo>
                  <a:pt x="0" y="0"/>
                </a:lnTo>
                <a:lnTo>
                  <a:pt x="0" y="31673"/>
                </a:lnTo>
                <a:lnTo>
                  <a:pt x="28562" y="31673"/>
                </a:lnTo>
                <a:lnTo>
                  <a:pt x="28562" y="23037"/>
                </a:lnTo>
                <a:lnTo>
                  <a:pt x="8623" y="23037"/>
                </a:lnTo>
                <a:lnTo>
                  <a:pt x="8623" y="8648"/>
                </a:lnTo>
                <a:lnTo>
                  <a:pt x="28562" y="8648"/>
                </a:lnTo>
                <a:lnTo>
                  <a:pt x="28562" y="0"/>
                </a:lnTo>
                <a:close/>
              </a:path>
              <a:path w="28575" h="31750">
                <a:moveTo>
                  <a:pt x="28562" y="8648"/>
                </a:moveTo>
                <a:lnTo>
                  <a:pt x="19913" y="8648"/>
                </a:lnTo>
                <a:lnTo>
                  <a:pt x="19913" y="23037"/>
                </a:lnTo>
                <a:lnTo>
                  <a:pt x="28562" y="23037"/>
                </a:lnTo>
                <a:lnTo>
                  <a:pt x="28562" y="8648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0" name="object 440"/>
          <p:cNvSpPr/>
          <p:nvPr/>
        </p:nvSpPr>
        <p:spPr>
          <a:xfrm>
            <a:off x="3659047" y="7287221"/>
            <a:ext cx="28575" cy="31750"/>
          </a:xfrm>
          <a:custGeom>
            <a:avLst/>
            <a:gdLst/>
            <a:ahLst/>
            <a:cxnLst/>
            <a:rect l="l" t="t" r="r" b="b"/>
            <a:pathLst>
              <a:path w="28575" h="31750">
                <a:moveTo>
                  <a:pt x="28562" y="0"/>
                </a:moveTo>
                <a:lnTo>
                  <a:pt x="0" y="0"/>
                </a:lnTo>
                <a:lnTo>
                  <a:pt x="0" y="31673"/>
                </a:lnTo>
                <a:lnTo>
                  <a:pt x="28562" y="31673"/>
                </a:lnTo>
                <a:lnTo>
                  <a:pt x="28562" y="23037"/>
                </a:lnTo>
                <a:lnTo>
                  <a:pt x="8636" y="23037"/>
                </a:lnTo>
                <a:lnTo>
                  <a:pt x="8636" y="8648"/>
                </a:lnTo>
                <a:lnTo>
                  <a:pt x="28562" y="8648"/>
                </a:lnTo>
                <a:lnTo>
                  <a:pt x="28562" y="0"/>
                </a:lnTo>
                <a:close/>
              </a:path>
              <a:path w="28575" h="31750">
                <a:moveTo>
                  <a:pt x="28562" y="8648"/>
                </a:moveTo>
                <a:lnTo>
                  <a:pt x="19926" y="8648"/>
                </a:lnTo>
                <a:lnTo>
                  <a:pt x="19926" y="23037"/>
                </a:lnTo>
                <a:lnTo>
                  <a:pt x="28562" y="23037"/>
                </a:lnTo>
                <a:lnTo>
                  <a:pt x="28562" y="8648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1" name="object 441"/>
          <p:cNvSpPr/>
          <p:nvPr/>
        </p:nvSpPr>
        <p:spPr>
          <a:xfrm>
            <a:off x="3706444" y="7287221"/>
            <a:ext cx="28575" cy="31750"/>
          </a:xfrm>
          <a:custGeom>
            <a:avLst/>
            <a:gdLst/>
            <a:ahLst/>
            <a:cxnLst/>
            <a:rect l="l" t="t" r="r" b="b"/>
            <a:pathLst>
              <a:path w="28575" h="31750">
                <a:moveTo>
                  <a:pt x="28562" y="0"/>
                </a:moveTo>
                <a:lnTo>
                  <a:pt x="0" y="0"/>
                </a:lnTo>
                <a:lnTo>
                  <a:pt x="0" y="31673"/>
                </a:lnTo>
                <a:lnTo>
                  <a:pt x="28562" y="31673"/>
                </a:lnTo>
                <a:lnTo>
                  <a:pt x="28562" y="23037"/>
                </a:lnTo>
                <a:lnTo>
                  <a:pt x="8636" y="23037"/>
                </a:lnTo>
                <a:lnTo>
                  <a:pt x="8636" y="8648"/>
                </a:lnTo>
                <a:lnTo>
                  <a:pt x="28562" y="8648"/>
                </a:lnTo>
                <a:lnTo>
                  <a:pt x="28562" y="0"/>
                </a:lnTo>
                <a:close/>
              </a:path>
              <a:path w="28575" h="31750">
                <a:moveTo>
                  <a:pt x="28562" y="8648"/>
                </a:moveTo>
                <a:lnTo>
                  <a:pt x="19926" y="8648"/>
                </a:lnTo>
                <a:lnTo>
                  <a:pt x="19926" y="23037"/>
                </a:lnTo>
                <a:lnTo>
                  <a:pt x="28562" y="23037"/>
                </a:lnTo>
                <a:lnTo>
                  <a:pt x="28562" y="8648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2" name="object 442"/>
          <p:cNvSpPr/>
          <p:nvPr/>
        </p:nvSpPr>
        <p:spPr>
          <a:xfrm>
            <a:off x="3753840" y="7287221"/>
            <a:ext cx="28575" cy="31750"/>
          </a:xfrm>
          <a:custGeom>
            <a:avLst/>
            <a:gdLst/>
            <a:ahLst/>
            <a:cxnLst/>
            <a:rect l="l" t="t" r="r" b="b"/>
            <a:pathLst>
              <a:path w="28575" h="31750">
                <a:moveTo>
                  <a:pt x="28562" y="0"/>
                </a:moveTo>
                <a:lnTo>
                  <a:pt x="0" y="0"/>
                </a:lnTo>
                <a:lnTo>
                  <a:pt x="0" y="31673"/>
                </a:lnTo>
                <a:lnTo>
                  <a:pt x="28562" y="31673"/>
                </a:lnTo>
                <a:lnTo>
                  <a:pt x="28562" y="23037"/>
                </a:lnTo>
                <a:lnTo>
                  <a:pt x="8636" y="23037"/>
                </a:lnTo>
                <a:lnTo>
                  <a:pt x="8636" y="8648"/>
                </a:lnTo>
                <a:lnTo>
                  <a:pt x="28562" y="8648"/>
                </a:lnTo>
                <a:lnTo>
                  <a:pt x="28562" y="0"/>
                </a:lnTo>
                <a:close/>
              </a:path>
              <a:path w="28575" h="31750">
                <a:moveTo>
                  <a:pt x="28562" y="8648"/>
                </a:moveTo>
                <a:lnTo>
                  <a:pt x="19926" y="8648"/>
                </a:lnTo>
                <a:lnTo>
                  <a:pt x="19926" y="23037"/>
                </a:lnTo>
                <a:lnTo>
                  <a:pt x="28562" y="23037"/>
                </a:lnTo>
                <a:lnTo>
                  <a:pt x="28562" y="8648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3" name="object 443"/>
          <p:cNvSpPr/>
          <p:nvPr/>
        </p:nvSpPr>
        <p:spPr>
          <a:xfrm>
            <a:off x="3801236" y="7287221"/>
            <a:ext cx="28575" cy="31750"/>
          </a:xfrm>
          <a:custGeom>
            <a:avLst/>
            <a:gdLst/>
            <a:ahLst/>
            <a:cxnLst/>
            <a:rect l="l" t="t" r="r" b="b"/>
            <a:pathLst>
              <a:path w="28575" h="31750">
                <a:moveTo>
                  <a:pt x="28562" y="0"/>
                </a:moveTo>
                <a:lnTo>
                  <a:pt x="0" y="0"/>
                </a:lnTo>
                <a:lnTo>
                  <a:pt x="0" y="31673"/>
                </a:lnTo>
                <a:lnTo>
                  <a:pt x="28562" y="31673"/>
                </a:lnTo>
                <a:lnTo>
                  <a:pt x="28562" y="23037"/>
                </a:lnTo>
                <a:lnTo>
                  <a:pt x="8636" y="23037"/>
                </a:lnTo>
                <a:lnTo>
                  <a:pt x="8636" y="8648"/>
                </a:lnTo>
                <a:lnTo>
                  <a:pt x="28562" y="8648"/>
                </a:lnTo>
                <a:lnTo>
                  <a:pt x="28562" y="0"/>
                </a:lnTo>
                <a:close/>
              </a:path>
              <a:path w="28575" h="31750">
                <a:moveTo>
                  <a:pt x="28562" y="8648"/>
                </a:moveTo>
                <a:lnTo>
                  <a:pt x="19926" y="8648"/>
                </a:lnTo>
                <a:lnTo>
                  <a:pt x="19926" y="23037"/>
                </a:lnTo>
                <a:lnTo>
                  <a:pt x="28562" y="23037"/>
                </a:lnTo>
                <a:lnTo>
                  <a:pt x="28562" y="8648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4" name="object 444"/>
          <p:cNvSpPr/>
          <p:nvPr/>
        </p:nvSpPr>
        <p:spPr>
          <a:xfrm>
            <a:off x="3848620" y="7287221"/>
            <a:ext cx="28575" cy="31750"/>
          </a:xfrm>
          <a:custGeom>
            <a:avLst/>
            <a:gdLst/>
            <a:ahLst/>
            <a:cxnLst/>
            <a:rect l="l" t="t" r="r" b="b"/>
            <a:pathLst>
              <a:path w="28575" h="31750">
                <a:moveTo>
                  <a:pt x="28575" y="0"/>
                </a:moveTo>
                <a:lnTo>
                  <a:pt x="0" y="0"/>
                </a:lnTo>
                <a:lnTo>
                  <a:pt x="0" y="31673"/>
                </a:lnTo>
                <a:lnTo>
                  <a:pt x="28575" y="31673"/>
                </a:lnTo>
                <a:lnTo>
                  <a:pt x="28575" y="23037"/>
                </a:lnTo>
                <a:lnTo>
                  <a:pt x="8648" y="23037"/>
                </a:lnTo>
                <a:lnTo>
                  <a:pt x="8648" y="8648"/>
                </a:lnTo>
                <a:lnTo>
                  <a:pt x="28575" y="8648"/>
                </a:lnTo>
                <a:lnTo>
                  <a:pt x="28575" y="0"/>
                </a:lnTo>
                <a:close/>
              </a:path>
              <a:path w="28575" h="31750">
                <a:moveTo>
                  <a:pt x="28575" y="8648"/>
                </a:moveTo>
                <a:lnTo>
                  <a:pt x="19938" y="8648"/>
                </a:lnTo>
                <a:lnTo>
                  <a:pt x="19938" y="23037"/>
                </a:lnTo>
                <a:lnTo>
                  <a:pt x="28575" y="23037"/>
                </a:lnTo>
                <a:lnTo>
                  <a:pt x="28575" y="8648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5" name="object 445"/>
          <p:cNvSpPr/>
          <p:nvPr/>
        </p:nvSpPr>
        <p:spPr>
          <a:xfrm>
            <a:off x="3886022" y="7194484"/>
            <a:ext cx="161290" cy="189230"/>
          </a:xfrm>
          <a:custGeom>
            <a:avLst/>
            <a:gdLst/>
            <a:ahLst/>
            <a:cxnLst/>
            <a:rect l="l" t="t" r="r" b="b"/>
            <a:pathLst>
              <a:path w="161289" h="189229">
                <a:moveTo>
                  <a:pt x="31445" y="0"/>
                </a:moveTo>
                <a:lnTo>
                  <a:pt x="0" y="0"/>
                </a:lnTo>
                <a:lnTo>
                  <a:pt x="0" y="15557"/>
                </a:lnTo>
                <a:lnTo>
                  <a:pt x="25006" y="15557"/>
                </a:lnTo>
                <a:lnTo>
                  <a:pt x="145719" y="136271"/>
                </a:lnTo>
                <a:lnTo>
                  <a:pt x="145719" y="189204"/>
                </a:lnTo>
                <a:lnTo>
                  <a:pt x="161277" y="189204"/>
                </a:lnTo>
                <a:lnTo>
                  <a:pt x="161277" y="129832"/>
                </a:lnTo>
                <a:lnTo>
                  <a:pt x="31445" y="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6" name="object 446"/>
          <p:cNvSpPr/>
          <p:nvPr/>
        </p:nvSpPr>
        <p:spPr>
          <a:xfrm>
            <a:off x="3950246" y="7188735"/>
            <a:ext cx="210185" cy="194945"/>
          </a:xfrm>
          <a:custGeom>
            <a:avLst/>
            <a:gdLst/>
            <a:ahLst/>
            <a:cxnLst/>
            <a:rect l="l" t="t" r="r" b="b"/>
            <a:pathLst>
              <a:path w="210185" h="194945">
                <a:moveTo>
                  <a:pt x="78105" y="0"/>
                </a:moveTo>
                <a:lnTo>
                  <a:pt x="0" y="0"/>
                </a:lnTo>
                <a:lnTo>
                  <a:pt x="0" y="15557"/>
                </a:lnTo>
                <a:lnTo>
                  <a:pt x="71653" y="15557"/>
                </a:lnTo>
                <a:lnTo>
                  <a:pt x="194525" y="138429"/>
                </a:lnTo>
                <a:lnTo>
                  <a:pt x="194525" y="194944"/>
                </a:lnTo>
                <a:lnTo>
                  <a:pt x="210083" y="194944"/>
                </a:lnTo>
                <a:lnTo>
                  <a:pt x="210083" y="131978"/>
                </a:lnTo>
                <a:lnTo>
                  <a:pt x="78105" y="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7" name="object 447"/>
          <p:cNvSpPr/>
          <p:nvPr/>
        </p:nvSpPr>
        <p:spPr>
          <a:xfrm>
            <a:off x="4334116" y="7282332"/>
            <a:ext cx="44450" cy="73660"/>
          </a:xfrm>
          <a:custGeom>
            <a:avLst/>
            <a:gdLst/>
            <a:ahLst/>
            <a:cxnLst/>
            <a:rect l="l" t="t" r="r" b="b"/>
            <a:pathLst>
              <a:path w="44450" h="73659">
                <a:moveTo>
                  <a:pt x="44348" y="0"/>
                </a:moveTo>
                <a:lnTo>
                  <a:pt x="0" y="0"/>
                </a:lnTo>
                <a:lnTo>
                  <a:pt x="0" y="73152"/>
                </a:lnTo>
                <a:lnTo>
                  <a:pt x="44348" y="73152"/>
                </a:lnTo>
                <a:lnTo>
                  <a:pt x="44348" y="57594"/>
                </a:lnTo>
                <a:lnTo>
                  <a:pt x="15544" y="57594"/>
                </a:lnTo>
                <a:lnTo>
                  <a:pt x="15544" y="15557"/>
                </a:lnTo>
                <a:lnTo>
                  <a:pt x="44348" y="15557"/>
                </a:lnTo>
                <a:lnTo>
                  <a:pt x="44348" y="0"/>
                </a:lnTo>
                <a:close/>
              </a:path>
              <a:path w="44450" h="73659">
                <a:moveTo>
                  <a:pt x="44348" y="15557"/>
                </a:moveTo>
                <a:lnTo>
                  <a:pt x="28790" y="15557"/>
                </a:lnTo>
                <a:lnTo>
                  <a:pt x="28790" y="57594"/>
                </a:lnTo>
                <a:lnTo>
                  <a:pt x="44348" y="57594"/>
                </a:lnTo>
                <a:lnTo>
                  <a:pt x="44348" y="1555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8" name="object 448"/>
          <p:cNvSpPr/>
          <p:nvPr/>
        </p:nvSpPr>
        <p:spPr>
          <a:xfrm>
            <a:off x="4475226" y="7282332"/>
            <a:ext cx="44450" cy="73660"/>
          </a:xfrm>
          <a:custGeom>
            <a:avLst/>
            <a:gdLst/>
            <a:ahLst/>
            <a:cxnLst/>
            <a:rect l="l" t="t" r="r" b="b"/>
            <a:pathLst>
              <a:path w="44450" h="73659">
                <a:moveTo>
                  <a:pt x="44348" y="0"/>
                </a:moveTo>
                <a:lnTo>
                  <a:pt x="0" y="0"/>
                </a:lnTo>
                <a:lnTo>
                  <a:pt x="0" y="73152"/>
                </a:lnTo>
                <a:lnTo>
                  <a:pt x="44348" y="73152"/>
                </a:lnTo>
                <a:lnTo>
                  <a:pt x="44348" y="57594"/>
                </a:lnTo>
                <a:lnTo>
                  <a:pt x="15544" y="57594"/>
                </a:lnTo>
                <a:lnTo>
                  <a:pt x="15544" y="15557"/>
                </a:lnTo>
                <a:lnTo>
                  <a:pt x="44348" y="15557"/>
                </a:lnTo>
                <a:lnTo>
                  <a:pt x="44348" y="0"/>
                </a:lnTo>
                <a:close/>
              </a:path>
              <a:path w="44450" h="73659">
                <a:moveTo>
                  <a:pt x="44348" y="15557"/>
                </a:moveTo>
                <a:lnTo>
                  <a:pt x="28790" y="15557"/>
                </a:lnTo>
                <a:lnTo>
                  <a:pt x="28790" y="57594"/>
                </a:lnTo>
                <a:lnTo>
                  <a:pt x="44348" y="57594"/>
                </a:lnTo>
                <a:lnTo>
                  <a:pt x="44348" y="1555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9" name="object 449"/>
          <p:cNvSpPr/>
          <p:nvPr/>
        </p:nvSpPr>
        <p:spPr>
          <a:xfrm>
            <a:off x="4616335" y="7282332"/>
            <a:ext cx="44450" cy="73660"/>
          </a:xfrm>
          <a:custGeom>
            <a:avLst/>
            <a:gdLst/>
            <a:ahLst/>
            <a:cxnLst/>
            <a:rect l="l" t="t" r="r" b="b"/>
            <a:pathLst>
              <a:path w="44450" h="73659">
                <a:moveTo>
                  <a:pt x="44348" y="0"/>
                </a:moveTo>
                <a:lnTo>
                  <a:pt x="0" y="0"/>
                </a:lnTo>
                <a:lnTo>
                  <a:pt x="0" y="73152"/>
                </a:lnTo>
                <a:lnTo>
                  <a:pt x="44348" y="73152"/>
                </a:lnTo>
                <a:lnTo>
                  <a:pt x="44348" y="57594"/>
                </a:lnTo>
                <a:lnTo>
                  <a:pt x="15544" y="57594"/>
                </a:lnTo>
                <a:lnTo>
                  <a:pt x="15544" y="15557"/>
                </a:lnTo>
                <a:lnTo>
                  <a:pt x="44348" y="15557"/>
                </a:lnTo>
                <a:lnTo>
                  <a:pt x="44348" y="0"/>
                </a:lnTo>
                <a:close/>
              </a:path>
              <a:path w="44450" h="73659">
                <a:moveTo>
                  <a:pt x="44348" y="15557"/>
                </a:moveTo>
                <a:lnTo>
                  <a:pt x="28790" y="15557"/>
                </a:lnTo>
                <a:lnTo>
                  <a:pt x="28790" y="57594"/>
                </a:lnTo>
                <a:lnTo>
                  <a:pt x="44348" y="57594"/>
                </a:lnTo>
                <a:lnTo>
                  <a:pt x="44348" y="1555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0" name="object 450"/>
          <p:cNvSpPr/>
          <p:nvPr/>
        </p:nvSpPr>
        <p:spPr>
          <a:xfrm>
            <a:off x="4757445" y="7282332"/>
            <a:ext cx="44450" cy="73660"/>
          </a:xfrm>
          <a:custGeom>
            <a:avLst/>
            <a:gdLst/>
            <a:ahLst/>
            <a:cxnLst/>
            <a:rect l="l" t="t" r="r" b="b"/>
            <a:pathLst>
              <a:path w="44450" h="73659">
                <a:moveTo>
                  <a:pt x="44348" y="0"/>
                </a:moveTo>
                <a:lnTo>
                  <a:pt x="0" y="0"/>
                </a:lnTo>
                <a:lnTo>
                  <a:pt x="0" y="73152"/>
                </a:lnTo>
                <a:lnTo>
                  <a:pt x="44348" y="73152"/>
                </a:lnTo>
                <a:lnTo>
                  <a:pt x="44348" y="57594"/>
                </a:lnTo>
                <a:lnTo>
                  <a:pt x="15544" y="57594"/>
                </a:lnTo>
                <a:lnTo>
                  <a:pt x="15544" y="15557"/>
                </a:lnTo>
                <a:lnTo>
                  <a:pt x="44348" y="15557"/>
                </a:lnTo>
                <a:lnTo>
                  <a:pt x="44348" y="0"/>
                </a:lnTo>
                <a:close/>
              </a:path>
              <a:path w="44450" h="73659">
                <a:moveTo>
                  <a:pt x="44348" y="15557"/>
                </a:moveTo>
                <a:lnTo>
                  <a:pt x="28790" y="15557"/>
                </a:lnTo>
                <a:lnTo>
                  <a:pt x="28790" y="57594"/>
                </a:lnTo>
                <a:lnTo>
                  <a:pt x="44348" y="57594"/>
                </a:lnTo>
                <a:lnTo>
                  <a:pt x="44348" y="1555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1" name="object 451"/>
          <p:cNvSpPr/>
          <p:nvPr/>
        </p:nvSpPr>
        <p:spPr>
          <a:xfrm>
            <a:off x="4898542" y="7282332"/>
            <a:ext cx="44450" cy="73660"/>
          </a:xfrm>
          <a:custGeom>
            <a:avLst/>
            <a:gdLst/>
            <a:ahLst/>
            <a:cxnLst/>
            <a:rect l="l" t="t" r="r" b="b"/>
            <a:pathLst>
              <a:path w="44450" h="73659">
                <a:moveTo>
                  <a:pt x="44348" y="0"/>
                </a:moveTo>
                <a:lnTo>
                  <a:pt x="0" y="0"/>
                </a:lnTo>
                <a:lnTo>
                  <a:pt x="0" y="73152"/>
                </a:lnTo>
                <a:lnTo>
                  <a:pt x="44348" y="73152"/>
                </a:lnTo>
                <a:lnTo>
                  <a:pt x="44348" y="57594"/>
                </a:lnTo>
                <a:lnTo>
                  <a:pt x="15557" y="57594"/>
                </a:lnTo>
                <a:lnTo>
                  <a:pt x="15557" y="15557"/>
                </a:lnTo>
                <a:lnTo>
                  <a:pt x="44348" y="15557"/>
                </a:lnTo>
                <a:lnTo>
                  <a:pt x="44348" y="0"/>
                </a:lnTo>
                <a:close/>
              </a:path>
              <a:path w="44450" h="73659">
                <a:moveTo>
                  <a:pt x="44348" y="15557"/>
                </a:moveTo>
                <a:lnTo>
                  <a:pt x="28803" y="15557"/>
                </a:lnTo>
                <a:lnTo>
                  <a:pt x="28803" y="57594"/>
                </a:lnTo>
                <a:lnTo>
                  <a:pt x="44348" y="57594"/>
                </a:lnTo>
                <a:lnTo>
                  <a:pt x="44348" y="1555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2" name="object 452"/>
          <p:cNvSpPr/>
          <p:nvPr/>
        </p:nvSpPr>
        <p:spPr>
          <a:xfrm>
            <a:off x="5039652" y="7282332"/>
            <a:ext cx="44450" cy="73660"/>
          </a:xfrm>
          <a:custGeom>
            <a:avLst/>
            <a:gdLst/>
            <a:ahLst/>
            <a:cxnLst/>
            <a:rect l="l" t="t" r="r" b="b"/>
            <a:pathLst>
              <a:path w="44450" h="73659">
                <a:moveTo>
                  <a:pt x="44348" y="0"/>
                </a:moveTo>
                <a:lnTo>
                  <a:pt x="0" y="0"/>
                </a:lnTo>
                <a:lnTo>
                  <a:pt x="0" y="73152"/>
                </a:lnTo>
                <a:lnTo>
                  <a:pt x="44348" y="73152"/>
                </a:lnTo>
                <a:lnTo>
                  <a:pt x="44348" y="57594"/>
                </a:lnTo>
                <a:lnTo>
                  <a:pt x="15557" y="57594"/>
                </a:lnTo>
                <a:lnTo>
                  <a:pt x="15557" y="15557"/>
                </a:lnTo>
                <a:lnTo>
                  <a:pt x="44348" y="15557"/>
                </a:lnTo>
                <a:lnTo>
                  <a:pt x="44348" y="0"/>
                </a:lnTo>
                <a:close/>
              </a:path>
              <a:path w="44450" h="73659">
                <a:moveTo>
                  <a:pt x="44348" y="15557"/>
                </a:moveTo>
                <a:lnTo>
                  <a:pt x="28803" y="15557"/>
                </a:lnTo>
                <a:lnTo>
                  <a:pt x="28803" y="57594"/>
                </a:lnTo>
                <a:lnTo>
                  <a:pt x="44348" y="57594"/>
                </a:lnTo>
                <a:lnTo>
                  <a:pt x="44348" y="1555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3" name="object 453"/>
          <p:cNvSpPr/>
          <p:nvPr/>
        </p:nvSpPr>
        <p:spPr>
          <a:xfrm>
            <a:off x="5180761" y="7282332"/>
            <a:ext cx="44450" cy="73660"/>
          </a:xfrm>
          <a:custGeom>
            <a:avLst/>
            <a:gdLst/>
            <a:ahLst/>
            <a:cxnLst/>
            <a:rect l="l" t="t" r="r" b="b"/>
            <a:pathLst>
              <a:path w="44450" h="73659">
                <a:moveTo>
                  <a:pt x="44348" y="0"/>
                </a:moveTo>
                <a:lnTo>
                  <a:pt x="0" y="0"/>
                </a:lnTo>
                <a:lnTo>
                  <a:pt x="0" y="73152"/>
                </a:lnTo>
                <a:lnTo>
                  <a:pt x="44348" y="73152"/>
                </a:lnTo>
                <a:lnTo>
                  <a:pt x="44348" y="57594"/>
                </a:lnTo>
                <a:lnTo>
                  <a:pt x="15544" y="57594"/>
                </a:lnTo>
                <a:lnTo>
                  <a:pt x="15544" y="15557"/>
                </a:lnTo>
                <a:lnTo>
                  <a:pt x="44348" y="15557"/>
                </a:lnTo>
                <a:lnTo>
                  <a:pt x="44348" y="0"/>
                </a:lnTo>
                <a:close/>
              </a:path>
              <a:path w="44450" h="73659">
                <a:moveTo>
                  <a:pt x="44348" y="15557"/>
                </a:moveTo>
                <a:lnTo>
                  <a:pt x="28790" y="15557"/>
                </a:lnTo>
                <a:lnTo>
                  <a:pt x="28790" y="57594"/>
                </a:lnTo>
                <a:lnTo>
                  <a:pt x="44348" y="57594"/>
                </a:lnTo>
                <a:lnTo>
                  <a:pt x="44348" y="1555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4" name="object 454"/>
          <p:cNvSpPr/>
          <p:nvPr/>
        </p:nvSpPr>
        <p:spPr>
          <a:xfrm>
            <a:off x="5321871" y="7282332"/>
            <a:ext cx="44450" cy="73660"/>
          </a:xfrm>
          <a:custGeom>
            <a:avLst/>
            <a:gdLst/>
            <a:ahLst/>
            <a:cxnLst/>
            <a:rect l="l" t="t" r="r" b="b"/>
            <a:pathLst>
              <a:path w="44450" h="73659">
                <a:moveTo>
                  <a:pt x="44348" y="0"/>
                </a:moveTo>
                <a:lnTo>
                  <a:pt x="0" y="0"/>
                </a:lnTo>
                <a:lnTo>
                  <a:pt x="0" y="73152"/>
                </a:lnTo>
                <a:lnTo>
                  <a:pt x="44348" y="73152"/>
                </a:lnTo>
                <a:lnTo>
                  <a:pt x="44348" y="57594"/>
                </a:lnTo>
                <a:lnTo>
                  <a:pt x="15557" y="57594"/>
                </a:lnTo>
                <a:lnTo>
                  <a:pt x="15557" y="15557"/>
                </a:lnTo>
                <a:lnTo>
                  <a:pt x="44348" y="15557"/>
                </a:lnTo>
                <a:lnTo>
                  <a:pt x="44348" y="0"/>
                </a:lnTo>
                <a:close/>
              </a:path>
              <a:path w="44450" h="73659">
                <a:moveTo>
                  <a:pt x="44348" y="15557"/>
                </a:moveTo>
                <a:lnTo>
                  <a:pt x="28790" y="15557"/>
                </a:lnTo>
                <a:lnTo>
                  <a:pt x="28790" y="57594"/>
                </a:lnTo>
                <a:lnTo>
                  <a:pt x="44348" y="57594"/>
                </a:lnTo>
                <a:lnTo>
                  <a:pt x="44348" y="1555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5" name="object 455"/>
          <p:cNvSpPr/>
          <p:nvPr/>
        </p:nvSpPr>
        <p:spPr>
          <a:xfrm>
            <a:off x="4071188" y="7196149"/>
            <a:ext cx="137160" cy="0"/>
          </a:xfrm>
          <a:custGeom>
            <a:avLst/>
            <a:gdLst/>
            <a:ahLst/>
            <a:cxnLst/>
            <a:rect l="l" t="t" r="r" b="b"/>
            <a:pathLst>
              <a:path w="137160">
                <a:moveTo>
                  <a:pt x="0" y="0"/>
                </a:moveTo>
                <a:lnTo>
                  <a:pt x="136791" y="0"/>
                </a:lnTo>
              </a:path>
            </a:pathLst>
          </a:custGeom>
          <a:ln w="12242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6" name="object 456"/>
          <p:cNvSpPr/>
          <p:nvPr/>
        </p:nvSpPr>
        <p:spPr>
          <a:xfrm>
            <a:off x="4245419" y="7196149"/>
            <a:ext cx="137160" cy="0"/>
          </a:xfrm>
          <a:custGeom>
            <a:avLst/>
            <a:gdLst/>
            <a:ahLst/>
            <a:cxnLst/>
            <a:rect l="l" t="t" r="r" b="b"/>
            <a:pathLst>
              <a:path w="137160">
                <a:moveTo>
                  <a:pt x="0" y="0"/>
                </a:moveTo>
                <a:lnTo>
                  <a:pt x="136778" y="0"/>
                </a:lnTo>
              </a:path>
            </a:pathLst>
          </a:custGeom>
          <a:ln w="12242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7" name="object 457"/>
          <p:cNvSpPr/>
          <p:nvPr/>
        </p:nvSpPr>
        <p:spPr>
          <a:xfrm>
            <a:off x="4419650" y="7196149"/>
            <a:ext cx="137160" cy="0"/>
          </a:xfrm>
          <a:custGeom>
            <a:avLst/>
            <a:gdLst/>
            <a:ahLst/>
            <a:cxnLst/>
            <a:rect l="l" t="t" r="r" b="b"/>
            <a:pathLst>
              <a:path w="137160">
                <a:moveTo>
                  <a:pt x="0" y="0"/>
                </a:moveTo>
                <a:lnTo>
                  <a:pt x="136778" y="0"/>
                </a:lnTo>
              </a:path>
            </a:pathLst>
          </a:custGeom>
          <a:ln w="12242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8" name="object 458"/>
          <p:cNvSpPr/>
          <p:nvPr/>
        </p:nvSpPr>
        <p:spPr>
          <a:xfrm>
            <a:off x="4593869" y="7196149"/>
            <a:ext cx="137160" cy="0"/>
          </a:xfrm>
          <a:custGeom>
            <a:avLst/>
            <a:gdLst/>
            <a:ahLst/>
            <a:cxnLst/>
            <a:rect l="l" t="t" r="r" b="b"/>
            <a:pathLst>
              <a:path w="137160">
                <a:moveTo>
                  <a:pt x="0" y="0"/>
                </a:moveTo>
                <a:lnTo>
                  <a:pt x="136791" y="0"/>
                </a:lnTo>
              </a:path>
            </a:pathLst>
          </a:custGeom>
          <a:ln w="12242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9" name="object 459"/>
          <p:cNvSpPr/>
          <p:nvPr/>
        </p:nvSpPr>
        <p:spPr>
          <a:xfrm>
            <a:off x="4768088" y="7196149"/>
            <a:ext cx="137160" cy="0"/>
          </a:xfrm>
          <a:custGeom>
            <a:avLst/>
            <a:gdLst/>
            <a:ahLst/>
            <a:cxnLst/>
            <a:rect l="l" t="t" r="r" b="b"/>
            <a:pathLst>
              <a:path w="137160">
                <a:moveTo>
                  <a:pt x="0" y="0"/>
                </a:moveTo>
                <a:lnTo>
                  <a:pt x="136791" y="0"/>
                </a:lnTo>
              </a:path>
            </a:pathLst>
          </a:custGeom>
          <a:ln w="12242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0" name="object 460"/>
          <p:cNvSpPr/>
          <p:nvPr/>
        </p:nvSpPr>
        <p:spPr>
          <a:xfrm>
            <a:off x="4206544" y="6071971"/>
            <a:ext cx="206375" cy="0"/>
          </a:xfrm>
          <a:custGeom>
            <a:avLst/>
            <a:gdLst/>
            <a:ahLst/>
            <a:cxnLst/>
            <a:rect l="l" t="t" r="r" b="b"/>
            <a:pathLst>
              <a:path w="206375">
                <a:moveTo>
                  <a:pt x="0" y="0"/>
                </a:moveTo>
                <a:lnTo>
                  <a:pt x="205905" y="0"/>
                </a:lnTo>
              </a:path>
            </a:pathLst>
          </a:custGeom>
          <a:ln w="10769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1" name="object 461"/>
          <p:cNvSpPr/>
          <p:nvPr/>
        </p:nvSpPr>
        <p:spPr>
          <a:xfrm>
            <a:off x="4206544" y="6120549"/>
            <a:ext cx="206375" cy="0"/>
          </a:xfrm>
          <a:custGeom>
            <a:avLst/>
            <a:gdLst/>
            <a:ahLst/>
            <a:cxnLst/>
            <a:rect l="l" t="t" r="r" b="b"/>
            <a:pathLst>
              <a:path w="206375">
                <a:moveTo>
                  <a:pt x="0" y="0"/>
                </a:moveTo>
                <a:lnTo>
                  <a:pt x="205905" y="0"/>
                </a:lnTo>
              </a:path>
            </a:pathLst>
          </a:custGeom>
          <a:ln w="10769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2" name="object 462"/>
          <p:cNvSpPr/>
          <p:nvPr/>
        </p:nvSpPr>
        <p:spPr>
          <a:xfrm>
            <a:off x="4206544" y="6169126"/>
            <a:ext cx="206375" cy="0"/>
          </a:xfrm>
          <a:custGeom>
            <a:avLst/>
            <a:gdLst/>
            <a:ahLst/>
            <a:cxnLst/>
            <a:rect l="l" t="t" r="r" b="b"/>
            <a:pathLst>
              <a:path w="206375">
                <a:moveTo>
                  <a:pt x="0" y="0"/>
                </a:moveTo>
                <a:lnTo>
                  <a:pt x="205905" y="0"/>
                </a:lnTo>
              </a:path>
            </a:pathLst>
          </a:custGeom>
          <a:ln w="10769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3" name="object 463"/>
          <p:cNvSpPr/>
          <p:nvPr/>
        </p:nvSpPr>
        <p:spPr>
          <a:xfrm>
            <a:off x="4206544" y="6217697"/>
            <a:ext cx="206375" cy="0"/>
          </a:xfrm>
          <a:custGeom>
            <a:avLst/>
            <a:gdLst/>
            <a:ahLst/>
            <a:cxnLst/>
            <a:rect l="l" t="t" r="r" b="b"/>
            <a:pathLst>
              <a:path w="206375">
                <a:moveTo>
                  <a:pt x="0" y="0"/>
                </a:moveTo>
                <a:lnTo>
                  <a:pt x="205905" y="0"/>
                </a:lnTo>
              </a:path>
            </a:pathLst>
          </a:custGeom>
          <a:ln w="10782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4" name="object 464"/>
          <p:cNvSpPr/>
          <p:nvPr/>
        </p:nvSpPr>
        <p:spPr>
          <a:xfrm>
            <a:off x="4206544" y="6266294"/>
            <a:ext cx="206375" cy="0"/>
          </a:xfrm>
          <a:custGeom>
            <a:avLst/>
            <a:gdLst/>
            <a:ahLst/>
            <a:cxnLst/>
            <a:rect l="l" t="t" r="r" b="b"/>
            <a:pathLst>
              <a:path w="206375">
                <a:moveTo>
                  <a:pt x="0" y="0"/>
                </a:moveTo>
                <a:lnTo>
                  <a:pt x="205905" y="0"/>
                </a:lnTo>
              </a:path>
            </a:pathLst>
          </a:custGeom>
          <a:ln w="10769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5" name="object 465"/>
          <p:cNvSpPr/>
          <p:nvPr/>
        </p:nvSpPr>
        <p:spPr>
          <a:xfrm>
            <a:off x="4206544" y="6314871"/>
            <a:ext cx="206375" cy="0"/>
          </a:xfrm>
          <a:custGeom>
            <a:avLst/>
            <a:gdLst/>
            <a:ahLst/>
            <a:cxnLst/>
            <a:rect l="l" t="t" r="r" b="b"/>
            <a:pathLst>
              <a:path w="206375">
                <a:moveTo>
                  <a:pt x="0" y="0"/>
                </a:moveTo>
                <a:lnTo>
                  <a:pt x="205905" y="0"/>
                </a:lnTo>
              </a:path>
            </a:pathLst>
          </a:custGeom>
          <a:ln w="10769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6" name="object 466"/>
          <p:cNvSpPr/>
          <p:nvPr/>
        </p:nvSpPr>
        <p:spPr>
          <a:xfrm>
            <a:off x="4206544" y="6363436"/>
            <a:ext cx="206375" cy="0"/>
          </a:xfrm>
          <a:custGeom>
            <a:avLst/>
            <a:gdLst/>
            <a:ahLst/>
            <a:cxnLst/>
            <a:rect l="l" t="t" r="r" b="b"/>
            <a:pathLst>
              <a:path w="206375">
                <a:moveTo>
                  <a:pt x="0" y="0"/>
                </a:moveTo>
                <a:lnTo>
                  <a:pt x="205905" y="0"/>
                </a:lnTo>
              </a:path>
            </a:pathLst>
          </a:custGeom>
          <a:ln w="10769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7" name="object 467"/>
          <p:cNvSpPr/>
          <p:nvPr/>
        </p:nvSpPr>
        <p:spPr>
          <a:xfrm>
            <a:off x="4206544" y="6412014"/>
            <a:ext cx="206375" cy="0"/>
          </a:xfrm>
          <a:custGeom>
            <a:avLst/>
            <a:gdLst/>
            <a:ahLst/>
            <a:cxnLst/>
            <a:rect l="l" t="t" r="r" b="b"/>
            <a:pathLst>
              <a:path w="206375">
                <a:moveTo>
                  <a:pt x="0" y="0"/>
                </a:moveTo>
                <a:lnTo>
                  <a:pt x="205905" y="0"/>
                </a:lnTo>
              </a:path>
            </a:pathLst>
          </a:custGeom>
          <a:ln w="10769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8" name="object 468"/>
          <p:cNvSpPr/>
          <p:nvPr/>
        </p:nvSpPr>
        <p:spPr>
          <a:xfrm>
            <a:off x="4206544" y="6460604"/>
            <a:ext cx="206375" cy="0"/>
          </a:xfrm>
          <a:custGeom>
            <a:avLst/>
            <a:gdLst/>
            <a:ahLst/>
            <a:cxnLst/>
            <a:rect l="l" t="t" r="r" b="b"/>
            <a:pathLst>
              <a:path w="206375">
                <a:moveTo>
                  <a:pt x="0" y="0"/>
                </a:moveTo>
                <a:lnTo>
                  <a:pt x="205905" y="0"/>
                </a:lnTo>
              </a:path>
            </a:pathLst>
          </a:custGeom>
          <a:ln w="10769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9" name="object 469"/>
          <p:cNvSpPr/>
          <p:nvPr/>
        </p:nvSpPr>
        <p:spPr>
          <a:xfrm>
            <a:off x="4206544" y="6509181"/>
            <a:ext cx="206375" cy="0"/>
          </a:xfrm>
          <a:custGeom>
            <a:avLst/>
            <a:gdLst/>
            <a:ahLst/>
            <a:cxnLst/>
            <a:rect l="l" t="t" r="r" b="b"/>
            <a:pathLst>
              <a:path w="206375">
                <a:moveTo>
                  <a:pt x="0" y="0"/>
                </a:moveTo>
                <a:lnTo>
                  <a:pt x="205905" y="0"/>
                </a:lnTo>
              </a:path>
            </a:pathLst>
          </a:custGeom>
          <a:ln w="10769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0" name="object 470"/>
          <p:cNvSpPr/>
          <p:nvPr/>
        </p:nvSpPr>
        <p:spPr>
          <a:xfrm>
            <a:off x="4206544" y="6557759"/>
            <a:ext cx="206375" cy="0"/>
          </a:xfrm>
          <a:custGeom>
            <a:avLst/>
            <a:gdLst/>
            <a:ahLst/>
            <a:cxnLst/>
            <a:rect l="l" t="t" r="r" b="b"/>
            <a:pathLst>
              <a:path w="206375">
                <a:moveTo>
                  <a:pt x="0" y="0"/>
                </a:moveTo>
                <a:lnTo>
                  <a:pt x="205905" y="0"/>
                </a:lnTo>
              </a:path>
            </a:pathLst>
          </a:custGeom>
          <a:ln w="10769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1" name="object 471"/>
          <p:cNvSpPr/>
          <p:nvPr/>
        </p:nvSpPr>
        <p:spPr>
          <a:xfrm>
            <a:off x="4206544" y="6606337"/>
            <a:ext cx="206375" cy="0"/>
          </a:xfrm>
          <a:custGeom>
            <a:avLst/>
            <a:gdLst/>
            <a:ahLst/>
            <a:cxnLst/>
            <a:rect l="l" t="t" r="r" b="b"/>
            <a:pathLst>
              <a:path w="206375">
                <a:moveTo>
                  <a:pt x="0" y="0"/>
                </a:moveTo>
                <a:lnTo>
                  <a:pt x="205905" y="0"/>
                </a:lnTo>
              </a:path>
            </a:pathLst>
          </a:custGeom>
          <a:ln w="10769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2" name="object 472"/>
          <p:cNvSpPr/>
          <p:nvPr/>
        </p:nvSpPr>
        <p:spPr>
          <a:xfrm>
            <a:off x="4164787" y="6066586"/>
            <a:ext cx="20320" cy="10795"/>
          </a:xfrm>
          <a:custGeom>
            <a:avLst/>
            <a:gdLst/>
            <a:ahLst/>
            <a:cxnLst/>
            <a:rect l="l" t="t" r="r" b="b"/>
            <a:pathLst>
              <a:path w="20320" h="10795">
                <a:moveTo>
                  <a:pt x="0" y="10769"/>
                </a:moveTo>
                <a:lnTo>
                  <a:pt x="20167" y="10769"/>
                </a:lnTo>
                <a:lnTo>
                  <a:pt x="20167" y="0"/>
                </a:lnTo>
                <a:lnTo>
                  <a:pt x="0" y="0"/>
                </a:lnTo>
                <a:lnTo>
                  <a:pt x="0" y="1076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3" name="object 473"/>
          <p:cNvSpPr/>
          <p:nvPr/>
        </p:nvSpPr>
        <p:spPr>
          <a:xfrm>
            <a:off x="4164787" y="6115164"/>
            <a:ext cx="20320" cy="10795"/>
          </a:xfrm>
          <a:custGeom>
            <a:avLst/>
            <a:gdLst/>
            <a:ahLst/>
            <a:cxnLst/>
            <a:rect l="l" t="t" r="r" b="b"/>
            <a:pathLst>
              <a:path w="20320" h="10795">
                <a:moveTo>
                  <a:pt x="0" y="10769"/>
                </a:moveTo>
                <a:lnTo>
                  <a:pt x="20167" y="10769"/>
                </a:lnTo>
                <a:lnTo>
                  <a:pt x="20167" y="0"/>
                </a:lnTo>
                <a:lnTo>
                  <a:pt x="0" y="0"/>
                </a:lnTo>
                <a:lnTo>
                  <a:pt x="0" y="1076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4" name="object 474"/>
          <p:cNvSpPr/>
          <p:nvPr/>
        </p:nvSpPr>
        <p:spPr>
          <a:xfrm>
            <a:off x="4164787" y="6163741"/>
            <a:ext cx="20320" cy="10795"/>
          </a:xfrm>
          <a:custGeom>
            <a:avLst/>
            <a:gdLst/>
            <a:ahLst/>
            <a:cxnLst/>
            <a:rect l="l" t="t" r="r" b="b"/>
            <a:pathLst>
              <a:path w="20320" h="10795">
                <a:moveTo>
                  <a:pt x="0" y="10769"/>
                </a:moveTo>
                <a:lnTo>
                  <a:pt x="20167" y="10769"/>
                </a:lnTo>
                <a:lnTo>
                  <a:pt x="20167" y="0"/>
                </a:lnTo>
                <a:lnTo>
                  <a:pt x="0" y="0"/>
                </a:lnTo>
                <a:lnTo>
                  <a:pt x="0" y="1076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5" name="object 475"/>
          <p:cNvSpPr/>
          <p:nvPr/>
        </p:nvSpPr>
        <p:spPr>
          <a:xfrm>
            <a:off x="4164787" y="6212306"/>
            <a:ext cx="20320" cy="10795"/>
          </a:xfrm>
          <a:custGeom>
            <a:avLst/>
            <a:gdLst/>
            <a:ahLst/>
            <a:cxnLst/>
            <a:rect l="l" t="t" r="r" b="b"/>
            <a:pathLst>
              <a:path w="20320" h="10795">
                <a:moveTo>
                  <a:pt x="0" y="10782"/>
                </a:moveTo>
                <a:lnTo>
                  <a:pt x="20167" y="10782"/>
                </a:lnTo>
                <a:lnTo>
                  <a:pt x="20167" y="0"/>
                </a:lnTo>
                <a:lnTo>
                  <a:pt x="0" y="0"/>
                </a:lnTo>
                <a:lnTo>
                  <a:pt x="0" y="10782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6" name="object 476"/>
          <p:cNvSpPr/>
          <p:nvPr/>
        </p:nvSpPr>
        <p:spPr>
          <a:xfrm>
            <a:off x="4164787" y="6260909"/>
            <a:ext cx="20320" cy="10795"/>
          </a:xfrm>
          <a:custGeom>
            <a:avLst/>
            <a:gdLst/>
            <a:ahLst/>
            <a:cxnLst/>
            <a:rect l="l" t="t" r="r" b="b"/>
            <a:pathLst>
              <a:path w="20320" h="10795">
                <a:moveTo>
                  <a:pt x="0" y="10769"/>
                </a:moveTo>
                <a:lnTo>
                  <a:pt x="20167" y="10769"/>
                </a:lnTo>
                <a:lnTo>
                  <a:pt x="20167" y="0"/>
                </a:lnTo>
                <a:lnTo>
                  <a:pt x="0" y="0"/>
                </a:lnTo>
                <a:lnTo>
                  <a:pt x="0" y="1076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7" name="object 477"/>
          <p:cNvSpPr/>
          <p:nvPr/>
        </p:nvSpPr>
        <p:spPr>
          <a:xfrm>
            <a:off x="4164787" y="6309486"/>
            <a:ext cx="20320" cy="10795"/>
          </a:xfrm>
          <a:custGeom>
            <a:avLst/>
            <a:gdLst/>
            <a:ahLst/>
            <a:cxnLst/>
            <a:rect l="l" t="t" r="r" b="b"/>
            <a:pathLst>
              <a:path w="20320" h="10795">
                <a:moveTo>
                  <a:pt x="0" y="10769"/>
                </a:moveTo>
                <a:lnTo>
                  <a:pt x="20167" y="10769"/>
                </a:lnTo>
                <a:lnTo>
                  <a:pt x="20167" y="0"/>
                </a:lnTo>
                <a:lnTo>
                  <a:pt x="0" y="0"/>
                </a:lnTo>
                <a:lnTo>
                  <a:pt x="0" y="1076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8" name="object 478"/>
          <p:cNvSpPr/>
          <p:nvPr/>
        </p:nvSpPr>
        <p:spPr>
          <a:xfrm>
            <a:off x="4164787" y="6358051"/>
            <a:ext cx="20320" cy="10795"/>
          </a:xfrm>
          <a:custGeom>
            <a:avLst/>
            <a:gdLst/>
            <a:ahLst/>
            <a:cxnLst/>
            <a:rect l="l" t="t" r="r" b="b"/>
            <a:pathLst>
              <a:path w="20320" h="10795">
                <a:moveTo>
                  <a:pt x="0" y="10769"/>
                </a:moveTo>
                <a:lnTo>
                  <a:pt x="20167" y="10769"/>
                </a:lnTo>
                <a:lnTo>
                  <a:pt x="20167" y="0"/>
                </a:lnTo>
                <a:lnTo>
                  <a:pt x="0" y="0"/>
                </a:lnTo>
                <a:lnTo>
                  <a:pt x="0" y="1076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9" name="object 479"/>
          <p:cNvSpPr/>
          <p:nvPr/>
        </p:nvSpPr>
        <p:spPr>
          <a:xfrm>
            <a:off x="4164787" y="6406629"/>
            <a:ext cx="20320" cy="10795"/>
          </a:xfrm>
          <a:custGeom>
            <a:avLst/>
            <a:gdLst/>
            <a:ahLst/>
            <a:cxnLst/>
            <a:rect l="l" t="t" r="r" b="b"/>
            <a:pathLst>
              <a:path w="20320" h="10795">
                <a:moveTo>
                  <a:pt x="0" y="10769"/>
                </a:moveTo>
                <a:lnTo>
                  <a:pt x="20167" y="10769"/>
                </a:lnTo>
                <a:lnTo>
                  <a:pt x="20167" y="0"/>
                </a:lnTo>
                <a:lnTo>
                  <a:pt x="0" y="0"/>
                </a:lnTo>
                <a:lnTo>
                  <a:pt x="0" y="1076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0" name="object 480"/>
          <p:cNvSpPr/>
          <p:nvPr/>
        </p:nvSpPr>
        <p:spPr>
          <a:xfrm>
            <a:off x="4164787" y="6455219"/>
            <a:ext cx="20320" cy="10795"/>
          </a:xfrm>
          <a:custGeom>
            <a:avLst/>
            <a:gdLst/>
            <a:ahLst/>
            <a:cxnLst/>
            <a:rect l="l" t="t" r="r" b="b"/>
            <a:pathLst>
              <a:path w="20320" h="10795">
                <a:moveTo>
                  <a:pt x="0" y="10769"/>
                </a:moveTo>
                <a:lnTo>
                  <a:pt x="20167" y="10769"/>
                </a:lnTo>
                <a:lnTo>
                  <a:pt x="20167" y="0"/>
                </a:lnTo>
                <a:lnTo>
                  <a:pt x="0" y="0"/>
                </a:lnTo>
                <a:lnTo>
                  <a:pt x="0" y="1076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1" name="object 481"/>
          <p:cNvSpPr/>
          <p:nvPr/>
        </p:nvSpPr>
        <p:spPr>
          <a:xfrm>
            <a:off x="4164787" y="6503796"/>
            <a:ext cx="20320" cy="10795"/>
          </a:xfrm>
          <a:custGeom>
            <a:avLst/>
            <a:gdLst/>
            <a:ahLst/>
            <a:cxnLst/>
            <a:rect l="l" t="t" r="r" b="b"/>
            <a:pathLst>
              <a:path w="20320" h="10795">
                <a:moveTo>
                  <a:pt x="0" y="10769"/>
                </a:moveTo>
                <a:lnTo>
                  <a:pt x="20167" y="10769"/>
                </a:lnTo>
                <a:lnTo>
                  <a:pt x="20167" y="0"/>
                </a:lnTo>
                <a:lnTo>
                  <a:pt x="0" y="0"/>
                </a:lnTo>
                <a:lnTo>
                  <a:pt x="0" y="1076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2" name="object 482"/>
          <p:cNvSpPr/>
          <p:nvPr/>
        </p:nvSpPr>
        <p:spPr>
          <a:xfrm>
            <a:off x="4164787" y="6552374"/>
            <a:ext cx="20320" cy="10795"/>
          </a:xfrm>
          <a:custGeom>
            <a:avLst/>
            <a:gdLst/>
            <a:ahLst/>
            <a:cxnLst/>
            <a:rect l="l" t="t" r="r" b="b"/>
            <a:pathLst>
              <a:path w="20320" h="10795">
                <a:moveTo>
                  <a:pt x="0" y="10769"/>
                </a:moveTo>
                <a:lnTo>
                  <a:pt x="20167" y="10769"/>
                </a:lnTo>
                <a:lnTo>
                  <a:pt x="20167" y="0"/>
                </a:lnTo>
                <a:lnTo>
                  <a:pt x="0" y="0"/>
                </a:lnTo>
                <a:lnTo>
                  <a:pt x="0" y="1076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3" name="object 483"/>
          <p:cNvSpPr/>
          <p:nvPr/>
        </p:nvSpPr>
        <p:spPr>
          <a:xfrm>
            <a:off x="4164787" y="6600952"/>
            <a:ext cx="20320" cy="10795"/>
          </a:xfrm>
          <a:custGeom>
            <a:avLst/>
            <a:gdLst/>
            <a:ahLst/>
            <a:cxnLst/>
            <a:rect l="l" t="t" r="r" b="b"/>
            <a:pathLst>
              <a:path w="20320" h="10795">
                <a:moveTo>
                  <a:pt x="0" y="10769"/>
                </a:moveTo>
                <a:lnTo>
                  <a:pt x="20167" y="10769"/>
                </a:lnTo>
                <a:lnTo>
                  <a:pt x="20167" y="0"/>
                </a:lnTo>
                <a:lnTo>
                  <a:pt x="0" y="0"/>
                </a:lnTo>
                <a:lnTo>
                  <a:pt x="0" y="1076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4" name="object 484"/>
          <p:cNvSpPr/>
          <p:nvPr/>
        </p:nvSpPr>
        <p:spPr>
          <a:xfrm>
            <a:off x="4222381" y="5981255"/>
            <a:ext cx="30480" cy="43815"/>
          </a:xfrm>
          <a:custGeom>
            <a:avLst/>
            <a:gdLst/>
            <a:ahLst/>
            <a:cxnLst/>
            <a:rect l="l" t="t" r="r" b="b"/>
            <a:pathLst>
              <a:path w="30479" h="43814">
                <a:moveTo>
                  <a:pt x="30238" y="43192"/>
                </a:moveTo>
                <a:lnTo>
                  <a:pt x="0" y="43192"/>
                </a:lnTo>
                <a:lnTo>
                  <a:pt x="0" y="0"/>
                </a:lnTo>
                <a:lnTo>
                  <a:pt x="30238" y="0"/>
                </a:lnTo>
                <a:lnTo>
                  <a:pt x="30238" y="43192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5" name="object 485"/>
          <p:cNvSpPr/>
          <p:nvPr/>
        </p:nvSpPr>
        <p:spPr>
          <a:xfrm>
            <a:off x="4556429" y="6228918"/>
            <a:ext cx="54610" cy="8890"/>
          </a:xfrm>
          <a:custGeom>
            <a:avLst/>
            <a:gdLst/>
            <a:ahLst/>
            <a:cxnLst/>
            <a:rect l="l" t="t" r="r" b="b"/>
            <a:pathLst>
              <a:path w="54610" h="8889">
                <a:moveTo>
                  <a:pt x="0" y="8636"/>
                </a:moveTo>
                <a:lnTo>
                  <a:pt x="54000" y="8636"/>
                </a:lnTo>
                <a:lnTo>
                  <a:pt x="54000" y="0"/>
                </a:lnTo>
                <a:lnTo>
                  <a:pt x="0" y="0"/>
                </a:lnTo>
                <a:lnTo>
                  <a:pt x="0" y="863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6" name="object 486"/>
          <p:cNvSpPr/>
          <p:nvPr/>
        </p:nvSpPr>
        <p:spPr>
          <a:xfrm>
            <a:off x="4641392" y="6233236"/>
            <a:ext cx="102235" cy="0"/>
          </a:xfrm>
          <a:custGeom>
            <a:avLst/>
            <a:gdLst/>
            <a:ahLst/>
            <a:cxnLst/>
            <a:rect l="l" t="t" r="r" b="b"/>
            <a:pathLst>
              <a:path w="102235">
                <a:moveTo>
                  <a:pt x="0" y="0"/>
                </a:moveTo>
                <a:lnTo>
                  <a:pt x="102235" y="0"/>
                </a:lnTo>
              </a:path>
            </a:pathLst>
          </a:custGeom>
          <a:ln w="8636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7" name="object 487"/>
          <p:cNvSpPr/>
          <p:nvPr/>
        </p:nvSpPr>
        <p:spPr>
          <a:xfrm>
            <a:off x="4556429" y="6256591"/>
            <a:ext cx="54610" cy="8890"/>
          </a:xfrm>
          <a:custGeom>
            <a:avLst/>
            <a:gdLst/>
            <a:ahLst/>
            <a:cxnLst/>
            <a:rect l="l" t="t" r="r" b="b"/>
            <a:pathLst>
              <a:path w="54610" h="8889">
                <a:moveTo>
                  <a:pt x="0" y="8635"/>
                </a:moveTo>
                <a:lnTo>
                  <a:pt x="54000" y="8635"/>
                </a:lnTo>
                <a:lnTo>
                  <a:pt x="54000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8" name="object 488"/>
          <p:cNvSpPr/>
          <p:nvPr/>
        </p:nvSpPr>
        <p:spPr>
          <a:xfrm>
            <a:off x="4641392" y="6260909"/>
            <a:ext cx="102235" cy="0"/>
          </a:xfrm>
          <a:custGeom>
            <a:avLst/>
            <a:gdLst/>
            <a:ahLst/>
            <a:cxnLst/>
            <a:rect l="l" t="t" r="r" b="b"/>
            <a:pathLst>
              <a:path w="102235">
                <a:moveTo>
                  <a:pt x="0" y="0"/>
                </a:moveTo>
                <a:lnTo>
                  <a:pt x="102235" y="0"/>
                </a:lnTo>
              </a:path>
            </a:pathLst>
          </a:custGeom>
          <a:ln w="8636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9" name="object 489"/>
          <p:cNvSpPr/>
          <p:nvPr/>
        </p:nvSpPr>
        <p:spPr>
          <a:xfrm>
            <a:off x="4556429" y="6284264"/>
            <a:ext cx="54610" cy="8890"/>
          </a:xfrm>
          <a:custGeom>
            <a:avLst/>
            <a:gdLst/>
            <a:ahLst/>
            <a:cxnLst/>
            <a:rect l="l" t="t" r="r" b="b"/>
            <a:pathLst>
              <a:path w="54610" h="8889">
                <a:moveTo>
                  <a:pt x="0" y="8635"/>
                </a:moveTo>
                <a:lnTo>
                  <a:pt x="54000" y="8635"/>
                </a:lnTo>
                <a:lnTo>
                  <a:pt x="54000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0" name="object 490"/>
          <p:cNvSpPr/>
          <p:nvPr/>
        </p:nvSpPr>
        <p:spPr>
          <a:xfrm>
            <a:off x="4641392" y="6288582"/>
            <a:ext cx="102235" cy="0"/>
          </a:xfrm>
          <a:custGeom>
            <a:avLst/>
            <a:gdLst/>
            <a:ahLst/>
            <a:cxnLst/>
            <a:rect l="l" t="t" r="r" b="b"/>
            <a:pathLst>
              <a:path w="102235">
                <a:moveTo>
                  <a:pt x="0" y="0"/>
                </a:moveTo>
                <a:lnTo>
                  <a:pt x="102235" y="0"/>
                </a:lnTo>
              </a:path>
            </a:pathLst>
          </a:custGeom>
          <a:ln w="8636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1" name="object 491"/>
          <p:cNvSpPr/>
          <p:nvPr/>
        </p:nvSpPr>
        <p:spPr>
          <a:xfrm>
            <a:off x="4556429" y="6311925"/>
            <a:ext cx="54610" cy="8890"/>
          </a:xfrm>
          <a:custGeom>
            <a:avLst/>
            <a:gdLst/>
            <a:ahLst/>
            <a:cxnLst/>
            <a:rect l="l" t="t" r="r" b="b"/>
            <a:pathLst>
              <a:path w="54610" h="8889">
                <a:moveTo>
                  <a:pt x="0" y="8636"/>
                </a:moveTo>
                <a:lnTo>
                  <a:pt x="54000" y="8636"/>
                </a:lnTo>
                <a:lnTo>
                  <a:pt x="54000" y="0"/>
                </a:lnTo>
                <a:lnTo>
                  <a:pt x="0" y="0"/>
                </a:lnTo>
                <a:lnTo>
                  <a:pt x="0" y="863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2" name="object 492"/>
          <p:cNvSpPr/>
          <p:nvPr/>
        </p:nvSpPr>
        <p:spPr>
          <a:xfrm>
            <a:off x="4641392" y="6316243"/>
            <a:ext cx="102235" cy="0"/>
          </a:xfrm>
          <a:custGeom>
            <a:avLst/>
            <a:gdLst/>
            <a:ahLst/>
            <a:cxnLst/>
            <a:rect l="l" t="t" r="r" b="b"/>
            <a:pathLst>
              <a:path w="102235">
                <a:moveTo>
                  <a:pt x="0" y="0"/>
                </a:moveTo>
                <a:lnTo>
                  <a:pt x="102235" y="0"/>
                </a:lnTo>
              </a:path>
            </a:pathLst>
          </a:custGeom>
          <a:ln w="8636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3" name="object 493"/>
          <p:cNvSpPr/>
          <p:nvPr/>
        </p:nvSpPr>
        <p:spPr>
          <a:xfrm>
            <a:off x="4556429" y="6339598"/>
            <a:ext cx="54610" cy="8890"/>
          </a:xfrm>
          <a:custGeom>
            <a:avLst/>
            <a:gdLst/>
            <a:ahLst/>
            <a:cxnLst/>
            <a:rect l="l" t="t" r="r" b="b"/>
            <a:pathLst>
              <a:path w="54610" h="8889">
                <a:moveTo>
                  <a:pt x="0" y="8636"/>
                </a:moveTo>
                <a:lnTo>
                  <a:pt x="54000" y="8636"/>
                </a:lnTo>
                <a:lnTo>
                  <a:pt x="54000" y="0"/>
                </a:lnTo>
                <a:lnTo>
                  <a:pt x="0" y="0"/>
                </a:lnTo>
                <a:lnTo>
                  <a:pt x="0" y="863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4" name="object 494"/>
          <p:cNvSpPr/>
          <p:nvPr/>
        </p:nvSpPr>
        <p:spPr>
          <a:xfrm>
            <a:off x="4641392" y="6343916"/>
            <a:ext cx="102235" cy="0"/>
          </a:xfrm>
          <a:custGeom>
            <a:avLst/>
            <a:gdLst/>
            <a:ahLst/>
            <a:cxnLst/>
            <a:rect l="l" t="t" r="r" b="b"/>
            <a:pathLst>
              <a:path w="102235">
                <a:moveTo>
                  <a:pt x="0" y="0"/>
                </a:moveTo>
                <a:lnTo>
                  <a:pt x="102235" y="0"/>
                </a:lnTo>
              </a:path>
            </a:pathLst>
          </a:custGeom>
          <a:ln w="8636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5" name="object 495"/>
          <p:cNvSpPr/>
          <p:nvPr/>
        </p:nvSpPr>
        <p:spPr>
          <a:xfrm>
            <a:off x="4556429" y="6367272"/>
            <a:ext cx="54610" cy="8890"/>
          </a:xfrm>
          <a:custGeom>
            <a:avLst/>
            <a:gdLst/>
            <a:ahLst/>
            <a:cxnLst/>
            <a:rect l="l" t="t" r="r" b="b"/>
            <a:pathLst>
              <a:path w="54610" h="8889">
                <a:moveTo>
                  <a:pt x="0" y="8635"/>
                </a:moveTo>
                <a:lnTo>
                  <a:pt x="54000" y="8635"/>
                </a:lnTo>
                <a:lnTo>
                  <a:pt x="54000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6" name="object 496"/>
          <p:cNvSpPr/>
          <p:nvPr/>
        </p:nvSpPr>
        <p:spPr>
          <a:xfrm>
            <a:off x="4641392" y="6371590"/>
            <a:ext cx="102235" cy="0"/>
          </a:xfrm>
          <a:custGeom>
            <a:avLst/>
            <a:gdLst/>
            <a:ahLst/>
            <a:cxnLst/>
            <a:rect l="l" t="t" r="r" b="b"/>
            <a:pathLst>
              <a:path w="102235">
                <a:moveTo>
                  <a:pt x="0" y="0"/>
                </a:moveTo>
                <a:lnTo>
                  <a:pt x="102235" y="0"/>
                </a:lnTo>
              </a:path>
            </a:pathLst>
          </a:custGeom>
          <a:ln w="8636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7" name="object 497"/>
          <p:cNvSpPr/>
          <p:nvPr/>
        </p:nvSpPr>
        <p:spPr>
          <a:xfrm>
            <a:off x="4556429" y="6394945"/>
            <a:ext cx="54610" cy="8890"/>
          </a:xfrm>
          <a:custGeom>
            <a:avLst/>
            <a:gdLst/>
            <a:ahLst/>
            <a:cxnLst/>
            <a:rect l="l" t="t" r="r" b="b"/>
            <a:pathLst>
              <a:path w="54610" h="8889">
                <a:moveTo>
                  <a:pt x="0" y="8636"/>
                </a:moveTo>
                <a:lnTo>
                  <a:pt x="54000" y="8636"/>
                </a:lnTo>
                <a:lnTo>
                  <a:pt x="54000" y="0"/>
                </a:lnTo>
                <a:lnTo>
                  <a:pt x="0" y="0"/>
                </a:lnTo>
                <a:lnTo>
                  <a:pt x="0" y="863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8" name="object 498"/>
          <p:cNvSpPr/>
          <p:nvPr/>
        </p:nvSpPr>
        <p:spPr>
          <a:xfrm>
            <a:off x="4641392" y="6399263"/>
            <a:ext cx="102235" cy="0"/>
          </a:xfrm>
          <a:custGeom>
            <a:avLst/>
            <a:gdLst/>
            <a:ahLst/>
            <a:cxnLst/>
            <a:rect l="l" t="t" r="r" b="b"/>
            <a:pathLst>
              <a:path w="102235">
                <a:moveTo>
                  <a:pt x="0" y="0"/>
                </a:moveTo>
                <a:lnTo>
                  <a:pt x="102235" y="0"/>
                </a:lnTo>
              </a:path>
            </a:pathLst>
          </a:custGeom>
          <a:ln w="8636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9" name="object 499"/>
          <p:cNvSpPr/>
          <p:nvPr/>
        </p:nvSpPr>
        <p:spPr>
          <a:xfrm>
            <a:off x="5115826" y="6071654"/>
            <a:ext cx="102235" cy="0"/>
          </a:xfrm>
          <a:custGeom>
            <a:avLst/>
            <a:gdLst/>
            <a:ahLst/>
            <a:cxnLst/>
            <a:rect l="l" t="t" r="r" b="b"/>
            <a:pathLst>
              <a:path w="102235">
                <a:moveTo>
                  <a:pt x="0" y="0"/>
                </a:moveTo>
                <a:lnTo>
                  <a:pt x="102235" y="0"/>
                </a:lnTo>
              </a:path>
            </a:pathLst>
          </a:custGeom>
          <a:ln w="1013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0" name="object 500"/>
          <p:cNvSpPr/>
          <p:nvPr/>
        </p:nvSpPr>
        <p:spPr>
          <a:xfrm>
            <a:off x="5115826" y="6104147"/>
            <a:ext cx="102235" cy="0"/>
          </a:xfrm>
          <a:custGeom>
            <a:avLst/>
            <a:gdLst/>
            <a:ahLst/>
            <a:cxnLst/>
            <a:rect l="l" t="t" r="r" b="b"/>
            <a:pathLst>
              <a:path w="102235">
                <a:moveTo>
                  <a:pt x="0" y="0"/>
                </a:moveTo>
                <a:lnTo>
                  <a:pt x="102235" y="0"/>
                </a:lnTo>
              </a:path>
            </a:pathLst>
          </a:custGeom>
          <a:ln w="1014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1" name="object 501"/>
          <p:cNvSpPr/>
          <p:nvPr/>
        </p:nvSpPr>
        <p:spPr>
          <a:xfrm>
            <a:off x="5115826" y="6136640"/>
            <a:ext cx="102235" cy="0"/>
          </a:xfrm>
          <a:custGeom>
            <a:avLst/>
            <a:gdLst/>
            <a:ahLst/>
            <a:cxnLst/>
            <a:rect l="l" t="t" r="r" b="b"/>
            <a:pathLst>
              <a:path w="102235">
                <a:moveTo>
                  <a:pt x="0" y="0"/>
                </a:moveTo>
                <a:lnTo>
                  <a:pt x="102235" y="0"/>
                </a:lnTo>
              </a:path>
            </a:pathLst>
          </a:custGeom>
          <a:ln w="1013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2" name="object 502"/>
          <p:cNvSpPr/>
          <p:nvPr/>
        </p:nvSpPr>
        <p:spPr>
          <a:xfrm>
            <a:off x="5115826" y="6169126"/>
            <a:ext cx="102235" cy="0"/>
          </a:xfrm>
          <a:custGeom>
            <a:avLst/>
            <a:gdLst/>
            <a:ahLst/>
            <a:cxnLst/>
            <a:rect l="l" t="t" r="r" b="b"/>
            <a:pathLst>
              <a:path w="102235">
                <a:moveTo>
                  <a:pt x="0" y="0"/>
                </a:moveTo>
                <a:lnTo>
                  <a:pt x="102235" y="0"/>
                </a:lnTo>
              </a:path>
            </a:pathLst>
          </a:custGeom>
          <a:ln w="1013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3" name="object 503"/>
          <p:cNvSpPr/>
          <p:nvPr/>
        </p:nvSpPr>
        <p:spPr>
          <a:xfrm>
            <a:off x="5115826" y="6201619"/>
            <a:ext cx="102235" cy="0"/>
          </a:xfrm>
          <a:custGeom>
            <a:avLst/>
            <a:gdLst/>
            <a:ahLst/>
            <a:cxnLst/>
            <a:rect l="l" t="t" r="r" b="b"/>
            <a:pathLst>
              <a:path w="102235">
                <a:moveTo>
                  <a:pt x="0" y="0"/>
                </a:moveTo>
                <a:lnTo>
                  <a:pt x="102235" y="0"/>
                </a:lnTo>
              </a:path>
            </a:pathLst>
          </a:custGeom>
          <a:ln w="1014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4" name="object 504"/>
          <p:cNvSpPr/>
          <p:nvPr/>
        </p:nvSpPr>
        <p:spPr>
          <a:xfrm>
            <a:off x="5115826" y="6234112"/>
            <a:ext cx="102235" cy="0"/>
          </a:xfrm>
          <a:custGeom>
            <a:avLst/>
            <a:gdLst/>
            <a:ahLst/>
            <a:cxnLst/>
            <a:rect l="l" t="t" r="r" b="b"/>
            <a:pathLst>
              <a:path w="102235">
                <a:moveTo>
                  <a:pt x="0" y="0"/>
                </a:moveTo>
                <a:lnTo>
                  <a:pt x="102235" y="0"/>
                </a:lnTo>
              </a:path>
            </a:pathLst>
          </a:custGeom>
          <a:ln w="1013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5" name="object 505"/>
          <p:cNvSpPr/>
          <p:nvPr/>
        </p:nvSpPr>
        <p:spPr>
          <a:xfrm>
            <a:off x="5115826" y="6266605"/>
            <a:ext cx="102235" cy="0"/>
          </a:xfrm>
          <a:custGeom>
            <a:avLst/>
            <a:gdLst/>
            <a:ahLst/>
            <a:cxnLst/>
            <a:rect l="l" t="t" r="r" b="b"/>
            <a:pathLst>
              <a:path w="102235">
                <a:moveTo>
                  <a:pt x="0" y="0"/>
                </a:moveTo>
                <a:lnTo>
                  <a:pt x="102235" y="0"/>
                </a:lnTo>
              </a:path>
            </a:pathLst>
          </a:custGeom>
          <a:ln w="1014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6" name="object 506"/>
          <p:cNvSpPr/>
          <p:nvPr/>
        </p:nvSpPr>
        <p:spPr>
          <a:xfrm>
            <a:off x="5228132" y="6309169"/>
            <a:ext cx="102235" cy="0"/>
          </a:xfrm>
          <a:custGeom>
            <a:avLst/>
            <a:gdLst/>
            <a:ahLst/>
            <a:cxnLst/>
            <a:rect l="l" t="t" r="r" b="b"/>
            <a:pathLst>
              <a:path w="102235">
                <a:moveTo>
                  <a:pt x="0" y="0"/>
                </a:moveTo>
                <a:lnTo>
                  <a:pt x="102235" y="0"/>
                </a:lnTo>
              </a:path>
            </a:pathLst>
          </a:custGeom>
          <a:ln w="1013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7" name="object 507"/>
          <p:cNvSpPr/>
          <p:nvPr/>
        </p:nvSpPr>
        <p:spPr>
          <a:xfrm>
            <a:off x="5228132" y="6341668"/>
            <a:ext cx="102235" cy="0"/>
          </a:xfrm>
          <a:custGeom>
            <a:avLst/>
            <a:gdLst/>
            <a:ahLst/>
            <a:cxnLst/>
            <a:rect l="l" t="t" r="r" b="b"/>
            <a:pathLst>
              <a:path w="102235">
                <a:moveTo>
                  <a:pt x="0" y="0"/>
                </a:moveTo>
                <a:lnTo>
                  <a:pt x="102235" y="0"/>
                </a:lnTo>
              </a:path>
            </a:pathLst>
          </a:custGeom>
          <a:ln w="1013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8" name="object 508"/>
          <p:cNvSpPr/>
          <p:nvPr/>
        </p:nvSpPr>
        <p:spPr>
          <a:xfrm>
            <a:off x="5228132" y="6374148"/>
            <a:ext cx="102235" cy="0"/>
          </a:xfrm>
          <a:custGeom>
            <a:avLst/>
            <a:gdLst/>
            <a:ahLst/>
            <a:cxnLst/>
            <a:rect l="l" t="t" r="r" b="b"/>
            <a:pathLst>
              <a:path w="102235">
                <a:moveTo>
                  <a:pt x="0" y="0"/>
                </a:moveTo>
                <a:lnTo>
                  <a:pt x="102235" y="0"/>
                </a:lnTo>
              </a:path>
            </a:pathLst>
          </a:custGeom>
          <a:ln w="1014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9" name="object 509"/>
          <p:cNvSpPr/>
          <p:nvPr/>
        </p:nvSpPr>
        <p:spPr>
          <a:xfrm>
            <a:off x="5228132" y="6406641"/>
            <a:ext cx="102235" cy="0"/>
          </a:xfrm>
          <a:custGeom>
            <a:avLst/>
            <a:gdLst/>
            <a:ahLst/>
            <a:cxnLst/>
            <a:rect l="l" t="t" r="r" b="b"/>
            <a:pathLst>
              <a:path w="102235">
                <a:moveTo>
                  <a:pt x="0" y="0"/>
                </a:moveTo>
                <a:lnTo>
                  <a:pt x="102235" y="0"/>
                </a:lnTo>
              </a:path>
            </a:pathLst>
          </a:custGeom>
          <a:ln w="1013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0" name="object 510"/>
          <p:cNvSpPr/>
          <p:nvPr/>
        </p:nvSpPr>
        <p:spPr>
          <a:xfrm>
            <a:off x="5228132" y="6439134"/>
            <a:ext cx="102235" cy="0"/>
          </a:xfrm>
          <a:custGeom>
            <a:avLst/>
            <a:gdLst/>
            <a:ahLst/>
            <a:cxnLst/>
            <a:rect l="l" t="t" r="r" b="b"/>
            <a:pathLst>
              <a:path w="102235">
                <a:moveTo>
                  <a:pt x="0" y="0"/>
                </a:moveTo>
                <a:lnTo>
                  <a:pt x="102235" y="0"/>
                </a:lnTo>
              </a:path>
            </a:pathLst>
          </a:custGeom>
          <a:ln w="1014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1" name="object 511"/>
          <p:cNvSpPr/>
          <p:nvPr/>
        </p:nvSpPr>
        <p:spPr>
          <a:xfrm>
            <a:off x="5228132" y="6471627"/>
            <a:ext cx="102235" cy="0"/>
          </a:xfrm>
          <a:custGeom>
            <a:avLst/>
            <a:gdLst/>
            <a:ahLst/>
            <a:cxnLst/>
            <a:rect l="l" t="t" r="r" b="b"/>
            <a:pathLst>
              <a:path w="102235">
                <a:moveTo>
                  <a:pt x="0" y="0"/>
                </a:moveTo>
                <a:lnTo>
                  <a:pt x="102235" y="0"/>
                </a:lnTo>
              </a:path>
            </a:pathLst>
          </a:custGeom>
          <a:ln w="1013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2" name="object 512"/>
          <p:cNvSpPr/>
          <p:nvPr/>
        </p:nvSpPr>
        <p:spPr>
          <a:xfrm>
            <a:off x="5228132" y="6504108"/>
            <a:ext cx="102235" cy="0"/>
          </a:xfrm>
          <a:custGeom>
            <a:avLst/>
            <a:gdLst/>
            <a:ahLst/>
            <a:cxnLst/>
            <a:rect l="l" t="t" r="r" b="b"/>
            <a:pathLst>
              <a:path w="102235">
                <a:moveTo>
                  <a:pt x="0" y="0"/>
                </a:moveTo>
                <a:lnTo>
                  <a:pt x="102235" y="0"/>
                </a:lnTo>
              </a:path>
            </a:pathLst>
          </a:custGeom>
          <a:ln w="1014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3" name="object 513"/>
          <p:cNvSpPr/>
          <p:nvPr/>
        </p:nvSpPr>
        <p:spPr>
          <a:xfrm>
            <a:off x="4556429" y="6450279"/>
            <a:ext cx="54610" cy="8890"/>
          </a:xfrm>
          <a:custGeom>
            <a:avLst/>
            <a:gdLst/>
            <a:ahLst/>
            <a:cxnLst/>
            <a:rect l="l" t="t" r="r" b="b"/>
            <a:pathLst>
              <a:path w="54610" h="8889">
                <a:moveTo>
                  <a:pt x="0" y="8635"/>
                </a:moveTo>
                <a:lnTo>
                  <a:pt x="54000" y="8635"/>
                </a:lnTo>
                <a:lnTo>
                  <a:pt x="54000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4" name="object 514"/>
          <p:cNvSpPr/>
          <p:nvPr/>
        </p:nvSpPr>
        <p:spPr>
          <a:xfrm>
            <a:off x="4641392" y="6450279"/>
            <a:ext cx="72390" cy="8890"/>
          </a:xfrm>
          <a:custGeom>
            <a:avLst/>
            <a:gdLst/>
            <a:ahLst/>
            <a:cxnLst/>
            <a:rect l="l" t="t" r="r" b="b"/>
            <a:pathLst>
              <a:path w="72389" h="8889">
                <a:moveTo>
                  <a:pt x="0" y="8635"/>
                </a:moveTo>
                <a:lnTo>
                  <a:pt x="71983" y="8635"/>
                </a:lnTo>
                <a:lnTo>
                  <a:pt x="71983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5" name="object 515"/>
          <p:cNvSpPr/>
          <p:nvPr/>
        </p:nvSpPr>
        <p:spPr>
          <a:xfrm>
            <a:off x="4556429" y="6477939"/>
            <a:ext cx="54610" cy="8890"/>
          </a:xfrm>
          <a:custGeom>
            <a:avLst/>
            <a:gdLst/>
            <a:ahLst/>
            <a:cxnLst/>
            <a:rect l="l" t="t" r="r" b="b"/>
            <a:pathLst>
              <a:path w="54610" h="8889">
                <a:moveTo>
                  <a:pt x="0" y="8635"/>
                </a:moveTo>
                <a:lnTo>
                  <a:pt x="54000" y="8635"/>
                </a:lnTo>
                <a:lnTo>
                  <a:pt x="54000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6" name="object 516"/>
          <p:cNvSpPr/>
          <p:nvPr/>
        </p:nvSpPr>
        <p:spPr>
          <a:xfrm>
            <a:off x="4641392" y="6477939"/>
            <a:ext cx="33655" cy="8890"/>
          </a:xfrm>
          <a:custGeom>
            <a:avLst/>
            <a:gdLst/>
            <a:ahLst/>
            <a:cxnLst/>
            <a:rect l="l" t="t" r="r" b="b"/>
            <a:pathLst>
              <a:path w="33654" h="8889">
                <a:moveTo>
                  <a:pt x="0" y="8635"/>
                </a:moveTo>
                <a:lnTo>
                  <a:pt x="33108" y="8635"/>
                </a:lnTo>
                <a:lnTo>
                  <a:pt x="33108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7" name="object 517"/>
          <p:cNvSpPr/>
          <p:nvPr/>
        </p:nvSpPr>
        <p:spPr>
          <a:xfrm>
            <a:off x="4556429" y="6505612"/>
            <a:ext cx="54610" cy="8890"/>
          </a:xfrm>
          <a:custGeom>
            <a:avLst/>
            <a:gdLst/>
            <a:ahLst/>
            <a:cxnLst/>
            <a:rect l="l" t="t" r="r" b="b"/>
            <a:pathLst>
              <a:path w="54610" h="8890">
                <a:moveTo>
                  <a:pt x="0" y="8636"/>
                </a:moveTo>
                <a:lnTo>
                  <a:pt x="54000" y="8636"/>
                </a:lnTo>
                <a:lnTo>
                  <a:pt x="54000" y="0"/>
                </a:lnTo>
                <a:lnTo>
                  <a:pt x="0" y="0"/>
                </a:lnTo>
                <a:lnTo>
                  <a:pt x="0" y="863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8" name="object 518"/>
          <p:cNvSpPr/>
          <p:nvPr/>
        </p:nvSpPr>
        <p:spPr>
          <a:xfrm>
            <a:off x="4641392" y="6505612"/>
            <a:ext cx="33655" cy="8890"/>
          </a:xfrm>
          <a:custGeom>
            <a:avLst/>
            <a:gdLst/>
            <a:ahLst/>
            <a:cxnLst/>
            <a:rect l="l" t="t" r="r" b="b"/>
            <a:pathLst>
              <a:path w="33654" h="8890">
                <a:moveTo>
                  <a:pt x="0" y="8636"/>
                </a:moveTo>
                <a:lnTo>
                  <a:pt x="33108" y="8636"/>
                </a:lnTo>
                <a:lnTo>
                  <a:pt x="33108" y="0"/>
                </a:lnTo>
                <a:lnTo>
                  <a:pt x="0" y="0"/>
                </a:lnTo>
                <a:lnTo>
                  <a:pt x="0" y="863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9" name="object 519"/>
          <p:cNvSpPr/>
          <p:nvPr/>
        </p:nvSpPr>
        <p:spPr>
          <a:xfrm>
            <a:off x="4556429" y="6533286"/>
            <a:ext cx="54610" cy="8890"/>
          </a:xfrm>
          <a:custGeom>
            <a:avLst/>
            <a:gdLst/>
            <a:ahLst/>
            <a:cxnLst/>
            <a:rect l="l" t="t" r="r" b="b"/>
            <a:pathLst>
              <a:path w="54610" h="8890">
                <a:moveTo>
                  <a:pt x="0" y="8636"/>
                </a:moveTo>
                <a:lnTo>
                  <a:pt x="54000" y="8636"/>
                </a:lnTo>
                <a:lnTo>
                  <a:pt x="54000" y="0"/>
                </a:lnTo>
                <a:lnTo>
                  <a:pt x="0" y="0"/>
                </a:lnTo>
                <a:lnTo>
                  <a:pt x="0" y="863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0" name="object 520"/>
          <p:cNvSpPr/>
          <p:nvPr/>
        </p:nvSpPr>
        <p:spPr>
          <a:xfrm>
            <a:off x="4641392" y="6533286"/>
            <a:ext cx="33655" cy="8890"/>
          </a:xfrm>
          <a:custGeom>
            <a:avLst/>
            <a:gdLst/>
            <a:ahLst/>
            <a:cxnLst/>
            <a:rect l="l" t="t" r="r" b="b"/>
            <a:pathLst>
              <a:path w="33654" h="8890">
                <a:moveTo>
                  <a:pt x="0" y="8636"/>
                </a:moveTo>
                <a:lnTo>
                  <a:pt x="33108" y="8636"/>
                </a:lnTo>
                <a:lnTo>
                  <a:pt x="33108" y="0"/>
                </a:lnTo>
                <a:lnTo>
                  <a:pt x="0" y="0"/>
                </a:lnTo>
                <a:lnTo>
                  <a:pt x="0" y="863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1" name="object 521"/>
          <p:cNvSpPr/>
          <p:nvPr/>
        </p:nvSpPr>
        <p:spPr>
          <a:xfrm>
            <a:off x="4556429" y="6560959"/>
            <a:ext cx="54610" cy="8890"/>
          </a:xfrm>
          <a:custGeom>
            <a:avLst/>
            <a:gdLst/>
            <a:ahLst/>
            <a:cxnLst/>
            <a:rect l="l" t="t" r="r" b="b"/>
            <a:pathLst>
              <a:path w="54610" h="8890">
                <a:moveTo>
                  <a:pt x="0" y="8635"/>
                </a:moveTo>
                <a:lnTo>
                  <a:pt x="54000" y="8635"/>
                </a:lnTo>
                <a:lnTo>
                  <a:pt x="54000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2" name="object 522"/>
          <p:cNvSpPr/>
          <p:nvPr/>
        </p:nvSpPr>
        <p:spPr>
          <a:xfrm>
            <a:off x="4641392" y="6560959"/>
            <a:ext cx="33655" cy="8890"/>
          </a:xfrm>
          <a:custGeom>
            <a:avLst/>
            <a:gdLst/>
            <a:ahLst/>
            <a:cxnLst/>
            <a:rect l="l" t="t" r="r" b="b"/>
            <a:pathLst>
              <a:path w="33654" h="8890">
                <a:moveTo>
                  <a:pt x="0" y="8635"/>
                </a:moveTo>
                <a:lnTo>
                  <a:pt x="33108" y="8635"/>
                </a:lnTo>
                <a:lnTo>
                  <a:pt x="33108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3" name="object 523"/>
          <p:cNvSpPr/>
          <p:nvPr/>
        </p:nvSpPr>
        <p:spPr>
          <a:xfrm>
            <a:off x="4556429" y="6588632"/>
            <a:ext cx="54610" cy="8890"/>
          </a:xfrm>
          <a:custGeom>
            <a:avLst/>
            <a:gdLst/>
            <a:ahLst/>
            <a:cxnLst/>
            <a:rect l="l" t="t" r="r" b="b"/>
            <a:pathLst>
              <a:path w="54610" h="8890">
                <a:moveTo>
                  <a:pt x="0" y="8635"/>
                </a:moveTo>
                <a:lnTo>
                  <a:pt x="54000" y="8635"/>
                </a:lnTo>
                <a:lnTo>
                  <a:pt x="54000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4" name="object 524"/>
          <p:cNvSpPr/>
          <p:nvPr/>
        </p:nvSpPr>
        <p:spPr>
          <a:xfrm>
            <a:off x="4759096" y="6574790"/>
            <a:ext cx="46990" cy="8890"/>
          </a:xfrm>
          <a:custGeom>
            <a:avLst/>
            <a:gdLst/>
            <a:ahLst/>
            <a:cxnLst/>
            <a:rect l="l" t="t" r="r" b="b"/>
            <a:pathLst>
              <a:path w="46989" h="8890">
                <a:moveTo>
                  <a:pt x="0" y="8636"/>
                </a:moveTo>
                <a:lnTo>
                  <a:pt x="46799" y="8636"/>
                </a:lnTo>
                <a:lnTo>
                  <a:pt x="46799" y="0"/>
                </a:lnTo>
                <a:lnTo>
                  <a:pt x="0" y="0"/>
                </a:lnTo>
                <a:lnTo>
                  <a:pt x="0" y="863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5" name="object 525"/>
          <p:cNvSpPr/>
          <p:nvPr/>
        </p:nvSpPr>
        <p:spPr>
          <a:xfrm>
            <a:off x="4759096" y="6602463"/>
            <a:ext cx="46990" cy="8890"/>
          </a:xfrm>
          <a:custGeom>
            <a:avLst/>
            <a:gdLst/>
            <a:ahLst/>
            <a:cxnLst/>
            <a:rect l="l" t="t" r="r" b="b"/>
            <a:pathLst>
              <a:path w="46989" h="8890">
                <a:moveTo>
                  <a:pt x="0" y="8636"/>
                </a:moveTo>
                <a:lnTo>
                  <a:pt x="46799" y="8636"/>
                </a:lnTo>
                <a:lnTo>
                  <a:pt x="46799" y="0"/>
                </a:lnTo>
                <a:lnTo>
                  <a:pt x="0" y="0"/>
                </a:lnTo>
                <a:lnTo>
                  <a:pt x="0" y="863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6" name="object 526"/>
          <p:cNvSpPr/>
          <p:nvPr/>
        </p:nvSpPr>
        <p:spPr>
          <a:xfrm>
            <a:off x="4759096" y="6630136"/>
            <a:ext cx="46990" cy="8890"/>
          </a:xfrm>
          <a:custGeom>
            <a:avLst/>
            <a:gdLst/>
            <a:ahLst/>
            <a:cxnLst/>
            <a:rect l="l" t="t" r="r" b="b"/>
            <a:pathLst>
              <a:path w="46989" h="8890">
                <a:moveTo>
                  <a:pt x="0" y="8635"/>
                </a:moveTo>
                <a:lnTo>
                  <a:pt x="46799" y="8635"/>
                </a:lnTo>
                <a:lnTo>
                  <a:pt x="46799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7" name="object 527"/>
          <p:cNvSpPr/>
          <p:nvPr/>
        </p:nvSpPr>
        <p:spPr>
          <a:xfrm>
            <a:off x="4759096" y="6657809"/>
            <a:ext cx="46990" cy="8890"/>
          </a:xfrm>
          <a:custGeom>
            <a:avLst/>
            <a:gdLst/>
            <a:ahLst/>
            <a:cxnLst/>
            <a:rect l="l" t="t" r="r" b="b"/>
            <a:pathLst>
              <a:path w="46989" h="8890">
                <a:moveTo>
                  <a:pt x="0" y="8635"/>
                </a:moveTo>
                <a:lnTo>
                  <a:pt x="46799" y="8635"/>
                </a:lnTo>
                <a:lnTo>
                  <a:pt x="46799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8" name="object 528"/>
          <p:cNvSpPr/>
          <p:nvPr/>
        </p:nvSpPr>
        <p:spPr>
          <a:xfrm>
            <a:off x="4759096" y="6685483"/>
            <a:ext cx="46990" cy="8890"/>
          </a:xfrm>
          <a:custGeom>
            <a:avLst/>
            <a:gdLst/>
            <a:ahLst/>
            <a:cxnLst/>
            <a:rect l="l" t="t" r="r" b="b"/>
            <a:pathLst>
              <a:path w="46989" h="8890">
                <a:moveTo>
                  <a:pt x="0" y="8636"/>
                </a:moveTo>
                <a:lnTo>
                  <a:pt x="46799" y="8636"/>
                </a:lnTo>
                <a:lnTo>
                  <a:pt x="46799" y="0"/>
                </a:lnTo>
                <a:lnTo>
                  <a:pt x="0" y="0"/>
                </a:lnTo>
                <a:lnTo>
                  <a:pt x="0" y="863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9" name="object 529"/>
          <p:cNvSpPr/>
          <p:nvPr/>
        </p:nvSpPr>
        <p:spPr>
          <a:xfrm>
            <a:off x="4759096" y="6713156"/>
            <a:ext cx="46990" cy="8890"/>
          </a:xfrm>
          <a:custGeom>
            <a:avLst/>
            <a:gdLst/>
            <a:ahLst/>
            <a:cxnLst/>
            <a:rect l="l" t="t" r="r" b="b"/>
            <a:pathLst>
              <a:path w="46989" h="8890">
                <a:moveTo>
                  <a:pt x="0" y="8636"/>
                </a:moveTo>
                <a:lnTo>
                  <a:pt x="46799" y="8636"/>
                </a:lnTo>
                <a:lnTo>
                  <a:pt x="46799" y="0"/>
                </a:lnTo>
                <a:lnTo>
                  <a:pt x="0" y="0"/>
                </a:lnTo>
                <a:lnTo>
                  <a:pt x="0" y="863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0" name="object 530"/>
          <p:cNvSpPr/>
          <p:nvPr/>
        </p:nvSpPr>
        <p:spPr>
          <a:xfrm>
            <a:off x="4759096" y="6772770"/>
            <a:ext cx="46990" cy="8890"/>
          </a:xfrm>
          <a:custGeom>
            <a:avLst/>
            <a:gdLst/>
            <a:ahLst/>
            <a:cxnLst/>
            <a:rect l="l" t="t" r="r" b="b"/>
            <a:pathLst>
              <a:path w="46989" h="8890">
                <a:moveTo>
                  <a:pt x="0" y="8635"/>
                </a:moveTo>
                <a:lnTo>
                  <a:pt x="46799" y="8635"/>
                </a:lnTo>
                <a:lnTo>
                  <a:pt x="46799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1" name="object 531"/>
          <p:cNvSpPr/>
          <p:nvPr/>
        </p:nvSpPr>
        <p:spPr>
          <a:xfrm>
            <a:off x="4759096" y="6800443"/>
            <a:ext cx="46990" cy="8890"/>
          </a:xfrm>
          <a:custGeom>
            <a:avLst/>
            <a:gdLst/>
            <a:ahLst/>
            <a:cxnLst/>
            <a:rect l="l" t="t" r="r" b="b"/>
            <a:pathLst>
              <a:path w="46989" h="8890">
                <a:moveTo>
                  <a:pt x="0" y="8635"/>
                </a:moveTo>
                <a:lnTo>
                  <a:pt x="46799" y="8635"/>
                </a:lnTo>
                <a:lnTo>
                  <a:pt x="46799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2" name="object 532"/>
          <p:cNvSpPr/>
          <p:nvPr/>
        </p:nvSpPr>
        <p:spPr>
          <a:xfrm>
            <a:off x="4759096" y="6828116"/>
            <a:ext cx="46990" cy="8890"/>
          </a:xfrm>
          <a:custGeom>
            <a:avLst/>
            <a:gdLst/>
            <a:ahLst/>
            <a:cxnLst/>
            <a:rect l="l" t="t" r="r" b="b"/>
            <a:pathLst>
              <a:path w="46989" h="8890">
                <a:moveTo>
                  <a:pt x="0" y="8636"/>
                </a:moveTo>
                <a:lnTo>
                  <a:pt x="46799" y="8636"/>
                </a:lnTo>
                <a:lnTo>
                  <a:pt x="46799" y="0"/>
                </a:lnTo>
                <a:lnTo>
                  <a:pt x="0" y="0"/>
                </a:lnTo>
                <a:lnTo>
                  <a:pt x="0" y="863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3" name="object 533"/>
          <p:cNvSpPr/>
          <p:nvPr/>
        </p:nvSpPr>
        <p:spPr>
          <a:xfrm>
            <a:off x="4759096" y="6855777"/>
            <a:ext cx="46990" cy="8890"/>
          </a:xfrm>
          <a:custGeom>
            <a:avLst/>
            <a:gdLst/>
            <a:ahLst/>
            <a:cxnLst/>
            <a:rect l="l" t="t" r="r" b="b"/>
            <a:pathLst>
              <a:path w="46989" h="8890">
                <a:moveTo>
                  <a:pt x="0" y="8636"/>
                </a:moveTo>
                <a:lnTo>
                  <a:pt x="46799" y="8636"/>
                </a:lnTo>
                <a:lnTo>
                  <a:pt x="46799" y="0"/>
                </a:lnTo>
                <a:lnTo>
                  <a:pt x="0" y="0"/>
                </a:lnTo>
                <a:lnTo>
                  <a:pt x="0" y="863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4" name="object 534"/>
          <p:cNvSpPr/>
          <p:nvPr/>
        </p:nvSpPr>
        <p:spPr>
          <a:xfrm>
            <a:off x="4759096" y="6883451"/>
            <a:ext cx="46990" cy="8890"/>
          </a:xfrm>
          <a:custGeom>
            <a:avLst/>
            <a:gdLst/>
            <a:ahLst/>
            <a:cxnLst/>
            <a:rect l="l" t="t" r="r" b="b"/>
            <a:pathLst>
              <a:path w="46989" h="8890">
                <a:moveTo>
                  <a:pt x="0" y="8636"/>
                </a:moveTo>
                <a:lnTo>
                  <a:pt x="46799" y="8636"/>
                </a:lnTo>
                <a:lnTo>
                  <a:pt x="46799" y="0"/>
                </a:lnTo>
                <a:lnTo>
                  <a:pt x="0" y="0"/>
                </a:lnTo>
                <a:lnTo>
                  <a:pt x="0" y="863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5" name="object 535"/>
          <p:cNvSpPr/>
          <p:nvPr/>
        </p:nvSpPr>
        <p:spPr>
          <a:xfrm>
            <a:off x="4759096" y="6911123"/>
            <a:ext cx="46990" cy="8890"/>
          </a:xfrm>
          <a:custGeom>
            <a:avLst/>
            <a:gdLst/>
            <a:ahLst/>
            <a:cxnLst/>
            <a:rect l="l" t="t" r="r" b="b"/>
            <a:pathLst>
              <a:path w="46989" h="8890">
                <a:moveTo>
                  <a:pt x="0" y="8635"/>
                </a:moveTo>
                <a:lnTo>
                  <a:pt x="46799" y="8635"/>
                </a:lnTo>
                <a:lnTo>
                  <a:pt x="46799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6" name="object 536"/>
          <p:cNvSpPr/>
          <p:nvPr/>
        </p:nvSpPr>
        <p:spPr>
          <a:xfrm>
            <a:off x="4759096" y="6970738"/>
            <a:ext cx="46990" cy="8890"/>
          </a:xfrm>
          <a:custGeom>
            <a:avLst/>
            <a:gdLst/>
            <a:ahLst/>
            <a:cxnLst/>
            <a:rect l="l" t="t" r="r" b="b"/>
            <a:pathLst>
              <a:path w="46989" h="8890">
                <a:moveTo>
                  <a:pt x="0" y="8635"/>
                </a:moveTo>
                <a:lnTo>
                  <a:pt x="46799" y="8635"/>
                </a:lnTo>
                <a:lnTo>
                  <a:pt x="46799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7" name="object 537"/>
          <p:cNvSpPr/>
          <p:nvPr/>
        </p:nvSpPr>
        <p:spPr>
          <a:xfrm>
            <a:off x="4759096" y="6998411"/>
            <a:ext cx="46990" cy="8890"/>
          </a:xfrm>
          <a:custGeom>
            <a:avLst/>
            <a:gdLst/>
            <a:ahLst/>
            <a:cxnLst/>
            <a:rect l="l" t="t" r="r" b="b"/>
            <a:pathLst>
              <a:path w="46989" h="8890">
                <a:moveTo>
                  <a:pt x="0" y="8636"/>
                </a:moveTo>
                <a:lnTo>
                  <a:pt x="46799" y="8636"/>
                </a:lnTo>
                <a:lnTo>
                  <a:pt x="46799" y="0"/>
                </a:lnTo>
                <a:lnTo>
                  <a:pt x="0" y="0"/>
                </a:lnTo>
                <a:lnTo>
                  <a:pt x="0" y="863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8" name="object 538"/>
          <p:cNvSpPr/>
          <p:nvPr/>
        </p:nvSpPr>
        <p:spPr>
          <a:xfrm>
            <a:off x="4759096" y="7026084"/>
            <a:ext cx="46990" cy="8890"/>
          </a:xfrm>
          <a:custGeom>
            <a:avLst/>
            <a:gdLst/>
            <a:ahLst/>
            <a:cxnLst/>
            <a:rect l="l" t="t" r="r" b="b"/>
            <a:pathLst>
              <a:path w="46989" h="8890">
                <a:moveTo>
                  <a:pt x="0" y="8635"/>
                </a:moveTo>
                <a:lnTo>
                  <a:pt x="46799" y="8635"/>
                </a:lnTo>
                <a:lnTo>
                  <a:pt x="46799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9" name="object 539"/>
          <p:cNvSpPr/>
          <p:nvPr/>
        </p:nvSpPr>
        <p:spPr>
          <a:xfrm>
            <a:off x="4759096" y="7053757"/>
            <a:ext cx="46990" cy="8890"/>
          </a:xfrm>
          <a:custGeom>
            <a:avLst/>
            <a:gdLst/>
            <a:ahLst/>
            <a:cxnLst/>
            <a:rect l="l" t="t" r="r" b="b"/>
            <a:pathLst>
              <a:path w="46989" h="8890">
                <a:moveTo>
                  <a:pt x="0" y="8635"/>
                </a:moveTo>
                <a:lnTo>
                  <a:pt x="46799" y="8635"/>
                </a:lnTo>
                <a:lnTo>
                  <a:pt x="46799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0" name="object 540"/>
          <p:cNvSpPr/>
          <p:nvPr/>
        </p:nvSpPr>
        <p:spPr>
          <a:xfrm>
            <a:off x="4759096" y="7081431"/>
            <a:ext cx="46990" cy="8890"/>
          </a:xfrm>
          <a:custGeom>
            <a:avLst/>
            <a:gdLst/>
            <a:ahLst/>
            <a:cxnLst/>
            <a:rect l="l" t="t" r="r" b="b"/>
            <a:pathLst>
              <a:path w="46989" h="8890">
                <a:moveTo>
                  <a:pt x="0" y="8635"/>
                </a:moveTo>
                <a:lnTo>
                  <a:pt x="46799" y="8635"/>
                </a:lnTo>
                <a:lnTo>
                  <a:pt x="46799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1" name="object 541"/>
          <p:cNvSpPr/>
          <p:nvPr/>
        </p:nvSpPr>
        <p:spPr>
          <a:xfrm>
            <a:off x="4759096" y="7109091"/>
            <a:ext cx="46990" cy="8890"/>
          </a:xfrm>
          <a:custGeom>
            <a:avLst/>
            <a:gdLst/>
            <a:ahLst/>
            <a:cxnLst/>
            <a:rect l="l" t="t" r="r" b="b"/>
            <a:pathLst>
              <a:path w="46989" h="8890">
                <a:moveTo>
                  <a:pt x="0" y="8635"/>
                </a:moveTo>
                <a:lnTo>
                  <a:pt x="46799" y="8635"/>
                </a:lnTo>
                <a:lnTo>
                  <a:pt x="46799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2" name="object 542"/>
          <p:cNvSpPr/>
          <p:nvPr/>
        </p:nvSpPr>
        <p:spPr>
          <a:xfrm>
            <a:off x="4722012" y="6574790"/>
            <a:ext cx="22860" cy="8890"/>
          </a:xfrm>
          <a:custGeom>
            <a:avLst/>
            <a:gdLst/>
            <a:ahLst/>
            <a:cxnLst/>
            <a:rect l="l" t="t" r="r" b="b"/>
            <a:pathLst>
              <a:path w="22860" h="8890">
                <a:moveTo>
                  <a:pt x="0" y="8636"/>
                </a:moveTo>
                <a:lnTo>
                  <a:pt x="22682" y="8636"/>
                </a:lnTo>
                <a:lnTo>
                  <a:pt x="22682" y="0"/>
                </a:lnTo>
                <a:lnTo>
                  <a:pt x="0" y="0"/>
                </a:lnTo>
                <a:lnTo>
                  <a:pt x="0" y="863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3" name="object 543"/>
          <p:cNvSpPr/>
          <p:nvPr/>
        </p:nvSpPr>
        <p:spPr>
          <a:xfrm>
            <a:off x="4722012" y="6602463"/>
            <a:ext cx="22860" cy="8890"/>
          </a:xfrm>
          <a:custGeom>
            <a:avLst/>
            <a:gdLst/>
            <a:ahLst/>
            <a:cxnLst/>
            <a:rect l="l" t="t" r="r" b="b"/>
            <a:pathLst>
              <a:path w="22860" h="8890">
                <a:moveTo>
                  <a:pt x="0" y="8636"/>
                </a:moveTo>
                <a:lnTo>
                  <a:pt x="22682" y="8636"/>
                </a:lnTo>
                <a:lnTo>
                  <a:pt x="22682" y="0"/>
                </a:lnTo>
                <a:lnTo>
                  <a:pt x="0" y="0"/>
                </a:lnTo>
                <a:lnTo>
                  <a:pt x="0" y="863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4" name="object 544"/>
          <p:cNvSpPr/>
          <p:nvPr/>
        </p:nvSpPr>
        <p:spPr>
          <a:xfrm>
            <a:off x="4722012" y="6630136"/>
            <a:ext cx="22860" cy="8890"/>
          </a:xfrm>
          <a:custGeom>
            <a:avLst/>
            <a:gdLst/>
            <a:ahLst/>
            <a:cxnLst/>
            <a:rect l="l" t="t" r="r" b="b"/>
            <a:pathLst>
              <a:path w="22860" h="8890">
                <a:moveTo>
                  <a:pt x="0" y="8635"/>
                </a:moveTo>
                <a:lnTo>
                  <a:pt x="22682" y="8635"/>
                </a:lnTo>
                <a:lnTo>
                  <a:pt x="22682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5" name="object 545"/>
          <p:cNvSpPr/>
          <p:nvPr/>
        </p:nvSpPr>
        <p:spPr>
          <a:xfrm>
            <a:off x="4722012" y="6657809"/>
            <a:ext cx="22860" cy="8890"/>
          </a:xfrm>
          <a:custGeom>
            <a:avLst/>
            <a:gdLst/>
            <a:ahLst/>
            <a:cxnLst/>
            <a:rect l="l" t="t" r="r" b="b"/>
            <a:pathLst>
              <a:path w="22860" h="8890">
                <a:moveTo>
                  <a:pt x="0" y="8635"/>
                </a:moveTo>
                <a:lnTo>
                  <a:pt x="22682" y="8635"/>
                </a:lnTo>
                <a:lnTo>
                  <a:pt x="22682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6" name="object 546"/>
          <p:cNvSpPr/>
          <p:nvPr/>
        </p:nvSpPr>
        <p:spPr>
          <a:xfrm>
            <a:off x="4722012" y="6685483"/>
            <a:ext cx="22860" cy="8890"/>
          </a:xfrm>
          <a:custGeom>
            <a:avLst/>
            <a:gdLst/>
            <a:ahLst/>
            <a:cxnLst/>
            <a:rect l="l" t="t" r="r" b="b"/>
            <a:pathLst>
              <a:path w="22860" h="8890">
                <a:moveTo>
                  <a:pt x="0" y="8636"/>
                </a:moveTo>
                <a:lnTo>
                  <a:pt x="22682" y="8636"/>
                </a:lnTo>
                <a:lnTo>
                  <a:pt x="22682" y="0"/>
                </a:lnTo>
                <a:lnTo>
                  <a:pt x="0" y="0"/>
                </a:lnTo>
                <a:lnTo>
                  <a:pt x="0" y="863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7" name="object 547"/>
          <p:cNvSpPr/>
          <p:nvPr/>
        </p:nvSpPr>
        <p:spPr>
          <a:xfrm>
            <a:off x="4722012" y="6713156"/>
            <a:ext cx="22860" cy="8890"/>
          </a:xfrm>
          <a:custGeom>
            <a:avLst/>
            <a:gdLst/>
            <a:ahLst/>
            <a:cxnLst/>
            <a:rect l="l" t="t" r="r" b="b"/>
            <a:pathLst>
              <a:path w="22860" h="8890">
                <a:moveTo>
                  <a:pt x="0" y="8636"/>
                </a:moveTo>
                <a:lnTo>
                  <a:pt x="22682" y="8636"/>
                </a:lnTo>
                <a:lnTo>
                  <a:pt x="22682" y="0"/>
                </a:lnTo>
                <a:lnTo>
                  <a:pt x="0" y="0"/>
                </a:lnTo>
                <a:lnTo>
                  <a:pt x="0" y="863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8" name="object 548"/>
          <p:cNvSpPr/>
          <p:nvPr/>
        </p:nvSpPr>
        <p:spPr>
          <a:xfrm>
            <a:off x="4722012" y="6772770"/>
            <a:ext cx="22860" cy="8890"/>
          </a:xfrm>
          <a:custGeom>
            <a:avLst/>
            <a:gdLst/>
            <a:ahLst/>
            <a:cxnLst/>
            <a:rect l="l" t="t" r="r" b="b"/>
            <a:pathLst>
              <a:path w="22860" h="8890">
                <a:moveTo>
                  <a:pt x="0" y="8635"/>
                </a:moveTo>
                <a:lnTo>
                  <a:pt x="22682" y="8635"/>
                </a:lnTo>
                <a:lnTo>
                  <a:pt x="22682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9" name="object 549"/>
          <p:cNvSpPr/>
          <p:nvPr/>
        </p:nvSpPr>
        <p:spPr>
          <a:xfrm>
            <a:off x="4722012" y="6800443"/>
            <a:ext cx="22860" cy="8890"/>
          </a:xfrm>
          <a:custGeom>
            <a:avLst/>
            <a:gdLst/>
            <a:ahLst/>
            <a:cxnLst/>
            <a:rect l="l" t="t" r="r" b="b"/>
            <a:pathLst>
              <a:path w="22860" h="8890">
                <a:moveTo>
                  <a:pt x="0" y="8635"/>
                </a:moveTo>
                <a:lnTo>
                  <a:pt x="22682" y="8635"/>
                </a:lnTo>
                <a:lnTo>
                  <a:pt x="22682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0" name="object 550"/>
          <p:cNvSpPr/>
          <p:nvPr/>
        </p:nvSpPr>
        <p:spPr>
          <a:xfrm>
            <a:off x="4722012" y="6828116"/>
            <a:ext cx="22860" cy="8890"/>
          </a:xfrm>
          <a:custGeom>
            <a:avLst/>
            <a:gdLst/>
            <a:ahLst/>
            <a:cxnLst/>
            <a:rect l="l" t="t" r="r" b="b"/>
            <a:pathLst>
              <a:path w="22860" h="8890">
                <a:moveTo>
                  <a:pt x="0" y="8636"/>
                </a:moveTo>
                <a:lnTo>
                  <a:pt x="22682" y="8636"/>
                </a:lnTo>
                <a:lnTo>
                  <a:pt x="22682" y="0"/>
                </a:lnTo>
                <a:lnTo>
                  <a:pt x="0" y="0"/>
                </a:lnTo>
                <a:lnTo>
                  <a:pt x="0" y="863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1" name="object 551"/>
          <p:cNvSpPr/>
          <p:nvPr/>
        </p:nvSpPr>
        <p:spPr>
          <a:xfrm>
            <a:off x="4722012" y="6855777"/>
            <a:ext cx="22860" cy="8890"/>
          </a:xfrm>
          <a:custGeom>
            <a:avLst/>
            <a:gdLst/>
            <a:ahLst/>
            <a:cxnLst/>
            <a:rect l="l" t="t" r="r" b="b"/>
            <a:pathLst>
              <a:path w="22860" h="8890">
                <a:moveTo>
                  <a:pt x="0" y="8636"/>
                </a:moveTo>
                <a:lnTo>
                  <a:pt x="22682" y="8636"/>
                </a:lnTo>
                <a:lnTo>
                  <a:pt x="22682" y="0"/>
                </a:lnTo>
                <a:lnTo>
                  <a:pt x="0" y="0"/>
                </a:lnTo>
                <a:lnTo>
                  <a:pt x="0" y="863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2" name="object 552"/>
          <p:cNvSpPr/>
          <p:nvPr/>
        </p:nvSpPr>
        <p:spPr>
          <a:xfrm>
            <a:off x="4722012" y="6883451"/>
            <a:ext cx="22860" cy="8890"/>
          </a:xfrm>
          <a:custGeom>
            <a:avLst/>
            <a:gdLst/>
            <a:ahLst/>
            <a:cxnLst/>
            <a:rect l="l" t="t" r="r" b="b"/>
            <a:pathLst>
              <a:path w="22860" h="8890">
                <a:moveTo>
                  <a:pt x="0" y="8636"/>
                </a:moveTo>
                <a:lnTo>
                  <a:pt x="22682" y="8636"/>
                </a:lnTo>
                <a:lnTo>
                  <a:pt x="22682" y="0"/>
                </a:lnTo>
                <a:lnTo>
                  <a:pt x="0" y="0"/>
                </a:lnTo>
                <a:lnTo>
                  <a:pt x="0" y="863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3" name="object 553"/>
          <p:cNvSpPr/>
          <p:nvPr/>
        </p:nvSpPr>
        <p:spPr>
          <a:xfrm>
            <a:off x="4722012" y="6911123"/>
            <a:ext cx="22860" cy="8890"/>
          </a:xfrm>
          <a:custGeom>
            <a:avLst/>
            <a:gdLst/>
            <a:ahLst/>
            <a:cxnLst/>
            <a:rect l="l" t="t" r="r" b="b"/>
            <a:pathLst>
              <a:path w="22860" h="8890">
                <a:moveTo>
                  <a:pt x="0" y="8635"/>
                </a:moveTo>
                <a:lnTo>
                  <a:pt x="22682" y="8635"/>
                </a:lnTo>
                <a:lnTo>
                  <a:pt x="22682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4" name="object 554"/>
          <p:cNvSpPr/>
          <p:nvPr/>
        </p:nvSpPr>
        <p:spPr>
          <a:xfrm>
            <a:off x="4722012" y="6970738"/>
            <a:ext cx="22860" cy="8890"/>
          </a:xfrm>
          <a:custGeom>
            <a:avLst/>
            <a:gdLst/>
            <a:ahLst/>
            <a:cxnLst/>
            <a:rect l="l" t="t" r="r" b="b"/>
            <a:pathLst>
              <a:path w="22860" h="8890">
                <a:moveTo>
                  <a:pt x="0" y="8635"/>
                </a:moveTo>
                <a:lnTo>
                  <a:pt x="22682" y="8635"/>
                </a:lnTo>
                <a:lnTo>
                  <a:pt x="22682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5" name="object 555"/>
          <p:cNvSpPr/>
          <p:nvPr/>
        </p:nvSpPr>
        <p:spPr>
          <a:xfrm>
            <a:off x="4722012" y="6998411"/>
            <a:ext cx="22860" cy="8890"/>
          </a:xfrm>
          <a:custGeom>
            <a:avLst/>
            <a:gdLst/>
            <a:ahLst/>
            <a:cxnLst/>
            <a:rect l="l" t="t" r="r" b="b"/>
            <a:pathLst>
              <a:path w="22860" h="8890">
                <a:moveTo>
                  <a:pt x="0" y="8636"/>
                </a:moveTo>
                <a:lnTo>
                  <a:pt x="22682" y="8636"/>
                </a:lnTo>
                <a:lnTo>
                  <a:pt x="22682" y="0"/>
                </a:lnTo>
                <a:lnTo>
                  <a:pt x="0" y="0"/>
                </a:lnTo>
                <a:lnTo>
                  <a:pt x="0" y="863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6" name="object 556"/>
          <p:cNvSpPr/>
          <p:nvPr/>
        </p:nvSpPr>
        <p:spPr>
          <a:xfrm>
            <a:off x="4722012" y="7026084"/>
            <a:ext cx="22860" cy="8890"/>
          </a:xfrm>
          <a:custGeom>
            <a:avLst/>
            <a:gdLst/>
            <a:ahLst/>
            <a:cxnLst/>
            <a:rect l="l" t="t" r="r" b="b"/>
            <a:pathLst>
              <a:path w="22860" h="8890">
                <a:moveTo>
                  <a:pt x="0" y="8635"/>
                </a:moveTo>
                <a:lnTo>
                  <a:pt x="22682" y="8635"/>
                </a:lnTo>
                <a:lnTo>
                  <a:pt x="22682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7" name="object 557"/>
          <p:cNvSpPr/>
          <p:nvPr/>
        </p:nvSpPr>
        <p:spPr>
          <a:xfrm>
            <a:off x="4722012" y="7053757"/>
            <a:ext cx="22860" cy="8890"/>
          </a:xfrm>
          <a:custGeom>
            <a:avLst/>
            <a:gdLst/>
            <a:ahLst/>
            <a:cxnLst/>
            <a:rect l="l" t="t" r="r" b="b"/>
            <a:pathLst>
              <a:path w="22860" h="8890">
                <a:moveTo>
                  <a:pt x="0" y="8635"/>
                </a:moveTo>
                <a:lnTo>
                  <a:pt x="22682" y="8635"/>
                </a:lnTo>
                <a:lnTo>
                  <a:pt x="22682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8" name="object 558"/>
          <p:cNvSpPr/>
          <p:nvPr/>
        </p:nvSpPr>
        <p:spPr>
          <a:xfrm>
            <a:off x="4722012" y="7081431"/>
            <a:ext cx="22860" cy="8890"/>
          </a:xfrm>
          <a:custGeom>
            <a:avLst/>
            <a:gdLst/>
            <a:ahLst/>
            <a:cxnLst/>
            <a:rect l="l" t="t" r="r" b="b"/>
            <a:pathLst>
              <a:path w="22860" h="8890">
                <a:moveTo>
                  <a:pt x="0" y="8635"/>
                </a:moveTo>
                <a:lnTo>
                  <a:pt x="22682" y="8635"/>
                </a:lnTo>
                <a:lnTo>
                  <a:pt x="22682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9" name="object 559"/>
          <p:cNvSpPr/>
          <p:nvPr/>
        </p:nvSpPr>
        <p:spPr>
          <a:xfrm>
            <a:off x="4722012" y="7109091"/>
            <a:ext cx="22860" cy="8890"/>
          </a:xfrm>
          <a:custGeom>
            <a:avLst/>
            <a:gdLst/>
            <a:ahLst/>
            <a:cxnLst/>
            <a:rect l="l" t="t" r="r" b="b"/>
            <a:pathLst>
              <a:path w="22860" h="8890">
                <a:moveTo>
                  <a:pt x="0" y="8635"/>
                </a:moveTo>
                <a:lnTo>
                  <a:pt x="22682" y="8635"/>
                </a:lnTo>
                <a:lnTo>
                  <a:pt x="22682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0" name="object 560"/>
          <p:cNvSpPr/>
          <p:nvPr/>
        </p:nvSpPr>
        <p:spPr>
          <a:xfrm>
            <a:off x="4641392" y="6588632"/>
            <a:ext cx="33655" cy="8890"/>
          </a:xfrm>
          <a:custGeom>
            <a:avLst/>
            <a:gdLst/>
            <a:ahLst/>
            <a:cxnLst/>
            <a:rect l="l" t="t" r="r" b="b"/>
            <a:pathLst>
              <a:path w="33654" h="8890">
                <a:moveTo>
                  <a:pt x="0" y="8635"/>
                </a:moveTo>
                <a:lnTo>
                  <a:pt x="33108" y="8635"/>
                </a:lnTo>
                <a:lnTo>
                  <a:pt x="33108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1" name="object 561"/>
          <p:cNvSpPr/>
          <p:nvPr/>
        </p:nvSpPr>
        <p:spPr>
          <a:xfrm>
            <a:off x="4556429" y="6643966"/>
            <a:ext cx="54610" cy="8890"/>
          </a:xfrm>
          <a:custGeom>
            <a:avLst/>
            <a:gdLst/>
            <a:ahLst/>
            <a:cxnLst/>
            <a:rect l="l" t="t" r="r" b="b"/>
            <a:pathLst>
              <a:path w="54610" h="8890">
                <a:moveTo>
                  <a:pt x="0" y="8636"/>
                </a:moveTo>
                <a:lnTo>
                  <a:pt x="54000" y="8636"/>
                </a:lnTo>
                <a:lnTo>
                  <a:pt x="54000" y="0"/>
                </a:lnTo>
                <a:lnTo>
                  <a:pt x="0" y="0"/>
                </a:lnTo>
                <a:lnTo>
                  <a:pt x="0" y="863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2" name="object 562"/>
          <p:cNvSpPr/>
          <p:nvPr/>
        </p:nvSpPr>
        <p:spPr>
          <a:xfrm>
            <a:off x="4641392" y="6643966"/>
            <a:ext cx="33655" cy="8890"/>
          </a:xfrm>
          <a:custGeom>
            <a:avLst/>
            <a:gdLst/>
            <a:ahLst/>
            <a:cxnLst/>
            <a:rect l="l" t="t" r="r" b="b"/>
            <a:pathLst>
              <a:path w="33654" h="8890">
                <a:moveTo>
                  <a:pt x="0" y="8636"/>
                </a:moveTo>
                <a:lnTo>
                  <a:pt x="33108" y="8636"/>
                </a:lnTo>
                <a:lnTo>
                  <a:pt x="33108" y="0"/>
                </a:lnTo>
                <a:lnTo>
                  <a:pt x="0" y="0"/>
                </a:lnTo>
                <a:lnTo>
                  <a:pt x="0" y="863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3" name="object 563"/>
          <p:cNvSpPr/>
          <p:nvPr/>
        </p:nvSpPr>
        <p:spPr>
          <a:xfrm>
            <a:off x="4556429" y="6671640"/>
            <a:ext cx="54610" cy="8890"/>
          </a:xfrm>
          <a:custGeom>
            <a:avLst/>
            <a:gdLst/>
            <a:ahLst/>
            <a:cxnLst/>
            <a:rect l="l" t="t" r="r" b="b"/>
            <a:pathLst>
              <a:path w="54610" h="8890">
                <a:moveTo>
                  <a:pt x="0" y="8636"/>
                </a:moveTo>
                <a:lnTo>
                  <a:pt x="54000" y="8636"/>
                </a:lnTo>
                <a:lnTo>
                  <a:pt x="54000" y="0"/>
                </a:lnTo>
                <a:lnTo>
                  <a:pt x="0" y="0"/>
                </a:lnTo>
                <a:lnTo>
                  <a:pt x="0" y="863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4" name="object 564"/>
          <p:cNvSpPr/>
          <p:nvPr/>
        </p:nvSpPr>
        <p:spPr>
          <a:xfrm>
            <a:off x="4641392" y="6671640"/>
            <a:ext cx="33655" cy="8890"/>
          </a:xfrm>
          <a:custGeom>
            <a:avLst/>
            <a:gdLst/>
            <a:ahLst/>
            <a:cxnLst/>
            <a:rect l="l" t="t" r="r" b="b"/>
            <a:pathLst>
              <a:path w="33654" h="8890">
                <a:moveTo>
                  <a:pt x="0" y="8636"/>
                </a:moveTo>
                <a:lnTo>
                  <a:pt x="33108" y="8636"/>
                </a:lnTo>
                <a:lnTo>
                  <a:pt x="33108" y="0"/>
                </a:lnTo>
                <a:lnTo>
                  <a:pt x="0" y="0"/>
                </a:lnTo>
                <a:lnTo>
                  <a:pt x="0" y="863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5" name="object 565"/>
          <p:cNvSpPr/>
          <p:nvPr/>
        </p:nvSpPr>
        <p:spPr>
          <a:xfrm>
            <a:off x="4556429" y="6699313"/>
            <a:ext cx="54610" cy="8890"/>
          </a:xfrm>
          <a:custGeom>
            <a:avLst/>
            <a:gdLst/>
            <a:ahLst/>
            <a:cxnLst/>
            <a:rect l="l" t="t" r="r" b="b"/>
            <a:pathLst>
              <a:path w="54610" h="8890">
                <a:moveTo>
                  <a:pt x="0" y="8635"/>
                </a:moveTo>
                <a:lnTo>
                  <a:pt x="54000" y="8635"/>
                </a:lnTo>
                <a:lnTo>
                  <a:pt x="54000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6" name="object 566"/>
          <p:cNvSpPr/>
          <p:nvPr/>
        </p:nvSpPr>
        <p:spPr>
          <a:xfrm>
            <a:off x="4641392" y="6699313"/>
            <a:ext cx="33655" cy="8890"/>
          </a:xfrm>
          <a:custGeom>
            <a:avLst/>
            <a:gdLst/>
            <a:ahLst/>
            <a:cxnLst/>
            <a:rect l="l" t="t" r="r" b="b"/>
            <a:pathLst>
              <a:path w="33654" h="8890">
                <a:moveTo>
                  <a:pt x="0" y="8635"/>
                </a:moveTo>
                <a:lnTo>
                  <a:pt x="33108" y="8635"/>
                </a:lnTo>
                <a:lnTo>
                  <a:pt x="33108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7" name="object 567"/>
          <p:cNvSpPr/>
          <p:nvPr/>
        </p:nvSpPr>
        <p:spPr>
          <a:xfrm>
            <a:off x="4556429" y="6726973"/>
            <a:ext cx="54610" cy="8890"/>
          </a:xfrm>
          <a:custGeom>
            <a:avLst/>
            <a:gdLst/>
            <a:ahLst/>
            <a:cxnLst/>
            <a:rect l="l" t="t" r="r" b="b"/>
            <a:pathLst>
              <a:path w="54610" h="8890">
                <a:moveTo>
                  <a:pt x="0" y="8635"/>
                </a:moveTo>
                <a:lnTo>
                  <a:pt x="54000" y="8635"/>
                </a:lnTo>
                <a:lnTo>
                  <a:pt x="54000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8" name="object 568"/>
          <p:cNvSpPr/>
          <p:nvPr/>
        </p:nvSpPr>
        <p:spPr>
          <a:xfrm>
            <a:off x="4641392" y="6726973"/>
            <a:ext cx="33655" cy="8890"/>
          </a:xfrm>
          <a:custGeom>
            <a:avLst/>
            <a:gdLst/>
            <a:ahLst/>
            <a:cxnLst/>
            <a:rect l="l" t="t" r="r" b="b"/>
            <a:pathLst>
              <a:path w="33654" h="8890">
                <a:moveTo>
                  <a:pt x="0" y="8635"/>
                </a:moveTo>
                <a:lnTo>
                  <a:pt x="33108" y="8635"/>
                </a:lnTo>
                <a:lnTo>
                  <a:pt x="33108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9" name="object 569"/>
          <p:cNvSpPr/>
          <p:nvPr/>
        </p:nvSpPr>
        <p:spPr>
          <a:xfrm>
            <a:off x="4556429" y="6754647"/>
            <a:ext cx="54610" cy="8890"/>
          </a:xfrm>
          <a:custGeom>
            <a:avLst/>
            <a:gdLst/>
            <a:ahLst/>
            <a:cxnLst/>
            <a:rect l="l" t="t" r="r" b="b"/>
            <a:pathLst>
              <a:path w="54610" h="8890">
                <a:moveTo>
                  <a:pt x="0" y="8635"/>
                </a:moveTo>
                <a:lnTo>
                  <a:pt x="54000" y="8635"/>
                </a:lnTo>
                <a:lnTo>
                  <a:pt x="54000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0" name="object 570"/>
          <p:cNvSpPr/>
          <p:nvPr/>
        </p:nvSpPr>
        <p:spPr>
          <a:xfrm>
            <a:off x="4641392" y="6754647"/>
            <a:ext cx="33655" cy="8890"/>
          </a:xfrm>
          <a:custGeom>
            <a:avLst/>
            <a:gdLst/>
            <a:ahLst/>
            <a:cxnLst/>
            <a:rect l="l" t="t" r="r" b="b"/>
            <a:pathLst>
              <a:path w="33654" h="8890">
                <a:moveTo>
                  <a:pt x="0" y="8635"/>
                </a:moveTo>
                <a:lnTo>
                  <a:pt x="33108" y="8635"/>
                </a:lnTo>
                <a:lnTo>
                  <a:pt x="33108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1" name="object 571"/>
          <p:cNvSpPr/>
          <p:nvPr/>
        </p:nvSpPr>
        <p:spPr>
          <a:xfrm>
            <a:off x="4641392" y="6818541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5">
                <a:moveTo>
                  <a:pt x="18199" y="18199"/>
                </a:moveTo>
                <a:lnTo>
                  <a:pt x="0" y="18199"/>
                </a:lnTo>
                <a:lnTo>
                  <a:pt x="0" y="0"/>
                </a:lnTo>
                <a:lnTo>
                  <a:pt x="18199" y="0"/>
                </a:lnTo>
                <a:lnTo>
                  <a:pt x="18199" y="1819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2" name="object 572"/>
          <p:cNvSpPr/>
          <p:nvPr/>
        </p:nvSpPr>
        <p:spPr>
          <a:xfrm>
            <a:off x="4641392" y="6856895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5">
                <a:moveTo>
                  <a:pt x="18199" y="18199"/>
                </a:moveTo>
                <a:lnTo>
                  <a:pt x="0" y="18199"/>
                </a:lnTo>
                <a:lnTo>
                  <a:pt x="0" y="0"/>
                </a:lnTo>
                <a:lnTo>
                  <a:pt x="18199" y="0"/>
                </a:lnTo>
                <a:lnTo>
                  <a:pt x="18199" y="1819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3" name="object 573"/>
          <p:cNvSpPr/>
          <p:nvPr/>
        </p:nvSpPr>
        <p:spPr>
          <a:xfrm>
            <a:off x="4641392" y="6895248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5">
                <a:moveTo>
                  <a:pt x="18199" y="18199"/>
                </a:moveTo>
                <a:lnTo>
                  <a:pt x="0" y="18199"/>
                </a:lnTo>
                <a:lnTo>
                  <a:pt x="0" y="0"/>
                </a:lnTo>
                <a:lnTo>
                  <a:pt x="18199" y="0"/>
                </a:lnTo>
                <a:lnTo>
                  <a:pt x="18199" y="1819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4" name="object 574"/>
          <p:cNvSpPr/>
          <p:nvPr/>
        </p:nvSpPr>
        <p:spPr>
          <a:xfrm>
            <a:off x="4641392" y="6933590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5">
                <a:moveTo>
                  <a:pt x="18199" y="18199"/>
                </a:moveTo>
                <a:lnTo>
                  <a:pt x="0" y="18199"/>
                </a:lnTo>
                <a:lnTo>
                  <a:pt x="0" y="0"/>
                </a:lnTo>
                <a:lnTo>
                  <a:pt x="18199" y="0"/>
                </a:lnTo>
                <a:lnTo>
                  <a:pt x="18199" y="1819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5" name="object 575"/>
          <p:cNvSpPr/>
          <p:nvPr/>
        </p:nvSpPr>
        <p:spPr>
          <a:xfrm>
            <a:off x="4641392" y="6971944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5">
                <a:moveTo>
                  <a:pt x="18199" y="18199"/>
                </a:moveTo>
                <a:lnTo>
                  <a:pt x="0" y="18199"/>
                </a:lnTo>
                <a:lnTo>
                  <a:pt x="0" y="0"/>
                </a:lnTo>
                <a:lnTo>
                  <a:pt x="18199" y="0"/>
                </a:lnTo>
                <a:lnTo>
                  <a:pt x="18199" y="1819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6" name="object 576"/>
          <p:cNvSpPr/>
          <p:nvPr/>
        </p:nvSpPr>
        <p:spPr>
          <a:xfrm>
            <a:off x="4641392" y="7010286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5">
                <a:moveTo>
                  <a:pt x="18199" y="18199"/>
                </a:moveTo>
                <a:lnTo>
                  <a:pt x="0" y="18199"/>
                </a:lnTo>
                <a:lnTo>
                  <a:pt x="0" y="0"/>
                </a:lnTo>
                <a:lnTo>
                  <a:pt x="18199" y="0"/>
                </a:lnTo>
                <a:lnTo>
                  <a:pt x="18199" y="1819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7" name="object 577"/>
          <p:cNvSpPr/>
          <p:nvPr/>
        </p:nvSpPr>
        <p:spPr>
          <a:xfrm>
            <a:off x="4641392" y="7048639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5">
                <a:moveTo>
                  <a:pt x="18199" y="18199"/>
                </a:moveTo>
                <a:lnTo>
                  <a:pt x="0" y="18199"/>
                </a:lnTo>
                <a:lnTo>
                  <a:pt x="0" y="0"/>
                </a:lnTo>
                <a:lnTo>
                  <a:pt x="18199" y="0"/>
                </a:lnTo>
                <a:lnTo>
                  <a:pt x="18199" y="1819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8" name="object 578"/>
          <p:cNvSpPr/>
          <p:nvPr/>
        </p:nvSpPr>
        <p:spPr>
          <a:xfrm>
            <a:off x="4641392" y="7086993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5">
                <a:moveTo>
                  <a:pt x="18199" y="18199"/>
                </a:moveTo>
                <a:lnTo>
                  <a:pt x="0" y="18199"/>
                </a:lnTo>
                <a:lnTo>
                  <a:pt x="0" y="0"/>
                </a:lnTo>
                <a:lnTo>
                  <a:pt x="18199" y="0"/>
                </a:lnTo>
                <a:lnTo>
                  <a:pt x="18199" y="1819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9" name="object 579"/>
          <p:cNvSpPr/>
          <p:nvPr/>
        </p:nvSpPr>
        <p:spPr>
          <a:xfrm>
            <a:off x="4464799" y="6827189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5">
                <a:moveTo>
                  <a:pt x="18199" y="18199"/>
                </a:moveTo>
                <a:lnTo>
                  <a:pt x="0" y="18199"/>
                </a:lnTo>
                <a:lnTo>
                  <a:pt x="0" y="0"/>
                </a:lnTo>
                <a:lnTo>
                  <a:pt x="18199" y="0"/>
                </a:lnTo>
                <a:lnTo>
                  <a:pt x="18199" y="1819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0" name="object 580"/>
          <p:cNvSpPr/>
          <p:nvPr/>
        </p:nvSpPr>
        <p:spPr>
          <a:xfrm>
            <a:off x="4464799" y="6865531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5">
                <a:moveTo>
                  <a:pt x="18199" y="18199"/>
                </a:moveTo>
                <a:lnTo>
                  <a:pt x="0" y="18199"/>
                </a:lnTo>
                <a:lnTo>
                  <a:pt x="0" y="0"/>
                </a:lnTo>
                <a:lnTo>
                  <a:pt x="18199" y="0"/>
                </a:lnTo>
                <a:lnTo>
                  <a:pt x="18199" y="1819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1" name="object 581"/>
          <p:cNvSpPr/>
          <p:nvPr/>
        </p:nvSpPr>
        <p:spPr>
          <a:xfrm>
            <a:off x="4464799" y="6903884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5">
                <a:moveTo>
                  <a:pt x="18199" y="18199"/>
                </a:moveTo>
                <a:lnTo>
                  <a:pt x="0" y="18199"/>
                </a:lnTo>
                <a:lnTo>
                  <a:pt x="0" y="0"/>
                </a:lnTo>
                <a:lnTo>
                  <a:pt x="18199" y="0"/>
                </a:lnTo>
                <a:lnTo>
                  <a:pt x="18199" y="1819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2" name="object 582"/>
          <p:cNvSpPr/>
          <p:nvPr/>
        </p:nvSpPr>
        <p:spPr>
          <a:xfrm>
            <a:off x="4464799" y="6942226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5">
                <a:moveTo>
                  <a:pt x="18199" y="18199"/>
                </a:moveTo>
                <a:lnTo>
                  <a:pt x="0" y="18199"/>
                </a:lnTo>
                <a:lnTo>
                  <a:pt x="0" y="0"/>
                </a:lnTo>
                <a:lnTo>
                  <a:pt x="18199" y="0"/>
                </a:lnTo>
                <a:lnTo>
                  <a:pt x="18199" y="1819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3" name="object 583"/>
          <p:cNvSpPr/>
          <p:nvPr/>
        </p:nvSpPr>
        <p:spPr>
          <a:xfrm>
            <a:off x="4464799" y="6980580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5">
                <a:moveTo>
                  <a:pt x="18199" y="18199"/>
                </a:moveTo>
                <a:lnTo>
                  <a:pt x="0" y="18199"/>
                </a:lnTo>
                <a:lnTo>
                  <a:pt x="0" y="0"/>
                </a:lnTo>
                <a:lnTo>
                  <a:pt x="18199" y="0"/>
                </a:lnTo>
                <a:lnTo>
                  <a:pt x="18199" y="1819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4" name="object 584"/>
          <p:cNvSpPr/>
          <p:nvPr/>
        </p:nvSpPr>
        <p:spPr>
          <a:xfrm>
            <a:off x="4464799" y="7018934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5">
                <a:moveTo>
                  <a:pt x="18199" y="18199"/>
                </a:moveTo>
                <a:lnTo>
                  <a:pt x="0" y="18199"/>
                </a:lnTo>
                <a:lnTo>
                  <a:pt x="0" y="0"/>
                </a:lnTo>
                <a:lnTo>
                  <a:pt x="18199" y="0"/>
                </a:lnTo>
                <a:lnTo>
                  <a:pt x="18199" y="1819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5" name="object 585"/>
          <p:cNvSpPr/>
          <p:nvPr/>
        </p:nvSpPr>
        <p:spPr>
          <a:xfrm>
            <a:off x="4464799" y="7057275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5">
                <a:moveTo>
                  <a:pt x="18199" y="18199"/>
                </a:moveTo>
                <a:lnTo>
                  <a:pt x="0" y="18199"/>
                </a:lnTo>
                <a:lnTo>
                  <a:pt x="0" y="0"/>
                </a:lnTo>
                <a:lnTo>
                  <a:pt x="18199" y="0"/>
                </a:lnTo>
                <a:lnTo>
                  <a:pt x="18199" y="1819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6" name="object 586"/>
          <p:cNvSpPr/>
          <p:nvPr/>
        </p:nvSpPr>
        <p:spPr>
          <a:xfrm>
            <a:off x="4464799" y="7095629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5">
                <a:moveTo>
                  <a:pt x="18199" y="18199"/>
                </a:moveTo>
                <a:lnTo>
                  <a:pt x="0" y="18199"/>
                </a:lnTo>
                <a:lnTo>
                  <a:pt x="0" y="0"/>
                </a:lnTo>
                <a:lnTo>
                  <a:pt x="18199" y="0"/>
                </a:lnTo>
                <a:lnTo>
                  <a:pt x="18199" y="1819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7" name="object 587"/>
          <p:cNvSpPr/>
          <p:nvPr/>
        </p:nvSpPr>
        <p:spPr>
          <a:xfrm>
            <a:off x="4553089" y="6827189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5">
                <a:moveTo>
                  <a:pt x="18199" y="18199"/>
                </a:moveTo>
                <a:lnTo>
                  <a:pt x="0" y="18199"/>
                </a:lnTo>
                <a:lnTo>
                  <a:pt x="0" y="0"/>
                </a:lnTo>
                <a:lnTo>
                  <a:pt x="18199" y="0"/>
                </a:lnTo>
                <a:lnTo>
                  <a:pt x="18199" y="1819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8" name="object 588"/>
          <p:cNvSpPr/>
          <p:nvPr/>
        </p:nvSpPr>
        <p:spPr>
          <a:xfrm>
            <a:off x="4553089" y="6865531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5">
                <a:moveTo>
                  <a:pt x="18199" y="18199"/>
                </a:moveTo>
                <a:lnTo>
                  <a:pt x="0" y="18199"/>
                </a:lnTo>
                <a:lnTo>
                  <a:pt x="0" y="0"/>
                </a:lnTo>
                <a:lnTo>
                  <a:pt x="18199" y="0"/>
                </a:lnTo>
                <a:lnTo>
                  <a:pt x="18199" y="1819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9" name="object 589"/>
          <p:cNvSpPr/>
          <p:nvPr/>
        </p:nvSpPr>
        <p:spPr>
          <a:xfrm>
            <a:off x="4553089" y="6903884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5">
                <a:moveTo>
                  <a:pt x="18199" y="18199"/>
                </a:moveTo>
                <a:lnTo>
                  <a:pt x="0" y="18199"/>
                </a:lnTo>
                <a:lnTo>
                  <a:pt x="0" y="0"/>
                </a:lnTo>
                <a:lnTo>
                  <a:pt x="18199" y="0"/>
                </a:lnTo>
                <a:lnTo>
                  <a:pt x="18199" y="1819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0" name="object 590"/>
          <p:cNvSpPr/>
          <p:nvPr/>
        </p:nvSpPr>
        <p:spPr>
          <a:xfrm>
            <a:off x="4553089" y="6942226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5">
                <a:moveTo>
                  <a:pt x="18199" y="18199"/>
                </a:moveTo>
                <a:lnTo>
                  <a:pt x="0" y="18199"/>
                </a:lnTo>
                <a:lnTo>
                  <a:pt x="0" y="0"/>
                </a:lnTo>
                <a:lnTo>
                  <a:pt x="18199" y="0"/>
                </a:lnTo>
                <a:lnTo>
                  <a:pt x="18199" y="1819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1" name="object 591"/>
          <p:cNvSpPr/>
          <p:nvPr/>
        </p:nvSpPr>
        <p:spPr>
          <a:xfrm>
            <a:off x="4553089" y="6980580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5">
                <a:moveTo>
                  <a:pt x="18199" y="18199"/>
                </a:moveTo>
                <a:lnTo>
                  <a:pt x="0" y="18199"/>
                </a:lnTo>
                <a:lnTo>
                  <a:pt x="0" y="0"/>
                </a:lnTo>
                <a:lnTo>
                  <a:pt x="18199" y="0"/>
                </a:lnTo>
                <a:lnTo>
                  <a:pt x="18199" y="1819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2" name="object 592"/>
          <p:cNvSpPr/>
          <p:nvPr/>
        </p:nvSpPr>
        <p:spPr>
          <a:xfrm>
            <a:off x="4553089" y="7018934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5">
                <a:moveTo>
                  <a:pt x="18199" y="18199"/>
                </a:moveTo>
                <a:lnTo>
                  <a:pt x="0" y="18199"/>
                </a:lnTo>
                <a:lnTo>
                  <a:pt x="0" y="0"/>
                </a:lnTo>
                <a:lnTo>
                  <a:pt x="18199" y="0"/>
                </a:lnTo>
                <a:lnTo>
                  <a:pt x="18199" y="1819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3" name="object 593"/>
          <p:cNvSpPr/>
          <p:nvPr/>
        </p:nvSpPr>
        <p:spPr>
          <a:xfrm>
            <a:off x="4553089" y="7057275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5">
                <a:moveTo>
                  <a:pt x="18199" y="18199"/>
                </a:moveTo>
                <a:lnTo>
                  <a:pt x="0" y="18199"/>
                </a:lnTo>
                <a:lnTo>
                  <a:pt x="0" y="0"/>
                </a:lnTo>
                <a:lnTo>
                  <a:pt x="18199" y="0"/>
                </a:lnTo>
                <a:lnTo>
                  <a:pt x="18199" y="1819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4" name="object 594"/>
          <p:cNvSpPr/>
          <p:nvPr/>
        </p:nvSpPr>
        <p:spPr>
          <a:xfrm>
            <a:off x="4553089" y="7095629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5">
                <a:moveTo>
                  <a:pt x="18199" y="18199"/>
                </a:moveTo>
                <a:lnTo>
                  <a:pt x="0" y="18199"/>
                </a:lnTo>
                <a:lnTo>
                  <a:pt x="0" y="0"/>
                </a:lnTo>
                <a:lnTo>
                  <a:pt x="18199" y="0"/>
                </a:lnTo>
                <a:lnTo>
                  <a:pt x="18199" y="1819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5" name="object 595"/>
          <p:cNvSpPr/>
          <p:nvPr/>
        </p:nvSpPr>
        <p:spPr>
          <a:xfrm>
            <a:off x="4110063" y="6904342"/>
            <a:ext cx="14604" cy="52705"/>
          </a:xfrm>
          <a:custGeom>
            <a:avLst/>
            <a:gdLst/>
            <a:ahLst/>
            <a:cxnLst/>
            <a:rect l="l" t="t" r="r" b="b"/>
            <a:pathLst>
              <a:path w="14604" h="52704">
                <a:moveTo>
                  <a:pt x="14401" y="52247"/>
                </a:moveTo>
                <a:lnTo>
                  <a:pt x="0" y="52247"/>
                </a:lnTo>
                <a:lnTo>
                  <a:pt x="0" y="0"/>
                </a:lnTo>
                <a:lnTo>
                  <a:pt x="14401" y="0"/>
                </a:lnTo>
                <a:lnTo>
                  <a:pt x="14401" y="5224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6" name="object 596"/>
          <p:cNvSpPr/>
          <p:nvPr/>
        </p:nvSpPr>
        <p:spPr>
          <a:xfrm>
            <a:off x="4148950" y="6904342"/>
            <a:ext cx="14604" cy="52705"/>
          </a:xfrm>
          <a:custGeom>
            <a:avLst/>
            <a:gdLst/>
            <a:ahLst/>
            <a:cxnLst/>
            <a:rect l="l" t="t" r="r" b="b"/>
            <a:pathLst>
              <a:path w="14604" h="52704">
                <a:moveTo>
                  <a:pt x="14401" y="52247"/>
                </a:moveTo>
                <a:lnTo>
                  <a:pt x="0" y="52247"/>
                </a:lnTo>
                <a:lnTo>
                  <a:pt x="0" y="0"/>
                </a:lnTo>
                <a:lnTo>
                  <a:pt x="14401" y="0"/>
                </a:lnTo>
                <a:lnTo>
                  <a:pt x="14401" y="5224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7" name="object 597"/>
          <p:cNvSpPr/>
          <p:nvPr/>
        </p:nvSpPr>
        <p:spPr>
          <a:xfrm>
            <a:off x="4187825" y="6904342"/>
            <a:ext cx="14604" cy="52705"/>
          </a:xfrm>
          <a:custGeom>
            <a:avLst/>
            <a:gdLst/>
            <a:ahLst/>
            <a:cxnLst/>
            <a:rect l="l" t="t" r="r" b="b"/>
            <a:pathLst>
              <a:path w="14604" h="52704">
                <a:moveTo>
                  <a:pt x="14401" y="52247"/>
                </a:moveTo>
                <a:lnTo>
                  <a:pt x="0" y="52247"/>
                </a:lnTo>
                <a:lnTo>
                  <a:pt x="0" y="0"/>
                </a:lnTo>
                <a:lnTo>
                  <a:pt x="14401" y="0"/>
                </a:lnTo>
                <a:lnTo>
                  <a:pt x="14401" y="5224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8" name="object 598"/>
          <p:cNvSpPr/>
          <p:nvPr/>
        </p:nvSpPr>
        <p:spPr>
          <a:xfrm>
            <a:off x="4226699" y="6904342"/>
            <a:ext cx="14604" cy="52705"/>
          </a:xfrm>
          <a:custGeom>
            <a:avLst/>
            <a:gdLst/>
            <a:ahLst/>
            <a:cxnLst/>
            <a:rect l="l" t="t" r="r" b="b"/>
            <a:pathLst>
              <a:path w="14604" h="52704">
                <a:moveTo>
                  <a:pt x="14401" y="52247"/>
                </a:moveTo>
                <a:lnTo>
                  <a:pt x="0" y="52247"/>
                </a:lnTo>
                <a:lnTo>
                  <a:pt x="0" y="0"/>
                </a:lnTo>
                <a:lnTo>
                  <a:pt x="14401" y="0"/>
                </a:lnTo>
                <a:lnTo>
                  <a:pt x="14401" y="5224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9" name="object 599"/>
          <p:cNvSpPr/>
          <p:nvPr/>
        </p:nvSpPr>
        <p:spPr>
          <a:xfrm>
            <a:off x="4265574" y="6904342"/>
            <a:ext cx="14604" cy="52705"/>
          </a:xfrm>
          <a:custGeom>
            <a:avLst/>
            <a:gdLst/>
            <a:ahLst/>
            <a:cxnLst/>
            <a:rect l="l" t="t" r="r" b="b"/>
            <a:pathLst>
              <a:path w="14604" h="52704">
                <a:moveTo>
                  <a:pt x="14401" y="52247"/>
                </a:moveTo>
                <a:lnTo>
                  <a:pt x="0" y="52247"/>
                </a:lnTo>
                <a:lnTo>
                  <a:pt x="0" y="0"/>
                </a:lnTo>
                <a:lnTo>
                  <a:pt x="14401" y="0"/>
                </a:lnTo>
                <a:lnTo>
                  <a:pt x="14401" y="5224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0" name="object 600"/>
          <p:cNvSpPr/>
          <p:nvPr/>
        </p:nvSpPr>
        <p:spPr>
          <a:xfrm>
            <a:off x="4304449" y="6904342"/>
            <a:ext cx="14604" cy="52705"/>
          </a:xfrm>
          <a:custGeom>
            <a:avLst/>
            <a:gdLst/>
            <a:ahLst/>
            <a:cxnLst/>
            <a:rect l="l" t="t" r="r" b="b"/>
            <a:pathLst>
              <a:path w="14604" h="52704">
                <a:moveTo>
                  <a:pt x="14401" y="52247"/>
                </a:moveTo>
                <a:lnTo>
                  <a:pt x="0" y="52247"/>
                </a:lnTo>
                <a:lnTo>
                  <a:pt x="0" y="0"/>
                </a:lnTo>
                <a:lnTo>
                  <a:pt x="14401" y="0"/>
                </a:lnTo>
                <a:lnTo>
                  <a:pt x="14401" y="5224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1" name="object 601"/>
          <p:cNvSpPr/>
          <p:nvPr/>
        </p:nvSpPr>
        <p:spPr>
          <a:xfrm>
            <a:off x="4117263" y="6976605"/>
            <a:ext cx="0" cy="143510"/>
          </a:xfrm>
          <a:custGeom>
            <a:avLst/>
            <a:gdLst/>
            <a:ahLst/>
            <a:cxnLst/>
            <a:rect l="l" t="t" r="r" b="b"/>
            <a:pathLst>
              <a:path h="143509">
                <a:moveTo>
                  <a:pt x="0" y="0"/>
                </a:moveTo>
                <a:lnTo>
                  <a:pt x="0" y="143484"/>
                </a:lnTo>
              </a:path>
            </a:pathLst>
          </a:custGeom>
          <a:ln w="14401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2" name="object 602"/>
          <p:cNvSpPr/>
          <p:nvPr/>
        </p:nvSpPr>
        <p:spPr>
          <a:xfrm>
            <a:off x="4156151" y="6976605"/>
            <a:ext cx="0" cy="143510"/>
          </a:xfrm>
          <a:custGeom>
            <a:avLst/>
            <a:gdLst/>
            <a:ahLst/>
            <a:cxnLst/>
            <a:rect l="l" t="t" r="r" b="b"/>
            <a:pathLst>
              <a:path h="143509">
                <a:moveTo>
                  <a:pt x="0" y="0"/>
                </a:moveTo>
                <a:lnTo>
                  <a:pt x="0" y="143484"/>
                </a:lnTo>
              </a:path>
            </a:pathLst>
          </a:custGeom>
          <a:ln w="14401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3" name="object 603"/>
          <p:cNvSpPr/>
          <p:nvPr/>
        </p:nvSpPr>
        <p:spPr>
          <a:xfrm>
            <a:off x="4195025" y="6976605"/>
            <a:ext cx="0" cy="143510"/>
          </a:xfrm>
          <a:custGeom>
            <a:avLst/>
            <a:gdLst/>
            <a:ahLst/>
            <a:cxnLst/>
            <a:rect l="l" t="t" r="r" b="b"/>
            <a:pathLst>
              <a:path h="143509">
                <a:moveTo>
                  <a:pt x="0" y="0"/>
                </a:moveTo>
                <a:lnTo>
                  <a:pt x="0" y="143484"/>
                </a:lnTo>
              </a:path>
            </a:pathLst>
          </a:custGeom>
          <a:ln w="14401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4" name="object 604"/>
          <p:cNvSpPr/>
          <p:nvPr/>
        </p:nvSpPr>
        <p:spPr>
          <a:xfrm>
            <a:off x="4233900" y="6976605"/>
            <a:ext cx="0" cy="143510"/>
          </a:xfrm>
          <a:custGeom>
            <a:avLst/>
            <a:gdLst/>
            <a:ahLst/>
            <a:cxnLst/>
            <a:rect l="l" t="t" r="r" b="b"/>
            <a:pathLst>
              <a:path h="143509">
                <a:moveTo>
                  <a:pt x="0" y="0"/>
                </a:moveTo>
                <a:lnTo>
                  <a:pt x="0" y="143484"/>
                </a:lnTo>
              </a:path>
            </a:pathLst>
          </a:custGeom>
          <a:ln w="14401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5" name="object 605"/>
          <p:cNvSpPr/>
          <p:nvPr/>
        </p:nvSpPr>
        <p:spPr>
          <a:xfrm>
            <a:off x="4272775" y="6976605"/>
            <a:ext cx="0" cy="143510"/>
          </a:xfrm>
          <a:custGeom>
            <a:avLst/>
            <a:gdLst/>
            <a:ahLst/>
            <a:cxnLst/>
            <a:rect l="l" t="t" r="r" b="b"/>
            <a:pathLst>
              <a:path h="143509">
                <a:moveTo>
                  <a:pt x="0" y="0"/>
                </a:moveTo>
                <a:lnTo>
                  <a:pt x="0" y="143484"/>
                </a:lnTo>
              </a:path>
            </a:pathLst>
          </a:custGeom>
          <a:ln w="14401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6" name="object 606"/>
          <p:cNvSpPr/>
          <p:nvPr/>
        </p:nvSpPr>
        <p:spPr>
          <a:xfrm>
            <a:off x="4311650" y="6976605"/>
            <a:ext cx="0" cy="143510"/>
          </a:xfrm>
          <a:custGeom>
            <a:avLst/>
            <a:gdLst/>
            <a:ahLst/>
            <a:cxnLst/>
            <a:rect l="l" t="t" r="r" b="b"/>
            <a:pathLst>
              <a:path h="143509">
                <a:moveTo>
                  <a:pt x="0" y="0"/>
                </a:moveTo>
                <a:lnTo>
                  <a:pt x="0" y="143484"/>
                </a:lnTo>
              </a:path>
            </a:pathLst>
          </a:custGeom>
          <a:ln w="14401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7" name="object 607"/>
          <p:cNvSpPr/>
          <p:nvPr/>
        </p:nvSpPr>
        <p:spPr>
          <a:xfrm>
            <a:off x="4089920" y="6800532"/>
            <a:ext cx="12065" cy="45085"/>
          </a:xfrm>
          <a:custGeom>
            <a:avLst/>
            <a:gdLst/>
            <a:ahLst/>
            <a:cxnLst/>
            <a:rect l="l" t="t" r="r" b="b"/>
            <a:pathLst>
              <a:path w="12064" h="45084">
                <a:moveTo>
                  <a:pt x="0" y="44843"/>
                </a:moveTo>
                <a:lnTo>
                  <a:pt x="11506" y="44843"/>
                </a:lnTo>
                <a:lnTo>
                  <a:pt x="11506" y="0"/>
                </a:lnTo>
                <a:lnTo>
                  <a:pt x="0" y="0"/>
                </a:lnTo>
                <a:lnTo>
                  <a:pt x="0" y="44843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8" name="object 608"/>
          <p:cNvSpPr/>
          <p:nvPr/>
        </p:nvSpPr>
        <p:spPr>
          <a:xfrm>
            <a:off x="4133748" y="6800532"/>
            <a:ext cx="12065" cy="45085"/>
          </a:xfrm>
          <a:custGeom>
            <a:avLst/>
            <a:gdLst/>
            <a:ahLst/>
            <a:cxnLst/>
            <a:rect l="l" t="t" r="r" b="b"/>
            <a:pathLst>
              <a:path w="12064" h="45084">
                <a:moveTo>
                  <a:pt x="0" y="44843"/>
                </a:moveTo>
                <a:lnTo>
                  <a:pt x="11506" y="44843"/>
                </a:lnTo>
                <a:lnTo>
                  <a:pt x="11506" y="0"/>
                </a:lnTo>
                <a:lnTo>
                  <a:pt x="0" y="0"/>
                </a:lnTo>
                <a:lnTo>
                  <a:pt x="0" y="44843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9" name="object 609"/>
          <p:cNvSpPr/>
          <p:nvPr/>
        </p:nvSpPr>
        <p:spPr>
          <a:xfrm>
            <a:off x="4177576" y="6800532"/>
            <a:ext cx="12065" cy="45085"/>
          </a:xfrm>
          <a:custGeom>
            <a:avLst/>
            <a:gdLst/>
            <a:ahLst/>
            <a:cxnLst/>
            <a:rect l="l" t="t" r="r" b="b"/>
            <a:pathLst>
              <a:path w="12064" h="45084">
                <a:moveTo>
                  <a:pt x="0" y="44843"/>
                </a:moveTo>
                <a:lnTo>
                  <a:pt x="11518" y="44843"/>
                </a:lnTo>
                <a:lnTo>
                  <a:pt x="11518" y="0"/>
                </a:lnTo>
                <a:lnTo>
                  <a:pt x="0" y="0"/>
                </a:lnTo>
                <a:lnTo>
                  <a:pt x="0" y="44843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0" name="object 610"/>
          <p:cNvSpPr/>
          <p:nvPr/>
        </p:nvSpPr>
        <p:spPr>
          <a:xfrm>
            <a:off x="4221403" y="6800532"/>
            <a:ext cx="12065" cy="45085"/>
          </a:xfrm>
          <a:custGeom>
            <a:avLst/>
            <a:gdLst/>
            <a:ahLst/>
            <a:cxnLst/>
            <a:rect l="l" t="t" r="r" b="b"/>
            <a:pathLst>
              <a:path w="12064" h="45084">
                <a:moveTo>
                  <a:pt x="0" y="44843"/>
                </a:moveTo>
                <a:lnTo>
                  <a:pt x="11518" y="44843"/>
                </a:lnTo>
                <a:lnTo>
                  <a:pt x="11518" y="0"/>
                </a:lnTo>
                <a:lnTo>
                  <a:pt x="0" y="0"/>
                </a:lnTo>
                <a:lnTo>
                  <a:pt x="0" y="44843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1" name="object 611"/>
          <p:cNvSpPr/>
          <p:nvPr/>
        </p:nvSpPr>
        <p:spPr>
          <a:xfrm>
            <a:off x="4265244" y="6800532"/>
            <a:ext cx="12065" cy="45085"/>
          </a:xfrm>
          <a:custGeom>
            <a:avLst/>
            <a:gdLst/>
            <a:ahLst/>
            <a:cxnLst/>
            <a:rect l="l" t="t" r="r" b="b"/>
            <a:pathLst>
              <a:path w="12064" h="45084">
                <a:moveTo>
                  <a:pt x="0" y="44843"/>
                </a:moveTo>
                <a:lnTo>
                  <a:pt x="11518" y="44843"/>
                </a:lnTo>
                <a:lnTo>
                  <a:pt x="11518" y="0"/>
                </a:lnTo>
                <a:lnTo>
                  <a:pt x="0" y="0"/>
                </a:lnTo>
                <a:lnTo>
                  <a:pt x="0" y="44843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2" name="object 612"/>
          <p:cNvSpPr/>
          <p:nvPr/>
        </p:nvSpPr>
        <p:spPr>
          <a:xfrm>
            <a:off x="4309071" y="6800532"/>
            <a:ext cx="12065" cy="45085"/>
          </a:xfrm>
          <a:custGeom>
            <a:avLst/>
            <a:gdLst/>
            <a:ahLst/>
            <a:cxnLst/>
            <a:rect l="l" t="t" r="r" b="b"/>
            <a:pathLst>
              <a:path w="12064" h="45084">
                <a:moveTo>
                  <a:pt x="0" y="44843"/>
                </a:moveTo>
                <a:lnTo>
                  <a:pt x="11506" y="44843"/>
                </a:lnTo>
                <a:lnTo>
                  <a:pt x="11506" y="0"/>
                </a:lnTo>
                <a:lnTo>
                  <a:pt x="0" y="0"/>
                </a:lnTo>
                <a:lnTo>
                  <a:pt x="0" y="44843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3" name="object 613"/>
          <p:cNvSpPr/>
          <p:nvPr/>
        </p:nvSpPr>
        <p:spPr>
          <a:xfrm>
            <a:off x="4352912" y="6800532"/>
            <a:ext cx="12065" cy="45085"/>
          </a:xfrm>
          <a:custGeom>
            <a:avLst/>
            <a:gdLst/>
            <a:ahLst/>
            <a:cxnLst/>
            <a:rect l="l" t="t" r="r" b="b"/>
            <a:pathLst>
              <a:path w="12064" h="45084">
                <a:moveTo>
                  <a:pt x="0" y="44843"/>
                </a:moveTo>
                <a:lnTo>
                  <a:pt x="11506" y="44843"/>
                </a:lnTo>
                <a:lnTo>
                  <a:pt x="11506" y="0"/>
                </a:lnTo>
                <a:lnTo>
                  <a:pt x="0" y="0"/>
                </a:lnTo>
                <a:lnTo>
                  <a:pt x="0" y="44843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4" name="object 614"/>
          <p:cNvSpPr/>
          <p:nvPr/>
        </p:nvSpPr>
        <p:spPr>
          <a:xfrm>
            <a:off x="4055351" y="6482270"/>
            <a:ext cx="55244" cy="10160"/>
          </a:xfrm>
          <a:custGeom>
            <a:avLst/>
            <a:gdLst/>
            <a:ahLst/>
            <a:cxnLst/>
            <a:rect l="l" t="t" r="r" b="b"/>
            <a:pathLst>
              <a:path w="55245" h="10160">
                <a:moveTo>
                  <a:pt x="0" y="10134"/>
                </a:moveTo>
                <a:lnTo>
                  <a:pt x="54711" y="10134"/>
                </a:lnTo>
                <a:lnTo>
                  <a:pt x="54711" y="0"/>
                </a:lnTo>
                <a:lnTo>
                  <a:pt x="0" y="0"/>
                </a:lnTo>
                <a:lnTo>
                  <a:pt x="0" y="101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5" name="object 615"/>
          <p:cNvSpPr/>
          <p:nvPr/>
        </p:nvSpPr>
        <p:spPr>
          <a:xfrm>
            <a:off x="4055351" y="6509499"/>
            <a:ext cx="55244" cy="10160"/>
          </a:xfrm>
          <a:custGeom>
            <a:avLst/>
            <a:gdLst/>
            <a:ahLst/>
            <a:cxnLst/>
            <a:rect l="l" t="t" r="r" b="b"/>
            <a:pathLst>
              <a:path w="55245" h="10159">
                <a:moveTo>
                  <a:pt x="0" y="10147"/>
                </a:moveTo>
                <a:lnTo>
                  <a:pt x="54711" y="10147"/>
                </a:lnTo>
                <a:lnTo>
                  <a:pt x="54711" y="0"/>
                </a:lnTo>
                <a:lnTo>
                  <a:pt x="0" y="0"/>
                </a:lnTo>
                <a:lnTo>
                  <a:pt x="0" y="1014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6" name="object 616"/>
          <p:cNvSpPr/>
          <p:nvPr/>
        </p:nvSpPr>
        <p:spPr>
          <a:xfrm>
            <a:off x="4055351" y="6536740"/>
            <a:ext cx="55244" cy="10160"/>
          </a:xfrm>
          <a:custGeom>
            <a:avLst/>
            <a:gdLst/>
            <a:ahLst/>
            <a:cxnLst/>
            <a:rect l="l" t="t" r="r" b="b"/>
            <a:pathLst>
              <a:path w="55245" h="10159">
                <a:moveTo>
                  <a:pt x="0" y="10134"/>
                </a:moveTo>
                <a:lnTo>
                  <a:pt x="54711" y="10134"/>
                </a:lnTo>
                <a:lnTo>
                  <a:pt x="54711" y="0"/>
                </a:lnTo>
                <a:lnTo>
                  <a:pt x="0" y="0"/>
                </a:lnTo>
                <a:lnTo>
                  <a:pt x="0" y="101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7" name="object 617"/>
          <p:cNvSpPr/>
          <p:nvPr/>
        </p:nvSpPr>
        <p:spPr>
          <a:xfrm>
            <a:off x="4055351" y="6563956"/>
            <a:ext cx="55244" cy="10160"/>
          </a:xfrm>
          <a:custGeom>
            <a:avLst/>
            <a:gdLst/>
            <a:ahLst/>
            <a:cxnLst/>
            <a:rect l="l" t="t" r="r" b="b"/>
            <a:pathLst>
              <a:path w="55245" h="10159">
                <a:moveTo>
                  <a:pt x="0" y="10147"/>
                </a:moveTo>
                <a:lnTo>
                  <a:pt x="54711" y="10147"/>
                </a:lnTo>
                <a:lnTo>
                  <a:pt x="54711" y="0"/>
                </a:lnTo>
                <a:lnTo>
                  <a:pt x="0" y="0"/>
                </a:lnTo>
                <a:lnTo>
                  <a:pt x="0" y="1014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8" name="object 618"/>
          <p:cNvSpPr/>
          <p:nvPr/>
        </p:nvSpPr>
        <p:spPr>
          <a:xfrm>
            <a:off x="4055351" y="6591198"/>
            <a:ext cx="55244" cy="10160"/>
          </a:xfrm>
          <a:custGeom>
            <a:avLst/>
            <a:gdLst/>
            <a:ahLst/>
            <a:cxnLst/>
            <a:rect l="l" t="t" r="r" b="b"/>
            <a:pathLst>
              <a:path w="55245" h="10159">
                <a:moveTo>
                  <a:pt x="0" y="10134"/>
                </a:moveTo>
                <a:lnTo>
                  <a:pt x="54711" y="10134"/>
                </a:lnTo>
                <a:lnTo>
                  <a:pt x="54711" y="0"/>
                </a:lnTo>
                <a:lnTo>
                  <a:pt x="0" y="0"/>
                </a:lnTo>
                <a:lnTo>
                  <a:pt x="0" y="101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9" name="object 619"/>
          <p:cNvSpPr/>
          <p:nvPr/>
        </p:nvSpPr>
        <p:spPr>
          <a:xfrm>
            <a:off x="4903431" y="6071971"/>
            <a:ext cx="105410" cy="0"/>
          </a:xfrm>
          <a:custGeom>
            <a:avLst/>
            <a:gdLst/>
            <a:ahLst/>
            <a:cxnLst/>
            <a:rect l="l" t="t" r="r" b="b"/>
            <a:pathLst>
              <a:path w="105410">
                <a:moveTo>
                  <a:pt x="0" y="0"/>
                </a:moveTo>
                <a:lnTo>
                  <a:pt x="105117" y="0"/>
                </a:lnTo>
              </a:path>
            </a:pathLst>
          </a:custGeom>
          <a:ln w="1554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0" name="object 620"/>
          <p:cNvSpPr/>
          <p:nvPr/>
        </p:nvSpPr>
        <p:spPr>
          <a:xfrm>
            <a:off x="4903431" y="6163741"/>
            <a:ext cx="105410" cy="0"/>
          </a:xfrm>
          <a:custGeom>
            <a:avLst/>
            <a:gdLst/>
            <a:ahLst/>
            <a:cxnLst/>
            <a:rect l="l" t="t" r="r" b="b"/>
            <a:pathLst>
              <a:path w="105410">
                <a:moveTo>
                  <a:pt x="0" y="0"/>
                </a:moveTo>
                <a:lnTo>
                  <a:pt x="105117" y="0"/>
                </a:lnTo>
              </a:path>
            </a:pathLst>
          </a:custGeom>
          <a:ln w="1554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1" name="object 621"/>
          <p:cNvSpPr/>
          <p:nvPr/>
        </p:nvSpPr>
        <p:spPr>
          <a:xfrm>
            <a:off x="4903431" y="6255524"/>
            <a:ext cx="105410" cy="0"/>
          </a:xfrm>
          <a:custGeom>
            <a:avLst/>
            <a:gdLst/>
            <a:ahLst/>
            <a:cxnLst/>
            <a:rect l="l" t="t" r="r" b="b"/>
            <a:pathLst>
              <a:path w="105410">
                <a:moveTo>
                  <a:pt x="0" y="0"/>
                </a:moveTo>
                <a:lnTo>
                  <a:pt x="105117" y="0"/>
                </a:lnTo>
              </a:path>
            </a:pathLst>
          </a:custGeom>
          <a:ln w="1554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2" name="object 622"/>
          <p:cNvSpPr/>
          <p:nvPr/>
        </p:nvSpPr>
        <p:spPr>
          <a:xfrm>
            <a:off x="4903431" y="6347294"/>
            <a:ext cx="105410" cy="0"/>
          </a:xfrm>
          <a:custGeom>
            <a:avLst/>
            <a:gdLst/>
            <a:ahLst/>
            <a:cxnLst/>
            <a:rect l="l" t="t" r="r" b="b"/>
            <a:pathLst>
              <a:path w="105410">
                <a:moveTo>
                  <a:pt x="0" y="0"/>
                </a:moveTo>
                <a:lnTo>
                  <a:pt x="105117" y="0"/>
                </a:lnTo>
              </a:path>
            </a:pathLst>
          </a:custGeom>
          <a:ln w="1554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3" name="object 623"/>
          <p:cNvSpPr/>
          <p:nvPr/>
        </p:nvSpPr>
        <p:spPr>
          <a:xfrm>
            <a:off x="4903431" y="6439077"/>
            <a:ext cx="105410" cy="0"/>
          </a:xfrm>
          <a:custGeom>
            <a:avLst/>
            <a:gdLst/>
            <a:ahLst/>
            <a:cxnLst/>
            <a:rect l="l" t="t" r="r" b="b"/>
            <a:pathLst>
              <a:path w="105410">
                <a:moveTo>
                  <a:pt x="0" y="0"/>
                </a:moveTo>
                <a:lnTo>
                  <a:pt x="105117" y="0"/>
                </a:lnTo>
              </a:path>
            </a:pathLst>
          </a:custGeom>
          <a:ln w="1554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4" name="object 624"/>
          <p:cNvSpPr/>
          <p:nvPr/>
        </p:nvSpPr>
        <p:spPr>
          <a:xfrm>
            <a:off x="4903431" y="6530854"/>
            <a:ext cx="105410" cy="0"/>
          </a:xfrm>
          <a:custGeom>
            <a:avLst/>
            <a:gdLst/>
            <a:ahLst/>
            <a:cxnLst/>
            <a:rect l="l" t="t" r="r" b="b"/>
            <a:pathLst>
              <a:path w="105410">
                <a:moveTo>
                  <a:pt x="0" y="0"/>
                </a:moveTo>
                <a:lnTo>
                  <a:pt x="105117" y="0"/>
                </a:lnTo>
              </a:path>
            </a:pathLst>
          </a:custGeom>
          <a:ln w="1555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5" name="object 625"/>
          <p:cNvSpPr/>
          <p:nvPr/>
        </p:nvSpPr>
        <p:spPr>
          <a:xfrm>
            <a:off x="4903431" y="6622624"/>
            <a:ext cx="105410" cy="0"/>
          </a:xfrm>
          <a:custGeom>
            <a:avLst/>
            <a:gdLst/>
            <a:ahLst/>
            <a:cxnLst/>
            <a:rect l="l" t="t" r="r" b="b"/>
            <a:pathLst>
              <a:path w="105410">
                <a:moveTo>
                  <a:pt x="0" y="0"/>
                </a:moveTo>
                <a:lnTo>
                  <a:pt x="105117" y="0"/>
                </a:lnTo>
              </a:path>
            </a:pathLst>
          </a:custGeom>
          <a:ln w="1555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6" name="object 626"/>
          <p:cNvSpPr/>
          <p:nvPr/>
        </p:nvSpPr>
        <p:spPr>
          <a:xfrm>
            <a:off x="4903431" y="6714407"/>
            <a:ext cx="105410" cy="0"/>
          </a:xfrm>
          <a:custGeom>
            <a:avLst/>
            <a:gdLst/>
            <a:ahLst/>
            <a:cxnLst/>
            <a:rect l="l" t="t" r="r" b="b"/>
            <a:pathLst>
              <a:path w="105410">
                <a:moveTo>
                  <a:pt x="0" y="0"/>
                </a:moveTo>
                <a:lnTo>
                  <a:pt x="105117" y="0"/>
                </a:lnTo>
              </a:path>
            </a:pathLst>
          </a:custGeom>
          <a:ln w="1555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7" name="object 627"/>
          <p:cNvSpPr/>
          <p:nvPr/>
        </p:nvSpPr>
        <p:spPr>
          <a:xfrm>
            <a:off x="4903431" y="6806177"/>
            <a:ext cx="105410" cy="0"/>
          </a:xfrm>
          <a:custGeom>
            <a:avLst/>
            <a:gdLst/>
            <a:ahLst/>
            <a:cxnLst/>
            <a:rect l="l" t="t" r="r" b="b"/>
            <a:pathLst>
              <a:path w="105410">
                <a:moveTo>
                  <a:pt x="0" y="0"/>
                </a:moveTo>
                <a:lnTo>
                  <a:pt x="105117" y="0"/>
                </a:lnTo>
              </a:path>
            </a:pathLst>
          </a:custGeom>
          <a:ln w="1555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8" name="object 628"/>
          <p:cNvSpPr/>
          <p:nvPr/>
        </p:nvSpPr>
        <p:spPr>
          <a:xfrm>
            <a:off x="4903431" y="6897947"/>
            <a:ext cx="105410" cy="0"/>
          </a:xfrm>
          <a:custGeom>
            <a:avLst/>
            <a:gdLst/>
            <a:ahLst/>
            <a:cxnLst/>
            <a:rect l="l" t="t" r="r" b="b"/>
            <a:pathLst>
              <a:path w="105410">
                <a:moveTo>
                  <a:pt x="0" y="0"/>
                </a:moveTo>
                <a:lnTo>
                  <a:pt x="105117" y="0"/>
                </a:lnTo>
              </a:path>
            </a:pathLst>
          </a:custGeom>
          <a:ln w="1555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9" name="object 629"/>
          <p:cNvSpPr/>
          <p:nvPr/>
        </p:nvSpPr>
        <p:spPr>
          <a:xfrm>
            <a:off x="5217337" y="6836740"/>
            <a:ext cx="0" cy="285115"/>
          </a:xfrm>
          <a:custGeom>
            <a:avLst/>
            <a:gdLst/>
            <a:ahLst/>
            <a:cxnLst/>
            <a:rect l="l" t="t" r="r" b="b"/>
            <a:pathLst>
              <a:path h="285115">
                <a:moveTo>
                  <a:pt x="0" y="0"/>
                </a:moveTo>
                <a:lnTo>
                  <a:pt x="0" y="284886"/>
                </a:lnTo>
              </a:path>
            </a:pathLst>
          </a:custGeom>
          <a:ln w="8636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0" name="object 630"/>
          <p:cNvSpPr/>
          <p:nvPr/>
        </p:nvSpPr>
        <p:spPr>
          <a:xfrm>
            <a:off x="5237492" y="6836740"/>
            <a:ext cx="0" cy="285115"/>
          </a:xfrm>
          <a:custGeom>
            <a:avLst/>
            <a:gdLst/>
            <a:ahLst/>
            <a:cxnLst/>
            <a:rect l="l" t="t" r="r" b="b"/>
            <a:pathLst>
              <a:path h="285115">
                <a:moveTo>
                  <a:pt x="0" y="0"/>
                </a:moveTo>
                <a:lnTo>
                  <a:pt x="0" y="284886"/>
                </a:lnTo>
              </a:path>
            </a:pathLst>
          </a:custGeom>
          <a:ln w="8636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1" name="object 631"/>
          <p:cNvSpPr/>
          <p:nvPr/>
        </p:nvSpPr>
        <p:spPr>
          <a:xfrm>
            <a:off x="5257647" y="6836740"/>
            <a:ext cx="0" cy="285115"/>
          </a:xfrm>
          <a:custGeom>
            <a:avLst/>
            <a:gdLst/>
            <a:ahLst/>
            <a:cxnLst/>
            <a:rect l="l" t="t" r="r" b="b"/>
            <a:pathLst>
              <a:path h="285115">
                <a:moveTo>
                  <a:pt x="0" y="0"/>
                </a:moveTo>
                <a:lnTo>
                  <a:pt x="0" y="284886"/>
                </a:lnTo>
              </a:path>
            </a:pathLst>
          </a:custGeom>
          <a:ln w="8636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2" name="object 632"/>
          <p:cNvSpPr/>
          <p:nvPr/>
        </p:nvSpPr>
        <p:spPr>
          <a:xfrm>
            <a:off x="5277815" y="6836740"/>
            <a:ext cx="0" cy="285115"/>
          </a:xfrm>
          <a:custGeom>
            <a:avLst/>
            <a:gdLst/>
            <a:ahLst/>
            <a:cxnLst/>
            <a:rect l="l" t="t" r="r" b="b"/>
            <a:pathLst>
              <a:path h="285115">
                <a:moveTo>
                  <a:pt x="0" y="0"/>
                </a:moveTo>
                <a:lnTo>
                  <a:pt x="0" y="284886"/>
                </a:lnTo>
              </a:path>
            </a:pathLst>
          </a:custGeom>
          <a:ln w="8636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3" name="object 633"/>
          <p:cNvSpPr/>
          <p:nvPr/>
        </p:nvSpPr>
        <p:spPr>
          <a:xfrm>
            <a:off x="5297970" y="6836740"/>
            <a:ext cx="0" cy="285115"/>
          </a:xfrm>
          <a:custGeom>
            <a:avLst/>
            <a:gdLst/>
            <a:ahLst/>
            <a:cxnLst/>
            <a:rect l="l" t="t" r="r" b="b"/>
            <a:pathLst>
              <a:path h="285115">
                <a:moveTo>
                  <a:pt x="0" y="0"/>
                </a:moveTo>
                <a:lnTo>
                  <a:pt x="0" y="284886"/>
                </a:lnTo>
              </a:path>
            </a:pathLst>
          </a:custGeom>
          <a:ln w="8636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4" name="object 634"/>
          <p:cNvSpPr/>
          <p:nvPr/>
        </p:nvSpPr>
        <p:spPr>
          <a:xfrm>
            <a:off x="5318125" y="6836740"/>
            <a:ext cx="0" cy="285115"/>
          </a:xfrm>
          <a:custGeom>
            <a:avLst/>
            <a:gdLst/>
            <a:ahLst/>
            <a:cxnLst/>
            <a:rect l="l" t="t" r="r" b="b"/>
            <a:pathLst>
              <a:path h="285115">
                <a:moveTo>
                  <a:pt x="0" y="0"/>
                </a:moveTo>
                <a:lnTo>
                  <a:pt x="0" y="284886"/>
                </a:lnTo>
              </a:path>
            </a:pathLst>
          </a:custGeom>
          <a:ln w="8636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5" name="object 635"/>
          <p:cNvSpPr/>
          <p:nvPr/>
        </p:nvSpPr>
        <p:spPr>
          <a:xfrm>
            <a:off x="5338292" y="6836740"/>
            <a:ext cx="0" cy="285115"/>
          </a:xfrm>
          <a:custGeom>
            <a:avLst/>
            <a:gdLst/>
            <a:ahLst/>
            <a:cxnLst/>
            <a:rect l="l" t="t" r="r" b="b"/>
            <a:pathLst>
              <a:path h="285115">
                <a:moveTo>
                  <a:pt x="0" y="0"/>
                </a:moveTo>
                <a:lnTo>
                  <a:pt x="0" y="284886"/>
                </a:lnTo>
              </a:path>
            </a:pathLst>
          </a:custGeom>
          <a:ln w="8636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6" name="object 636"/>
          <p:cNvSpPr/>
          <p:nvPr/>
        </p:nvSpPr>
        <p:spPr>
          <a:xfrm>
            <a:off x="5405958" y="6652603"/>
            <a:ext cx="33020" cy="19050"/>
          </a:xfrm>
          <a:custGeom>
            <a:avLst/>
            <a:gdLst/>
            <a:ahLst/>
            <a:cxnLst/>
            <a:rect l="l" t="t" r="r" b="b"/>
            <a:pathLst>
              <a:path w="33020" h="19050">
                <a:moveTo>
                  <a:pt x="32664" y="19037"/>
                </a:moveTo>
                <a:lnTo>
                  <a:pt x="0" y="19037"/>
                </a:lnTo>
                <a:lnTo>
                  <a:pt x="0" y="0"/>
                </a:lnTo>
                <a:lnTo>
                  <a:pt x="32664" y="0"/>
                </a:lnTo>
                <a:lnTo>
                  <a:pt x="32664" y="1903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7" name="object 637"/>
          <p:cNvSpPr/>
          <p:nvPr/>
        </p:nvSpPr>
        <p:spPr>
          <a:xfrm>
            <a:off x="5501449" y="6652603"/>
            <a:ext cx="33020" cy="19050"/>
          </a:xfrm>
          <a:custGeom>
            <a:avLst/>
            <a:gdLst/>
            <a:ahLst/>
            <a:cxnLst/>
            <a:rect l="l" t="t" r="r" b="b"/>
            <a:pathLst>
              <a:path w="33020" h="19050">
                <a:moveTo>
                  <a:pt x="32664" y="19037"/>
                </a:moveTo>
                <a:lnTo>
                  <a:pt x="0" y="19037"/>
                </a:lnTo>
                <a:lnTo>
                  <a:pt x="0" y="0"/>
                </a:lnTo>
                <a:lnTo>
                  <a:pt x="32664" y="0"/>
                </a:lnTo>
                <a:lnTo>
                  <a:pt x="32664" y="1903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8" name="object 638"/>
          <p:cNvSpPr/>
          <p:nvPr/>
        </p:nvSpPr>
        <p:spPr>
          <a:xfrm>
            <a:off x="5405958" y="6698424"/>
            <a:ext cx="33020" cy="19050"/>
          </a:xfrm>
          <a:custGeom>
            <a:avLst/>
            <a:gdLst/>
            <a:ahLst/>
            <a:cxnLst/>
            <a:rect l="l" t="t" r="r" b="b"/>
            <a:pathLst>
              <a:path w="33020" h="19050">
                <a:moveTo>
                  <a:pt x="32664" y="19037"/>
                </a:moveTo>
                <a:lnTo>
                  <a:pt x="0" y="19037"/>
                </a:lnTo>
                <a:lnTo>
                  <a:pt x="0" y="0"/>
                </a:lnTo>
                <a:lnTo>
                  <a:pt x="32664" y="0"/>
                </a:lnTo>
                <a:lnTo>
                  <a:pt x="32664" y="1903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9" name="object 639"/>
          <p:cNvSpPr/>
          <p:nvPr/>
        </p:nvSpPr>
        <p:spPr>
          <a:xfrm>
            <a:off x="5453697" y="6698424"/>
            <a:ext cx="33020" cy="19050"/>
          </a:xfrm>
          <a:custGeom>
            <a:avLst/>
            <a:gdLst/>
            <a:ahLst/>
            <a:cxnLst/>
            <a:rect l="l" t="t" r="r" b="b"/>
            <a:pathLst>
              <a:path w="33020" h="19050">
                <a:moveTo>
                  <a:pt x="32664" y="19037"/>
                </a:moveTo>
                <a:lnTo>
                  <a:pt x="0" y="19037"/>
                </a:lnTo>
                <a:lnTo>
                  <a:pt x="0" y="0"/>
                </a:lnTo>
                <a:lnTo>
                  <a:pt x="32664" y="0"/>
                </a:lnTo>
                <a:lnTo>
                  <a:pt x="32664" y="1903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0" name="object 640"/>
          <p:cNvSpPr/>
          <p:nvPr/>
        </p:nvSpPr>
        <p:spPr>
          <a:xfrm>
            <a:off x="5501449" y="6698424"/>
            <a:ext cx="33020" cy="19050"/>
          </a:xfrm>
          <a:custGeom>
            <a:avLst/>
            <a:gdLst/>
            <a:ahLst/>
            <a:cxnLst/>
            <a:rect l="l" t="t" r="r" b="b"/>
            <a:pathLst>
              <a:path w="33020" h="19050">
                <a:moveTo>
                  <a:pt x="32664" y="19037"/>
                </a:moveTo>
                <a:lnTo>
                  <a:pt x="0" y="19037"/>
                </a:lnTo>
                <a:lnTo>
                  <a:pt x="0" y="0"/>
                </a:lnTo>
                <a:lnTo>
                  <a:pt x="32664" y="0"/>
                </a:lnTo>
                <a:lnTo>
                  <a:pt x="32664" y="1903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1" name="object 641"/>
          <p:cNvSpPr/>
          <p:nvPr/>
        </p:nvSpPr>
        <p:spPr>
          <a:xfrm>
            <a:off x="5405958" y="6744246"/>
            <a:ext cx="33020" cy="19050"/>
          </a:xfrm>
          <a:custGeom>
            <a:avLst/>
            <a:gdLst/>
            <a:ahLst/>
            <a:cxnLst/>
            <a:rect l="l" t="t" r="r" b="b"/>
            <a:pathLst>
              <a:path w="33020" h="19050">
                <a:moveTo>
                  <a:pt x="32664" y="19037"/>
                </a:moveTo>
                <a:lnTo>
                  <a:pt x="0" y="19037"/>
                </a:lnTo>
                <a:lnTo>
                  <a:pt x="0" y="0"/>
                </a:lnTo>
                <a:lnTo>
                  <a:pt x="32664" y="0"/>
                </a:lnTo>
                <a:lnTo>
                  <a:pt x="32664" y="1903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2" name="object 642"/>
          <p:cNvSpPr/>
          <p:nvPr/>
        </p:nvSpPr>
        <p:spPr>
          <a:xfrm>
            <a:off x="5501449" y="6744246"/>
            <a:ext cx="33020" cy="19050"/>
          </a:xfrm>
          <a:custGeom>
            <a:avLst/>
            <a:gdLst/>
            <a:ahLst/>
            <a:cxnLst/>
            <a:rect l="l" t="t" r="r" b="b"/>
            <a:pathLst>
              <a:path w="33020" h="19050">
                <a:moveTo>
                  <a:pt x="32664" y="19037"/>
                </a:moveTo>
                <a:lnTo>
                  <a:pt x="0" y="19037"/>
                </a:lnTo>
                <a:lnTo>
                  <a:pt x="0" y="0"/>
                </a:lnTo>
                <a:lnTo>
                  <a:pt x="32664" y="0"/>
                </a:lnTo>
                <a:lnTo>
                  <a:pt x="32664" y="1903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3" name="object 643"/>
          <p:cNvSpPr/>
          <p:nvPr/>
        </p:nvSpPr>
        <p:spPr>
          <a:xfrm>
            <a:off x="5405958" y="6790080"/>
            <a:ext cx="33020" cy="19050"/>
          </a:xfrm>
          <a:custGeom>
            <a:avLst/>
            <a:gdLst/>
            <a:ahLst/>
            <a:cxnLst/>
            <a:rect l="l" t="t" r="r" b="b"/>
            <a:pathLst>
              <a:path w="33020" h="19050">
                <a:moveTo>
                  <a:pt x="32664" y="19037"/>
                </a:moveTo>
                <a:lnTo>
                  <a:pt x="0" y="19037"/>
                </a:lnTo>
                <a:lnTo>
                  <a:pt x="0" y="0"/>
                </a:lnTo>
                <a:lnTo>
                  <a:pt x="32664" y="0"/>
                </a:lnTo>
                <a:lnTo>
                  <a:pt x="32664" y="1903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4" name="object 644"/>
          <p:cNvSpPr/>
          <p:nvPr/>
        </p:nvSpPr>
        <p:spPr>
          <a:xfrm>
            <a:off x="5453697" y="6790080"/>
            <a:ext cx="33020" cy="19050"/>
          </a:xfrm>
          <a:custGeom>
            <a:avLst/>
            <a:gdLst/>
            <a:ahLst/>
            <a:cxnLst/>
            <a:rect l="l" t="t" r="r" b="b"/>
            <a:pathLst>
              <a:path w="33020" h="19050">
                <a:moveTo>
                  <a:pt x="32664" y="19037"/>
                </a:moveTo>
                <a:lnTo>
                  <a:pt x="0" y="19037"/>
                </a:lnTo>
                <a:lnTo>
                  <a:pt x="0" y="0"/>
                </a:lnTo>
                <a:lnTo>
                  <a:pt x="32664" y="0"/>
                </a:lnTo>
                <a:lnTo>
                  <a:pt x="32664" y="1903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5" name="object 645"/>
          <p:cNvSpPr/>
          <p:nvPr/>
        </p:nvSpPr>
        <p:spPr>
          <a:xfrm>
            <a:off x="5501449" y="6790080"/>
            <a:ext cx="33020" cy="19050"/>
          </a:xfrm>
          <a:custGeom>
            <a:avLst/>
            <a:gdLst/>
            <a:ahLst/>
            <a:cxnLst/>
            <a:rect l="l" t="t" r="r" b="b"/>
            <a:pathLst>
              <a:path w="33020" h="19050">
                <a:moveTo>
                  <a:pt x="32664" y="19037"/>
                </a:moveTo>
                <a:lnTo>
                  <a:pt x="0" y="19037"/>
                </a:lnTo>
                <a:lnTo>
                  <a:pt x="0" y="0"/>
                </a:lnTo>
                <a:lnTo>
                  <a:pt x="32664" y="0"/>
                </a:lnTo>
                <a:lnTo>
                  <a:pt x="32664" y="1903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6" name="object 646"/>
          <p:cNvSpPr/>
          <p:nvPr/>
        </p:nvSpPr>
        <p:spPr>
          <a:xfrm>
            <a:off x="5453697" y="6835914"/>
            <a:ext cx="33020" cy="19050"/>
          </a:xfrm>
          <a:custGeom>
            <a:avLst/>
            <a:gdLst/>
            <a:ahLst/>
            <a:cxnLst/>
            <a:rect l="l" t="t" r="r" b="b"/>
            <a:pathLst>
              <a:path w="33020" h="19050">
                <a:moveTo>
                  <a:pt x="32664" y="19024"/>
                </a:moveTo>
                <a:lnTo>
                  <a:pt x="0" y="19024"/>
                </a:lnTo>
                <a:lnTo>
                  <a:pt x="0" y="0"/>
                </a:lnTo>
                <a:lnTo>
                  <a:pt x="32664" y="0"/>
                </a:lnTo>
                <a:lnTo>
                  <a:pt x="32664" y="1902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7" name="object 647"/>
          <p:cNvSpPr/>
          <p:nvPr/>
        </p:nvSpPr>
        <p:spPr>
          <a:xfrm>
            <a:off x="5501449" y="6835914"/>
            <a:ext cx="33020" cy="19050"/>
          </a:xfrm>
          <a:custGeom>
            <a:avLst/>
            <a:gdLst/>
            <a:ahLst/>
            <a:cxnLst/>
            <a:rect l="l" t="t" r="r" b="b"/>
            <a:pathLst>
              <a:path w="33020" h="19050">
                <a:moveTo>
                  <a:pt x="32664" y="19024"/>
                </a:moveTo>
                <a:lnTo>
                  <a:pt x="0" y="19024"/>
                </a:lnTo>
                <a:lnTo>
                  <a:pt x="0" y="0"/>
                </a:lnTo>
                <a:lnTo>
                  <a:pt x="32664" y="0"/>
                </a:lnTo>
                <a:lnTo>
                  <a:pt x="32664" y="1902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8" name="object 648"/>
          <p:cNvSpPr/>
          <p:nvPr/>
        </p:nvSpPr>
        <p:spPr>
          <a:xfrm>
            <a:off x="5405958" y="6881736"/>
            <a:ext cx="33020" cy="19050"/>
          </a:xfrm>
          <a:custGeom>
            <a:avLst/>
            <a:gdLst/>
            <a:ahLst/>
            <a:cxnLst/>
            <a:rect l="l" t="t" r="r" b="b"/>
            <a:pathLst>
              <a:path w="33020" h="19050">
                <a:moveTo>
                  <a:pt x="32664" y="19024"/>
                </a:moveTo>
                <a:lnTo>
                  <a:pt x="0" y="19024"/>
                </a:lnTo>
                <a:lnTo>
                  <a:pt x="0" y="0"/>
                </a:lnTo>
                <a:lnTo>
                  <a:pt x="32664" y="0"/>
                </a:lnTo>
                <a:lnTo>
                  <a:pt x="32664" y="1902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9" name="object 649"/>
          <p:cNvSpPr/>
          <p:nvPr/>
        </p:nvSpPr>
        <p:spPr>
          <a:xfrm>
            <a:off x="5453697" y="6881736"/>
            <a:ext cx="33020" cy="19050"/>
          </a:xfrm>
          <a:custGeom>
            <a:avLst/>
            <a:gdLst/>
            <a:ahLst/>
            <a:cxnLst/>
            <a:rect l="l" t="t" r="r" b="b"/>
            <a:pathLst>
              <a:path w="33020" h="19050">
                <a:moveTo>
                  <a:pt x="32664" y="19024"/>
                </a:moveTo>
                <a:lnTo>
                  <a:pt x="0" y="19024"/>
                </a:lnTo>
                <a:lnTo>
                  <a:pt x="0" y="0"/>
                </a:lnTo>
                <a:lnTo>
                  <a:pt x="32664" y="0"/>
                </a:lnTo>
                <a:lnTo>
                  <a:pt x="32664" y="1902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0" name="object 650"/>
          <p:cNvSpPr/>
          <p:nvPr/>
        </p:nvSpPr>
        <p:spPr>
          <a:xfrm>
            <a:off x="5405958" y="6927557"/>
            <a:ext cx="33020" cy="19050"/>
          </a:xfrm>
          <a:custGeom>
            <a:avLst/>
            <a:gdLst/>
            <a:ahLst/>
            <a:cxnLst/>
            <a:rect l="l" t="t" r="r" b="b"/>
            <a:pathLst>
              <a:path w="33020" h="19050">
                <a:moveTo>
                  <a:pt x="32664" y="19024"/>
                </a:moveTo>
                <a:lnTo>
                  <a:pt x="0" y="19024"/>
                </a:lnTo>
                <a:lnTo>
                  <a:pt x="0" y="0"/>
                </a:lnTo>
                <a:lnTo>
                  <a:pt x="32664" y="0"/>
                </a:lnTo>
                <a:lnTo>
                  <a:pt x="32664" y="1902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1" name="object 651"/>
          <p:cNvSpPr/>
          <p:nvPr/>
        </p:nvSpPr>
        <p:spPr>
          <a:xfrm>
            <a:off x="5453697" y="6927557"/>
            <a:ext cx="33020" cy="19050"/>
          </a:xfrm>
          <a:custGeom>
            <a:avLst/>
            <a:gdLst/>
            <a:ahLst/>
            <a:cxnLst/>
            <a:rect l="l" t="t" r="r" b="b"/>
            <a:pathLst>
              <a:path w="33020" h="19050">
                <a:moveTo>
                  <a:pt x="32664" y="19024"/>
                </a:moveTo>
                <a:lnTo>
                  <a:pt x="0" y="19024"/>
                </a:lnTo>
                <a:lnTo>
                  <a:pt x="0" y="0"/>
                </a:lnTo>
                <a:lnTo>
                  <a:pt x="32664" y="0"/>
                </a:lnTo>
                <a:lnTo>
                  <a:pt x="32664" y="1902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2" name="object 652"/>
          <p:cNvSpPr/>
          <p:nvPr/>
        </p:nvSpPr>
        <p:spPr>
          <a:xfrm>
            <a:off x="5501449" y="6927557"/>
            <a:ext cx="33020" cy="19050"/>
          </a:xfrm>
          <a:custGeom>
            <a:avLst/>
            <a:gdLst/>
            <a:ahLst/>
            <a:cxnLst/>
            <a:rect l="l" t="t" r="r" b="b"/>
            <a:pathLst>
              <a:path w="33020" h="19050">
                <a:moveTo>
                  <a:pt x="32664" y="19024"/>
                </a:moveTo>
                <a:lnTo>
                  <a:pt x="0" y="19024"/>
                </a:lnTo>
                <a:lnTo>
                  <a:pt x="0" y="0"/>
                </a:lnTo>
                <a:lnTo>
                  <a:pt x="32664" y="0"/>
                </a:lnTo>
                <a:lnTo>
                  <a:pt x="32664" y="1902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3" name="object 653"/>
          <p:cNvSpPr/>
          <p:nvPr/>
        </p:nvSpPr>
        <p:spPr>
          <a:xfrm>
            <a:off x="5453697" y="6973392"/>
            <a:ext cx="33020" cy="19050"/>
          </a:xfrm>
          <a:custGeom>
            <a:avLst/>
            <a:gdLst/>
            <a:ahLst/>
            <a:cxnLst/>
            <a:rect l="l" t="t" r="r" b="b"/>
            <a:pathLst>
              <a:path w="33020" h="19050">
                <a:moveTo>
                  <a:pt x="32664" y="19024"/>
                </a:moveTo>
                <a:lnTo>
                  <a:pt x="0" y="19024"/>
                </a:lnTo>
                <a:lnTo>
                  <a:pt x="0" y="0"/>
                </a:lnTo>
                <a:lnTo>
                  <a:pt x="32664" y="0"/>
                </a:lnTo>
                <a:lnTo>
                  <a:pt x="32664" y="1902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4" name="object 654"/>
          <p:cNvSpPr/>
          <p:nvPr/>
        </p:nvSpPr>
        <p:spPr>
          <a:xfrm>
            <a:off x="5501449" y="6973392"/>
            <a:ext cx="33020" cy="19050"/>
          </a:xfrm>
          <a:custGeom>
            <a:avLst/>
            <a:gdLst/>
            <a:ahLst/>
            <a:cxnLst/>
            <a:rect l="l" t="t" r="r" b="b"/>
            <a:pathLst>
              <a:path w="33020" h="19050">
                <a:moveTo>
                  <a:pt x="32664" y="19024"/>
                </a:moveTo>
                <a:lnTo>
                  <a:pt x="0" y="19024"/>
                </a:lnTo>
                <a:lnTo>
                  <a:pt x="0" y="0"/>
                </a:lnTo>
                <a:lnTo>
                  <a:pt x="32664" y="0"/>
                </a:lnTo>
                <a:lnTo>
                  <a:pt x="32664" y="1902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5" name="object 655"/>
          <p:cNvSpPr/>
          <p:nvPr/>
        </p:nvSpPr>
        <p:spPr>
          <a:xfrm>
            <a:off x="5405958" y="7019201"/>
            <a:ext cx="33020" cy="19050"/>
          </a:xfrm>
          <a:custGeom>
            <a:avLst/>
            <a:gdLst/>
            <a:ahLst/>
            <a:cxnLst/>
            <a:rect l="l" t="t" r="r" b="b"/>
            <a:pathLst>
              <a:path w="33020" h="19050">
                <a:moveTo>
                  <a:pt x="32664" y="19037"/>
                </a:moveTo>
                <a:lnTo>
                  <a:pt x="0" y="19037"/>
                </a:lnTo>
                <a:lnTo>
                  <a:pt x="0" y="0"/>
                </a:lnTo>
                <a:lnTo>
                  <a:pt x="32664" y="0"/>
                </a:lnTo>
                <a:lnTo>
                  <a:pt x="32664" y="1903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6" name="object 656"/>
          <p:cNvSpPr/>
          <p:nvPr/>
        </p:nvSpPr>
        <p:spPr>
          <a:xfrm>
            <a:off x="5453697" y="7019201"/>
            <a:ext cx="33020" cy="19050"/>
          </a:xfrm>
          <a:custGeom>
            <a:avLst/>
            <a:gdLst/>
            <a:ahLst/>
            <a:cxnLst/>
            <a:rect l="l" t="t" r="r" b="b"/>
            <a:pathLst>
              <a:path w="33020" h="19050">
                <a:moveTo>
                  <a:pt x="32664" y="19037"/>
                </a:moveTo>
                <a:lnTo>
                  <a:pt x="0" y="19037"/>
                </a:lnTo>
                <a:lnTo>
                  <a:pt x="0" y="0"/>
                </a:lnTo>
                <a:lnTo>
                  <a:pt x="32664" y="0"/>
                </a:lnTo>
                <a:lnTo>
                  <a:pt x="32664" y="1903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7" name="object 657"/>
          <p:cNvSpPr/>
          <p:nvPr/>
        </p:nvSpPr>
        <p:spPr>
          <a:xfrm>
            <a:off x="5405958" y="7065023"/>
            <a:ext cx="33020" cy="19050"/>
          </a:xfrm>
          <a:custGeom>
            <a:avLst/>
            <a:gdLst/>
            <a:ahLst/>
            <a:cxnLst/>
            <a:rect l="l" t="t" r="r" b="b"/>
            <a:pathLst>
              <a:path w="33020" h="19050">
                <a:moveTo>
                  <a:pt x="32664" y="19037"/>
                </a:moveTo>
                <a:lnTo>
                  <a:pt x="0" y="19037"/>
                </a:lnTo>
                <a:lnTo>
                  <a:pt x="0" y="0"/>
                </a:lnTo>
                <a:lnTo>
                  <a:pt x="32664" y="0"/>
                </a:lnTo>
                <a:lnTo>
                  <a:pt x="32664" y="1903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8" name="object 658"/>
          <p:cNvSpPr/>
          <p:nvPr/>
        </p:nvSpPr>
        <p:spPr>
          <a:xfrm>
            <a:off x="5453697" y="7065023"/>
            <a:ext cx="33020" cy="19050"/>
          </a:xfrm>
          <a:custGeom>
            <a:avLst/>
            <a:gdLst/>
            <a:ahLst/>
            <a:cxnLst/>
            <a:rect l="l" t="t" r="r" b="b"/>
            <a:pathLst>
              <a:path w="33020" h="19050">
                <a:moveTo>
                  <a:pt x="32664" y="19037"/>
                </a:moveTo>
                <a:lnTo>
                  <a:pt x="0" y="19037"/>
                </a:lnTo>
                <a:lnTo>
                  <a:pt x="0" y="0"/>
                </a:lnTo>
                <a:lnTo>
                  <a:pt x="32664" y="0"/>
                </a:lnTo>
                <a:lnTo>
                  <a:pt x="32664" y="1903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9" name="object 659"/>
          <p:cNvSpPr/>
          <p:nvPr/>
        </p:nvSpPr>
        <p:spPr>
          <a:xfrm>
            <a:off x="5501449" y="7065023"/>
            <a:ext cx="33020" cy="19050"/>
          </a:xfrm>
          <a:custGeom>
            <a:avLst/>
            <a:gdLst/>
            <a:ahLst/>
            <a:cxnLst/>
            <a:rect l="l" t="t" r="r" b="b"/>
            <a:pathLst>
              <a:path w="33020" h="19050">
                <a:moveTo>
                  <a:pt x="32664" y="19037"/>
                </a:moveTo>
                <a:lnTo>
                  <a:pt x="0" y="19037"/>
                </a:lnTo>
                <a:lnTo>
                  <a:pt x="0" y="0"/>
                </a:lnTo>
                <a:lnTo>
                  <a:pt x="32664" y="0"/>
                </a:lnTo>
                <a:lnTo>
                  <a:pt x="32664" y="1903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0" name="object 660"/>
          <p:cNvSpPr/>
          <p:nvPr/>
        </p:nvSpPr>
        <p:spPr>
          <a:xfrm>
            <a:off x="5580913" y="6835914"/>
            <a:ext cx="33020" cy="19050"/>
          </a:xfrm>
          <a:custGeom>
            <a:avLst/>
            <a:gdLst/>
            <a:ahLst/>
            <a:cxnLst/>
            <a:rect l="l" t="t" r="r" b="b"/>
            <a:pathLst>
              <a:path w="33020" h="19050">
                <a:moveTo>
                  <a:pt x="32664" y="19024"/>
                </a:moveTo>
                <a:lnTo>
                  <a:pt x="0" y="19024"/>
                </a:lnTo>
                <a:lnTo>
                  <a:pt x="0" y="0"/>
                </a:lnTo>
                <a:lnTo>
                  <a:pt x="32664" y="0"/>
                </a:lnTo>
                <a:lnTo>
                  <a:pt x="32664" y="1902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1" name="object 661"/>
          <p:cNvSpPr/>
          <p:nvPr/>
        </p:nvSpPr>
        <p:spPr>
          <a:xfrm>
            <a:off x="5628652" y="6835914"/>
            <a:ext cx="33020" cy="19050"/>
          </a:xfrm>
          <a:custGeom>
            <a:avLst/>
            <a:gdLst/>
            <a:ahLst/>
            <a:cxnLst/>
            <a:rect l="l" t="t" r="r" b="b"/>
            <a:pathLst>
              <a:path w="33020" h="19050">
                <a:moveTo>
                  <a:pt x="32664" y="19024"/>
                </a:moveTo>
                <a:lnTo>
                  <a:pt x="0" y="19024"/>
                </a:lnTo>
                <a:lnTo>
                  <a:pt x="0" y="0"/>
                </a:lnTo>
                <a:lnTo>
                  <a:pt x="32664" y="0"/>
                </a:lnTo>
                <a:lnTo>
                  <a:pt x="32664" y="1902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2" name="object 662"/>
          <p:cNvSpPr/>
          <p:nvPr/>
        </p:nvSpPr>
        <p:spPr>
          <a:xfrm>
            <a:off x="5580913" y="6881736"/>
            <a:ext cx="33020" cy="19050"/>
          </a:xfrm>
          <a:custGeom>
            <a:avLst/>
            <a:gdLst/>
            <a:ahLst/>
            <a:cxnLst/>
            <a:rect l="l" t="t" r="r" b="b"/>
            <a:pathLst>
              <a:path w="33020" h="19050">
                <a:moveTo>
                  <a:pt x="32664" y="19024"/>
                </a:moveTo>
                <a:lnTo>
                  <a:pt x="0" y="19024"/>
                </a:lnTo>
                <a:lnTo>
                  <a:pt x="0" y="0"/>
                </a:lnTo>
                <a:lnTo>
                  <a:pt x="32664" y="0"/>
                </a:lnTo>
                <a:lnTo>
                  <a:pt x="32664" y="1902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3" name="object 663"/>
          <p:cNvSpPr/>
          <p:nvPr/>
        </p:nvSpPr>
        <p:spPr>
          <a:xfrm>
            <a:off x="5628652" y="6881736"/>
            <a:ext cx="33020" cy="19050"/>
          </a:xfrm>
          <a:custGeom>
            <a:avLst/>
            <a:gdLst/>
            <a:ahLst/>
            <a:cxnLst/>
            <a:rect l="l" t="t" r="r" b="b"/>
            <a:pathLst>
              <a:path w="33020" h="19050">
                <a:moveTo>
                  <a:pt x="32664" y="19024"/>
                </a:moveTo>
                <a:lnTo>
                  <a:pt x="0" y="19024"/>
                </a:lnTo>
                <a:lnTo>
                  <a:pt x="0" y="0"/>
                </a:lnTo>
                <a:lnTo>
                  <a:pt x="32664" y="0"/>
                </a:lnTo>
                <a:lnTo>
                  <a:pt x="32664" y="1902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4" name="object 664"/>
          <p:cNvSpPr/>
          <p:nvPr/>
        </p:nvSpPr>
        <p:spPr>
          <a:xfrm>
            <a:off x="5580913" y="6927557"/>
            <a:ext cx="33020" cy="19050"/>
          </a:xfrm>
          <a:custGeom>
            <a:avLst/>
            <a:gdLst/>
            <a:ahLst/>
            <a:cxnLst/>
            <a:rect l="l" t="t" r="r" b="b"/>
            <a:pathLst>
              <a:path w="33020" h="19050">
                <a:moveTo>
                  <a:pt x="32664" y="19024"/>
                </a:moveTo>
                <a:lnTo>
                  <a:pt x="0" y="19024"/>
                </a:lnTo>
                <a:lnTo>
                  <a:pt x="0" y="0"/>
                </a:lnTo>
                <a:lnTo>
                  <a:pt x="32664" y="0"/>
                </a:lnTo>
                <a:lnTo>
                  <a:pt x="32664" y="1902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5" name="object 665"/>
          <p:cNvSpPr/>
          <p:nvPr/>
        </p:nvSpPr>
        <p:spPr>
          <a:xfrm>
            <a:off x="5580913" y="6973392"/>
            <a:ext cx="33020" cy="19050"/>
          </a:xfrm>
          <a:custGeom>
            <a:avLst/>
            <a:gdLst/>
            <a:ahLst/>
            <a:cxnLst/>
            <a:rect l="l" t="t" r="r" b="b"/>
            <a:pathLst>
              <a:path w="33020" h="19050">
                <a:moveTo>
                  <a:pt x="32664" y="19024"/>
                </a:moveTo>
                <a:lnTo>
                  <a:pt x="0" y="19024"/>
                </a:lnTo>
                <a:lnTo>
                  <a:pt x="0" y="0"/>
                </a:lnTo>
                <a:lnTo>
                  <a:pt x="32664" y="0"/>
                </a:lnTo>
                <a:lnTo>
                  <a:pt x="32664" y="1902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6" name="object 666"/>
          <p:cNvSpPr/>
          <p:nvPr/>
        </p:nvSpPr>
        <p:spPr>
          <a:xfrm>
            <a:off x="5628652" y="6973392"/>
            <a:ext cx="33020" cy="19050"/>
          </a:xfrm>
          <a:custGeom>
            <a:avLst/>
            <a:gdLst/>
            <a:ahLst/>
            <a:cxnLst/>
            <a:rect l="l" t="t" r="r" b="b"/>
            <a:pathLst>
              <a:path w="33020" h="19050">
                <a:moveTo>
                  <a:pt x="32664" y="19024"/>
                </a:moveTo>
                <a:lnTo>
                  <a:pt x="0" y="19024"/>
                </a:lnTo>
                <a:lnTo>
                  <a:pt x="0" y="0"/>
                </a:lnTo>
                <a:lnTo>
                  <a:pt x="32664" y="0"/>
                </a:lnTo>
                <a:lnTo>
                  <a:pt x="32664" y="1902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7" name="object 667"/>
          <p:cNvSpPr/>
          <p:nvPr/>
        </p:nvSpPr>
        <p:spPr>
          <a:xfrm>
            <a:off x="5628652" y="7019201"/>
            <a:ext cx="33020" cy="19050"/>
          </a:xfrm>
          <a:custGeom>
            <a:avLst/>
            <a:gdLst/>
            <a:ahLst/>
            <a:cxnLst/>
            <a:rect l="l" t="t" r="r" b="b"/>
            <a:pathLst>
              <a:path w="33020" h="19050">
                <a:moveTo>
                  <a:pt x="32664" y="19037"/>
                </a:moveTo>
                <a:lnTo>
                  <a:pt x="0" y="19037"/>
                </a:lnTo>
                <a:lnTo>
                  <a:pt x="0" y="0"/>
                </a:lnTo>
                <a:lnTo>
                  <a:pt x="32664" y="0"/>
                </a:lnTo>
                <a:lnTo>
                  <a:pt x="32664" y="1903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8" name="object 668"/>
          <p:cNvSpPr/>
          <p:nvPr/>
        </p:nvSpPr>
        <p:spPr>
          <a:xfrm>
            <a:off x="5580913" y="7065023"/>
            <a:ext cx="33020" cy="19050"/>
          </a:xfrm>
          <a:custGeom>
            <a:avLst/>
            <a:gdLst/>
            <a:ahLst/>
            <a:cxnLst/>
            <a:rect l="l" t="t" r="r" b="b"/>
            <a:pathLst>
              <a:path w="33020" h="19050">
                <a:moveTo>
                  <a:pt x="32664" y="19037"/>
                </a:moveTo>
                <a:lnTo>
                  <a:pt x="0" y="19037"/>
                </a:lnTo>
                <a:lnTo>
                  <a:pt x="0" y="0"/>
                </a:lnTo>
                <a:lnTo>
                  <a:pt x="32664" y="0"/>
                </a:lnTo>
                <a:lnTo>
                  <a:pt x="32664" y="1903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9" name="object 669"/>
          <p:cNvSpPr/>
          <p:nvPr/>
        </p:nvSpPr>
        <p:spPr>
          <a:xfrm>
            <a:off x="5628652" y="7065023"/>
            <a:ext cx="33020" cy="19050"/>
          </a:xfrm>
          <a:custGeom>
            <a:avLst/>
            <a:gdLst/>
            <a:ahLst/>
            <a:cxnLst/>
            <a:rect l="l" t="t" r="r" b="b"/>
            <a:pathLst>
              <a:path w="33020" h="19050">
                <a:moveTo>
                  <a:pt x="32664" y="19037"/>
                </a:moveTo>
                <a:lnTo>
                  <a:pt x="0" y="19037"/>
                </a:lnTo>
                <a:lnTo>
                  <a:pt x="0" y="0"/>
                </a:lnTo>
                <a:lnTo>
                  <a:pt x="32664" y="0"/>
                </a:lnTo>
                <a:lnTo>
                  <a:pt x="32664" y="1903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0" name="object 670"/>
          <p:cNvSpPr/>
          <p:nvPr/>
        </p:nvSpPr>
        <p:spPr>
          <a:xfrm>
            <a:off x="5843676" y="6434061"/>
            <a:ext cx="62230" cy="10160"/>
          </a:xfrm>
          <a:custGeom>
            <a:avLst/>
            <a:gdLst/>
            <a:ahLst/>
            <a:cxnLst/>
            <a:rect l="l" t="t" r="r" b="b"/>
            <a:pathLst>
              <a:path w="62229" h="10160">
                <a:moveTo>
                  <a:pt x="0" y="10147"/>
                </a:moveTo>
                <a:lnTo>
                  <a:pt x="61912" y="10147"/>
                </a:lnTo>
                <a:lnTo>
                  <a:pt x="61912" y="0"/>
                </a:lnTo>
                <a:lnTo>
                  <a:pt x="0" y="0"/>
                </a:lnTo>
                <a:lnTo>
                  <a:pt x="0" y="1014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1" name="object 671"/>
          <p:cNvSpPr/>
          <p:nvPr/>
        </p:nvSpPr>
        <p:spPr>
          <a:xfrm>
            <a:off x="5924321" y="6434061"/>
            <a:ext cx="62230" cy="10160"/>
          </a:xfrm>
          <a:custGeom>
            <a:avLst/>
            <a:gdLst/>
            <a:ahLst/>
            <a:cxnLst/>
            <a:rect l="l" t="t" r="r" b="b"/>
            <a:pathLst>
              <a:path w="62229" h="10160">
                <a:moveTo>
                  <a:pt x="0" y="10147"/>
                </a:moveTo>
                <a:lnTo>
                  <a:pt x="61912" y="10147"/>
                </a:lnTo>
                <a:lnTo>
                  <a:pt x="61912" y="0"/>
                </a:lnTo>
                <a:lnTo>
                  <a:pt x="0" y="0"/>
                </a:lnTo>
                <a:lnTo>
                  <a:pt x="0" y="1014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2" name="object 672"/>
          <p:cNvSpPr/>
          <p:nvPr/>
        </p:nvSpPr>
        <p:spPr>
          <a:xfrm>
            <a:off x="5843676" y="6476695"/>
            <a:ext cx="62230" cy="10160"/>
          </a:xfrm>
          <a:custGeom>
            <a:avLst/>
            <a:gdLst/>
            <a:ahLst/>
            <a:cxnLst/>
            <a:rect l="l" t="t" r="r" b="b"/>
            <a:pathLst>
              <a:path w="62229" h="10160">
                <a:moveTo>
                  <a:pt x="0" y="10147"/>
                </a:moveTo>
                <a:lnTo>
                  <a:pt x="61912" y="10147"/>
                </a:lnTo>
                <a:lnTo>
                  <a:pt x="61912" y="0"/>
                </a:lnTo>
                <a:lnTo>
                  <a:pt x="0" y="0"/>
                </a:lnTo>
                <a:lnTo>
                  <a:pt x="0" y="1014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3" name="object 673"/>
          <p:cNvSpPr/>
          <p:nvPr/>
        </p:nvSpPr>
        <p:spPr>
          <a:xfrm>
            <a:off x="5924321" y="6476695"/>
            <a:ext cx="62230" cy="10160"/>
          </a:xfrm>
          <a:custGeom>
            <a:avLst/>
            <a:gdLst/>
            <a:ahLst/>
            <a:cxnLst/>
            <a:rect l="l" t="t" r="r" b="b"/>
            <a:pathLst>
              <a:path w="62229" h="10160">
                <a:moveTo>
                  <a:pt x="0" y="10147"/>
                </a:moveTo>
                <a:lnTo>
                  <a:pt x="61912" y="10147"/>
                </a:lnTo>
                <a:lnTo>
                  <a:pt x="61912" y="0"/>
                </a:lnTo>
                <a:lnTo>
                  <a:pt x="0" y="0"/>
                </a:lnTo>
                <a:lnTo>
                  <a:pt x="0" y="1014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4" name="object 674"/>
          <p:cNvSpPr/>
          <p:nvPr/>
        </p:nvSpPr>
        <p:spPr>
          <a:xfrm>
            <a:off x="5843676" y="6519329"/>
            <a:ext cx="62230" cy="10160"/>
          </a:xfrm>
          <a:custGeom>
            <a:avLst/>
            <a:gdLst/>
            <a:ahLst/>
            <a:cxnLst/>
            <a:rect l="l" t="t" r="r" b="b"/>
            <a:pathLst>
              <a:path w="62229" h="10159">
                <a:moveTo>
                  <a:pt x="0" y="10147"/>
                </a:moveTo>
                <a:lnTo>
                  <a:pt x="61912" y="10147"/>
                </a:lnTo>
                <a:lnTo>
                  <a:pt x="61912" y="0"/>
                </a:lnTo>
                <a:lnTo>
                  <a:pt x="0" y="0"/>
                </a:lnTo>
                <a:lnTo>
                  <a:pt x="0" y="1014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5" name="object 675"/>
          <p:cNvSpPr/>
          <p:nvPr/>
        </p:nvSpPr>
        <p:spPr>
          <a:xfrm>
            <a:off x="5924321" y="6519329"/>
            <a:ext cx="62230" cy="10160"/>
          </a:xfrm>
          <a:custGeom>
            <a:avLst/>
            <a:gdLst/>
            <a:ahLst/>
            <a:cxnLst/>
            <a:rect l="l" t="t" r="r" b="b"/>
            <a:pathLst>
              <a:path w="62229" h="10159">
                <a:moveTo>
                  <a:pt x="0" y="10147"/>
                </a:moveTo>
                <a:lnTo>
                  <a:pt x="61912" y="10147"/>
                </a:lnTo>
                <a:lnTo>
                  <a:pt x="61912" y="0"/>
                </a:lnTo>
                <a:lnTo>
                  <a:pt x="0" y="0"/>
                </a:lnTo>
                <a:lnTo>
                  <a:pt x="0" y="1014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6" name="object 676"/>
          <p:cNvSpPr/>
          <p:nvPr/>
        </p:nvSpPr>
        <p:spPr>
          <a:xfrm>
            <a:off x="5843676" y="6561963"/>
            <a:ext cx="62230" cy="10160"/>
          </a:xfrm>
          <a:custGeom>
            <a:avLst/>
            <a:gdLst/>
            <a:ahLst/>
            <a:cxnLst/>
            <a:rect l="l" t="t" r="r" b="b"/>
            <a:pathLst>
              <a:path w="62229" h="10159">
                <a:moveTo>
                  <a:pt x="0" y="10147"/>
                </a:moveTo>
                <a:lnTo>
                  <a:pt x="61912" y="10147"/>
                </a:lnTo>
                <a:lnTo>
                  <a:pt x="61912" y="0"/>
                </a:lnTo>
                <a:lnTo>
                  <a:pt x="0" y="0"/>
                </a:lnTo>
                <a:lnTo>
                  <a:pt x="0" y="1014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7" name="object 677"/>
          <p:cNvSpPr/>
          <p:nvPr/>
        </p:nvSpPr>
        <p:spPr>
          <a:xfrm>
            <a:off x="5924321" y="6561963"/>
            <a:ext cx="62230" cy="10160"/>
          </a:xfrm>
          <a:custGeom>
            <a:avLst/>
            <a:gdLst/>
            <a:ahLst/>
            <a:cxnLst/>
            <a:rect l="l" t="t" r="r" b="b"/>
            <a:pathLst>
              <a:path w="62229" h="10159">
                <a:moveTo>
                  <a:pt x="0" y="10147"/>
                </a:moveTo>
                <a:lnTo>
                  <a:pt x="61912" y="10147"/>
                </a:lnTo>
                <a:lnTo>
                  <a:pt x="61912" y="0"/>
                </a:lnTo>
                <a:lnTo>
                  <a:pt x="0" y="0"/>
                </a:lnTo>
                <a:lnTo>
                  <a:pt x="0" y="1014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8" name="object 678"/>
          <p:cNvSpPr/>
          <p:nvPr/>
        </p:nvSpPr>
        <p:spPr>
          <a:xfrm>
            <a:off x="5843676" y="6604609"/>
            <a:ext cx="62230" cy="10160"/>
          </a:xfrm>
          <a:custGeom>
            <a:avLst/>
            <a:gdLst/>
            <a:ahLst/>
            <a:cxnLst/>
            <a:rect l="l" t="t" r="r" b="b"/>
            <a:pathLst>
              <a:path w="62229" h="10159">
                <a:moveTo>
                  <a:pt x="0" y="10134"/>
                </a:moveTo>
                <a:lnTo>
                  <a:pt x="61912" y="10134"/>
                </a:lnTo>
                <a:lnTo>
                  <a:pt x="61912" y="0"/>
                </a:lnTo>
                <a:lnTo>
                  <a:pt x="0" y="0"/>
                </a:lnTo>
                <a:lnTo>
                  <a:pt x="0" y="101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9" name="object 679"/>
          <p:cNvSpPr/>
          <p:nvPr/>
        </p:nvSpPr>
        <p:spPr>
          <a:xfrm>
            <a:off x="5924321" y="6604609"/>
            <a:ext cx="62230" cy="10160"/>
          </a:xfrm>
          <a:custGeom>
            <a:avLst/>
            <a:gdLst/>
            <a:ahLst/>
            <a:cxnLst/>
            <a:rect l="l" t="t" r="r" b="b"/>
            <a:pathLst>
              <a:path w="62229" h="10159">
                <a:moveTo>
                  <a:pt x="0" y="10134"/>
                </a:moveTo>
                <a:lnTo>
                  <a:pt x="61912" y="10134"/>
                </a:lnTo>
                <a:lnTo>
                  <a:pt x="61912" y="0"/>
                </a:lnTo>
                <a:lnTo>
                  <a:pt x="0" y="0"/>
                </a:lnTo>
                <a:lnTo>
                  <a:pt x="0" y="101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0" name="object 680"/>
          <p:cNvSpPr/>
          <p:nvPr/>
        </p:nvSpPr>
        <p:spPr>
          <a:xfrm>
            <a:off x="5917120" y="6707949"/>
            <a:ext cx="0" cy="128905"/>
          </a:xfrm>
          <a:custGeom>
            <a:avLst/>
            <a:gdLst/>
            <a:ahLst/>
            <a:cxnLst/>
            <a:rect l="l" t="t" r="r" b="b"/>
            <a:pathLst>
              <a:path h="128904">
                <a:moveTo>
                  <a:pt x="0" y="0"/>
                </a:moveTo>
                <a:lnTo>
                  <a:pt x="0" y="128790"/>
                </a:lnTo>
              </a:path>
            </a:pathLst>
          </a:custGeom>
          <a:ln w="2303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1" name="object 681"/>
          <p:cNvSpPr/>
          <p:nvPr/>
        </p:nvSpPr>
        <p:spPr>
          <a:xfrm>
            <a:off x="5917120" y="6863168"/>
            <a:ext cx="0" cy="128905"/>
          </a:xfrm>
          <a:custGeom>
            <a:avLst/>
            <a:gdLst/>
            <a:ahLst/>
            <a:cxnLst/>
            <a:rect l="l" t="t" r="r" b="b"/>
            <a:pathLst>
              <a:path h="128904">
                <a:moveTo>
                  <a:pt x="0" y="0"/>
                </a:moveTo>
                <a:lnTo>
                  <a:pt x="0" y="128790"/>
                </a:lnTo>
              </a:path>
            </a:pathLst>
          </a:custGeom>
          <a:ln w="2303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2" name="object 682"/>
          <p:cNvSpPr/>
          <p:nvPr/>
        </p:nvSpPr>
        <p:spPr>
          <a:xfrm>
            <a:off x="5917120" y="7018375"/>
            <a:ext cx="0" cy="128905"/>
          </a:xfrm>
          <a:custGeom>
            <a:avLst/>
            <a:gdLst/>
            <a:ahLst/>
            <a:cxnLst/>
            <a:rect l="l" t="t" r="r" b="b"/>
            <a:pathLst>
              <a:path h="128904">
                <a:moveTo>
                  <a:pt x="0" y="0"/>
                </a:moveTo>
                <a:lnTo>
                  <a:pt x="0" y="128790"/>
                </a:lnTo>
              </a:path>
            </a:pathLst>
          </a:custGeom>
          <a:ln w="2303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3" name="object 683"/>
          <p:cNvSpPr/>
          <p:nvPr/>
        </p:nvSpPr>
        <p:spPr>
          <a:xfrm>
            <a:off x="5986227" y="6718465"/>
            <a:ext cx="0" cy="495934"/>
          </a:xfrm>
          <a:custGeom>
            <a:avLst/>
            <a:gdLst/>
            <a:ahLst/>
            <a:cxnLst/>
            <a:rect l="l" t="t" r="r" b="b"/>
            <a:pathLst>
              <a:path h="495934">
                <a:moveTo>
                  <a:pt x="0" y="0"/>
                </a:moveTo>
                <a:lnTo>
                  <a:pt x="0" y="495325"/>
                </a:lnTo>
              </a:path>
            </a:pathLst>
          </a:custGeom>
          <a:ln w="1555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4" name="object 684"/>
          <p:cNvSpPr/>
          <p:nvPr/>
        </p:nvSpPr>
        <p:spPr>
          <a:xfrm>
            <a:off x="6027985" y="6653110"/>
            <a:ext cx="0" cy="495934"/>
          </a:xfrm>
          <a:custGeom>
            <a:avLst/>
            <a:gdLst/>
            <a:ahLst/>
            <a:cxnLst/>
            <a:rect l="l" t="t" r="r" b="b"/>
            <a:pathLst>
              <a:path h="495934">
                <a:moveTo>
                  <a:pt x="0" y="0"/>
                </a:moveTo>
                <a:lnTo>
                  <a:pt x="0" y="495312"/>
                </a:lnTo>
              </a:path>
            </a:pathLst>
          </a:custGeom>
          <a:ln w="1555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5" name="object 685"/>
          <p:cNvSpPr/>
          <p:nvPr/>
        </p:nvSpPr>
        <p:spPr>
          <a:xfrm>
            <a:off x="6075495" y="6650304"/>
            <a:ext cx="0" cy="415290"/>
          </a:xfrm>
          <a:custGeom>
            <a:avLst/>
            <a:gdLst/>
            <a:ahLst/>
            <a:cxnLst/>
            <a:rect l="l" t="t" r="r" b="b"/>
            <a:pathLst>
              <a:path h="415290">
                <a:moveTo>
                  <a:pt x="0" y="0"/>
                </a:moveTo>
                <a:lnTo>
                  <a:pt x="0" y="414731"/>
                </a:lnTo>
              </a:path>
            </a:pathLst>
          </a:custGeom>
          <a:ln w="1555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6" name="object 686"/>
          <p:cNvSpPr/>
          <p:nvPr/>
        </p:nvSpPr>
        <p:spPr>
          <a:xfrm>
            <a:off x="6123019" y="6647484"/>
            <a:ext cx="0" cy="344805"/>
          </a:xfrm>
          <a:custGeom>
            <a:avLst/>
            <a:gdLst/>
            <a:ahLst/>
            <a:cxnLst/>
            <a:rect l="l" t="t" r="r" b="b"/>
            <a:pathLst>
              <a:path h="344804">
                <a:moveTo>
                  <a:pt x="0" y="0"/>
                </a:moveTo>
                <a:lnTo>
                  <a:pt x="0" y="344474"/>
                </a:lnTo>
              </a:path>
            </a:pathLst>
          </a:custGeom>
          <a:ln w="1555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7" name="object 687"/>
          <p:cNvSpPr/>
          <p:nvPr/>
        </p:nvSpPr>
        <p:spPr>
          <a:xfrm>
            <a:off x="6170529" y="6644665"/>
            <a:ext cx="0" cy="245110"/>
          </a:xfrm>
          <a:custGeom>
            <a:avLst/>
            <a:gdLst/>
            <a:ahLst/>
            <a:cxnLst/>
            <a:rect l="l" t="t" r="r" b="b"/>
            <a:pathLst>
              <a:path h="245109">
                <a:moveTo>
                  <a:pt x="0" y="0"/>
                </a:moveTo>
                <a:lnTo>
                  <a:pt x="0" y="244855"/>
                </a:lnTo>
              </a:path>
            </a:pathLst>
          </a:custGeom>
          <a:ln w="1555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8" name="object 688"/>
          <p:cNvSpPr/>
          <p:nvPr/>
        </p:nvSpPr>
        <p:spPr>
          <a:xfrm>
            <a:off x="6218053" y="6641858"/>
            <a:ext cx="0" cy="416559"/>
          </a:xfrm>
          <a:custGeom>
            <a:avLst/>
            <a:gdLst/>
            <a:ahLst/>
            <a:cxnLst/>
            <a:rect l="l" t="t" r="r" b="b"/>
            <a:pathLst>
              <a:path h="416559">
                <a:moveTo>
                  <a:pt x="0" y="0"/>
                </a:moveTo>
                <a:lnTo>
                  <a:pt x="0" y="416420"/>
                </a:lnTo>
              </a:path>
            </a:pathLst>
          </a:custGeom>
          <a:ln w="1555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9" name="object 689"/>
          <p:cNvSpPr/>
          <p:nvPr/>
        </p:nvSpPr>
        <p:spPr>
          <a:xfrm>
            <a:off x="6265564" y="6705510"/>
            <a:ext cx="0" cy="429259"/>
          </a:xfrm>
          <a:custGeom>
            <a:avLst/>
            <a:gdLst/>
            <a:ahLst/>
            <a:cxnLst/>
            <a:rect l="l" t="t" r="r" b="b"/>
            <a:pathLst>
              <a:path h="429259">
                <a:moveTo>
                  <a:pt x="0" y="0"/>
                </a:moveTo>
                <a:lnTo>
                  <a:pt x="0" y="428866"/>
                </a:lnTo>
              </a:path>
            </a:pathLst>
          </a:custGeom>
          <a:ln w="1555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0" name="object 690"/>
          <p:cNvSpPr/>
          <p:nvPr/>
        </p:nvSpPr>
        <p:spPr>
          <a:xfrm>
            <a:off x="6300127" y="7290092"/>
            <a:ext cx="13335" cy="29209"/>
          </a:xfrm>
          <a:custGeom>
            <a:avLst/>
            <a:gdLst/>
            <a:ahLst/>
            <a:cxnLst/>
            <a:rect l="l" t="t" r="r" b="b"/>
            <a:pathLst>
              <a:path w="13335" h="29209">
                <a:moveTo>
                  <a:pt x="12953" y="28803"/>
                </a:moveTo>
                <a:lnTo>
                  <a:pt x="0" y="28803"/>
                </a:lnTo>
                <a:lnTo>
                  <a:pt x="0" y="0"/>
                </a:lnTo>
                <a:lnTo>
                  <a:pt x="12953" y="0"/>
                </a:lnTo>
                <a:lnTo>
                  <a:pt x="12953" y="28803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1" name="object 691"/>
          <p:cNvSpPr/>
          <p:nvPr/>
        </p:nvSpPr>
        <p:spPr>
          <a:xfrm>
            <a:off x="6333248" y="7290092"/>
            <a:ext cx="13335" cy="29209"/>
          </a:xfrm>
          <a:custGeom>
            <a:avLst/>
            <a:gdLst/>
            <a:ahLst/>
            <a:cxnLst/>
            <a:rect l="l" t="t" r="r" b="b"/>
            <a:pathLst>
              <a:path w="13335" h="29209">
                <a:moveTo>
                  <a:pt x="12953" y="28803"/>
                </a:moveTo>
                <a:lnTo>
                  <a:pt x="0" y="28803"/>
                </a:lnTo>
                <a:lnTo>
                  <a:pt x="0" y="0"/>
                </a:lnTo>
                <a:lnTo>
                  <a:pt x="12953" y="0"/>
                </a:lnTo>
                <a:lnTo>
                  <a:pt x="12953" y="28803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2" name="object 692"/>
          <p:cNvSpPr/>
          <p:nvPr/>
        </p:nvSpPr>
        <p:spPr>
          <a:xfrm>
            <a:off x="6366357" y="7290092"/>
            <a:ext cx="13335" cy="29209"/>
          </a:xfrm>
          <a:custGeom>
            <a:avLst/>
            <a:gdLst/>
            <a:ahLst/>
            <a:cxnLst/>
            <a:rect l="l" t="t" r="r" b="b"/>
            <a:pathLst>
              <a:path w="13335" h="29209">
                <a:moveTo>
                  <a:pt x="12953" y="28803"/>
                </a:moveTo>
                <a:lnTo>
                  <a:pt x="0" y="28803"/>
                </a:lnTo>
                <a:lnTo>
                  <a:pt x="0" y="0"/>
                </a:lnTo>
                <a:lnTo>
                  <a:pt x="12953" y="0"/>
                </a:lnTo>
                <a:lnTo>
                  <a:pt x="12953" y="28803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3" name="object 693"/>
          <p:cNvSpPr/>
          <p:nvPr/>
        </p:nvSpPr>
        <p:spPr>
          <a:xfrm>
            <a:off x="6399479" y="7290092"/>
            <a:ext cx="13335" cy="29209"/>
          </a:xfrm>
          <a:custGeom>
            <a:avLst/>
            <a:gdLst/>
            <a:ahLst/>
            <a:cxnLst/>
            <a:rect l="l" t="t" r="r" b="b"/>
            <a:pathLst>
              <a:path w="13335" h="29209">
                <a:moveTo>
                  <a:pt x="12953" y="28803"/>
                </a:moveTo>
                <a:lnTo>
                  <a:pt x="0" y="28803"/>
                </a:lnTo>
                <a:lnTo>
                  <a:pt x="0" y="0"/>
                </a:lnTo>
                <a:lnTo>
                  <a:pt x="12953" y="0"/>
                </a:lnTo>
                <a:lnTo>
                  <a:pt x="12953" y="28803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4" name="object 694"/>
          <p:cNvSpPr/>
          <p:nvPr/>
        </p:nvSpPr>
        <p:spPr>
          <a:xfrm>
            <a:off x="6432600" y="7290092"/>
            <a:ext cx="13335" cy="29209"/>
          </a:xfrm>
          <a:custGeom>
            <a:avLst/>
            <a:gdLst/>
            <a:ahLst/>
            <a:cxnLst/>
            <a:rect l="l" t="t" r="r" b="b"/>
            <a:pathLst>
              <a:path w="13335" h="29209">
                <a:moveTo>
                  <a:pt x="12953" y="28803"/>
                </a:moveTo>
                <a:lnTo>
                  <a:pt x="0" y="28803"/>
                </a:lnTo>
                <a:lnTo>
                  <a:pt x="0" y="0"/>
                </a:lnTo>
                <a:lnTo>
                  <a:pt x="12953" y="0"/>
                </a:lnTo>
                <a:lnTo>
                  <a:pt x="12953" y="28803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5" name="object 695"/>
          <p:cNvSpPr/>
          <p:nvPr/>
        </p:nvSpPr>
        <p:spPr>
          <a:xfrm>
            <a:off x="6465709" y="7290092"/>
            <a:ext cx="13335" cy="29209"/>
          </a:xfrm>
          <a:custGeom>
            <a:avLst/>
            <a:gdLst/>
            <a:ahLst/>
            <a:cxnLst/>
            <a:rect l="l" t="t" r="r" b="b"/>
            <a:pathLst>
              <a:path w="13335" h="29209">
                <a:moveTo>
                  <a:pt x="12953" y="28803"/>
                </a:moveTo>
                <a:lnTo>
                  <a:pt x="0" y="28803"/>
                </a:lnTo>
                <a:lnTo>
                  <a:pt x="0" y="0"/>
                </a:lnTo>
                <a:lnTo>
                  <a:pt x="12953" y="0"/>
                </a:lnTo>
                <a:lnTo>
                  <a:pt x="12953" y="28803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6" name="object 696"/>
          <p:cNvSpPr/>
          <p:nvPr/>
        </p:nvSpPr>
        <p:spPr>
          <a:xfrm>
            <a:off x="6498831" y="7290092"/>
            <a:ext cx="13335" cy="29209"/>
          </a:xfrm>
          <a:custGeom>
            <a:avLst/>
            <a:gdLst/>
            <a:ahLst/>
            <a:cxnLst/>
            <a:rect l="l" t="t" r="r" b="b"/>
            <a:pathLst>
              <a:path w="13334" h="29209">
                <a:moveTo>
                  <a:pt x="12953" y="28803"/>
                </a:moveTo>
                <a:lnTo>
                  <a:pt x="0" y="28803"/>
                </a:lnTo>
                <a:lnTo>
                  <a:pt x="0" y="0"/>
                </a:lnTo>
                <a:lnTo>
                  <a:pt x="12953" y="0"/>
                </a:lnTo>
                <a:lnTo>
                  <a:pt x="12953" y="28803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7" name="object 697"/>
          <p:cNvSpPr/>
          <p:nvPr/>
        </p:nvSpPr>
        <p:spPr>
          <a:xfrm>
            <a:off x="6531953" y="7290092"/>
            <a:ext cx="13335" cy="29209"/>
          </a:xfrm>
          <a:custGeom>
            <a:avLst/>
            <a:gdLst/>
            <a:ahLst/>
            <a:cxnLst/>
            <a:rect l="l" t="t" r="r" b="b"/>
            <a:pathLst>
              <a:path w="13334" h="29209">
                <a:moveTo>
                  <a:pt x="12953" y="28803"/>
                </a:moveTo>
                <a:lnTo>
                  <a:pt x="0" y="28803"/>
                </a:lnTo>
                <a:lnTo>
                  <a:pt x="0" y="0"/>
                </a:lnTo>
                <a:lnTo>
                  <a:pt x="12953" y="0"/>
                </a:lnTo>
                <a:lnTo>
                  <a:pt x="12953" y="28803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8" name="object 698"/>
          <p:cNvSpPr/>
          <p:nvPr/>
        </p:nvSpPr>
        <p:spPr>
          <a:xfrm>
            <a:off x="6300127" y="7333297"/>
            <a:ext cx="13335" cy="46990"/>
          </a:xfrm>
          <a:custGeom>
            <a:avLst/>
            <a:gdLst/>
            <a:ahLst/>
            <a:cxnLst/>
            <a:rect l="l" t="t" r="r" b="b"/>
            <a:pathLst>
              <a:path w="13335" h="46990">
                <a:moveTo>
                  <a:pt x="0" y="46710"/>
                </a:moveTo>
                <a:lnTo>
                  <a:pt x="12966" y="46710"/>
                </a:lnTo>
                <a:lnTo>
                  <a:pt x="12966" y="0"/>
                </a:lnTo>
                <a:lnTo>
                  <a:pt x="0" y="0"/>
                </a:lnTo>
                <a:lnTo>
                  <a:pt x="0" y="4671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9" name="object 699"/>
          <p:cNvSpPr/>
          <p:nvPr/>
        </p:nvSpPr>
        <p:spPr>
          <a:xfrm>
            <a:off x="6333235" y="7333297"/>
            <a:ext cx="13335" cy="46990"/>
          </a:xfrm>
          <a:custGeom>
            <a:avLst/>
            <a:gdLst/>
            <a:ahLst/>
            <a:cxnLst/>
            <a:rect l="l" t="t" r="r" b="b"/>
            <a:pathLst>
              <a:path w="13335" h="46990">
                <a:moveTo>
                  <a:pt x="0" y="46710"/>
                </a:moveTo>
                <a:lnTo>
                  <a:pt x="12966" y="46710"/>
                </a:lnTo>
                <a:lnTo>
                  <a:pt x="12966" y="0"/>
                </a:lnTo>
                <a:lnTo>
                  <a:pt x="0" y="0"/>
                </a:lnTo>
                <a:lnTo>
                  <a:pt x="0" y="4671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0" name="object 700"/>
          <p:cNvSpPr/>
          <p:nvPr/>
        </p:nvSpPr>
        <p:spPr>
          <a:xfrm>
            <a:off x="6366357" y="7333297"/>
            <a:ext cx="13335" cy="46990"/>
          </a:xfrm>
          <a:custGeom>
            <a:avLst/>
            <a:gdLst/>
            <a:ahLst/>
            <a:cxnLst/>
            <a:rect l="l" t="t" r="r" b="b"/>
            <a:pathLst>
              <a:path w="13335" h="46990">
                <a:moveTo>
                  <a:pt x="0" y="46710"/>
                </a:moveTo>
                <a:lnTo>
                  <a:pt x="12953" y="46710"/>
                </a:lnTo>
                <a:lnTo>
                  <a:pt x="12953" y="0"/>
                </a:lnTo>
                <a:lnTo>
                  <a:pt x="0" y="0"/>
                </a:lnTo>
                <a:lnTo>
                  <a:pt x="0" y="4671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1" name="object 701"/>
          <p:cNvSpPr/>
          <p:nvPr/>
        </p:nvSpPr>
        <p:spPr>
          <a:xfrm>
            <a:off x="6399479" y="7333297"/>
            <a:ext cx="13335" cy="46990"/>
          </a:xfrm>
          <a:custGeom>
            <a:avLst/>
            <a:gdLst/>
            <a:ahLst/>
            <a:cxnLst/>
            <a:rect l="l" t="t" r="r" b="b"/>
            <a:pathLst>
              <a:path w="13335" h="46990">
                <a:moveTo>
                  <a:pt x="0" y="46710"/>
                </a:moveTo>
                <a:lnTo>
                  <a:pt x="12966" y="46710"/>
                </a:lnTo>
                <a:lnTo>
                  <a:pt x="12966" y="0"/>
                </a:lnTo>
                <a:lnTo>
                  <a:pt x="0" y="0"/>
                </a:lnTo>
                <a:lnTo>
                  <a:pt x="0" y="4671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2" name="object 702"/>
          <p:cNvSpPr/>
          <p:nvPr/>
        </p:nvSpPr>
        <p:spPr>
          <a:xfrm>
            <a:off x="6432587" y="7333297"/>
            <a:ext cx="13335" cy="46990"/>
          </a:xfrm>
          <a:custGeom>
            <a:avLst/>
            <a:gdLst/>
            <a:ahLst/>
            <a:cxnLst/>
            <a:rect l="l" t="t" r="r" b="b"/>
            <a:pathLst>
              <a:path w="13335" h="46990">
                <a:moveTo>
                  <a:pt x="0" y="46710"/>
                </a:moveTo>
                <a:lnTo>
                  <a:pt x="12966" y="46710"/>
                </a:lnTo>
                <a:lnTo>
                  <a:pt x="12966" y="0"/>
                </a:lnTo>
                <a:lnTo>
                  <a:pt x="0" y="0"/>
                </a:lnTo>
                <a:lnTo>
                  <a:pt x="0" y="4671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3" name="object 703"/>
          <p:cNvSpPr/>
          <p:nvPr/>
        </p:nvSpPr>
        <p:spPr>
          <a:xfrm>
            <a:off x="6465709" y="7333297"/>
            <a:ext cx="13335" cy="46990"/>
          </a:xfrm>
          <a:custGeom>
            <a:avLst/>
            <a:gdLst/>
            <a:ahLst/>
            <a:cxnLst/>
            <a:rect l="l" t="t" r="r" b="b"/>
            <a:pathLst>
              <a:path w="13335" h="46990">
                <a:moveTo>
                  <a:pt x="0" y="46710"/>
                </a:moveTo>
                <a:lnTo>
                  <a:pt x="12966" y="46710"/>
                </a:lnTo>
                <a:lnTo>
                  <a:pt x="12966" y="0"/>
                </a:lnTo>
                <a:lnTo>
                  <a:pt x="0" y="0"/>
                </a:lnTo>
                <a:lnTo>
                  <a:pt x="0" y="4671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4" name="object 704"/>
          <p:cNvSpPr/>
          <p:nvPr/>
        </p:nvSpPr>
        <p:spPr>
          <a:xfrm>
            <a:off x="6498818" y="7333297"/>
            <a:ext cx="13335" cy="46990"/>
          </a:xfrm>
          <a:custGeom>
            <a:avLst/>
            <a:gdLst/>
            <a:ahLst/>
            <a:cxnLst/>
            <a:rect l="l" t="t" r="r" b="b"/>
            <a:pathLst>
              <a:path w="13334" h="46990">
                <a:moveTo>
                  <a:pt x="0" y="46710"/>
                </a:moveTo>
                <a:lnTo>
                  <a:pt x="12966" y="46710"/>
                </a:lnTo>
                <a:lnTo>
                  <a:pt x="12966" y="0"/>
                </a:lnTo>
                <a:lnTo>
                  <a:pt x="0" y="0"/>
                </a:lnTo>
                <a:lnTo>
                  <a:pt x="0" y="4671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5" name="object 705"/>
          <p:cNvSpPr/>
          <p:nvPr/>
        </p:nvSpPr>
        <p:spPr>
          <a:xfrm>
            <a:off x="6531953" y="7333297"/>
            <a:ext cx="13335" cy="46990"/>
          </a:xfrm>
          <a:custGeom>
            <a:avLst/>
            <a:gdLst/>
            <a:ahLst/>
            <a:cxnLst/>
            <a:rect l="l" t="t" r="r" b="b"/>
            <a:pathLst>
              <a:path w="13334" h="46990">
                <a:moveTo>
                  <a:pt x="0" y="46710"/>
                </a:moveTo>
                <a:lnTo>
                  <a:pt x="12953" y="46710"/>
                </a:lnTo>
                <a:lnTo>
                  <a:pt x="12953" y="0"/>
                </a:lnTo>
                <a:lnTo>
                  <a:pt x="0" y="0"/>
                </a:lnTo>
                <a:lnTo>
                  <a:pt x="0" y="4671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6" name="object 706"/>
          <p:cNvSpPr/>
          <p:nvPr/>
        </p:nvSpPr>
        <p:spPr>
          <a:xfrm>
            <a:off x="6644258" y="6394500"/>
            <a:ext cx="54610" cy="12065"/>
          </a:xfrm>
          <a:custGeom>
            <a:avLst/>
            <a:gdLst/>
            <a:ahLst/>
            <a:cxnLst/>
            <a:rect l="l" t="t" r="r" b="b"/>
            <a:pathLst>
              <a:path w="54609" h="12064">
                <a:moveTo>
                  <a:pt x="0" y="11518"/>
                </a:moveTo>
                <a:lnTo>
                  <a:pt x="54546" y="11518"/>
                </a:lnTo>
                <a:lnTo>
                  <a:pt x="54546" y="0"/>
                </a:lnTo>
                <a:lnTo>
                  <a:pt x="0" y="0"/>
                </a:lnTo>
                <a:lnTo>
                  <a:pt x="0" y="11518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7" name="object 707"/>
          <p:cNvSpPr/>
          <p:nvPr/>
        </p:nvSpPr>
        <p:spPr>
          <a:xfrm>
            <a:off x="6714375" y="6394500"/>
            <a:ext cx="54610" cy="12065"/>
          </a:xfrm>
          <a:custGeom>
            <a:avLst/>
            <a:gdLst/>
            <a:ahLst/>
            <a:cxnLst/>
            <a:rect l="l" t="t" r="r" b="b"/>
            <a:pathLst>
              <a:path w="54609" h="12064">
                <a:moveTo>
                  <a:pt x="0" y="11518"/>
                </a:moveTo>
                <a:lnTo>
                  <a:pt x="54546" y="11518"/>
                </a:lnTo>
                <a:lnTo>
                  <a:pt x="54546" y="0"/>
                </a:lnTo>
                <a:lnTo>
                  <a:pt x="0" y="0"/>
                </a:lnTo>
                <a:lnTo>
                  <a:pt x="0" y="11518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8" name="object 708"/>
          <p:cNvSpPr/>
          <p:nvPr/>
        </p:nvSpPr>
        <p:spPr>
          <a:xfrm>
            <a:off x="6784517" y="6394500"/>
            <a:ext cx="54610" cy="12065"/>
          </a:xfrm>
          <a:custGeom>
            <a:avLst/>
            <a:gdLst/>
            <a:ahLst/>
            <a:cxnLst/>
            <a:rect l="l" t="t" r="r" b="b"/>
            <a:pathLst>
              <a:path w="54609" h="12064">
                <a:moveTo>
                  <a:pt x="0" y="11518"/>
                </a:moveTo>
                <a:lnTo>
                  <a:pt x="54546" y="11518"/>
                </a:lnTo>
                <a:lnTo>
                  <a:pt x="54546" y="0"/>
                </a:lnTo>
                <a:lnTo>
                  <a:pt x="0" y="0"/>
                </a:lnTo>
                <a:lnTo>
                  <a:pt x="0" y="11518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9" name="object 709"/>
          <p:cNvSpPr/>
          <p:nvPr/>
        </p:nvSpPr>
        <p:spPr>
          <a:xfrm>
            <a:off x="6854634" y="6394500"/>
            <a:ext cx="54610" cy="12065"/>
          </a:xfrm>
          <a:custGeom>
            <a:avLst/>
            <a:gdLst/>
            <a:ahLst/>
            <a:cxnLst/>
            <a:rect l="l" t="t" r="r" b="b"/>
            <a:pathLst>
              <a:path w="54609" h="12064">
                <a:moveTo>
                  <a:pt x="0" y="11518"/>
                </a:moveTo>
                <a:lnTo>
                  <a:pt x="54559" y="11518"/>
                </a:lnTo>
                <a:lnTo>
                  <a:pt x="54559" y="0"/>
                </a:lnTo>
                <a:lnTo>
                  <a:pt x="0" y="0"/>
                </a:lnTo>
                <a:lnTo>
                  <a:pt x="0" y="11518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0" name="object 710"/>
          <p:cNvSpPr/>
          <p:nvPr/>
        </p:nvSpPr>
        <p:spPr>
          <a:xfrm>
            <a:off x="6714375" y="6433375"/>
            <a:ext cx="54610" cy="12065"/>
          </a:xfrm>
          <a:custGeom>
            <a:avLst/>
            <a:gdLst/>
            <a:ahLst/>
            <a:cxnLst/>
            <a:rect l="l" t="t" r="r" b="b"/>
            <a:pathLst>
              <a:path w="54609" h="12064">
                <a:moveTo>
                  <a:pt x="0" y="11518"/>
                </a:moveTo>
                <a:lnTo>
                  <a:pt x="54546" y="11518"/>
                </a:lnTo>
                <a:lnTo>
                  <a:pt x="54546" y="0"/>
                </a:lnTo>
                <a:lnTo>
                  <a:pt x="0" y="0"/>
                </a:lnTo>
                <a:lnTo>
                  <a:pt x="0" y="11518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1" name="object 711"/>
          <p:cNvSpPr/>
          <p:nvPr/>
        </p:nvSpPr>
        <p:spPr>
          <a:xfrm>
            <a:off x="6784517" y="6433375"/>
            <a:ext cx="54610" cy="12065"/>
          </a:xfrm>
          <a:custGeom>
            <a:avLst/>
            <a:gdLst/>
            <a:ahLst/>
            <a:cxnLst/>
            <a:rect l="l" t="t" r="r" b="b"/>
            <a:pathLst>
              <a:path w="54609" h="12064">
                <a:moveTo>
                  <a:pt x="0" y="11518"/>
                </a:moveTo>
                <a:lnTo>
                  <a:pt x="54546" y="11518"/>
                </a:lnTo>
                <a:lnTo>
                  <a:pt x="54546" y="0"/>
                </a:lnTo>
                <a:lnTo>
                  <a:pt x="0" y="0"/>
                </a:lnTo>
                <a:lnTo>
                  <a:pt x="0" y="11518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2" name="object 712"/>
          <p:cNvSpPr/>
          <p:nvPr/>
        </p:nvSpPr>
        <p:spPr>
          <a:xfrm>
            <a:off x="6854634" y="6433375"/>
            <a:ext cx="54610" cy="12065"/>
          </a:xfrm>
          <a:custGeom>
            <a:avLst/>
            <a:gdLst/>
            <a:ahLst/>
            <a:cxnLst/>
            <a:rect l="l" t="t" r="r" b="b"/>
            <a:pathLst>
              <a:path w="54609" h="12064">
                <a:moveTo>
                  <a:pt x="0" y="11518"/>
                </a:moveTo>
                <a:lnTo>
                  <a:pt x="54559" y="11518"/>
                </a:lnTo>
                <a:lnTo>
                  <a:pt x="54559" y="0"/>
                </a:lnTo>
                <a:lnTo>
                  <a:pt x="0" y="0"/>
                </a:lnTo>
                <a:lnTo>
                  <a:pt x="0" y="11518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3" name="object 713"/>
          <p:cNvSpPr/>
          <p:nvPr/>
        </p:nvSpPr>
        <p:spPr>
          <a:xfrm>
            <a:off x="6644258" y="6472250"/>
            <a:ext cx="54610" cy="12065"/>
          </a:xfrm>
          <a:custGeom>
            <a:avLst/>
            <a:gdLst/>
            <a:ahLst/>
            <a:cxnLst/>
            <a:rect l="l" t="t" r="r" b="b"/>
            <a:pathLst>
              <a:path w="54609" h="12064">
                <a:moveTo>
                  <a:pt x="0" y="11518"/>
                </a:moveTo>
                <a:lnTo>
                  <a:pt x="54546" y="11518"/>
                </a:lnTo>
                <a:lnTo>
                  <a:pt x="54546" y="0"/>
                </a:lnTo>
                <a:lnTo>
                  <a:pt x="0" y="0"/>
                </a:lnTo>
                <a:lnTo>
                  <a:pt x="0" y="11518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4" name="object 714"/>
          <p:cNvSpPr/>
          <p:nvPr/>
        </p:nvSpPr>
        <p:spPr>
          <a:xfrm>
            <a:off x="6714375" y="6472250"/>
            <a:ext cx="54610" cy="12065"/>
          </a:xfrm>
          <a:custGeom>
            <a:avLst/>
            <a:gdLst/>
            <a:ahLst/>
            <a:cxnLst/>
            <a:rect l="l" t="t" r="r" b="b"/>
            <a:pathLst>
              <a:path w="54609" h="12064">
                <a:moveTo>
                  <a:pt x="0" y="11518"/>
                </a:moveTo>
                <a:lnTo>
                  <a:pt x="54546" y="11518"/>
                </a:lnTo>
                <a:lnTo>
                  <a:pt x="54546" y="0"/>
                </a:lnTo>
                <a:lnTo>
                  <a:pt x="0" y="0"/>
                </a:lnTo>
                <a:lnTo>
                  <a:pt x="0" y="11518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5" name="object 715"/>
          <p:cNvSpPr/>
          <p:nvPr/>
        </p:nvSpPr>
        <p:spPr>
          <a:xfrm>
            <a:off x="6854634" y="6472250"/>
            <a:ext cx="54610" cy="12065"/>
          </a:xfrm>
          <a:custGeom>
            <a:avLst/>
            <a:gdLst/>
            <a:ahLst/>
            <a:cxnLst/>
            <a:rect l="l" t="t" r="r" b="b"/>
            <a:pathLst>
              <a:path w="54609" h="12064">
                <a:moveTo>
                  <a:pt x="0" y="11518"/>
                </a:moveTo>
                <a:lnTo>
                  <a:pt x="54559" y="11518"/>
                </a:lnTo>
                <a:lnTo>
                  <a:pt x="54559" y="0"/>
                </a:lnTo>
                <a:lnTo>
                  <a:pt x="0" y="0"/>
                </a:lnTo>
                <a:lnTo>
                  <a:pt x="0" y="11518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6" name="object 716"/>
          <p:cNvSpPr/>
          <p:nvPr/>
        </p:nvSpPr>
        <p:spPr>
          <a:xfrm>
            <a:off x="6644258" y="6511125"/>
            <a:ext cx="54610" cy="12065"/>
          </a:xfrm>
          <a:custGeom>
            <a:avLst/>
            <a:gdLst/>
            <a:ahLst/>
            <a:cxnLst/>
            <a:rect l="l" t="t" r="r" b="b"/>
            <a:pathLst>
              <a:path w="54609" h="12065">
                <a:moveTo>
                  <a:pt x="0" y="11518"/>
                </a:moveTo>
                <a:lnTo>
                  <a:pt x="54546" y="11518"/>
                </a:lnTo>
                <a:lnTo>
                  <a:pt x="54546" y="0"/>
                </a:lnTo>
                <a:lnTo>
                  <a:pt x="0" y="0"/>
                </a:lnTo>
                <a:lnTo>
                  <a:pt x="0" y="11518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7" name="object 717"/>
          <p:cNvSpPr/>
          <p:nvPr/>
        </p:nvSpPr>
        <p:spPr>
          <a:xfrm>
            <a:off x="6714375" y="6511125"/>
            <a:ext cx="54610" cy="12065"/>
          </a:xfrm>
          <a:custGeom>
            <a:avLst/>
            <a:gdLst/>
            <a:ahLst/>
            <a:cxnLst/>
            <a:rect l="l" t="t" r="r" b="b"/>
            <a:pathLst>
              <a:path w="54609" h="12065">
                <a:moveTo>
                  <a:pt x="0" y="11518"/>
                </a:moveTo>
                <a:lnTo>
                  <a:pt x="54546" y="11518"/>
                </a:lnTo>
                <a:lnTo>
                  <a:pt x="54546" y="0"/>
                </a:lnTo>
                <a:lnTo>
                  <a:pt x="0" y="0"/>
                </a:lnTo>
                <a:lnTo>
                  <a:pt x="0" y="11518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8" name="object 718"/>
          <p:cNvSpPr/>
          <p:nvPr/>
        </p:nvSpPr>
        <p:spPr>
          <a:xfrm>
            <a:off x="6784517" y="6511125"/>
            <a:ext cx="54610" cy="12065"/>
          </a:xfrm>
          <a:custGeom>
            <a:avLst/>
            <a:gdLst/>
            <a:ahLst/>
            <a:cxnLst/>
            <a:rect l="l" t="t" r="r" b="b"/>
            <a:pathLst>
              <a:path w="54609" h="12065">
                <a:moveTo>
                  <a:pt x="0" y="11518"/>
                </a:moveTo>
                <a:lnTo>
                  <a:pt x="54546" y="11518"/>
                </a:lnTo>
                <a:lnTo>
                  <a:pt x="54546" y="0"/>
                </a:lnTo>
                <a:lnTo>
                  <a:pt x="0" y="0"/>
                </a:lnTo>
                <a:lnTo>
                  <a:pt x="0" y="11518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9" name="object 719"/>
          <p:cNvSpPr/>
          <p:nvPr/>
        </p:nvSpPr>
        <p:spPr>
          <a:xfrm>
            <a:off x="6854634" y="6511125"/>
            <a:ext cx="54610" cy="12065"/>
          </a:xfrm>
          <a:custGeom>
            <a:avLst/>
            <a:gdLst/>
            <a:ahLst/>
            <a:cxnLst/>
            <a:rect l="l" t="t" r="r" b="b"/>
            <a:pathLst>
              <a:path w="54609" h="12065">
                <a:moveTo>
                  <a:pt x="0" y="11518"/>
                </a:moveTo>
                <a:lnTo>
                  <a:pt x="54559" y="11518"/>
                </a:lnTo>
                <a:lnTo>
                  <a:pt x="54559" y="0"/>
                </a:lnTo>
                <a:lnTo>
                  <a:pt x="0" y="0"/>
                </a:lnTo>
                <a:lnTo>
                  <a:pt x="0" y="11518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0" name="object 720"/>
          <p:cNvSpPr/>
          <p:nvPr/>
        </p:nvSpPr>
        <p:spPr>
          <a:xfrm>
            <a:off x="6644258" y="6550012"/>
            <a:ext cx="54610" cy="12065"/>
          </a:xfrm>
          <a:custGeom>
            <a:avLst/>
            <a:gdLst/>
            <a:ahLst/>
            <a:cxnLst/>
            <a:rect l="l" t="t" r="r" b="b"/>
            <a:pathLst>
              <a:path w="54609" h="12065">
                <a:moveTo>
                  <a:pt x="0" y="11506"/>
                </a:moveTo>
                <a:lnTo>
                  <a:pt x="54546" y="11506"/>
                </a:lnTo>
                <a:lnTo>
                  <a:pt x="54546" y="0"/>
                </a:lnTo>
                <a:lnTo>
                  <a:pt x="0" y="0"/>
                </a:lnTo>
                <a:lnTo>
                  <a:pt x="0" y="1150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1" name="object 721"/>
          <p:cNvSpPr/>
          <p:nvPr/>
        </p:nvSpPr>
        <p:spPr>
          <a:xfrm>
            <a:off x="6784517" y="6550012"/>
            <a:ext cx="54610" cy="12065"/>
          </a:xfrm>
          <a:custGeom>
            <a:avLst/>
            <a:gdLst/>
            <a:ahLst/>
            <a:cxnLst/>
            <a:rect l="l" t="t" r="r" b="b"/>
            <a:pathLst>
              <a:path w="54609" h="12065">
                <a:moveTo>
                  <a:pt x="0" y="11506"/>
                </a:moveTo>
                <a:lnTo>
                  <a:pt x="54546" y="11506"/>
                </a:lnTo>
                <a:lnTo>
                  <a:pt x="54546" y="0"/>
                </a:lnTo>
                <a:lnTo>
                  <a:pt x="0" y="0"/>
                </a:lnTo>
                <a:lnTo>
                  <a:pt x="0" y="1150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2" name="object 722"/>
          <p:cNvSpPr/>
          <p:nvPr/>
        </p:nvSpPr>
        <p:spPr>
          <a:xfrm>
            <a:off x="6854634" y="6550012"/>
            <a:ext cx="54610" cy="12065"/>
          </a:xfrm>
          <a:custGeom>
            <a:avLst/>
            <a:gdLst/>
            <a:ahLst/>
            <a:cxnLst/>
            <a:rect l="l" t="t" r="r" b="b"/>
            <a:pathLst>
              <a:path w="54609" h="12065">
                <a:moveTo>
                  <a:pt x="0" y="11506"/>
                </a:moveTo>
                <a:lnTo>
                  <a:pt x="54559" y="11506"/>
                </a:lnTo>
                <a:lnTo>
                  <a:pt x="54559" y="0"/>
                </a:lnTo>
                <a:lnTo>
                  <a:pt x="0" y="0"/>
                </a:lnTo>
                <a:lnTo>
                  <a:pt x="0" y="1150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3" name="object 723"/>
          <p:cNvSpPr/>
          <p:nvPr/>
        </p:nvSpPr>
        <p:spPr>
          <a:xfrm>
            <a:off x="6644258" y="6588874"/>
            <a:ext cx="54610" cy="12065"/>
          </a:xfrm>
          <a:custGeom>
            <a:avLst/>
            <a:gdLst/>
            <a:ahLst/>
            <a:cxnLst/>
            <a:rect l="l" t="t" r="r" b="b"/>
            <a:pathLst>
              <a:path w="54609" h="12065">
                <a:moveTo>
                  <a:pt x="0" y="11518"/>
                </a:moveTo>
                <a:lnTo>
                  <a:pt x="54546" y="11518"/>
                </a:lnTo>
                <a:lnTo>
                  <a:pt x="54546" y="0"/>
                </a:lnTo>
                <a:lnTo>
                  <a:pt x="0" y="0"/>
                </a:lnTo>
                <a:lnTo>
                  <a:pt x="0" y="11518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4" name="object 724"/>
          <p:cNvSpPr/>
          <p:nvPr/>
        </p:nvSpPr>
        <p:spPr>
          <a:xfrm>
            <a:off x="6714375" y="6588874"/>
            <a:ext cx="54610" cy="12065"/>
          </a:xfrm>
          <a:custGeom>
            <a:avLst/>
            <a:gdLst/>
            <a:ahLst/>
            <a:cxnLst/>
            <a:rect l="l" t="t" r="r" b="b"/>
            <a:pathLst>
              <a:path w="54609" h="12065">
                <a:moveTo>
                  <a:pt x="0" y="11518"/>
                </a:moveTo>
                <a:lnTo>
                  <a:pt x="54546" y="11518"/>
                </a:lnTo>
                <a:lnTo>
                  <a:pt x="54546" y="0"/>
                </a:lnTo>
                <a:lnTo>
                  <a:pt x="0" y="0"/>
                </a:lnTo>
                <a:lnTo>
                  <a:pt x="0" y="11518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5" name="object 725"/>
          <p:cNvSpPr/>
          <p:nvPr/>
        </p:nvSpPr>
        <p:spPr>
          <a:xfrm>
            <a:off x="6784517" y="6588874"/>
            <a:ext cx="54610" cy="12065"/>
          </a:xfrm>
          <a:custGeom>
            <a:avLst/>
            <a:gdLst/>
            <a:ahLst/>
            <a:cxnLst/>
            <a:rect l="l" t="t" r="r" b="b"/>
            <a:pathLst>
              <a:path w="54609" h="12065">
                <a:moveTo>
                  <a:pt x="0" y="11518"/>
                </a:moveTo>
                <a:lnTo>
                  <a:pt x="54546" y="11518"/>
                </a:lnTo>
                <a:lnTo>
                  <a:pt x="54546" y="0"/>
                </a:lnTo>
                <a:lnTo>
                  <a:pt x="0" y="0"/>
                </a:lnTo>
                <a:lnTo>
                  <a:pt x="0" y="11518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6" name="object 726"/>
          <p:cNvSpPr/>
          <p:nvPr/>
        </p:nvSpPr>
        <p:spPr>
          <a:xfrm>
            <a:off x="6644258" y="6627748"/>
            <a:ext cx="54610" cy="12065"/>
          </a:xfrm>
          <a:custGeom>
            <a:avLst/>
            <a:gdLst/>
            <a:ahLst/>
            <a:cxnLst/>
            <a:rect l="l" t="t" r="r" b="b"/>
            <a:pathLst>
              <a:path w="54609" h="12065">
                <a:moveTo>
                  <a:pt x="0" y="11518"/>
                </a:moveTo>
                <a:lnTo>
                  <a:pt x="54546" y="11518"/>
                </a:lnTo>
                <a:lnTo>
                  <a:pt x="54546" y="0"/>
                </a:lnTo>
                <a:lnTo>
                  <a:pt x="0" y="0"/>
                </a:lnTo>
                <a:lnTo>
                  <a:pt x="0" y="11518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7" name="object 727"/>
          <p:cNvSpPr/>
          <p:nvPr/>
        </p:nvSpPr>
        <p:spPr>
          <a:xfrm>
            <a:off x="6784517" y="6627748"/>
            <a:ext cx="54610" cy="12065"/>
          </a:xfrm>
          <a:custGeom>
            <a:avLst/>
            <a:gdLst/>
            <a:ahLst/>
            <a:cxnLst/>
            <a:rect l="l" t="t" r="r" b="b"/>
            <a:pathLst>
              <a:path w="54609" h="12065">
                <a:moveTo>
                  <a:pt x="0" y="11518"/>
                </a:moveTo>
                <a:lnTo>
                  <a:pt x="54546" y="11518"/>
                </a:lnTo>
                <a:lnTo>
                  <a:pt x="54546" y="0"/>
                </a:lnTo>
                <a:lnTo>
                  <a:pt x="0" y="0"/>
                </a:lnTo>
                <a:lnTo>
                  <a:pt x="0" y="11518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8" name="object 728"/>
          <p:cNvSpPr/>
          <p:nvPr/>
        </p:nvSpPr>
        <p:spPr>
          <a:xfrm>
            <a:off x="6854634" y="6627748"/>
            <a:ext cx="54610" cy="12065"/>
          </a:xfrm>
          <a:custGeom>
            <a:avLst/>
            <a:gdLst/>
            <a:ahLst/>
            <a:cxnLst/>
            <a:rect l="l" t="t" r="r" b="b"/>
            <a:pathLst>
              <a:path w="54609" h="12065">
                <a:moveTo>
                  <a:pt x="0" y="11518"/>
                </a:moveTo>
                <a:lnTo>
                  <a:pt x="54559" y="11518"/>
                </a:lnTo>
                <a:lnTo>
                  <a:pt x="54559" y="0"/>
                </a:lnTo>
                <a:lnTo>
                  <a:pt x="0" y="0"/>
                </a:lnTo>
                <a:lnTo>
                  <a:pt x="0" y="11518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9" name="object 729"/>
          <p:cNvSpPr/>
          <p:nvPr/>
        </p:nvSpPr>
        <p:spPr>
          <a:xfrm>
            <a:off x="6644258" y="6666624"/>
            <a:ext cx="54610" cy="12065"/>
          </a:xfrm>
          <a:custGeom>
            <a:avLst/>
            <a:gdLst/>
            <a:ahLst/>
            <a:cxnLst/>
            <a:rect l="l" t="t" r="r" b="b"/>
            <a:pathLst>
              <a:path w="54609" h="12065">
                <a:moveTo>
                  <a:pt x="0" y="11518"/>
                </a:moveTo>
                <a:lnTo>
                  <a:pt x="54546" y="11518"/>
                </a:lnTo>
                <a:lnTo>
                  <a:pt x="54546" y="0"/>
                </a:lnTo>
                <a:lnTo>
                  <a:pt x="0" y="0"/>
                </a:lnTo>
                <a:lnTo>
                  <a:pt x="0" y="11518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0" name="object 730"/>
          <p:cNvSpPr/>
          <p:nvPr/>
        </p:nvSpPr>
        <p:spPr>
          <a:xfrm>
            <a:off x="6714375" y="6666624"/>
            <a:ext cx="54610" cy="12065"/>
          </a:xfrm>
          <a:custGeom>
            <a:avLst/>
            <a:gdLst/>
            <a:ahLst/>
            <a:cxnLst/>
            <a:rect l="l" t="t" r="r" b="b"/>
            <a:pathLst>
              <a:path w="54609" h="12065">
                <a:moveTo>
                  <a:pt x="0" y="11518"/>
                </a:moveTo>
                <a:lnTo>
                  <a:pt x="54546" y="11518"/>
                </a:lnTo>
                <a:lnTo>
                  <a:pt x="54546" y="0"/>
                </a:lnTo>
                <a:lnTo>
                  <a:pt x="0" y="0"/>
                </a:lnTo>
                <a:lnTo>
                  <a:pt x="0" y="11518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1" name="object 731"/>
          <p:cNvSpPr/>
          <p:nvPr/>
        </p:nvSpPr>
        <p:spPr>
          <a:xfrm>
            <a:off x="6854634" y="6666624"/>
            <a:ext cx="54610" cy="12065"/>
          </a:xfrm>
          <a:custGeom>
            <a:avLst/>
            <a:gdLst/>
            <a:ahLst/>
            <a:cxnLst/>
            <a:rect l="l" t="t" r="r" b="b"/>
            <a:pathLst>
              <a:path w="54609" h="12065">
                <a:moveTo>
                  <a:pt x="0" y="11518"/>
                </a:moveTo>
                <a:lnTo>
                  <a:pt x="54559" y="11518"/>
                </a:lnTo>
                <a:lnTo>
                  <a:pt x="54559" y="0"/>
                </a:lnTo>
                <a:lnTo>
                  <a:pt x="0" y="0"/>
                </a:lnTo>
                <a:lnTo>
                  <a:pt x="0" y="11518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2" name="object 732"/>
          <p:cNvSpPr/>
          <p:nvPr/>
        </p:nvSpPr>
        <p:spPr>
          <a:xfrm>
            <a:off x="6714375" y="6705498"/>
            <a:ext cx="54610" cy="12065"/>
          </a:xfrm>
          <a:custGeom>
            <a:avLst/>
            <a:gdLst/>
            <a:ahLst/>
            <a:cxnLst/>
            <a:rect l="l" t="t" r="r" b="b"/>
            <a:pathLst>
              <a:path w="54609" h="12065">
                <a:moveTo>
                  <a:pt x="0" y="11518"/>
                </a:moveTo>
                <a:lnTo>
                  <a:pt x="54546" y="11518"/>
                </a:lnTo>
                <a:lnTo>
                  <a:pt x="54546" y="0"/>
                </a:lnTo>
                <a:lnTo>
                  <a:pt x="0" y="0"/>
                </a:lnTo>
                <a:lnTo>
                  <a:pt x="0" y="11518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3" name="object 733"/>
          <p:cNvSpPr/>
          <p:nvPr/>
        </p:nvSpPr>
        <p:spPr>
          <a:xfrm>
            <a:off x="6784517" y="6705498"/>
            <a:ext cx="54610" cy="12065"/>
          </a:xfrm>
          <a:custGeom>
            <a:avLst/>
            <a:gdLst/>
            <a:ahLst/>
            <a:cxnLst/>
            <a:rect l="l" t="t" r="r" b="b"/>
            <a:pathLst>
              <a:path w="54609" h="12065">
                <a:moveTo>
                  <a:pt x="0" y="11518"/>
                </a:moveTo>
                <a:lnTo>
                  <a:pt x="54546" y="11518"/>
                </a:lnTo>
                <a:lnTo>
                  <a:pt x="54546" y="0"/>
                </a:lnTo>
                <a:lnTo>
                  <a:pt x="0" y="0"/>
                </a:lnTo>
                <a:lnTo>
                  <a:pt x="0" y="11518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4" name="object 734"/>
          <p:cNvSpPr/>
          <p:nvPr/>
        </p:nvSpPr>
        <p:spPr>
          <a:xfrm>
            <a:off x="6854634" y="6705498"/>
            <a:ext cx="54610" cy="12065"/>
          </a:xfrm>
          <a:custGeom>
            <a:avLst/>
            <a:gdLst/>
            <a:ahLst/>
            <a:cxnLst/>
            <a:rect l="l" t="t" r="r" b="b"/>
            <a:pathLst>
              <a:path w="54609" h="12065">
                <a:moveTo>
                  <a:pt x="0" y="11518"/>
                </a:moveTo>
                <a:lnTo>
                  <a:pt x="54559" y="11518"/>
                </a:lnTo>
                <a:lnTo>
                  <a:pt x="54559" y="0"/>
                </a:lnTo>
                <a:lnTo>
                  <a:pt x="0" y="0"/>
                </a:lnTo>
                <a:lnTo>
                  <a:pt x="0" y="11518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5" name="object 735"/>
          <p:cNvSpPr/>
          <p:nvPr/>
        </p:nvSpPr>
        <p:spPr>
          <a:xfrm>
            <a:off x="6644258" y="6744372"/>
            <a:ext cx="54610" cy="12065"/>
          </a:xfrm>
          <a:custGeom>
            <a:avLst/>
            <a:gdLst/>
            <a:ahLst/>
            <a:cxnLst/>
            <a:rect l="l" t="t" r="r" b="b"/>
            <a:pathLst>
              <a:path w="54609" h="12065">
                <a:moveTo>
                  <a:pt x="0" y="11518"/>
                </a:moveTo>
                <a:lnTo>
                  <a:pt x="54546" y="11518"/>
                </a:lnTo>
                <a:lnTo>
                  <a:pt x="54546" y="0"/>
                </a:lnTo>
                <a:lnTo>
                  <a:pt x="0" y="0"/>
                </a:lnTo>
                <a:lnTo>
                  <a:pt x="0" y="11518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6" name="object 736"/>
          <p:cNvSpPr/>
          <p:nvPr/>
        </p:nvSpPr>
        <p:spPr>
          <a:xfrm>
            <a:off x="6784517" y="6744372"/>
            <a:ext cx="54610" cy="12065"/>
          </a:xfrm>
          <a:custGeom>
            <a:avLst/>
            <a:gdLst/>
            <a:ahLst/>
            <a:cxnLst/>
            <a:rect l="l" t="t" r="r" b="b"/>
            <a:pathLst>
              <a:path w="54609" h="12065">
                <a:moveTo>
                  <a:pt x="0" y="11518"/>
                </a:moveTo>
                <a:lnTo>
                  <a:pt x="54546" y="11518"/>
                </a:lnTo>
                <a:lnTo>
                  <a:pt x="54546" y="0"/>
                </a:lnTo>
                <a:lnTo>
                  <a:pt x="0" y="0"/>
                </a:lnTo>
                <a:lnTo>
                  <a:pt x="0" y="11518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7" name="object 737"/>
          <p:cNvSpPr/>
          <p:nvPr/>
        </p:nvSpPr>
        <p:spPr>
          <a:xfrm>
            <a:off x="6854634" y="6744372"/>
            <a:ext cx="54610" cy="12065"/>
          </a:xfrm>
          <a:custGeom>
            <a:avLst/>
            <a:gdLst/>
            <a:ahLst/>
            <a:cxnLst/>
            <a:rect l="l" t="t" r="r" b="b"/>
            <a:pathLst>
              <a:path w="54609" h="12065">
                <a:moveTo>
                  <a:pt x="0" y="11518"/>
                </a:moveTo>
                <a:lnTo>
                  <a:pt x="54559" y="11518"/>
                </a:lnTo>
                <a:lnTo>
                  <a:pt x="54559" y="0"/>
                </a:lnTo>
                <a:lnTo>
                  <a:pt x="0" y="0"/>
                </a:lnTo>
                <a:lnTo>
                  <a:pt x="0" y="11518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8" name="object 738"/>
          <p:cNvSpPr/>
          <p:nvPr/>
        </p:nvSpPr>
        <p:spPr>
          <a:xfrm>
            <a:off x="6644258" y="6783260"/>
            <a:ext cx="54610" cy="12065"/>
          </a:xfrm>
          <a:custGeom>
            <a:avLst/>
            <a:gdLst/>
            <a:ahLst/>
            <a:cxnLst/>
            <a:rect l="l" t="t" r="r" b="b"/>
            <a:pathLst>
              <a:path w="54609" h="12065">
                <a:moveTo>
                  <a:pt x="0" y="11506"/>
                </a:moveTo>
                <a:lnTo>
                  <a:pt x="54546" y="11506"/>
                </a:lnTo>
                <a:lnTo>
                  <a:pt x="54546" y="0"/>
                </a:lnTo>
                <a:lnTo>
                  <a:pt x="0" y="0"/>
                </a:lnTo>
                <a:lnTo>
                  <a:pt x="0" y="1150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9" name="object 739"/>
          <p:cNvSpPr/>
          <p:nvPr/>
        </p:nvSpPr>
        <p:spPr>
          <a:xfrm>
            <a:off x="6714375" y="6783260"/>
            <a:ext cx="54610" cy="12065"/>
          </a:xfrm>
          <a:custGeom>
            <a:avLst/>
            <a:gdLst/>
            <a:ahLst/>
            <a:cxnLst/>
            <a:rect l="l" t="t" r="r" b="b"/>
            <a:pathLst>
              <a:path w="54609" h="12065">
                <a:moveTo>
                  <a:pt x="0" y="11506"/>
                </a:moveTo>
                <a:lnTo>
                  <a:pt x="54546" y="11506"/>
                </a:lnTo>
                <a:lnTo>
                  <a:pt x="54546" y="0"/>
                </a:lnTo>
                <a:lnTo>
                  <a:pt x="0" y="0"/>
                </a:lnTo>
                <a:lnTo>
                  <a:pt x="0" y="1150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0" name="object 740"/>
          <p:cNvSpPr/>
          <p:nvPr/>
        </p:nvSpPr>
        <p:spPr>
          <a:xfrm>
            <a:off x="6854634" y="6783260"/>
            <a:ext cx="54610" cy="12065"/>
          </a:xfrm>
          <a:custGeom>
            <a:avLst/>
            <a:gdLst/>
            <a:ahLst/>
            <a:cxnLst/>
            <a:rect l="l" t="t" r="r" b="b"/>
            <a:pathLst>
              <a:path w="54609" h="12065">
                <a:moveTo>
                  <a:pt x="0" y="11506"/>
                </a:moveTo>
                <a:lnTo>
                  <a:pt x="54559" y="11506"/>
                </a:lnTo>
                <a:lnTo>
                  <a:pt x="54559" y="0"/>
                </a:lnTo>
                <a:lnTo>
                  <a:pt x="0" y="0"/>
                </a:lnTo>
                <a:lnTo>
                  <a:pt x="0" y="1150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1" name="object 741"/>
          <p:cNvSpPr/>
          <p:nvPr/>
        </p:nvSpPr>
        <p:spPr>
          <a:xfrm>
            <a:off x="6644258" y="6822135"/>
            <a:ext cx="54610" cy="12065"/>
          </a:xfrm>
          <a:custGeom>
            <a:avLst/>
            <a:gdLst/>
            <a:ahLst/>
            <a:cxnLst/>
            <a:rect l="l" t="t" r="r" b="b"/>
            <a:pathLst>
              <a:path w="54609" h="12065">
                <a:moveTo>
                  <a:pt x="0" y="11518"/>
                </a:moveTo>
                <a:lnTo>
                  <a:pt x="54546" y="11518"/>
                </a:lnTo>
                <a:lnTo>
                  <a:pt x="54546" y="0"/>
                </a:lnTo>
                <a:lnTo>
                  <a:pt x="0" y="0"/>
                </a:lnTo>
                <a:lnTo>
                  <a:pt x="0" y="11518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2" name="object 742"/>
          <p:cNvSpPr/>
          <p:nvPr/>
        </p:nvSpPr>
        <p:spPr>
          <a:xfrm>
            <a:off x="6714375" y="6822135"/>
            <a:ext cx="54610" cy="12065"/>
          </a:xfrm>
          <a:custGeom>
            <a:avLst/>
            <a:gdLst/>
            <a:ahLst/>
            <a:cxnLst/>
            <a:rect l="l" t="t" r="r" b="b"/>
            <a:pathLst>
              <a:path w="54609" h="12065">
                <a:moveTo>
                  <a:pt x="0" y="11518"/>
                </a:moveTo>
                <a:lnTo>
                  <a:pt x="54546" y="11518"/>
                </a:lnTo>
                <a:lnTo>
                  <a:pt x="54546" y="0"/>
                </a:lnTo>
                <a:lnTo>
                  <a:pt x="0" y="0"/>
                </a:lnTo>
                <a:lnTo>
                  <a:pt x="0" y="11518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3" name="object 743"/>
          <p:cNvSpPr/>
          <p:nvPr/>
        </p:nvSpPr>
        <p:spPr>
          <a:xfrm>
            <a:off x="6784517" y="6822135"/>
            <a:ext cx="54610" cy="12065"/>
          </a:xfrm>
          <a:custGeom>
            <a:avLst/>
            <a:gdLst/>
            <a:ahLst/>
            <a:cxnLst/>
            <a:rect l="l" t="t" r="r" b="b"/>
            <a:pathLst>
              <a:path w="54609" h="12065">
                <a:moveTo>
                  <a:pt x="0" y="11518"/>
                </a:moveTo>
                <a:lnTo>
                  <a:pt x="54546" y="11518"/>
                </a:lnTo>
                <a:lnTo>
                  <a:pt x="54546" y="0"/>
                </a:lnTo>
                <a:lnTo>
                  <a:pt x="0" y="0"/>
                </a:lnTo>
                <a:lnTo>
                  <a:pt x="0" y="11518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4" name="object 744"/>
          <p:cNvSpPr/>
          <p:nvPr/>
        </p:nvSpPr>
        <p:spPr>
          <a:xfrm>
            <a:off x="6854634" y="6822135"/>
            <a:ext cx="54610" cy="12065"/>
          </a:xfrm>
          <a:custGeom>
            <a:avLst/>
            <a:gdLst/>
            <a:ahLst/>
            <a:cxnLst/>
            <a:rect l="l" t="t" r="r" b="b"/>
            <a:pathLst>
              <a:path w="54609" h="12065">
                <a:moveTo>
                  <a:pt x="0" y="11518"/>
                </a:moveTo>
                <a:lnTo>
                  <a:pt x="54559" y="11518"/>
                </a:lnTo>
                <a:lnTo>
                  <a:pt x="54559" y="0"/>
                </a:lnTo>
                <a:lnTo>
                  <a:pt x="0" y="0"/>
                </a:lnTo>
                <a:lnTo>
                  <a:pt x="0" y="11518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5" name="object 745"/>
          <p:cNvSpPr/>
          <p:nvPr/>
        </p:nvSpPr>
        <p:spPr>
          <a:xfrm>
            <a:off x="6714375" y="6861009"/>
            <a:ext cx="54610" cy="12065"/>
          </a:xfrm>
          <a:custGeom>
            <a:avLst/>
            <a:gdLst/>
            <a:ahLst/>
            <a:cxnLst/>
            <a:rect l="l" t="t" r="r" b="b"/>
            <a:pathLst>
              <a:path w="54609" h="12065">
                <a:moveTo>
                  <a:pt x="0" y="11518"/>
                </a:moveTo>
                <a:lnTo>
                  <a:pt x="54546" y="11518"/>
                </a:lnTo>
                <a:lnTo>
                  <a:pt x="54546" y="0"/>
                </a:lnTo>
                <a:lnTo>
                  <a:pt x="0" y="0"/>
                </a:lnTo>
                <a:lnTo>
                  <a:pt x="0" y="11518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6" name="object 746"/>
          <p:cNvSpPr/>
          <p:nvPr/>
        </p:nvSpPr>
        <p:spPr>
          <a:xfrm>
            <a:off x="6784517" y="6861009"/>
            <a:ext cx="54610" cy="12065"/>
          </a:xfrm>
          <a:custGeom>
            <a:avLst/>
            <a:gdLst/>
            <a:ahLst/>
            <a:cxnLst/>
            <a:rect l="l" t="t" r="r" b="b"/>
            <a:pathLst>
              <a:path w="54609" h="12065">
                <a:moveTo>
                  <a:pt x="0" y="11518"/>
                </a:moveTo>
                <a:lnTo>
                  <a:pt x="54546" y="11518"/>
                </a:lnTo>
                <a:lnTo>
                  <a:pt x="54546" y="0"/>
                </a:lnTo>
                <a:lnTo>
                  <a:pt x="0" y="0"/>
                </a:lnTo>
                <a:lnTo>
                  <a:pt x="0" y="11518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7" name="object 747"/>
          <p:cNvSpPr/>
          <p:nvPr/>
        </p:nvSpPr>
        <p:spPr>
          <a:xfrm>
            <a:off x="6644258" y="6899884"/>
            <a:ext cx="54610" cy="12065"/>
          </a:xfrm>
          <a:custGeom>
            <a:avLst/>
            <a:gdLst/>
            <a:ahLst/>
            <a:cxnLst/>
            <a:rect l="l" t="t" r="r" b="b"/>
            <a:pathLst>
              <a:path w="54609" h="12065">
                <a:moveTo>
                  <a:pt x="0" y="11518"/>
                </a:moveTo>
                <a:lnTo>
                  <a:pt x="54546" y="11518"/>
                </a:lnTo>
                <a:lnTo>
                  <a:pt x="54546" y="0"/>
                </a:lnTo>
                <a:lnTo>
                  <a:pt x="0" y="0"/>
                </a:lnTo>
                <a:lnTo>
                  <a:pt x="0" y="11518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8" name="object 748"/>
          <p:cNvSpPr/>
          <p:nvPr/>
        </p:nvSpPr>
        <p:spPr>
          <a:xfrm>
            <a:off x="6784517" y="6899884"/>
            <a:ext cx="54610" cy="12065"/>
          </a:xfrm>
          <a:custGeom>
            <a:avLst/>
            <a:gdLst/>
            <a:ahLst/>
            <a:cxnLst/>
            <a:rect l="l" t="t" r="r" b="b"/>
            <a:pathLst>
              <a:path w="54609" h="12065">
                <a:moveTo>
                  <a:pt x="0" y="11518"/>
                </a:moveTo>
                <a:lnTo>
                  <a:pt x="54546" y="11518"/>
                </a:lnTo>
                <a:lnTo>
                  <a:pt x="54546" y="0"/>
                </a:lnTo>
                <a:lnTo>
                  <a:pt x="0" y="0"/>
                </a:lnTo>
                <a:lnTo>
                  <a:pt x="0" y="11518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9" name="object 749"/>
          <p:cNvSpPr/>
          <p:nvPr/>
        </p:nvSpPr>
        <p:spPr>
          <a:xfrm>
            <a:off x="6854634" y="6899884"/>
            <a:ext cx="54610" cy="12065"/>
          </a:xfrm>
          <a:custGeom>
            <a:avLst/>
            <a:gdLst/>
            <a:ahLst/>
            <a:cxnLst/>
            <a:rect l="l" t="t" r="r" b="b"/>
            <a:pathLst>
              <a:path w="54609" h="12065">
                <a:moveTo>
                  <a:pt x="0" y="11518"/>
                </a:moveTo>
                <a:lnTo>
                  <a:pt x="54559" y="11518"/>
                </a:lnTo>
                <a:lnTo>
                  <a:pt x="54559" y="0"/>
                </a:lnTo>
                <a:lnTo>
                  <a:pt x="0" y="0"/>
                </a:lnTo>
                <a:lnTo>
                  <a:pt x="0" y="11518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0" name="object 750"/>
          <p:cNvSpPr/>
          <p:nvPr/>
        </p:nvSpPr>
        <p:spPr>
          <a:xfrm>
            <a:off x="6518986" y="6755892"/>
            <a:ext cx="0" cy="393065"/>
          </a:xfrm>
          <a:custGeom>
            <a:avLst/>
            <a:gdLst/>
            <a:ahLst/>
            <a:cxnLst/>
            <a:rect l="l" t="t" r="r" b="b"/>
            <a:pathLst>
              <a:path h="393065">
                <a:moveTo>
                  <a:pt x="0" y="0"/>
                </a:moveTo>
                <a:lnTo>
                  <a:pt x="0" y="392531"/>
                </a:lnTo>
              </a:path>
            </a:pathLst>
          </a:custGeom>
          <a:ln w="863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1" name="object 751"/>
          <p:cNvSpPr/>
          <p:nvPr/>
        </p:nvSpPr>
        <p:spPr>
          <a:xfrm>
            <a:off x="6465709" y="6784695"/>
            <a:ext cx="66675" cy="8890"/>
          </a:xfrm>
          <a:custGeom>
            <a:avLst/>
            <a:gdLst/>
            <a:ahLst/>
            <a:cxnLst/>
            <a:rect l="l" t="t" r="r" b="b"/>
            <a:pathLst>
              <a:path w="66675" h="8890">
                <a:moveTo>
                  <a:pt x="0" y="8635"/>
                </a:moveTo>
                <a:lnTo>
                  <a:pt x="66243" y="8635"/>
                </a:lnTo>
                <a:lnTo>
                  <a:pt x="66243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2" name="object 752"/>
          <p:cNvSpPr/>
          <p:nvPr/>
        </p:nvSpPr>
        <p:spPr>
          <a:xfrm>
            <a:off x="6465709" y="6815404"/>
            <a:ext cx="66675" cy="8890"/>
          </a:xfrm>
          <a:custGeom>
            <a:avLst/>
            <a:gdLst/>
            <a:ahLst/>
            <a:cxnLst/>
            <a:rect l="l" t="t" r="r" b="b"/>
            <a:pathLst>
              <a:path w="66675" h="8890">
                <a:moveTo>
                  <a:pt x="0" y="8635"/>
                </a:moveTo>
                <a:lnTo>
                  <a:pt x="66243" y="8635"/>
                </a:lnTo>
                <a:lnTo>
                  <a:pt x="66243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3" name="object 753"/>
          <p:cNvSpPr/>
          <p:nvPr/>
        </p:nvSpPr>
        <p:spPr>
          <a:xfrm>
            <a:off x="6465709" y="6846113"/>
            <a:ext cx="66675" cy="8890"/>
          </a:xfrm>
          <a:custGeom>
            <a:avLst/>
            <a:gdLst/>
            <a:ahLst/>
            <a:cxnLst/>
            <a:rect l="l" t="t" r="r" b="b"/>
            <a:pathLst>
              <a:path w="66675" h="8890">
                <a:moveTo>
                  <a:pt x="0" y="8635"/>
                </a:moveTo>
                <a:lnTo>
                  <a:pt x="66243" y="8635"/>
                </a:lnTo>
                <a:lnTo>
                  <a:pt x="66243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4" name="object 754"/>
          <p:cNvSpPr/>
          <p:nvPr/>
        </p:nvSpPr>
        <p:spPr>
          <a:xfrm>
            <a:off x="6465709" y="6876821"/>
            <a:ext cx="66675" cy="8890"/>
          </a:xfrm>
          <a:custGeom>
            <a:avLst/>
            <a:gdLst/>
            <a:ahLst/>
            <a:cxnLst/>
            <a:rect l="l" t="t" r="r" b="b"/>
            <a:pathLst>
              <a:path w="66675" h="8890">
                <a:moveTo>
                  <a:pt x="0" y="8635"/>
                </a:moveTo>
                <a:lnTo>
                  <a:pt x="66243" y="8635"/>
                </a:lnTo>
                <a:lnTo>
                  <a:pt x="66243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5" name="object 755"/>
          <p:cNvSpPr/>
          <p:nvPr/>
        </p:nvSpPr>
        <p:spPr>
          <a:xfrm>
            <a:off x="6465709" y="6907530"/>
            <a:ext cx="66675" cy="8890"/>
          </a:xfrm>
          <a:custGeom>
            <a:avLst/>
            <a:gdLst/>
            <a:ahLst/>
            <a:cxnLst/>
            <a:rect l="l" t="t" r="r" b="b"/>
            <a:pathLst>
              <a:path w="66675" h="8890">
                <a:moveTo>
                  <a:pt x="0" y="8635"/>
                </a:moveTo>
                <a:lnTo>
                  <a:pt x="66243" y="8635"/>
                </a:lnTo>
                <a:lnTo>
                  <a:pt x="66243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6" name="object 756"/>
          <p:cNvSpPr/>
          <p:nvPr/>
        </p:nvSpPr>
        <p:spPr>
          <a:xfrm>
            <a:off x="6465709" y="6938226"/>
            <a:ext cx="66675" cy="8890"/>
          </a:xfrm>
          <a:custGeom>
            <a:avLst/>
            <a:gdLst/>
            <a:ahLst/>
            <a:cxnLst/>
            <a:rect l="l" t="t" r="r" b="b"/>
            <a:pathLst>
              <a:path w="66675" h="8890">
                <a:moveTo>
                  <a:pt x="0" y="8636"/>
                </a:moveTo>
                <a:lnTo>
                  <a:pt x="66243" y="8636"/>
                </a:lnTo>
                <a:lnTo>
                  <a:pt x="66243" y="0"/>
                </a:lnTo>
                <a:lnTo>
                  <a:pt x="0" y="0"/>
                </a:lnTo>
                <a:lnTo>
                  <a:pt x="0" y="863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7" name="object 757"/>
          <p:cNvSpPr/>
          <p:nvPr/>
        </p:nvSpPr>
        <p:spPr>
          <a:xfrm>
            <a:off x="6465709" y="6968947"/>
            <a:ext cx="66675" cy="8890"/>
          </a:xfrm>
          <a:custGeom>
            <a:avLst/>
            <a:gdLst/>
            <a:ahLst/>
            <a:cxnLst/>
            <a:rect l="l" t="t" r="r" b="b"/>
            <a:pathLst>
              <a:path w="66675" h="8890">
                <a:moveTo>
                  <a:pt x="0" y="8635"/>
                </a:moveTo>
                <a:lnTo>
                  <a:pt x="66243" y="8635"/>
                </a:lnTo>
                <a:lnTo>
                  <a:pt x="66243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8" name="object 758"/>
          <p:cNvSpPr/>
          <p:nvPr/>
        </p:nvSpPr>
        <p:spPr>
          <a:xfrm>
            <a:off x="6465709" y="6999655"/>
            <a:ext cx="66675" cy="8890"/>
          </a:xfrm>
          <a:custGeom>
            <a:avLst/>
            <a:gdLst/>
            <a:ahLst/>
            <a:cxnLst/>
            <a:rect l="l" t="t" r="r" b="b"/>
            <a:pathLst>
              <a:path w="66675" h="8890">
                <a:moveTo>
                  <a:pt x="0" y="8635"/>
                </a:moveTo>
                <a:lnTo>
                  <a:pt x="66243" y="8635"/>
                </a:lnTo>
                <a:lnTo>
                  <a:pt x="66243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9" name="object 759"/>
          <p:cNvSpPr/>
          <p:nvPr/>
        </p:nvSpPr>
        <p:spPr>
          <a:xfrm>
            <a:off x="6465709" y="7030364"/>
            <a:ext cx="66675" cy="8890"/>
          </a:xfrm>
          <a:custGeom>
            <a:avLst/>
            <a:gdLst/>
            <a:ahLst/>
            <a:cxnLst/>
            <a:rect l="l" t="t" r="r" b="b"/>
            <a:pathLst>
              <a:path w="66675" h="8890">
                <a:moveTo>
                  <a:pt x="0" y="8635"/>
                </a:moveTo>
                <a:lnTo>
                  <a:pt x="66243" y="8635"/>
                </a:lnTo>
                <a:lnTo>
                  <a:pt x="66243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0" name="object 760"/>
          <p:cNvSpPr/>
          <p:nvPr/>
        </p:nvSpPr>
        <p:spPr>
          <a:xfrm>
            <a:off x="6465709" y="7061072"/>
            <a:ext cx="66675" cy="8890"/>
          </a:xfrm>
          <a:custGeom>
            <a:avLst/>
            <a:gdLst/>
            <a:ahLst/>
            <a:cxnLst/>
            <a:rect l="l" t="t" r="r" b="b"/>
            <a:pathLst>
              <a:path w="66675" h="8890">
                <a:moveTo>
                  <a:pt x="0" y="8636"/>
                </a:moveTo>
                <a:lnTo>
                  <a:pt x="66243" y="8636"/>
                </a:lnTo>
                <a:lnTo>
                  <a:pt x="66243" y="0"/>
                </a:lnTo>
                <a:lnTo>
                  <a:pt x="0" y="0"/>
                </a:lnTo>
                <a:lnTo>
                  <a:pt x="0" y="863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1" name="object 761"/>
          <p:cNvSpPr/>
          <p:nvPr/>
        </p:nvSpPr>
        <p:spPr>
          <a:xfrm>
            <a:off x="6465709" y="7091768"/>
            <a:ext cx="66675" cy="8890"/>
          </a:xfrm>
          <a:custGeom>
            <a:avLst/>
            <a:gdLst/>
            <a:ahLst/>
            <a:cxnLst/>
            <a:rect l="l" t="t" r="r" b="b"/>
            <a:pathLst>
              <a:path w="66675" h="8890">
                <a:moveTo>
                  <a:pt x="0" y="8636"/>
                </a:moveTo>
                <a:lnTo>
                  <a:pt x="66243" y="8636"/>
                </a:lnTo>
                <a:lnTo>
                  <a:pt x="66243" y="0"/>
                </a:lnTo>
                <a:lnTo>
                  <a:pt x="0" y="0"/>
                </a:lnTo>
                <a:lnTo>
                  <a:pt x="0" y="863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2" name="object 762"/>
          <p:cNvSpPr/>
          <p:nvPr/>
        </p:nvSpPr>
        <p:spPr>
          <a:xfrm>
            <a:off x="6465709" y="7122477"/>
            <a:ext cx="66675" cy="8890"/>
          </a:xfrm>
          <a:custGeom>
            <a:avLst/>
            <a:gdLst/>
            <a:ahLst/>
            <a:cxnLst/>
            <a:rect l="l" t="t" r="r" b="b"/>
            <a:pathLst>
              <a:path w="66675" h="8890">
                <a:moveTo>
                  <a:pt x="0" y="8636"/>
                </a:moveTo>
                <a:lnTo>
                  <a:pt x="66243" y="8636"/>
                </a:lnTo>
                <a:lnTo>
                  <a:pt x="66243" y="0"/>
                </a:lnTo>
                <a:lnTo>
                  <a:pt x="0" y="0"/>
                </a:lnTo>
                <a:lnTo>
                  <a:pt x="0" y="863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3" name="object 763"/>
          <p:cNvSpPr/>
          <p:nvPr/>
        </p:nvSpPr>
        <p:spPr>
          <a:xfrm>
            <a:off x="6505308" y="6614744"/>
            <a:ext cx="0" cy="93345"/>
          </a:xfrm>
          <a:custGeom>
            <a:avLst/>
            <a:gdLst/>
            <a:ahLst/>
            <a:cxnLst/>
            <a:rect l="l" t="t" r="r" b="b"/>
            <a:pathLst>
              <a:path h="93345">
                <a:moveTo>
                  <a:pt x="0" y="0"/>
                </a:moveTo>
                <a:lnTo>
                  <a:pt x="0" y="93205"/>
                </a:lnTo>
              </a:path>
            </a:pathLst>
          </a:custGeom>
          <a:ln w="12953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4" name="object 764"/>
          <p:cNvSpPr/>
          <p:nvPr/>
        </p:nvSpPr>
        <p:spPr>
          <a:xfrm>
            <a:off x="6538429" y="6614744"/>
            <a:ext cx="0" cy="93345"/>
          </a:xfrm>
          <a:custGeom>
            <a:avLst/>
            <a:gdLst/>
            <a:ahLst/>
            <a:cxnLst/>
            <a:rect l="l" t="t" r="r" b="b"/>
            <a:pathLst>
              <a:path h="93345">
                <a:moveTo>
                  <a:pt x="0" y="0"/>
                </a:moveTo>
                <a:lnTo>
                  <a:pt x="0" y="93205"/>
                </a:lnTo>
              </a:path>
            </a:pathLst>
          </a:custGeom>
          <a:ln w="12953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5" name="object 765"/>
          <p:cNvSpPr/>
          <p:nvPr/>
        </p:nvSpPr>
        <p:spPr>
          <a:xfrm>
            <a:off x="6571538" y="6614744"/>
            <a:ext cx="0" cy="93345"/>
          </a:xfrm>
          <a:custGeom>
            <a:avLst/>
            <a:gdLst/>
            <a:ahLst/>
            <a:cxnLst/>
            <a:rect l="l" t="t" r="r" b="b"/>
            <a:pathLst>
              <a:path h="93345">
                <a:moveTo>
                  <a:pt x="0" y="0"/>
                </a:moveTo>
                <a:lnTo>
                  <a:pt x="0" y="93205"/>
                </a:lnTo>
              </a:path>
            </a:pathLst>
          </a:custGeom>
          <a:ln w="12953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6" name="object 766"/>
          <p:cNvSpPr/>
          <p:nvPr/>
        </p:nvSpPr>
        <p:spPr>
          <a:xfrm>
            <a:off x="6818477" y="7065479"/>
            <a:ext cx="90805" cy="0"/>
          </a:xfrm>
          <a:custGeom>
            <a:avLst/>
            <a:gdLst/>
            <a:ahLst/>
            <a:cxnLst/>
            <a:rect l="l" t="t" r="r" b="b"/>
            <a:pathLst>
              <a:path w="90804">
                <a:moveTo>
                  <a:pt x="0" y="0"/>
                </a:moveTo>
                <a:lnTo>
                  <a:pt x="90716" y="0"/>
                </a:lnTo>
              </a:path>
            </a:pathLst>
          </a:custGeom>
          <a:ln w="14401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7" name="object 767"/>
          <p:cNvSpPr/>
          <p:nvPr/>
        </p:nvSpPr>
        <p:spPr>
          <a:xfrm>
            <a:off x="6818477" y="7101852"/>
            <a:ext cx="90805" cy="0"/>
          </a:xfrm>
          <a:custGeom>
            <a:avLst/>
            <a:gdLst/>
            <a:ahLst/>
            <a:cxnLst/>
            <a:rect l="l" t="t" r="r" b="b"/>
            <a:pathLst>
              <a:path w="90804">
                <a:moveTo>
                  <a:pt x="0" y="0"/>
                </a:moveTo>
                <a:lnTo>
                  <a:pt x="90716" y="0"/>
                </a:lnTo>
              </a:path>
            </a:pathLst>
          </a:custGeom>
          <a:ln w="14401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8" name="object 768"/>
          <p:cNvSpPr/>
          <p:nvPr/>
        </p:nvSpPr>
        <p:spPr>
          <a:xfrm>
            <a:off x="6818477" y="7138237"/>
            <a:ext cx="90805" cy="0"/>
          </a:xfrm>
          <a:custGeom>
            <a:avLst/>
            <a:gdLst/>
            <a:ahLst/>
            <a:cxnLst/>
            <a:rect l="l" t="t" r="r" b="b"/>
            <a:pathLst>
              <a:path w="90804">
                <a:moveTo>
                  <a:pt x="0" y="0"/>
                </a:moveTo>
                <a:lnTo>
                  <a:pt x="90716" y="0"/>
                </a:lnTo>
              </a:path>
            </a:pathLst>
          </a:custGeom>
          <a:ln w="14401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9" name="object 769"/>
          <p:cNvSpPr/>
          <p:nvPr/>
        </p:nvSpPr>
        <p:spPr>
          <a:xfrm>
            <a:off x="6818477" y="7174610"/>
            <a:ext cx="90805" cy="0"/>
          </a:xfrm>
          <a:custGeom>
            <a:avLst/>
            <a:gdLst/>
            <a:ahLst/>
            <a:cxnLst/>
            <a:rect l="l" t="t" r="r" b="b"/>
            <a:pathLst>
              <a:path w="90804">
                <a:moveTo>
                  <a:pt x="0" y="0"/>
                </a:moveTo>
                <a:lnTo>
                  <a:pt x="90716" y="0"/>
                </a:lnTo>
              </a:path>
            </a:pathLst>
          </a:custGeom>
          <a:ln w="14401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0" name="object 770"/>
          <p:cNvSpPr/>
          <p:nvPr/>
        </p:nvSpPr>
        <p:spPr>
          <a:xfrm>
            <a:off x="6606819" y="7065479"/>
            <a:ext cx="189230" cy="0"/>
          </a:xfrm>
          <a:custGeom>
            <a:avLst/>
            <a:gdLst/>
            <a:ahLst/>
            <a:cxnLst/>
            <a:rect l="l" t="t" r="r" b="b"/>
            <a:pathLst>
              <a:path w="189229">
                <a:moveTo>
                  <a:pt x="0" y="0"/>
                </a:moveTo>
                <a:lnTo>
                  <a:pt x="188620" y="0"/>
                </a:lnTo>
              </a:path>
            </a:pathLst>
          </a:custGeom>
          <a:ln w="14401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1" name="object 771"/>
          <p:cNvSpPr/>
          <p:nvPr/>
        </p:nvSpPr>
        <p:spPr>
          <a:xfrm>
            <a:off x="6606819" y="7101852"/>
            <a:ext cx="189230" cy="0"/>
          </a:xfrm>
          <a:custGeom>
            <a:avLst/>
            <a:gdLst/>
            <a:ahLst/>
            <a:cxnLst/>
            <a:rect l="l" t="t" r="r" b="b"/>
            <a:pathLst>
              <a:path w="189229">
                <a:moveTo>
                  <a:pt x="0" y="0"/>
                </a:moveTo>
                <a:lnTo>
                  <a:pt x="188620" y="0"/>
                </a:lnTo>
              </a:path>
            </a:pathLst>
          </a:custGeom>
          <a:ln w="14401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2" name="object 772"/>
          <p:cNvSpPr/>
          <p:nvPr/>
        </p:nvSpPr>
        <p:spPr>
          <a:xfrm>
            <a:off x="6606819" y="7138237"/>
            <a:ext cx="189230" cy="0"/>
          </a:xfrm>
          <a:custGeom>
            <a:avLst/>
            <a:gdLst/>
            <a:ahLst/>
            <a:cxnLst/>
            <a:rect l="l" t="t" r="r" b="b"/>
            <a:pathLst>
              <a:path w="189229">
                <a:moveTo>
                  <a:pt x="0" y="0"/>
                </a:moveTo>
                <a:lnTo>
                  <a:pt x="188620" y="0"/>
                </a:lnTo>
              </a:path>
            </a:pathLst>
          </a:custGeom>
          <a:ln w="14401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3" name="object 773"/>
          <p:cNvSpPr/>
          <p:nvPr/>
        </p:nvSpPr>
        <p:spPr>
          <a:xfrm>
            <a:off x="6606819" y="7174610"/>
            <a:ext cx="189230" cy="0"/>
          </a:xfrm>
          <a:custGeom>
            <a:avLst/>
            <a:gdLst/>
            <a:ahLst/>
            <a:cxnLst/>
            <a:rect l="l" t="t" r="r" b="b"/>
            <a:pathLst>
              <a:path w="189229">
                <a:moveTo>
                  <a:pt x="0" y="0"/>
                </a:moveTo>
                <a:lnTo>
                  <a:pt x="188620" y="0"/>
                </a:lnTo>
              </a:path>
            </a:pathLst>
          </a:custGeom>
          <a:ln w="14401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4" name="object 774"/>
          <p:cNvSpPr/>
          <p:nvPr/>
        </p:nvSpPr>
        <p:spPr>
          <a:xfrm>
            <a:off x="6832371" y="7213790"/>
            <a:ext cx="0" cy="166370"/>
          </a:xfrm>
          <a:custGeom>
            <a:avLst/>
            <a:gdLst/>
            <a:ahLst/>
            <a:cxnLst/>
            <a:rect l="l" t="t" r="r" b="b"/>
            <a:pathLst>
              <a:path h="166370">
                <a:moveTo>
                  <a:pt x="0" y="0"/>
                </a:moveTo>
                <a:lnTo>
                  <a:pt x="0" y="166217"/>
                </a:lnTo>
              </a:path>
            </a:pathLst>
          </a:custGeom>
          <a:ln w="1338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5" name="object 775"/>
          <p:cNvSpPr/>
          <p:nvPr/>
        </p:nvSpPr>
        <p:spPr>
          <a:xfrm>
            <a:off x="6863829" y="7213790"/>
            <a:ext cx="0" cy="166370"/>
          </a:xfrm>
          <a:custGeom>
            <a:avLst/>
            <a:gdLst/>
            <a:ahLst/>
            <a:cxnLst/>
            <a:rect l="l" t="t" r="r" b="b"/>
            <a:pathLst>
              <a:path h="166370">
                <a:moveTo>
                  <a:pt x="0" y="0"/>
                </a:moveTo>
                <a:lnTo>
                  <a:pt x="0" y="166217"/>
                </a:lnTo>
              </a:path>
            </a:pathLst>
          </a:custGeom>
          <a:ln w="1338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6" name="object 776"/>
          <p:cNvSpPr/>
          <p:nvPr/>
        </p:nvSpPr>
        <p:spPr>
          <a:xfrm>
            <a:off x="6895300" y="7213790"/>
            <a:ext cx="0" cy="166370"/>
          </a:xfrm>
          <a:custGeom>
            <a:avLst/>
            <a:gdLst/>
            <a:ahLst/>
            <a:cxnLst/>
            <a:rect l="l" t="t" r="r" b="b"/>
            <a:pathLst>
              <a:path h="166370">
                <a:moveTo>
                  <a:pt x="0" y="0"/>
                </a:moveTo>
                <a:lnTo>
                  <a:pt x="0" y="166217"/>
                </a:lnTo>
              </a:path>
            </a:pathLst>
          </a:custGeom>
          <a:ln w="1338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7" name="object 777"/>
          <p:cNvSpPr/>
          <p:nvPr/>
        </p:nvSpPr>
        <p:spPr>
          <a:xfrm>
            <a:off x="7050296" y="6323952"/>
            <a:ext cx="0" cy="966469"/>
          </a:xfrm>
          <a:custGeom>
            <a:avLst/>
            <a:gdLst/>
            <a:ahLst/>
            <a:cxnLst/>
            <a:rect l="l" t="t" r="r" b="b"/>
            <a:pathLst>
              <a:path h="966470">
                <a:moveTo>
                  <a:pt x="0" y="0"/>
                </a:moveTo>
                <a:lnTo>
                  <a:pt x="0" y="966152"/>
                </a:lnTo>
              </a:path>
            </a:pathLst>
          </a:custGeom>
          <a:ln w="1728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8" name="object 778"/>
          <p:cNvSpPr/>
          <p:nvPr/>
        </p:nvSpPr>
        <p:spPr>
          <a:xfrm>
            <a:off x="7269162" y="6317475"/>
            <a:ext cx="0" cy="966469"/>
          </a:xfrm>
          <a:custGeom>
            <a:avLst/>
            <a:gdLst/>
            <a:ahLst/>
            <a:cxnLst/>
            <a:rect l="l" t="t" r="r" b="b"/>
            <a:pathLst>
              <a:path h="966470">
                <a:moveTo>
                  <a:pt x="0" y="0"/>
                </a:moveTo>
                <a:lnTo>
                  <a:pt x="0" y="966152"/>
                </a:lnTo>
              </a:path>
            </a:pathLst>
          </a:custGeom>
          <a:ln w="17272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9" name="object 779"/>
          <p:cNvSpPr/>
          <p:nvPr/>
        </p:nvSpPr>
        <p:spPr>
          <a:xfrm>
            <a:off x="7819199" y="6328981"/>
            <a:ext cx="0" cy="966469"/>
          </a:xfrm>
          <a:custGeom>
            <a:avLst/>
            <a:gdLst/>
            <a:ahLst/>
            <a:cxnLst/>
            <a:rect l="l" t="t" r="r" b="b"/>
            <a:pathLst>
              <a:path h="966470">
                <a:moveTo>
                  <a:pt x="0" y="0"/>
                </a:moveTo>
                <a:lnTo>
                  <a:pt x="0" y="966152"/>
                </a:lnTo>
              </a:path>
            </a:pathLst>
          </a:custGeom>
          <a:ln w="17272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0" name="object 780"/>
          <p:cNvSpPr/>
          <p:nvPr/>
        </p:nvSpPr>
        <p:spPr>
          <a:xfrm>
            <a:off x="8000618" y="6328981"/>
            <a:ext cx="0" cy="966469"/>
          </a:xfrm>
          <a:custGeom>
            <a:avLst/>
            <a:gdLst/>
            <a:ahLst/>
            <a:cxnLst/>
            <a:rect l="l" t="t" r="r" b="b"/>
            <a:pathLst>
              <a:path h="966470">
                <a:moveTo>
                  <a:pt x="0" y="0"/>
                </a:moveTo>
                <a:lnTo>
                  <a:pt x="0" y="966152"/>
                </a:lnTo>
              </a:path>
            </a:pathLst>
          </a:custGeom>
          <a:ln w="17272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1" name="object 781"/>
          <p:cNvSpPr/>
          <p:nvPr/>
        </p:nvSpPr>
        <p:spPr>
          <a:xfrm>
            <a:off x="8182050" y="6328981"/>
            <a:ext cx="0" cy="966469"/>
          </a:xfrm>
          <a:custGeom>
            <a:avLst/>
            <a:gdLst/>
            <a:ahLst/>
            <a:cxnLst/>
            <a:rect l="l" t="t" r="r" b="b"/>
            <a:pathLst>
              <a:path h="966470">
                <a:moveTo>
                  <a:pt x="0" y="0"/>
                </a:moveTo>
                <a:lnTo>
                  <a:pt x="0" y="966152"/>
                </a:lnTo>
              </a:path>
            </a:pathLst>
          </a:custGeom>
          <a:ln w="17272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2" name="object 782"/>
          <p:cNvSpPr/>
          <p:nvPr/>
        </p:nvSpPr>
        <p:spPr>
          <a:xfrm>
            <a:off x="8363464" y="6328981"/>
            <a:ext cx="0" cy="966469"/>
          </a:xfrm>
          <a:custGeom>
            <a:avLst/>
            <a:gdLst/>
            <a:ahLst/>
            <a:cxnLst/>
            <a:rect l="l" t="t" r="r" b="b"/>
            <a:pathLst>
              <a:path h="966470">
                <a:moveTo>
                  <a:pt x="0" y="0"/>
                </a:moveTo>
                <a:lnTo>
                  <a:pt x="0" y="966152"/>
                </a:lnTo>
              </a:path>
            </a:pathLst>
          </a:custGeom>
          <a:ln w="1728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3" name="object 783"/>
          <p:cNvSpPr/>
          <p:nvPr/>
        </p:nvSpPr>
        <p:spPr>
          <a:xfrm>
            <a:off x="7562887" y="6292278"/>
            <a:ext cx="0" cy="1091565"/>
          </a:xfrm>
          <a:custGeom>
            <a:avLst/>
            <a:gdLst/>
            <a:ahLst/>
            <a:cxnLst/>
            <a:rect l="l" t="t" r="r" b="b"/>
            <a:pathLst>
              <a:path h="1091565">
                <a:moveTo>
                  <a:pt x="0" y="0"/>
                </a:moveTo>
                <a:lnTo>
                  <a:pt x="0" y="1091412"/>
                </a:lnTo>
              </a:path>
            </a:pathLst>
          </a:custGeom>
          <a:ln w="17272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4" name="object 784"/>
          <p:cNvSpPr/>
          <p:nvPr/>
        </p:nvSpPr>
        <p:spPr>
          <a:xfrm>
            <a:off x="7102132" y="6408178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5" name="object 785"/>
          <p:cNvSpPr/>
          <p:nvPr/>
        </p:nvSpPr>
        <p:spPr>
          <a:xfrm>
            <a:off x="7303719" y="6408178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6" name="object 786"/>
          <p:cNvSpPr/>
          <p:nvPr/>
        </p:nvSpPr>
        <p:spPr>
          <a:xfrm>
            <a:off x="7662138" y="6408178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7" name="object 787"/>
          <p:cNvSpPr/>
          <p:nvPr/>
        </p:nvSpPr>
        <p:spPr>
          <a:xfrm>
            <a:off x="7854759" y="6408178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8" name="object 788"/>
          <p:cNvSpPr/>
          <p:nvPr/>
        </p:nvSpPr>
        <p:spPr>
          <a:xfrm>
            <a:off x="8033842" y="6408178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9" name="object 789"/>
          <p:cNvSpPr/>
          <p:nvPr/>
        </p:nvSpPr>
        <p:spPr>
          <a:xfrm>
            <a:off x="8215261" y="6408178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0" name="object 790"/>
          <p:cNvSpPr/>
          <p:nvPr/>
        </p:nvSpPr>
        <p:spPr>
          <a:xfrm>
            <a:off x="7303719" y="6471627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1" name="object 791"/>
          <p:cNvSpPr/>
          <p:nvPr/>
        </p:nvSpPr>
        <p:spPr>
          <a:xfrm>
            <a:off x="7854759" y="6471627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2" name="object 792"/>
          <p:cNvSpPr/>
          <p:nvPr/>
        </p:nvSpPr>
        <p:spPr>
          <a:xfrm>
            <a:off x="8033842" y="6471627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3" name="object 793"/>
          <p:cNvSpPr/>
          <p:nvPr/>
        </p:nvSpPr>
        <p:spPr>
          <a:xfrm>
            <a:off x="7102132" y="6535077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4" name="object 794"/>
          <p:cNvSpPr/>
          <p:nvPr/>
        </p:nvSpPr>
        <p:spPr>
          <a:xfrm>
            <a:off x="7662138" y="6535077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5" name="object 795"/>
          <p:cNvSpPr/>
          <p:nvPr/>
        </p:nvSpPr>
        <p:spPr>
          <a:xfrm>
            <a:off x="7854759" y="6535077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6" name="object 796"/>
          <p:cNvSpPr/>
          <p:nvPr/>
        </p:nvSpPr>
        <p:spPr>
          <a:xfrm>
            <a:off x="8033842" y="6535077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7" name="object 797"/>
          <p:cNvSpPr/>
          <p:nvPr/>
        </p:nvSpPr>
        <p:spPr>
          <a:xfrm>
            <a:off x="8215261" y="6535077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8" name="object 798"/>
          <p:cNvSpPr/>
          <p:nvPr/>
        </p:nvSpPr>
        <p:spPr>
          <a:xfrm>
            <a:off x="7102132" y="6598513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9" name="object 799"/>
          <p:cNvSpPr/>
          <p:nvPr/>
        </p:nvSpPr>
        <p:spPr>
          <a:xfrm>
            <a:off x="7303719" y="6598513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0" name="object 800"/>
          <p:cNvSpPr/>
          <p:nvPr/>
        </p:nvSpPr>
        <p:spPr>
          <a:xfrm>
            <a:off x="7662138" y="6598513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1" name="object 801"/>
          <p:cNvSpPr/>
          <p:nvPr/>
        </p:nvSpPr>
        <p:spPr>
          <a:xfrm>
            <a:off x="8033842" y="6598513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2" name="object 802"/>
          <p:cNvSpPr/>
          <p:nvPr/>
        </p:nvSpPr>
        <p:spPr>
          <a:xfrm>
            <a:off x="8215261" y="6598513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3" name="object 803"/>
          <p:cNvSpPr/>
          <p:nvPr/>
        </p:nvSpPr>
        <p:spPr>
          <a:xfrm>
            <a:off x="7102132" y="6661963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4" name="object 804"/>
          <p:cNvSpPr/>
          <p:nvPr/>
        </p:nvSpPr>
        <p:spPr>
          <a:xfrm>
            <a:off x="7662138" y="6661963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5" name="object 805"/>
          <p:cNvSpPr/>
          <p:nvPr/>
        </p:nvSpPr>
        <p:spPr>
          <a:xfrm>
            <a:off x="7854759" y="6661963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6" name="object 806"/>
          <p:cNvSpPr/>
          <p:nvPr/>
        </p:nvSpPr>
        <p:spPr>
          <a:xfrm>
            <a:off x="8215261" y="6661963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7" name="object 807"/>
          <p:cNvSpPr/>
          <p:nvPr/>
        </p:nvSpPr>
        <p:spPr>
          <a:xfrm>
            <a:off x="7102132" y="6725411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8" name="object 808"/>
          <p:cNvSpPr/>
          <p:nvPr/>
        </p:nvSpPr>
        <p:spPr>
          <a:xfrm>
            <a:off x="7303719" y="6725411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9" name="object 809"/>
          <p:cNvSpPr/>
          <p:nvPr/>
        </p:nvSpPr>
        <p:spPr>
          <a:xfrm>
            <a:off x="7854759" y="6725411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0" name="object 810"/>
          <p:cNvSpPr/>
          <p:nvPr/>
        </p:nvSpPr>
        <p:spPr>
          <a:xfrm>
            <a:off x="8033842" y="6725411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1" name="object 811"/>
          <p:cNvSpPr/>
          <p:nvPr/>
        </p:nvSpPr>
        <p:spPr>
          <a:xfrm>
            <a:off x="8215261" y="6725411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2" name="object 812"/>
          <p:cNvSpPr/>
          <p:nvPr/>
        </p:nvSpPr>
        <p:spPr>
          <a:xfrm>
            <a:off x="7102132" y="6788861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3" name="object 813"/>
          <p:cNvSpPr/>
          <p:nvPr/>
        </p:nvSpPr>
        <p:spPr>
          <a:xfrm>
            <a:off x="7662138" y="6788861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4" name="object 814"/>
          <p:cNvSpPr/>
          <p:nvPr/>
        </p:nvSpPr>
        <p:spPr>
          <a:xfrm>
            <a:off x="7854759" y="6788861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5" name="object 815"/>
          <p:cNvSpPr/>
          <p:nvPr/>
        </p:nvSpPr>
        <p:spPr>
          <a:xfrm>
            <a:off x="8033842" y="6788861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6" name="object 816"/>
          <p:cNvSpPr/>
          <p:nvPr/>
        </p:nvSpPr>
        <p:spPr>
          <a:xfrm>
            <a:off x="7303719" y="6852310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7" name="object 817"/>
          <p:cNvSpPr/>
          <p:nvPr/>
        </p:nvSpPr>
        <p:spPr>
          <a:xfrm>
            <a:off x="7662138" y="6852310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8" name="object 818"/>
          <p:cNvSpPr/>
          <p:nvPr/>
        </p:nvSpPr>
        <p:spPr>
          <a:xfrm>
            <a:off x="7854759" y="6852310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9" name="object 819"/>
          <p:cNvSpPr/>
          <p:nvPr/>
        </p:nvSpPr>
        <p:spPr>
          <a:xfrm>
            <a:off x="8215261" y="6852310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0" name="object 820"/>
          <p:cNvSpPr/>
          <p:nvPr/>
        </p:nvSpPr>
        <p:spPr>
          <a:xfrm>
            <a:off x="7102132" y="6915746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1" name="object 821"/>
          <p:cNvSpPr/>
          <p:nvPr/>
        </p:nvSpPr>
        <p:spPr>
          <a:xfrm>
            <a:off x="7303719" y="6915746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2" name="object 822"/>
          <p:cNvSpPr/>
          <p:nvPr/>
        </p:nvSpPr>
        <p:spPr>
          <a:xfrm>
            <a:off x="7662138" y="6915746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3" name="object 823"/>
          <p:cNvSpPr/>
          <p:nvPr/>
        </p:nvSpPr>
        <p:spPr>
          <a:xfrm>
            <a:off x="8033842" y="6915746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4" name="object 824"/>
          <p:cNvSpPr/>
          <p:nvPr/>
        </p:nvSpPr>
        <p:spPr>
          <a:xfrm>
            <a:off x="8215261" y="6915746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5" name="object 825"/>
          <p:cNvSpPr/>
          <p:nvPr/>
        </p:nvSpPr>
        <p:spPr>
          <a:xfrm>
            <a:off x="7102132" y="6979196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6" name="object 826"/>
          <p:cNvSpPr/>
          <p:nvPr/>
        </p:nvSpPr>
        <p:spPr>
          <a:xfrm>
            <a:off x="7662138" y="6979196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7" name="object 827"/>
          <p:cNvSpPr/>
          <p:nvPr/>
        </p:nvSpPr>
        <p:spPr>
          <a:xfrm>
            <a:off x="7854759" y="6979196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8" name="object 828"/>
          <p:cNvSpPr/>
          <p:nvPr/>
        </p:nvSpPr>
        <p:spPr>
          <a:xfrm>
            <a:off x="8033842" y="6979196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9" name="object 829"/>
          <p:cNvSpPr/>
          <p:nvPr/>
        </p:nvSpPr>
        <p:spPr>
          <a:xfrm>
            <a:off x="8215261" y="6979196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0" name="object 830"/>
          <p:cNvSpPr/>
          <p:nvPr/>
        </p:nvSpPr>
        <p:spPr>
          <a:xfrm>
            <a:off x="7102132" y="7042645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1" name="object 831"/>
          <p:cNvSpPr/>
          <p:nvPr/>
        </p:nvSpPr>
        <p:spPr>
          <a:xfrm>
            <a:off x="7303719" y="7042645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2" name="object 832"/>
          <p:cNvSpPr/>
          <p:nvPr/>
        </p:nvSpPr>
        <p:spPr>
          <a:xfrm>
            <a:off x="7854759" y="7042645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3" name="object 833"/>
          <p:cNvSpPr/>
          <p:nvPr/>
        </p:nvSpPr>
        <p:spPr>
          <a:xfrm>
            <a:off x="8215261" y="7042645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4" name="object 834"/>
          <p:cNvSpPr/>
          <p:nvPr/>
        </p:nvSpPr>
        <p:spPr>
          <a:xfrm>
            <a:off x="7303719" y="7106094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5" name="object 835"/>
          <p:cNvSpPr/>
          <p:nvPr/>
        </p:nvSpPr>
        <p:spPr>
          <a:xfrm>
            <a:off x="7662138" y="7106094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6" name="object 836"/>
          <p:cNvSpPr/>
          <p:nvPr/>
        </p:nvSpPr>
        <p:spPr>
          <a:xfrm>
            <a:off x="8033842" y="7106094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7" name="object 837"/>
          <p:cNvSpPr/>
          <p:nvPr/>
        </p:nvSpPr>
        <p:spPr>
          <a:xfrm>
            <a:off x="7102132" y="7169543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8" name="object 838"/>
          <p:cNvSpPr/>
          <p:nvPr/>
        </p:nvSpPr>
        <p:spPr>
          <a:xfrm>
            <a:off x="7303719" y="7169543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9" name="object 839"/>
          <p:cNvSpPr/>
          <p:nvPr/>
        </p:nvSpPr>
        <p:spPr>
          <a:xfrm>
            <a:off x="7662138" y="7169543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0" name="object 840"/>
          <p:cNvSpPr/>
          <p:nvPr/>
        </p:nvSpPr>
        <p:spPr>
          <a:xfrm>
            <a:off x="7854759" y="7169543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1" name="object 841"/>
          <p:cNvSpPr/>
          <p:nvPr/>
        </p:nvSpPr>
        <p:spPr>
          <a:xfrm>
            <a:off x="8033842" y="7169543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2" name="object 842"/>
          <p:cNvSpPr/>
          <p:nvPr/>
        </p:nvSpPr>
        <p:spPr>
          <a:xfrm>
            <a:off x="8215261" y="7169543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3" name="object 843"/>
          <p:cNvSpPr/>
          <p:nvPr/>
        </p:nvSpPr>
        <p:spPr>
          <a:xfrm>
            <a:off x="8510333" y="6394500"/>
            <a:ext cx="20320" cy="63500"/>
          </a:xfrm>
          <a:custGeom>
            <a:avLst/>
            <a:gdLst/>
            <a:ahLst/>
            <a:cxnLst/>
            <a:rect l="l" t="t" r="r" b="b"/>
            <a:pathLst>
              <a:path w="20320" h="63500">
                <a:moveTo>
                  <a:pt x="20154" y="63449"/>
                </a:moveTo>
                <a:lnTo>
                  <a:pt x="0" y="63449"/>
                </a:lnTo>
                <a:lnTo>
                  <a:pt x="0" y="0"/>
                </a:lnTo>
                <a:lnTo>
                  <a:pt x="20154" y="0"/>
                </a:lnTo>
                <a:lnTo>
                  <a:pt x="20154" y="6344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4" name="object 844"/>
          <p:cNvSpPr/>
          <p:nvPr/>
        </p:nvSpPr>
        <p:spPr>
          <a:xfrm>
            <a:off x="8565756" y="6394500"/>
            <a:ext cx="20320" cy="63500"/>
          </a:xfrm>
          <a:custGeom>
            <a:avLst/>
            <a:gdLst/>
            <a:ahLst/>
            <a:cxnLst/>
            <a:rect l="l" t="t" r="r" b="b"/>
            <a:pathLst>
              <a:path w="20320" h="63500">
                <a:moveTo>
                  <a:pt x="20154" y="63449"/>
                </a:moveTo>
                <a:lnTo>
                  <a:pt x="0" y="63449"/>
                </a:lnTo>
                <a:lnTo>
                  <a:pt x="0" y="0"/>
                </a:lnTo>
                <a:lnTo>
                  <a:pt x="20154" y="0"/>
                </a:lnTo>
                <a:lnTo>
                  <a:pt x="20154" y="6344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5" name="object 845"/>
          <p:cNvSpPr/>
          <p:nvPr/>
        </p:nvSpPr>
        <p:spPr>
          <a:xfrm>
            <a:off x="8621179" y="6394500"/>
            <a:ext cx="20320" cy="63500"/>
          </a:xfrm>
          <a:custGeom>
            <a:avLst/>
            <a:gdLst/>
            <a:ahLst/>
            <a:cxnLst/>
            <a:rect l="l" t="t" r="r" b="b"/>
            <a:pathLst>
              <a:path w="20320" h="63500">
                <a:moveTo>
                  <a:pt x="20154" y="63449"/>
                </a:moveTo>
                <a:lnTo>
                  <a:pt x="0" y="63449"/>
                </a:lnTo>
                <a:lnTo>
                  <a:pt x="0" y="0"/>
                </a:lnTo>
                <a:lnTo>
                  <a:pt x="20154" y="0"/>
                </a:lnTo>
                <a:lnTo>
                  <a:pt x="20154" y="6344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6" name="object 846"/>
          <p:cNvSpPr/>
          <p:nvPr/>
        </p:nvSpPr>
        <p:spPr>
          <a:xfrm>
            <a:off x="8510333" y="6485153"/>
            <a:ext cx="20320" cy="63500"/>
          </a:xfrm>
          <a:custGeom>
            <a:avLst/>
            <a:gdLst/>
            <a:ahLst/>
            <a:cxnLst/>
            <a:rect l="l" t="t" r="r" b="b"/>
            <a:pathLst>
              <a:path w="20320" h="63500">
                <a:moveTo>
                  <a:pt x="20154" y="63449"/>
                </a:moveTo>
                <a:lnTo>
                  <a:pt x="0" y="63449"/>
                </a:lnTo>
                <a:lnTo>
                  <a:pt x="0" y="0"/>
                </a:lnTo>
                <a:lnTo>
                  <a:pt x="20154" y="0"/>
                </a:lnTo>
                <a:lnTo>
                  <a:pt x="20154" y="6344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7" name="object 847"/>
          <p:cNvSpPr/>
          <p:nvPr/>
        </p:nvSpPr>
        <p:spPr>
          <a:xfrm>
            <a:off x="8565756" y="6485153"/>
            <a:ext cx="20320" cy="63500"/>
          </a:xfrm>
          <a:custGeom>
            <a:avLst/>
            <a:gdLst/>
            <a:ahLst/>
            <a:cxnLst/>
            <a:rect l="l" t="t" r="r" b="b"/>
            <a:pathLst>
              <a:path w="20320" h="63500">
                <a:moveTo>
                  <a:pt x="20154" y="63449"/>
                </a:moveTo>
                <a:lnTo>
                  <a:pt x="0" y="63449"/>
                </a:lnTo>
                <a:lnTo>
                  <a:pt x="0" y="0"/>
                </a:lnTo>
                <a:lnTo>
                  <a:pt x="20154" y="0"/>
                </a:lnTo>
                <a:lnTo>
                  <a:pt x="20154" y="6344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8" name="object 848"/>
          <p:cNvSpPr/>
          <p:nvPr/>
        </p:nvSpPr>
        <p:spPr>
          <a:xfrm>
            <a:off x="8621179" y="6485153"/>
            <a:ext cx="20320" cy="63500"/>
          </a:xfrm>
          <a:custGeom>
            <a:avLst/>
            <a:gdLst/>
            <a:ahLst/>
            <a:cxnLst/>
            <a:rect l="l" t="t" r="r" b="b"/>
            <a:pathLst>
              <a:path w="20320" h="63500">
                <a:moveTo>
                  <a:pt x="20154" y="63449"/>
                </a:moveTo>
                <a:lnTo>
                  <a:pt x="0" y="63449"/>
                </a:lnTo>
                <a:lnTo>
                  <a:pt x="0" y="0"/>
                </a:lnTo>
                <a:lnTo>
                  <a:pt x="20154" y="0"/>
                </a:lnTo>
                <a:lnTo>
                  <a:pt x="20154" y="6344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9" name="object 849"/>
          <p:cNvSpPr/>
          <p:nvPr/>
        </p:nvSpPr>
        <p:spPr>
          <a:xfrm>
            <a:off x="8510333" y="6575818"/>
            <a:ext cx="20320" cy="63500"/>
          </a:xfrm>
          <a:custGeom>
            <a:avLst/>
            <a:gdLst/>
            <a:ahLst/>
            <a:cxnLst/>
            <a:rect l="l" t="t" r="r" b="b"/>
            <a:pathLst>
              <a:path w="20320" h="63500">
                <a:moveTo>
                  <a:pt x="20154" y="63449"/>
                </a:moveTo>
                <a:lnTo>
                  <a:pt x="0" y="63449"/>
                </a:lnTo>
                <a:lnTo>
                  <a:pt x="0" y="0"/>
                </a:lnTo>
                <a:lnTo>
                  <a:pt x="20154" y="0"/>
                </a:lnTo>
                <a:lnTo>
                  <a:pt x="20154" y="6344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0" name="object 850"/>
          <p:cNvSpPr/>
          <p:nvPr/>
        </p:nvSpPr>
        <p:spPr>
          <a:xfrm>
            <a:off x="8565756" y="6575818"/>
            <a:ext cx="20320" cy="63500"/>
          </a:xfrm>
          <a:custGeom>
            <a:avLst/>
            <a:gdLst/>
            <a:ahLst/>
            <a:cxnLst/>
            <a:rect l="l" t="t" r="r" b="b"/>
            <a:pathLst>
              <a:path w="20320" h="63500">
                <a:moveTo>
                  <a:pt x="20154" y="63449"/>
                </a:moveTo>
                <a:lnTo>
                  <a:pt x="0" y="63449"/>
                </a:lnTo>
                <a:lnTo>
                  <a:pt x="0" y="0"/>
                </a:lnTo>
                <a:lnTo>
                  <a:pt x="20154" y="0"/>
                </a:lnTo>
                <a:lnTo>
                  <a:pt x="20154" y="6344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1" name="object 851"/>
          <p:cNvSpPr/>
          <p:nvPr/>
        </p:nvSpPr>
        <p:spPr>
          <a:xfrm>
            <a:off x="8621179" y="6575818"/>
            <a:ext cx="20320" cy="63500"/>
          </a:xfrm>
          <a:custGeom>
            <a:avLst/>
            <a:gdLst/>
            <a:ahLst/>
            <a:cxnLst/>
            <a:rect l="l" t="t" r="r" b="b"/>
            <a:pathLst>
              <a:path w="20320" h="63500">
                <a:moveTo>
                  <a:pt x="20154" y="63449"/>
                </a:moveTo>
                <a:lnTo>
                  <a:pt x="0" y="63449"/>
                </a:lnTo>
                <a:lnTo>
                  <a:pt x="0" y="0"/>
                </a:lnTo>
                <a:lnTo>
                  <a:pt x="20154" y="0"/>
                </a:lnTo>
                <a:lnTo>
                  <a:pt x="20154" y="6344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2" name="object 852"/>
          <p:cNvSpPr/>
          <p:nvPr/>
        </p:nvSpPr>
        <p:spPr>
          <a:xfrm>
            <a:off x="8510333" y="6666483"/>
            <a:ext cx="20320" cy="63500"/>
          </a:xfrm>
          <a:custGeom>
            <a:avLst/>
            <a:gdLst/>
            <a:ahLst/>
            <a:cxnLst/>
            <a:rect l="l" t="t" r="r" b="b"/>
            <a:pathLst>
              <a:path w="20320" h="63500">
                <a:moveTo>
                  <a:pt x="20154" y="63449"/>
                </a:moveTo>
                <a:lnTo>
                  <a:pt x="0" y="63449"/>
                </a:lnTo>
                <a:lnTo>
                  <a:pt x="0" y="0"/>
                </a:lnTo>
                <a:lnTo>
                  <a:pt x="20154" y="0"/>
                </a:lnTo>
                <a:lnTo>
                  <a:pt x="20154" y="6344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3" name="object 853"/>
          <p:cNvSpPr/>
          <p:nvPr/>
        </p:nvSpPr>
        <p:spPr>
          <a:xfrm>
            <a:off x="8565756" y="6666483"/>
            <a:ext cx="20320" cy="63500"/>
          </a:xfrm>
          <a:custGeom>
            <a:avLst/>
            <a:gdLst/>
            <a:ahLst/>
            <a:cxnLst/>
            <a:rect l="l" t="t" r="r" b="b"/>
            <a:pathLst>
              <a:path w="20320" h="63500">
                <a:moveTo>
                  <a:pt x="20154" y="63449"/>
                </a:moveTo>
                <a:lnTo>
                  <a:pt x="0" y="63449"/>
                </a:lnTo>
                <a:lnTo>
                  <a:pt x="0" y="0"/>
                </a:lnTo>
                <a:lnTo>
                  <a:pt x="20154" y="0"/>
                </a:lnTo>
                <a:lnTo>
                  <a:pt x="20154" y="6344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4" name="object 854"/>
          <p:cNvSpPr/>
          <p:nvPr/>
        </p:nvSpPr>
        <p:spPr>
          <a:xfrm>
            <a:off x="8621179" y="6666483"/>
            <a:ext cx="20320" cy="63500"/>
          </a:xfrm>
          <a:custGeom>
            <a:avLst/>
            <a:gdLst/>
            <a:ahLst/>
            <a:cxnLst/>
            <a:rect l="l" t="t" r="r" b="b"/>
            <a:pathLst>
              <a:path w="20320" h="63500">
                <a:moveTo>
                  <a:pt x="20154" y="63449"/>
                </a:moveTo>
                <a:lnTo>
                  <a:pt x="0" y="63449"/>
                </a:lnTo>
                <a:lnTo>
                  <a:pt x="0" y="0"/>
                </a:lnTo>
                <a:lnTo>
                  <a:pt x="20154" y="0"/>
                </a:lnTo>
                <a:lnTo>
                  <a:pt x="20154" y="6344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5" name="object 855"/>
          <p:cNvSpPr/>
          <p:nvPr/>
        </p:nvSpPr>
        <p:spPr>
          <a:xfrm>
            <a:off x="8520410" y="6757149"/>
            <a:ext cx="0" cy="120014"/>
          </a:xfrm>
          <a:custGeom>
            <a:avLst/>
            <a:gdLst/>
            <a:ahLst/>
            <a:cxnLst/>
            <a:rect l="l" t="t" r="r" b="b"/>
            <a:pathLst>
              <a:path h="120015">
                <a:moveTo>
                  <a:pt x="0" y="0"/>
                </a:moveTo>
                <a:lnTo>
                  <a:pt x="0" y="119710"/>
                </a:lnTo>
              </a:path>
            </a:pathLst>
          </a:custGeom>
          <a:ln w="2015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6" name="object 856"/>
          <p:cNvSpPr/>
          <p:nvPr/>
        </p:nvSpPr>
        <p:spPr>
          <a:xfrm>
            <a:off x="8575833" y="6757149"/>
            <a:ext cx="0" cy="120014"/>
          </a:xfrm>
          <a:custGeom>
            <a:avLst/>
            <a:gdLst/>
            <a:ahLst/>
            <a:cxnLst/>
            <a:rect l="l" t="t" r="r" b="b"/>
            <a:pathLst>
              <a:path h="120015">
                <a:moveTo>
                  <a:pt x="0" y="0"/>
                </a:moveTo>
                <a:lnTo>
                  <a:pt x="0" y="119710"/>
                </a:lnTo>
              </a:path>
            </a:pathLst>
          </a:custGeom>
          <a:ln w="2015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7" name="object 857"/>
          <p:cNvSpPr/>
          <p:nvPr/>
        </p:nvSpPr>
        <p:spPr>
          <a:xfrm>
            <a:off x="8631256" y="6757149"/>
            <a:ext cx="0" cy="120014"/>
          </a:xfrm>
          <a:custGeom>
            <a:avLst/>
            <a:gdLst/>
            <a:ahLst/>
            <a:cxnLst/>
            <a:rect l="l" t="t" r="r" b="b"/>
            <a:pathLst>
              <a:path h="120015">
                <a:moveTo>
                  <a:pt x="0" y="0"/>
                </a:moveTo>
                <a:lnTo>
                  <a:pt x="0" y="119710"/>
                </a:lnTo>
              </a:path>
            </a:pathLst>
          </a:custGeom>
          <a:ln w="2015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8" name="object 858"/>
          <p:cNvSpPr/>
          <p:nvPr/>
        </p:nvSpPr>
        <p:spPr>
          <a:xfrm>
            <a:off x="8789657" y="6657454"/>
            <a:ext cx="246379" cy="0"/>
          </a:xfrm>
          <a:custGeom>
            <a:avLst/>
            <a:gdLst/>
            <a:ahLst/>
            <a:cxnLst/>
            <a:rect l="l" t="t" r="r" b="b"/>
            <a:pathLst>
              <a:path w="246379">
                <a:moveTo>
                  <a:pt x="0" y="0"/>
                </a:moveTo>
                <a:lnTo>
                  <a:pt x="245897" y="0"/>
                </a:lnTo>
              </a:path>
            </a:pathLst>
          </a:custGeom>
          <a:ln w="18338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9" name="object 859"/>
          <p:cNvSpPr/>
          <p:nvPr/>
        </p:nvSpPr>
        <p:spPr>
          <a:xfrm>
            <a:off x="8789657" y="6698208"/>
            <a:ext cx="246379" cy="0"/>
          </a:xfrm>
          <a:custGeom>
            <a:avLst/>
            <a:gdLst/>
            <a:ahLst/>
            <a:cxnLst/>
            <a:rect l="l" t="t" r="r" b="b"/>
            <a:pathLst>
              <a:path w="246379">
                <a:moveTo>
                  <a:pt x="0" y="0"/>
                </a:moveTo>
                <a:lnTo>
                  <a:pt x="245897" y="0"/>
                </a:lnTo>
              </a:path>
            </a:pathLst>
          </a:custGeom>
          <a:ln w="18338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0" name="object 860"/>
          <p:cNvSpPr/>
          <p:nvPr/>
        </p:nvSpPr>
        <p:spPr>
          <a:xfrm>
            <a:off x="8789657" y="6738963"/>
            <a:ext cx="246379" cy="0"/>
          </a:xfrm>
          <a:custGeom>
            <a:avLst/>
            <a:gdLst/>
            <a:ahLst/>
            <a:cxnLst/>
            <a:rect l="l" t="t" r="r" b="b"/>
            <a:pathLst>
              <a:path w="246379">
                <a:moveTo>
                  <a:pt x="0" y="0"/>
                </a:moveTo>
                <a:lnTo>
                  <a:pt x="245897" y="0"/>
                </a:lnTo>
              </a:path>
            </a:pathLst>
          </a:custGeom>
          <a:ln w="18338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1" name="object 861"/>
          <p:cNvSpPr/>
          <p:nvPr/>
        </p:nvSpPr>
        <p:spPr>
          <a:xfrm>
            <a:off x="8789657" y="6779717"/>
            <a:ext cx="246379" cy="0"/>
          </a:xfrm>
          <a:custGeom>
            <a:avLst/>
            <a:gdLst/>
            <a:ahLst/>
            <a:cxnLst/>
            <a:rect l="l" t="t" r="r" b="b"/>
            <a:pathLst>
              <a:path w="246379">
                <a:moveTo>
                  <a:pt x="0" y="0"/>
                </a:moveTo>
                <a:lnTo>
                  <a:pt x="245897" y="0"/>
                </a:lnTo>
              </a:path>
            </a:pathLst>
          </a:custGeom>
          <a:ln w="18338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2" name="object 862"/>
          <p:cNvSpPr/>
          <p:nvPr/>
        </p:nvSpPr>
        <p:spPr>
          <a:xfrm>
            <a:off x="8789657" y="6820471"/>
            <a:ext cx="246379" cy="0"/>
          </a:xfrm>
          <a:custGeom>
            <a:avLst/>
            <a:gdLst/>
            <a:ahLst/>
            <a:cxnLst/>
            <a:rect l="l" t="t" r="r" b="b"/>
            <a:pathLst>
              <a:path w="246379">
                <a:moveTo>
                  <a:pt x="0" y="0"/>
                </a:moveTo>
                <a:lnTo>
                  <a:pt x="245897" y="0"/>
                </a:lnTo>
              </a:path>
            </a:pathLst>
          </a:custGeom>
          <a:ln w="18338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3" name="object 863"/>
          <p:cNvSpPr/>
          <p:nvPr/>
        </p:nvSpPr>
        <p:spPr>
          <a:xfrm>
            <a:off x="8789657" y="6861226"/>
            <a:ext cx="246379" cy="0"/>
          </a:xfrm>
          <a:custGeom>
            <a:avLst/>
            <a:gdLst/>
            <a:ahLst/>
            <a:cxnLst/>
            <a:rect l="l" t="t" r="r" b="b"/>
            <a:pathLst>
              <a:path w="246379">
                <a:moveTo>
                  <a:pt x="0" y="0"/>
                </a:moveTo>
                <a:lnTo>
                  <a:pt x="245897" y="0"/>
                </a:lnTo>
              </a:path>
            </a:pathLst>
          </a:custGeom>
          <a:ln w="18338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4" name="object 864"/>
          <p:cNvSpPr/>
          <p:nvPr/>
        </p:nvSpPr>
        <p:spPr>
          <a:xfrm>
            <a:off x="8520417" y="6965518"/>
            <a:ext cx="85090" cy="27940"/>
          </a:xfrm>
          <a:custGeom>
            <a:avLst/>
            <a:gdLst/>
            <a:ahLst/>
            <a:cxnLst/>
            <a:rect l="l" t="t" r="r" b="b"/>
            <a:pathLst>
              <a:path w="85090" h="27940">
                <a:moveTo>
                  <a:pt x="84950" y="27355"/>
                </a:moveTo>
                <a:lnTo>
                  <a:pt x="0" y="27355"/>
                </a:lnTo>
                <a:lnTo>
                  <a:pt x="0" y="0"/>
                </a:lnTo>
                <a:lnTo>
                  <a:pt x="84950" y="0"/>
                </a:lnTo>
                <a:lnTo>
                  <a:pt x="84950" y="2735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5" name="object 865"/>
          <p:cNvSpPr/>
          <p:nvPr/>
        </p:nvSpPr>
        <p:spPr>
          <a:xfrm>
            <a:off x="8655037" y="6965518"/>
            <a:ext cx="85090" cy="27940"/>
          </a:xfrm>
          <a:custGeom>
            <a:avLst/>
            <a:gdLst/>
            <a:ahLst/>
            <a:cxnLst/>
            <a:rect l="l" t="t" r="r" b="b"/>
            <a:pathLst>
              <a:path w="85090" h="27940">
                <a:moveTo>
                  <a:pt x="84950" y="27355"/>
                </a:moveTo>
                <a:lnTo>
                  <a:pt x="0" y="27355"/>
                </a:lnTo>
                <a:lnTo>
                  <a:pt x="0" y="0"/>
                </a:lnTo>
                <a:lnTo>
                  <a:pt x="84950" y="0"/>
                </a:lnTo>
                <a:lnTo>
                  <a:pt x="84950" y="2735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6" name="object 866"/>
          <p:cNvSpPr/>
          <p:nvPr/>
        </p:nvSpPr>
        <p:spPr>
          <a:xfrm>
            <a:off x="8520417" y="7019099"/>
            <a:ext cx="85090" cy="27940"/>
          </a:xfrm>
          <a:custGeom>
            <a:avLst/>
            <a:gdLst/>
            <a:ahLst/>
            <a:cxnLst/>
            <a:rect l="l" t="t" r="r" b="b"/>
            <a:pathLst>
              <a:path w="85090" h="27940">
                <a:moveTo>
                  <a:pt x="84950" y="27355"/>
                </a:moveTo>
                <a:lnTo>
                  <a:pt x="0" y="27355"/>
                </a:lnTo>
                <a:lnTo>
                  <a:pt x="0" y="0"/>
                </a:lnTo>
                <a:lnTo>
                  <a:pt x="84950" y="0"/>
                </a:lnTo>
                <a:lnTo>
                  <a:pt x="84950" y="2735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7" name="object 867"/>
          <p:cNvSpPr/>
          <p:nvPr/>
        </p:nvSpPr>
        <p:spPr>
          <a:xfrm>
            <a:off x="8655037" y="7019099"/>
            <a:ext cx="85090" cy="27940"/>
          </a:xfrm>
          <a:custGeom>
            <a:avLst/>
            <a:gdLst/>
            <a:ahLst/>
            <a:cxnLst/>
            <a:rect l="l" t="t" r="r" b="b"/>
            <a:pathLst>
              <a:path w="85090" h="27940">
                <a:moveTo>
                  <a:pt x="84950" y="27355"/>
                </a:moveTo>
                <a:lnTo>
                  <a:pt x="0" y="27355"/>
                </a:lnTo>
                <a:lnTo>
                  <a:pt x="0" y="0"/>
                </a:lnTo>
                <a:lnTo>
                  <a:pt x="84950" y="0"/>
                </a:lnTo>
                <a:lnTo>
                  <a:pt x="84950" y="2735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8" name="object 868"/>
          <p:cNvSpPr/>
          <p:nvPr/>
        </p:nvSpPr>
        <p:spPr>
          <a:xfrm>
            <a:off x="8789669" y="6965518"/>
            <a:ext cx="85090" cy="27940"/>
          </a:xfrm>
          <a:custGeom>
            <a:avLst/>
            <a:gdLst/>
            <a:ahLst/>
            <a:cxnLst/>
            <a:rect l="l" t="t" r="r" b="b"/>
            <a:pathLst>
              <a:path w="85090" h="27940">
                <a:moveTo>
                  <a:pt x="84950" y="27355"/>
                </a:moveTo>
                <a:lnTo>
                  <a:pt x="0" y="27355"/>
                </a:lnTo>
                <a:lnTo>
                  <a:pt x="0" y="0"/>
                </a:lnTo>
                <a:lnTo>
                  <a:pt x="84950" y="0"/>
                </a:lnTo>
                <a:lnTo>
                  <a:pt x="84950" y="2735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9" name="object 869"/>
          <p:cNvSpPr/>
          <p:nvPr/>
        </p:nvSpPr>
        <p:spPr>
          <a:xfrm>
            <a:off x="8643880" y="7148995"/>
            <a:ext cx="0" cy="99695"/>
          </a:xfrm>
          <a:custGeom>
            <a:avLst/>
            <a:gdLst/>
            <a:ahLst/>
            <a:cxnLst/>
            <a:rect l="l" t="t" r="r" b="b"/>
            <a:pathLst>
              <a:path h="99695">
                <a:moveTo>
                  <a:pt x="0" y="0"/>
                </a:moveTo>
                <a:lnTo>
                  <a:pt x="0" y="99352"/>
                </a:lnTo>
              </a:path>
            </a:pathLst>
          </a:custGeom>
          <a:ln w="22313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0" name="object 870"/>
          <p:cNvSpPr/>
          <p:nvPr/>
        </p:nvSpPr>
        <p:spPr>
          <a:xfrm>
            <a:off x="8688876" y="7276782"/>
            <a:ext cx="0" cy="99695"/>
          </a:xfrm>
          <a:custGeom>
            <a:avLst/>
            <a:gdLst/>
            <a:ahLst/>
            <a:cxnLst/>
            <a:rect l="l" t="t" r="r" b="b"/>
            <a:pathLst>
              <a:path h="99695">
                <a:moveTo>
                  <a:pt x="0" y="0"/>
                </a:moveTo>
                <a:lnTo>
                  <a:pt x="0" y="99352"/>
                </a:lnTo>
              </a:path>
            </a:pathLst>
          </a:custGeom>
          <a:ln w="22313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1" name="object 871"/>
          <p:cNvSpPr/>
          <p:nvPr/>
        </p:nvSpPr>
        <p:spPr>
          <a:xfrm>
            <a:off x="540004" y="7380008"/>
            <a:ext cx="9612630" cy="180340"/>
          </a:xfrm>
          <a:custGeom>
            <a:avLst/>
            <a:gdLst/>
            <a:ahLst/>
            <a:cxnLst/>
            <a:rect l="l" t="t" r="r" b="b"/>
            <a:pathLst>
              <a:path w="9612630" h="180340">
                <a:moveTo>
                  <a:pt x="0" y="179997"/>
                </a:moveTo>
                <a:lnTo>
                  <a:pt x="9612007" y="179997"/>
                </a:lnTo>
                <a:lnTo>
                  <a:pt x="9612007" y="0"/>
                </a:lnTo>
                <a:lnTo>
                  <a:pt x="0" y="0"/>
                </a:lnTo>
                <a:lnTo>
                  <a:pt x="0" y="179997"/>
                </a:lnTo>
                <a:close/>
              </a:path>
            </a:pathLst>
          </a:custGeom>
          <a:solidFill>
            <a:srgbClr val="007D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2" name="object 872"/>
          <p:cNvSpPr txBox="1"/>
          <p:nvPr/>
        </p:nvSpPr>
        <p:spPr>
          <a:xfrm>
            <a:off x="4467047" y="1304506"/>
            <a:ext cx="1758314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 spc="-150" dirty="0">
                <a:solidFill>
                  <a:srgbClr val="007DC4"/>
                </a:solidFill>
                <a:latin typeface="Malgun Gothic"/>
                <a:cs typeface="Malgun Gothic"/>
              </a:rPr>
              <a:t>신고</a:t>
            </a:r>
            <a:r>
              <a:rPr sz="2000" b="1" spc="-290" dirty="0">
                <a:solidFill>
                  <a:srgbClr val="007DC4"/>
                </a:solidFill>
                <a:latin typeface="Malgun Gothic"/>
                <a:cs typeface="Malgun Gothic"/>
              </a:rPr>
              <a:t> </a:t>
            </a:r>
            <a:r>
              <a:rPr sz="2000" b="1" spc="-150" dirty="0">
                <a:solidFill>
                  <a:srgbClr val="007DC4"/>
                </a:solidFill>
                <a:latin typeface="Malgun Gothic"/>
                <a:cs typeface="Malgun Gothic"/>
              </a:rPr>
              <a:t>관련</a:t>
            </a:r>
            <a:r>
              <a:rPr sz="2000" b="1" spc="-290" dirty="0">
                <a:solidFill>
                  <a:srgbClr val="007DC4"/>
                </a:solidFill>
                <a:latin typeface="Malgun Gothic"/>
                <a:cs typeface="Malgun Gothic"/>
              </a:rPr>
              <a:t> </a:t>
            </a:r>
            <a:r>
              <a:rPr sz="2000" b="1" spc="15" dirty="0">
                <a:solidFill>
                  <a:srgbClr val="007DC4"/>
                </a:solidFill>
                <a:latin typeface="Malgun Gothic"/>
                <a:cs typeface="Malgun Gothic"/>
              </a:rPr>
              <a:t>Q</a:t>
            </a:r>
            <a:r>
              <a:rPr sz="2000" b="1" spc="-290" dirty="0">
                <a:solidFill>
                  <a:srgbClr val="007DC4"/>
                </a:solidFill>
                <a:latin typeface="Malgun Gothic"/>
                <a:cs typeface="Malgun Gothic"/>
              </a:rPr>
              <a:t> </a:t>
            </a:r>
            <a:r>
              <a:rPr sz="2000" b="1" spc="-260" dirty="0">
                <a:solidFill>
                  <a:srgbClr val="007DC4"/>
                </a:solidFill>
                <a:latin typeface="Malgun Gothic"/>
                <a:cs typeface="Malgun Gothic"/>
              </a:rPr>
              <a:t>&amp;</a:t>
            </a:r>
            <a:r>
              <a:rPr sz="2000" b="1" spc="-290" dirty="0">
                <a:solidFill>
                  <a:srgbClr val="007DC4"/>
                </a:solidFill>
                <a:latin typeface="Malgun Gothic"/>
                <a:cs typeface="Malgun Gothic"/>
              </a:rPr>
              <a:t> </a:t>
            </a:r>
            <a:r>
              <a:rPr sz="2000" b="1" spc="40" dirty="0">
                <a:solidFill>
                  <a:srgbClr val="007DC4"/>
                </a:solidFill>
                <a:latin typeface="Malgun Gothic"/>
                <a:cs typeface="Malgun Gothic"/>
              </a:rPr>
              <a:t>A</a:t>
            </a:r>
            <a:endParaRPr sz="2000">
              <a:latin typeface="Malgun Gothic"/>
              <a:cs typeface="Malgun Gothic"/>
            </a:endParaRPr>
          </a:p>
        </p:txBody>
      </p:sp>
      <p:sp>
        <p:nvSpPr>
          <p:cNvPr id="873" name="object 873"/>
          <p:cNvSpPr/>
          <p:nvPr/>
        </p:nvSpPr>
        <p:spPr>
          <a:xfrm>
            <a:off x="6439255" y="11"/>
            <a:ext cx="3713164" cy="200013"/>
          </a:xfrm>
          <a:custGeom>
            <a:avLst/>
            <a:gdLst/>
            <a:ahLst/>
            <a:cxnLst/>
            <a:rect l="l" t="t" r="r" b="b"/>
            <a:pathLst>
              <a:path w="2858134" h="180340">
                <a:moveTo>
                  <a:pt x="0" y="179997"/>
                </a:moveTo>
                <a:lnTo>
                  <a:pt x="2857728" y="179997"/>
                </a:lnTo>
                <a:lnTo>
                  <a:pt x="2857728" y="0"/>
                </a:lnTo>
                <a:lnTo>
                  <a:pt x="0" y="0"/>
                </a:lnTo>
                <a:lnTo>
                  <a:pt x="0" y="179997"/>
                </a:lnTo>
                <a:close/>
              </a:path>
            </a:pathLst>
          </a:custGeom>
          <a:solidFill>
            <a:srgbClr val="007D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4" name="object 874"/>
          <p:cNvSpPr/>
          <p:nvPr/>
        </p:nvSpPr>
        <p:spPr>
          <a:xfrm>
            <a:off x="540004" y="11"/>
            <a:ext cx="3472192" cy="200013"/>
          </a:xfrm>
          <a:custGeom>
            <a:avLst/>
            <a:gdLst/>
            <a:ahLst/>
            <a:cxnLst/>
            <a:rect l="l" t="t" r="r" b="b"/>
            <a:pathLst>
              <a:path w="2854960" h="180340">
                <a:moveTo>
                  <a:pt x="0" y="179997"/>
                </a:moveTo>
                <a:lnTo>
                  <a:pt x="2854363" y="179997"/>
                </a:lnTo>
                <a:lnTo>
                  <a:pt x="2854363" y="0"/>
                </a:lnTo>
                <a:lnTo>
                  <a:pt x="0" y="0"/>
                </a:lnTo>
                <a:lnTo>
                  <a:pt x="0" y="179997"/>
                </a:lnTo>
                <a:close/>
              </a:path>
            </a:pathLst>
          </a:custGeom>
          <a:solidFill>
            <a:srgbClr val="007D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5" name="object 875"/>
          <p:cNvSpPr/>
          <p:nvPr/>
        </p:nvSpPr>
        <p:spPr>
          <a:xfrm>
            <a:off x="534354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6" name="object 876"/>
          <p:cNvSpPr/>
          <p:nvPr/>
        </p:nvSpPr>
        <p:spPr>
          <a:xfrm>
            <a:off x="538844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7" name="object 877"/>
          <p:cNvSpPr/>
          <p:nvPr/>
        </p:nvSpPr>
        <p:spPr>
          <a:xfrm>
            <a:off x="543334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8" name="object 878"/>
          <p:cNvSpPr/>
          <p:nvPr/>
        </p:nvSpPr>
        <p:spPr>
          <a:xfrm>
            <a:off x="547824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9" name="object 879"/>
          <p:cNvSpPr/>
          <p:nvPr/>
        </p:nvSpPr>
        <p:spPr>
          <a:xfrm>
            <a:off x="552314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0" name="object 880"/>
          <p:cNvSpPr/>
          <p:nvPr/>
        </p:nvSpPr>
        <p:spPr>
          <a:xfrm>
            <a:off x="556804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1" name="object 881"/>
          <p:cNvSpPr/>
          <p:nvPr/>
        </p:nvSpPr>
        <p:spPr>
          <a:xfrm>
            <a:off x="561294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2" name="object 882"/>
          <p:cNvSpPr/>
          <p:nvPr/>
        </p:nvSpPr>
        <p:spPr>
          <a:xfrm>
            <a:off x="565784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3" name="object 883"/>
          <p:cNvSpPr/>
          <p:nvPr/>
        </p:nvSpPr>
        <p:spPr>
          <a:xfrm>
            <a:off x="570274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4" name="object 884"/>
          <p:cNvSpPr/>
          <p:nvPr/>
        </p:nvSpPr>
        <p:spPr>
          <a:xfrm>
            <a:off x="574764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5" name="object 885"/>
          <p:cNvSpPr/>
          <p:nvPr/>
        </p:nvSpPr>
        <p:spPr>
          <a:xfrm>
            <a:off x="579253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6" name="object 886"/>
          <p:cNvSpPr/>
          <p:nvPr/>
        </p:nvSpPr>
        <p:spPr>
          <a:xfrm>
            <a:off x="583744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7" name="object 887"/>
          <p:cNvSpPr/>
          <p:nvPr/>
        </p:nvSpPr>
        <p:spPr>
          <a:xfrm>
            <a:off x="588234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8" name="object 888"/>
          <p:cNvSpPr/>
          <p:nvPr/>
        </p:nvSpPr>
        <p:spPr>
          <a:xfrm>
            <a:off x="592724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9" name="object 889"/>
          <p:cNvSpPr/>
          <p:nvPr/>
        </p:nvSpPr>
        <p:spPr>
          <a:xfrm>
            <a:off x="597214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0" name="object 890"/>
          <p:cNvSpPr/>
          <p:nvPr/>
        </p:nvSpPr>
        <p:spPr>
          <a:xfrm>
            <a:off x="601703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1" name="object 891"/>
          <p:cNvSpPr/>
          <p:nvPr/>
        </p:nvSpPr>
        <p:spPr>
          <a:xfrm>
            <a:off x="606194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2" name="object 892"/>
          <p:cNvSpPr/>
          <p:nvPr/>
        </p:nvSpPr>
        <p:spPr>
          <a:xfrm>
            <a:off x="610683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3" name="object 893"/>
          <p:cNvSpPr/>
          <p:nvPr/>
        </p:nvSpPr>
        <p:spPr>
          <a:xfrm>
            <a:off x="615173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4" name="object 894"/>
          <p:cNvSpPr/>
          <p:nvPr/>
        </p:nvSpPr>
        <p:spPr>
          <a:xfrm>
            <a:off x="619664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5" name="object 895"/>
          <p:cNvSpPr/>
          <p:nvPr/>
        </p:nvSpPr>
        <p:spPr>
          <a:xfrm>
            <a:off x="624153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6" name="object 896"/>
          <p:cNvSpPr/>
          <p:nvPr/>
        </p:nvSpPr>
        <p:spPr>
          <a:xfrm>
            <a:off x="628644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7" name="object 897"/>
          <p:cNvSpPr/>
          <p:nvPr/>
        </p:nvSpPr>
        <p:spPr>
          <a:xfrm>
            <a:off x="633133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8" name="object 898"/>
          <p:cNvSpPr/>
          <p:nvPr/>
        </p:nvSpPr>
        <p:spPr>
          <a:xfrm>
            <a:off x="637623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9" name="object 899"/>
          <p:cNvSpPr/>
          <p:nvPr/>
        </p:nvSpPr>
        <p:spPr>
          <a:xfrm>
            <a:off x="642113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0" name="object 900"/>
          <p:cNvSpPr/>
          <p:nvPr/>
        </p:nvSpPr>
        <p:spPr>
          <a:xfrm>
            <a:off x="646603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1" name="object 901"/>
          <p:cNvSpPr/>
          <p:nvPr/>
        </p:nvSpPr>
        <p:spPr>
          <a:xfrm>
            <a:off x="651094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2" name="object 902"/>
          <p:cNvSpPr/>
          <p:nvPr/>
        </p:nvSpPr>
        <p:spPr>
          <a:xfrm>
            <a:off x="655583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3" name="object 903"/>
          <p:cNvSpPr/>
          <p:nvPr/>
        </p:nvSpPr>
        <p:spPr>
          <a:xfrm>
            <a:off x="660073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4" name="object 904"/>
          <p:cNvSpPr/>
          <p:nvPr/>
        </p:nvSpPr>
        <p:spPr>
          <a:xfrm>
            <a:off x="664563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5" name="object 905"/>
          <p:cNvSpPr/>
          <p:nvPr/>
        </p:nvSpPr>
        <p:spPr>
          <a:xfrm>
            <a:off x="669053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6" name="object 906"/>
          <p:cNvSpPr/>
          <p:nvPr/>
        </p:nvSpPr>
        <p:spPr>
          <a:xfrm>
            <a:off x="673543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7" name="object 907"/>
          <p:cNvSpPr/>
          <p:nvPr/>
        </p:nvSpPr>
        <p:spPr>
          <a:xfrm>
            <a:off x="678033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8" name="object 908"/>
          <p:cNvSpPr/>
          <p:nvPr/>
        </p:nvSpPr>
        <p:spPr>
          <a:xfrm>
            <a:off x="682523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9" name="object 909"/>
          <p:cNvSpPr/>
          <p:nvPr/>
        </p:nvSpPr>
        <p:spPr>
          <a:xfrm>
            <a:off x="687013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0" name="object 910"/>
          <p:cNvSpPr/>
          <p:nvPr/>
        </p:nvSpPr>
        <p:spPr>
          <a:xfrm>
            <a:off x="691503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1" name="object 911"/>
          <p:cNvSpPr/>
          <p:nvPr/>
        </p:nvSpPr>
        <p:spPr>
          <a:xfrm>
            <a:off x="695993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2" name="object 912"/>
          <p:cNvSpPr/>
          <p:nvPr/>
        </p:nvSpPr>
        <p:spPr>
          <a:xfrm>
            <a:off x="700483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3" name="object 913"/>
          <p:cNvSpPr/>
          <p:nvPr/>
        </p:nvSpPr>
        <p:spPr>
          <a:xfrm>
            <a:off x="704973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4" name="object 914"/>
          <p:cNvSpPr/>
          <p:nvPr/>
        </p:nvSpPr>
        <p:spPr>
          <a:xfrm>
            <a:off x="709463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5" name="object 915"/>
          <p:cNvSpPr/>
          <p:nvPr/>
        </p:nvSpPr>
        <p:spPr>
          <a:xfrm>
            <a:off x="713953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6" name="object 916"/>
          <p:cNvSpPr/>
          <p:nvPr/>
        </p:nvSpPr>
        <p:spPr>
          <a:xfrm>
            <a:off x="718443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7" name="object 917"/>
          <p:cNvSpPr/>
          <p:nvPr/>
        </p:nvSpPr>
        <p:spPr>
          <a:xfrm>
            <a:off x="722932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8" name="object 918"/>
          <p:cNvSpPr/>
          <p:nvPr/>
        </p:nvSpPr>
        <p:spPr>
          <a:xfrm>
            <a:off x="727423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9" name="object 919"/>
          <p:cNvSpPr/>
          <p:nvPr/>
        </p:nvSpPr>
        <p:spPr>
          <a:xfrm>
            <a:off x="731912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0" name="object 920"/>
          <p:cNvSpPr/>
          <p:nvPr/>
        </p:nvSpPr>
        <p:spPr>
          <a:xfrm>
            <a:off x="736403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1" name="object 921"/>
          <p:cNvSpPr/>
          <p:nvPr/>
        </p:nvSpPr>
        <p:spPr>
          <a:xfrm>
            <a:off x="740893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2" name="object 922"/>
          <p:cNvSpPr/>
          <p:nvPr/>
        </p:nvSpPr>
        <p:spPr>
          <a:xfrm>
            <a:off x="74538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3" name="object 923"/>
          <p:cNvSpPr/>
          <p:nvPr/>
        </p:nvSpPr>
        <p:spPr>
          <a:xfrm>
            <a:off x="749873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4" name="object 924"/>
          <p:cNvSpPr/>
          <p:nvPr/>
        </p:nvSpPr>
        <p:spPr>
          <a:xfrm>
            <a:off x="754362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5" name="object 925"/>
          <p:cNvSpPr/>
          <p:nvPr/>
        </p:nvSpPr>
        <p:spPr>
          <a:xfrm>
            <a:off x="758852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6" name="object 926"/>
          <p:cNvSpPr/>
          <p:nvPr/>
        </p:nvSpPr>
        <p:spPr>
          <a:xfrm>
            <a:off x="763343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7" name="object 927"/>
          <p:cNvSpPr/>
          <p:nvPr/>
        </p:nvSpPr>
        <p:spPr>
          <a:xfrm>
            <a:off x="767833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8" name="object 928"/>
          <p:cNvSpPr/>
          <p:nvPr/>
        </p:nvSpPr>
        <p:spPr>
          <a:xfrm>
            <a:off x="772323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9" name="object 929"/>
          <p:cNvSpPr/>
          <p:nvPr/>
        </p:nvSpPr>
        <p:spPr>
          <a:xfrm>
            <a:off x="776812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0" name="object 930"/>
          <p:cNvSpPr/>
          <p:nvPr/>
        </p:nvSpPr>
        <p:spPr>
          <a:xfrm>
            <a:off x="78130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1" name="object 931"/>
          <p:cNvSpPr/>
          <p:nvPr/>
        </p:nvSpPr>
        <p:spPr>
          <a:xfrm>
            <a:off x="785792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2" name="object 932"/>
          <p:cNvSpPr/>
          <p:nvPr/>
        </p:nvSpPr>
        <p:spPr>
          <a:xfrm>
            <a:off x="790282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3" name="object 933"/>
          <p:cNvSpPr/>
          <p:nvPr/>
        </p:nvSpPr>
        <p:spPr>
          <a:xfrm>
            <a:off x="794772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4" name="object 934"/>
          <p:cNvSpPr/>
          <p:nvPr/>
        </p:nvSpPr>
        <p:spPr>
          <a:xfrm>
            <a:off x="799262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5" name="object 935"/>
          <p:cNvSpPr/>
          <p:nvPr/>
        </p:nvSpPr>
        <p:spPr>
          <a:xfrm>
            <a:off x="803752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6" name="object 936"/>
          <p:cNvSpPr/>
          <p:nvPr/>
        </p:nvSpPr>
        <p:spPr>
          <a:xfrm>
            <a:off x="80824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7" name="object 937"/>
          <p:cNvSpPr/>
          <p:nvPr/>
        </p:nvSpPr>
        <p:spPr>
          <a:xfrm>
            <a:off x="81273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8" name="object 938"/>
          <p:cNvSpPr/>
          <p:nvPr/>
        </p:nvSpPr>
        <p:spPr>
          <a:xfrm>
            <a:off x="817222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9" name="object 939"/>
          <p:cNvSpPr/>
          <p:nvPr/>
        </p:nvSpPr>
        <p:spPr>
          <a:xfrm>
            <a:off x="821712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0" name="object 940"/>
          <p:cNvSpPr/>
          <p:nvPr/>
        </p:nvSpPr>
        <p:spPr>
          <a:xfrm>
            <a:off x="826202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1" name="object 941"/>
          <p:cNvSpPr/>
          <p:nvPr/>
        </p:nvSpPr>
        <p:spPr>
          <a:xfrm>
            <a:off x="830692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2" name="object 942"/>
          <p:cNvSpPr/>
          <p:nvPr/>
        </p:nvSpPr>
        <p:spPr>
          <a:xfrm>
            <a:off x="835182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3" name="object 943"/>
          <p:cNvSpPr/>
          <p:nvPr/>
        </p:nvSpPr>
        <p:spPr>
          <a:xfrm>
            <a:off x="839672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4" name="object 944"/>
          <p:cNvSpPr/>
          <p:nvPr/>
        </p:nvSpPr>
        <p:spPr>
          <a:xfrm>
            <a:off x="844161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5" name="object 945"/>
          <p:cNvSpPr/>
          <p:nvPr/>
        </p:nvSpPr>
        <p:spPr>
          <a:xfrm>
            <a:off x="84865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6" name="object 946"/>
          <p:cNvSpPr/>
          <p:nvPr/>
        </p:nvSpPr>
        <p:spPr>
          <a:xfrm>
            <a:off x="853142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7" name="object 947"/>
          <p:cNvSpPr/>
          <p:nvPr/>
        </p:nvSpPr>
        <p:spPr>
          <a:xfrm>
            <a:off x="857632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8" name="object 948"/>
          <p:cNvSpPr/>
          <p:nvPr/>
        </p:nvSpPr>
        <p:spPr>
          <a:xfrm>
            <a:off x="862122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9" name="object 949"/>
          <p:cNvSpPr/>
          <p:nvPr/>
        </p:nvSpPr>
        <p:spPr>
          <a:xfrm>
            <a:off x="866611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0" name="object 950"/>
          <p:cNvSpPr/>
          <p:nvPr/>
        </p:nvSpPr>
        <p:spPr>
          <a:xfrm>
            <a:off x="871102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1" name="object 951"/>
          <p:cNvSpPr/>
          <p:nvPr/>
        </p:nvSpPr>
        <p:spPr>
          <a:xfrm>
            <a:off x="875591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2" name="object 952"/>
          <p:cNvSpPr/>
          <p:nvPr/>
        </p:nvSpPr>
        <p:spPr>
          <a:xfrm>
            <a:off x="880082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3" name="object 953"/>
          <p:cNvSpPr/>
          <p:nvPr/>
        </p:nvSpPr>
        <p:spPr>
          <a:xfrm>
            <a:off x="884572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4" name="object 954"/>
          <p:cNvSpPr/>
          <p:nvPr/>
        </p:nvSpPr>
        <p:spPr>
          <a:xfrm>
            <a:off x="889061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5" name="object 955"/>
          <p:cNvSpPr/>
          <p:nvPr/>
        </p:nvSpPr>
        <p:spPr>
          <a:xfrm>
            <a:off x="893552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6" name="object 956"/>
          <p:cNvSpPr/>
          <p:nvPr/>
        </p:nvSpPr>
        <p:spPr>
          <a:xfrm>
            <a:off x="898041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7" name="object 957"/>
          <p:cNvSpPr/>
          <p:nvPr/>
        </p:nvSpPr>
        <p:spPr>
          <a:xfrm>
            <a:off x="902531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8" name="object 958"/>
          <p:cNvSpPr/>
          <p:nvPr/>
        </p:nvSpPr>
        <p:spPr>
          <a:xfrm>
            <a:off x="907021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9" name="object 959"/>
          <p:cNvSpPr/>
          <p:nvPr/>
        </p:nvSpPr>
        <p:spPr>
          <a:xfrm>
            <a:off x="911511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0" name="object 960"/>
          <p:cNvSpPr/>
          <p:nvPr/>
        </p:nvSpPr>
        <p:spPr>
          <a:xfrm>
            <a:off x="916002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1" name="object 961"/>
          <p:cNvSpPr/>
          <p:nvPr/>
        </p:nvSpPr>
        <p:spPr>
          <a:xfrm>
            <a:off x="920491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2" name="object 962"/>
          <p:cNvSpPr/>
          <p:nvPr/>
        </p:nvSpPr>
        <p:spPr>
          <a:xfrm>
            <a:off x="924981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3" name="object 963"/>
          <p:cNvSpPr/>
          <p:nvPr/>
        </p:nvSpPr>
        <p:spPr>
          <a:xfrm>
            <a:off x="929471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4" name="object 964"/>
          <p:cNvSpPr/>
          <p:nvPr/>
        </p:nvSpPr>
        <p:spPr>
          <a:xfrm>
            <a:off x="933961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5" name="object 965"/>
          <p:cNvSpPr/>
          <p:nvPr/>
        </p:nvSpPr>
        <p:spPr>
          <a:xfrm>
            <a:off x="938451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6" name="object 966"/>
          <p:cNvSpPr/>
          <p:nvPr/>
        </p:nvSpPr>
        <p:spPr>
          <a:xfrm>
            <a:off x="942941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7" name="object 967"/>
          <p:cNvSpPr/>
          <p:nvPr/>
        </p:nvSpPr>
        <p:spPr>
          <a:xfrm>
            <a:off x="947431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8" name="object 968"/>
          <p:cNvSpPr/>
          <p:nvPr/>
        </p:nvSpPr>
        <p:spPr>
          <a:xfrm>
            <a:off x="951921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9" name="object 969"/>
          <p:cNvSpPr/>
          <p:nvPr/>
        </p:nvSpPr>
        <p:spPr>
          <a:xfrm>
            <a:off x="956411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0" name="object 970"/>
          <p:cNvSpPr/>
          <p:nvPr/>
        </p:nvSpPr>
        <p:spPr>
          <a:xfrm>
            <a:off x="960901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1" name="object 971"/>
          <p:cNvSpPr/>
          <p:nvPr/>
        </p:nvSpPr>
        <p:spPr>
          <a:xfrm>
            <a:off x="965391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2" name="object 972"/>
          <p:cNvSpPr/>
          <p:nvPr/>
        </p:nvSpPr>
        <p:spPr>
          <a:xfrm>
            <a:off x="969881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3" name="object 973"/>
          <p:cNvSpPr/>
          <p:nvPr/>
        </p:nvSpPr>
        <p:spPr>
          <a:xfrm>
            <a:off x="974371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4" name="object 974"/>
          <p:cNvSpPr/>
          <p:nvPr/>
        </p:nvSpPr>
        <p:spPr>
          <a:xfrm>
            <a:off x="978861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5" name="object 975"/>
          <p:cNvSpPr/>
          <p:nvPr/>
        </p:nvSpPr>
        <p:spPr>
          <a:xfrm>
            <a:off x="983351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6" name="object 976"/>
          <p:cNvSpPr/>
          <p:nvPr/>
        </p:nvSpPr>
        <p:spPr>
          <a:xfrm>
            <a:off x="987840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7" name="object 977"/>
          <p:cNvSpPr/>
          <p:nvPr/>
        </p:nvSpPr>
        <p:spPr>
          <a:xfrm>
            <a:off x="992331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8" name="object 978"/>
          <p:cNvSpPr/>
          <p:nvPr/>
        </p:nvSpPr>
        <p:spPr>
          <a:xfrm>
            <a:off x="996821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9" name="object 979"/>
          <p:cNvSpPr/>
          <p:nvPr/>
        </p:nvSpPr>
        <p:spPr>
          <a:xfrm>
            <a:off x="1001311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0" name="object 980"/>
          <p:cNvSpPr/>
          <p:nvPr/>
        </p:nvSpPr>
        <p:spPr>
          <a:xfrm>
            <a:off x="10058012" y="12"/>
            <a:ext cx="94615" cy="134620"/>
          </a:xfrm>
          <a:custGeom>
            <a:avLst/>
            <a:gdLst/>
            <a:ahLst/>
            <a:cxnLst/>
            <a:rect l="l" t="t" r="r" b="b"/>
            <a:pathLst>
              <a:path w="94615" h="134620">
                <a:moveTo>
                  <a:pt x="0" y="0"/>
                </a:moveTo>
                <a:lnTo>
                  <a:pt x="93999" y="134541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1" name="object 981"/>
          <p:cNvSpPr/>
          <p:nvPr/>
        </p:nvSpPr>
        <p:spPr>
          <a:xfrm>
            <a:off x="10102906" y="12"/>
            <a:ext cx="49530" cy="70485"/>
          </a:xfrm>
          <a:custGeom>
            <a:avLst/>
            <a:gdLst/>
            <a:ahLst/>
            <a:cxnLst/>
            <a:rect l="l" t="t" r="r" b="b"/>
            <a:pathLst>
              <a:path w="49529" h="70485">
                <a:moveTo>
                  <a:pt x="0" y="0"/>
                </a:moveTo>
                <a:lnTo>
                  <a:pt x="49105" y="70284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2" name="object 982"/>
          <p:cNvSpPr/>
          <p:nvPr/>
        </p:nvSpPr>
        <p:spPr>
          <a:xfrm>
            <a:off x="10147813" y="12"/>
            <a:ext cx="4445" cy="6350"/>
          </a:xfrm>
          <a:custGeom>
            <a:avLst/>
            <a:gdLst/>
            <a:ahLst/>
            <a:cxnLst/>
            <a:rect l="l" t="t" r="r" b="b"/>
            <a:pathLst>
              <a:path w="4445" h="6350">
                <a:moveTo>
                  <a:pt x="0" y="0"/>
                </a:moveTo>
                <a:lnTo>
                  <a:pt x="4197" y="600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3" name="object 983"/>
          <p:cNvSpPr/>
          <p:nvPr/>
        </p:nvSpPr>
        <p:spPr>
          <a:xfrm>
            <a:off x="540004" y="130264"/>
            <a:ext cx="34925" cy="50165"/>
          </a:xfrm>
          <a:custGeom>
            <a:avLst/>
            <a:gdLst/>
            <a:ahLst/>
            <a:cxnLst/>
            <a:rect l="l" t="t" r="r" b="b"/>
            <a:pathLst>
              <a:path w="34925" h="50164">
                <a:moveTo>
                  <a:pt x="0" y="0"/>
                </a:moveTo>
                <a:lnTo>
                  <a:pt x="34755" y="49745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4" name="object 984"/>
          <p:cNvSpPr/>
          <p:nvPr/>
        </p:nvSpPr>
        <p:spPr>
          <a:xfrm>
            <a:off x="540004" y="66006"/>
            <a:ext cx="80010" cy="114300"/>
          </a:xfrm>
          <a:custGeom>
            <a:avLst/>
            <a:gdLst/>
            <a:ahLst/>
            <a:cxnLst/>
            <a:rect l="l" t="t" r="r" b="b"/>
            <a:pathLst>
              <a:path w="80009" h="114300">
                <a:moveTo>
                  <a:pt x="0" y="0"/>
                </a:moveTo>
                <a:lnTo>
                  <a:pt x="79649" y="114002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5" name="object 985"/>
          <p:cNvSpPr/>
          <p:nvPr/>
        </p:nvSpPr>
        <p:spPr>
          <a:xfrm>
            <a:off x="540004" y="1740"/>
            <a:ext cx="125095" cy="178435"/>
          </a:xfrm>
          <a:custGeom>
            <a:avLst/>
            <a:gdLst/>
            <a:ahLst/>
            <a:cxnLst/>
            <a:rect l="l" t="t" r="r" b="b"/>
            <a:pathLst>
              <a:path w="125095" h="178435">
                <a:moveTo>
                  <a:pt x="0" y="0"/>
                </a:moveTo>
                <a:lnTo>
                  <a:pt x="124551" y="178269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6" name="object 986"/>
          <p:cNvSpPr/>
          <p:nvPr/>
        </p:nvSpPr>
        <p:spPr>
          <a:xfrm>
            <a:off x="58369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7" name="object 987"/>
          <p:cNvSpPr/>
          <p:nvPr/>
        </p:nvSpPr>
        <p:spPr>
          <a:xfrm>
            <a:off x="62859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8" name="object 988"/>
          <p:cNvSpPr/>
          <p:nvPr/>
        </p:nvSpPr>
        <p:spPr>
          <a:xfrm>
            <a:off x="67349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9" name="object 989"/>
          <p:cNvSpPr/>
          <p:nvPr/>
        </p:nvSpPr>
        <p:spPr>
          <a:xfrm>
            <a:off x="71839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0" name="object 990"/>
          <p:cNvSpPr/>
          <p:nvPr/>
        </p:nvSpPr>
        <p:spPr>
          <a:xfrm>
            <a:off x="76329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1" name="object 991"/>
          <p:cNvSpPr/>
          <p:nvPr/>
        </p:nvSpPr>
        <p:spPr>
          <a:xfrm>
            <a:off x="80819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2" name="object 992"/>
          <p:cNvSpPr/>
          <p:nvPr/>
        </p:nvSpPr>
        <p:spPr>
          <a:xfrm>
            <a:off x="85309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3" name="object 993"/>
          <p:cNvSpPr/>
          <p:nvPr/>
        </p:nvSpPr>
        <p:spPr>
          <a:xfrm>
            <a:off x="89799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4" name="object 994"/>
          <p:cNvSpPr/>
          <p:nvPr/>
        </p:nvSpPr>
        <p:spPr>
          <a:xfrm>
            <a:off x="94289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5" name="object 995"/>
          <p:cNvSpPr/>
          <p:nvPr/>
        </p:nvSpPr>
        <p:spPr>
          <a:xfrm>
            <a:off x="98779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6" name="object 996"/>
          <p:cNvSpPr/>
          <p:nvPr/>
        </p:nvSpPr>
        <p:spPr>
          <a:xfrm>
            <a:off x="103269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7" name="object 997"/>
          <p:cNvSpPr/>
          <p:nvPr/>
        </p:nvSpPr>
        <p:spPr>
          <a:xfrm>
            <a:off x="107758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8" name="object 998"/>
          <p:cNvSpPr/>
          <p:nvPr/>
        </p:nvSpPr>
        <p:spPr>
          <a:xfrm>
            <a:off x="112249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9" name="object 999"/>
          <p:cNvSpPr/>
          <p:nvPr/>
        </p:nvSpPr>
        <p:spPr>
          <a:xfrm>
            <a:off x="116738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0" name="object 1000"/>
          <p:cNvSpPr/>
          <p:nvPr/>
        </p:nvSpPr>
        <p:spPr>
          <a:xfrm>
            <a:off x="121229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1" name="object 1001"/>
          <p:cNvSpPr/>
          <p:nvPr/>
        </p:nvSpPr>
        <p:spPr>
          <a:xfrm>
            <a:off x="125719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2" name="object 1002"/>
          <p:cNvSpPr/>
          <p:nvPr/>
        </p:nvSpPr>
        <p:spPr>
          <a:xfrm>
            <a:off x="130208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3" name="object 1003"/>
          <p:cNvSpPr/>
          <p:nvPr/>
        </p:nvSpPr>
        <p:spPr>
          <a:xfrm>
            <a:off x="134699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4" name="object 1004"/>
          <p:cNvSpPr/>
          <p:nvPr/>
        </p:nvSpPr>
        <p:spPr>
          <a:xfrm>
            <a:off x="139188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5" name="object 1005"/>
          <p:cNvSpPr/>
          <p:nvPr/>
        </p:nvSpPr>
        <p:spPr>
          <a:xfrm>
            <a:off x="143678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6" name="object 1006"/>
          <p:cNvSpPr/>
          <p:nvPr/>
        </p:nvSpPr>
        <p:spPr>
          <a:xfrm>
            <a:off x="148168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7" name="object 1007"/>
          <p:cNvSpPr/>
          <p:nvPr/>
        </p:nvSpPr>
        <p:spPr>
          <a:xfrm>
            <a:off x="152658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8" name="object 1008"/>
          <p:cNvSpPr/>
          <p:nvPr/>
        </p:nvSpPr>
        <p:spPr>
          <a:xfrm>
            <a:off x="157149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9" name="object 1009"/>
          <p:cNvSpPr/>
          <p:nvPr/>
        </p:nvSpPr>
        <p:spPr>
          <a:xfrm>
            <a:off x="161638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0" name="object 1010"/>
          <p:cNvSpPr/>
          <p:nvPr/>
        </p:nvSpPr>
        <p:spPr>
          <a:xfrm>
            <a:off x="166128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1" name="object 1011"/>
          <p:cNvSpPr/>
          <p:nvPr/>
        </p:nvSpPr>
        <p:spPr>
          <a:xfrm>
            <a:off x="170618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2" name="object 1012"/>
          <p:cNvSpPr/>
          <p:nvPr/>
        </p:nvSpPr>
        <p:spPr>
          <a:xfrm>
            <a:off x="17510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3" name="object 1013"/>
          <p:cNvSpPr/>
          <p:nvPr/>
        </p:nvSpPr>
        <p:spPr>
          <a:xfrm>
            <a:off x="179598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4" name="object 1014"/>
          <p:cNvSpPr/>
          <p:nvPr/>
        </p:nvSpPr>
        <p:spPr>
          <a:xfrm>
            <a:off x="18408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5" name="object 1015"/>
          <p:cNvSpPr/>
          <p:nvPr/>
        </p:nvSpPr>
        <p:spPr>
          <a:xfrm>
            <a:off x="188578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6" name="object 1016"/>
          <p:cNvSpPr/>
          <p:nvPr/>
        </p:nvSpPr>
        <p:spPr>
          <a:xfrm>
            <a:off x="193068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7" name="object 1017"/>
          <p:cNvSpPr/>
          <p:nvPr/>
        </p:nvSpPr>
        <p:spPr>
          <a:xfrm>
            <a:off x="197557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8" name="object 1018"/>
          <p:cNvSpPr/>
          <p:nvPr/>
        </p:nvSpPr>
        <p:spPr>
          <a:xfrm>
            <a:off x="202048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9" name="object 1019"/>
          <p:cNvSpPr/>
          <p:nvPr/>
        </p:nvSpPr>
        <p:spPr>
          <a:xfrm>
            <a:off x="206538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0" name="object 1020"/>
          <p:cNvSpPr/>
          <p:nvPr/>
        </p:nvSpPr>
        <p:spPr>
          <a:xfrm>
            <a:off x="21102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1" name="object 1021"/>
          <p:cNvSpPr/>
          <p:nvPr/>
        </p:nvSpPr>
        <p:spPr>
          <a:xfrm>
            <a:off x="21551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2" name="object 1022"/>
          <p:cNvSpPr/>
          <p:nvPr/>
        </p:nvSpPr>
        <p:spPr>
          <a:xfrm>
            <a:off x="22000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3" name="object 1023"/>
          <p:cNvSpPr/>
          <p:nvPr/>
        </p:nvSpPr>
        <p:spPr>
          <a:xfrm>
            <a:off x="224498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4" name="object 1024"/>
          <p:cNvSpPr/>
          <p:nvPr/>
        </p:nvSpPr>
        <p:spPr>
          <a:xfrm>
            <a:off x="22898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5" name="object 1025"/>
          <p:cNvSpPr/>
          <p:nvPr/>
        </p:nvSpPr>
        <p:spPr>
          <a:xfrm>
            <a:off x="23347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6" name="object 1026"/>
          <p:cNvSpPr/>
          <p:nvPr/>
        </p:nvSpPr>
        <p:spPr>
          <a:xfrm>
            <a:off x="23796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7" name="object 1027"/>
          <p:cNvSpPr/>
          <p:nvPr/>
        </p:nvSpPr>
        <p:spPr>
          <a:xfrm>
            <a:off x="242458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8" name="object 1028"/>
          <p:cNvSpPr/>
          <p:nvPr/>
        </p:nvSpPr>
        <p:spPr>
          <a:xfrm>
            <a:off x="246948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9" name="object 1029"/>
          <p:cNvSpPr/>
          <p:nvPr/>
        </p:nvSpPr>
        <p:spPr>
          <a:xfrm>
            <a:off x="251437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0" name="object 1030"/>
          <p:cNvSpPr/>
          <p:nvPr/>
        </p:nvSpPr>
        <p:spPr>
          <a:xfrm>
            <a:off x="255928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1" name="object 1031"/>
          <p:cNvSpPr/>
          <p:nvPr/>
        </p:nvSpPr>
        <p:spPr>
          <a:xfrm>
            <a:off x="260418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2" name="object 1032"/>
          <p:cNvSpPr/>
          <p:nvPr/>
        </p:nvSpPr>
        <p:spPr>
          <a:xfrm>
            <a:off x="26490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3" name="object 1033"/>
          <p:cNvSpPr/>
          <p:nvPr/>
        </p:nvSpPr>
        <p:spPr>
          <a:xfrm>
            <a:off x="26939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4" name="object 1034"/>
          <p:cNvSpPr/>
          <p:nvPr/>
        </p:nvSpPr>
        <p:spPr>
          <a:xfrm>
            <a:off x="273887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5" name="object 1035"/>
          <p:cNvSpPr/>
          <p:nvPr/>
        </p:nvSpPr>
        <p:spPr>
          <a:xfrm>
            <a:off x="278377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6" name="object 1036"/>
          <p:cNvSpPr/>
          <p:nvPr/>
        </p:nvSpPr>
        <p:spPr>
          <a:xfrm>
            <a:off x="282867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7" name="object 1037"/>
          <p:cNvSpPr/>
          <p:nvPr/>
        </p:nvSpPr>
        <p:spPr>
          <a:xfrm>
            <a:off x="287358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8" name="object 1038"/>
          <p:cNvSpPr/>
          <p:nvPr/>
        </p:nvSpPr>
        <p:spPr>
          <a:xfrm>
            <a:off x="291848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9" name="object 1039"/>
          <p:cNvSpPr/>
          <p:nvPr/>
        </p:nvSpPr>
        <p:spPr>
          <a:xfrm>
            <a:off x="296337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0" name="object 1040"/>
          <p:cNvSpPr/>
          <p:nvPr/>
        </p:nvSpPr>
        <p:spPr>
          <a:xfrm>
            <a:off x="300827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1" name="object 1041"/>
          <p:cNvSpPr/>
          <p:nvPr/>
        </p:nvSpPr>
        <p:spPr>
          <a:xfrm>
            <a:off x="305317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2" name="object 1042"/>
          <p:cNvSpPr/>
          <p:nvPr/>
        </p:nvSpPr>
        <p:spPr>
          <a:xfrm>
            <a:off x="309807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3" name="object 1043"/>
          <p:cNvSpPr/>
          <p:nvPr/>
        </p:nvSpPr>
        <p:spPr>
          <a:xfrm>
            <a:off x="314297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4" name="object 1044"/>
          <p:cNvSpPr/>
          <p:nvPr/>
        </p:nvSpPr>
        <p:spPr>
          <a:xfrm>
            <a:off x="318787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5" name="object 1045"/>
          <p:cNvSpPr/>
          <p:nvPr/>
        </p:nvSpPr>
        <p:spPr>
          <a:xfrm>
            <a:off x="323277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6" name="object 1046"/>
          <p:cNvSpPr/>
          <p:nvPr/>
        </p:nvSpPr>
        <p:spPr>
          <a:xfrm>
            <a:off x="327767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7" name="object 1047"/>
          <p:cNvSpPr/>
          <p:nvPr/>
        </p:nvSpPr>
        <p:spPr>
          <a:xfrm>
            <a:off x="332257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8" name="object 1048"/>
          <p:cNvSpPr/>
          <p:nvPr/>
        </p:nvSpPr>
        <p:spPr>
          <a:xfrm>
            <a:off x="336747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9" name="object 1049"/>
          <p:cNvSpPr/>
          <p:nvPr/>
        </p:nvSpPr>
        <p:spPr>
          <a:xfrm>
            <a:off x="341237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0" name="object 1050"/>
          <p:cNvSpPr/>
          <p:nvPr/>
        </p:nvSpPr>
        <p:spPr>
          <a:xfrm>
            <a:off x="345727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1" name="object 1051"/>
          <p:cNvSpPr/>
          <p:nvPr/>
        </p:nvSpPr>
        <p:spPr>
          <a:xfrm>
            <a:off x="350217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2" name="object 1052"/>
          <p:cNvSpPr/>
          <p:nvPr/>
        </p:nvSpPr>
        <p:spPr>
          <a:xfrm>
            <a:off x="354707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3" name="object 1053"/>
          <p:cNvSpPr/>
          <p:nvPr/>
        </p:nvSpPr>
        <p:spPr>
          <a:xfrm>
            <a:off x="359197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4" name="object 1054"/>
          <p:cNvSpPr/>
          <p:nvPr/>
        </p:nvSpPr>
        <p:spPr>
          <a:xfrm>
            <a:off x="363686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5" name="object 1055"/>
          <p:cNvSpPr/>
          <p:nvPr/>
        </p:nvSpPr>
        <p:spPr>
          <a:xfrm>
            <a:off x="368177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6" name="object 1056"/>
          <p:cNvSpPr/>
          <p:nvPr/>
        </p:nvSpPr>
        <p:spPr>
          <a:xfrm>
            <a:off x="372667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7" name="object 1057"/>
          <p:cNvSpPr/>
          <p:nvPr/>
        </p:nvSpPr>
        <p:spPr>
          <a:xfrm>
            <a:off x="377157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8" name="object 1058"/>
          <p:cNvSpPr/>
          <p:nvPr/>
        </p:nvSpPr>
        <p:spPr>
          <a:xfrm>
            <a:off x="381647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9" name="object 1059"/>
          <p:cNvSpPr/>
          <p:nvPr/>
        </p:nvSpPr>
        <p:spPr>
          <a:xfrm>
            <a:off x="386136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0" name="object 1060"/>
          <p:cNvSpPr/>
          <p:nvPr/>
        </p:nvSpPr>
        <p:spPr>
          <a:xfrm>
            <a:off x="390627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1" name="object 1061"/>
          <p:cNvSpPr/>
          <p:nvPr/>
        </p:nvSpPr>
        <p:spPr>
          <a:xfrm>
            <a:off x="395116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2" name="object 1062"/>
          <p:cNvSpPr/>
          <p:nvPr/>
        </p:nvSpPr>
        <p:spPr>
          <a:xfrm>
            <a:off x="399606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3" name="object 1063"/>
          <p:cNvSpPr/>
          <p:nvPr/>
        </p:nvSpPr>
        <p:spPr>
          <a:xfrm>
            <a:off x="404097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4" name="object 1064"/>
          <p:cNvSpPr/>
          <p:nvPr/>
        </p:nvSpPr>
        <p:spPr>
          <a:xfrm>
            <a:off x="408586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5" name="object 1065"/>
          <p:cNvSpPr/>
          <p:nvPr/>
        </p:nvSpPr>
        <p:spPr>
          <a:xfrm>
            <a:off x="413077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6" name="object 1066"/>
          <p:cNvSpPr/>
          <p:nvPr/>
        </p:nvSpPr>
        <p:spPr>
          <a:xfrm>
            <a:off x="417566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7" name="object 1067"/>
          <p:cNvSpPr/>
          <p:nvPr/>
        </p:nvSpPr>
        <p:spPr>
          <a:xfrm>
            <a:off x="422056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8" name="object 1068"/>
          <p:cNvSpPr/>
          <p:nvPr/>
        </p:nvSpPr>
        <p:spPr>
          <a:xfrm>
            <a:off x="426546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9" name="object 1069"/>
          <p:cNvSpPr/>
          <p:nvPr/>
        </p:nvSpPr>
        <p:spPr>
          <a:xfrm>
            <a:off x="431036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0" name="object 1070"/>
          <p:cNvSpPr/>
          <p:nvPr/>
        </p:nvSpPr>
        <p:spPr>
          <a:xfrm>
            <a:off x="435527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1" name="object 1071"/>
          <p:cNvSpPr/>
          <p:nvPr/>
        </p:nvSpPr>
        <p:spPr>
          <a:xfrm>
            <a:off x="440016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2" name="object 1072"/>
          <p:cNvSpPr/>
          <p:nvPr/>
        </p:nvSpPr>
        <p:spPr>
          <a:xfrm>
            <a:off x="444506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3" name="object 1073"/>
          <p:cNvSpPr/>
          <p:nvPr/>
        </p:nvSpPr>
        <p:spPr>
          <a:xfrm>
            <a:off x="448996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4" name="object 1074"/>
          <p:cNvSpPr/>
          <p:nvPr/>
        </p:nvSpPr>
        <p:spPr>
          <a:xfrm>
            <a:off x="453486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5" name="object 1075"/>
          <p:cNvSpPr/>
          <p:nvPr/>
        </p:nvSpPr>
        <p:spPr>
          <a:xfrm>
            <a:off x="457976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6" name="object 1076"/>
          <p:cNvSpPr/>
          <p:nvPr/>
        </p:nvSpPr>
        <p:spPr>
          <a:xfrm>
            <a:off x="462466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7" name="object 1077"/>
          <p:cNvSpPr/>
          <p:nvPr/>
        </p:nvSpPr>
        <p:spPr>
          <a:xfrm>
            <a:off x="466956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8" name="object 1078"/>
          <p:cNvSpPr/>
          <p:nvPr/>
        </p:nvSpPr>
        <p:spPr>
          <a:xfrm>
            <a:off x="471446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9" name="object 1079"/>
          <p:cNvSpPr/>
          <p:nvPr/>
        </p:nvSpPr>
        <p:spPr>
          <a:xfrm>
            <a:off x="475936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0" name="object 1080"/>
          <p:cNvSpPr/>
          <p:nvPr/>
        </p:nvSpPr>
        <p:spPr>
          <a:xfrm>
            <a:off x="480426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1" name="object 1081"/>
          <p:cNvSpPr/>
          <p:nvPr/>
        </p:nvSpPr>
        <p:spPr>
          <a:xfrm>
            <a:off x="484916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2" name="object 1082"/>
          <p:cNvSpPr/>
          <p:nvPr/>
        </p:nvSpPr>
        <p:spPr>
          <a:xfrm>
            <a:off x="489406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3" name="object 1083"/>
          <p:cNvSpPr/>
          <p:nvPr/>
        </p:nvSpPr>
        <p:spPr>
          <a:xfrm>
            <a:off x="493896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4" name="object 1084"/>
          <p:cNvSpPr/>
          <p:nvPr/>
        </p:nvSpPr>
        <p:spPr>
          <a:xfrm>
            <a:off x="498386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5" name="object 1085"/>
          <p:cNvSpPr/>
          <p:nvPr/>
        </p:nvSpPr>
        <p:spPr>
          <a:xfrm>
            <a:off x="502876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6" name="object 1086"/>
          <p:cNvSpPr/>
          <p:nvPr/>
        </p:nvSpPr>
        <p:spPr>
          <a:xfrm>
            <a:off x="507365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7" name="object 1087"/>
          <p:cNvSpPr/>
          <p:nvPr/>
        </p:nvSpPr>
        <p:spPr>
          <a:xfrm>
            <a:off x="511856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8" name="object 1088"/>
          <p:cNvSpPr/>
          <p:nvPr/>
        </p:nvSpPr>
        <p:spPr>
          <a:xfrm>
            <a:off x="516346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9" name="object 1089"/>
          <p:cNvSpPr/>
          <p:nvPr/>
        </p:nvSpPr>
        <p:spPr>
          <a:xfrm>
            <a:off x="520836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0" name="object 1090"/>
          <p:cNvSpPr/>
          <p:nvPr/>
        </p:nvSpPr>
        <p:spPr>
          <a:xfrm>
            <a:off x="525326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1" name="object 1091"/>
          <p:cNvSpPr/>
          <p:nvPr/>
        </p:nvSpPr>
        <p:spPr>
          <a:xfrm>
            <a:off x="529815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2" name="object 1092"/>
          <p:cNvSpPr/>
          <p:nvPr/>
        </p:nvSpPr>
        <p:spPr>
          <a:xfrm>
            <a:off x="8437295" y="435254"/>
            <a:ext cx="501611" cy="100088"/>
          </a:xfrm>
          <a:prstGeom prst="rect">
            <a:avLst/>
          </a:prstGeom>
          <a:blipFill>
            <a:blip r:embed="rId2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3" name="object 1093"/>
          <p:cNvSpPr/>
          <p:nvPr/>
        </p:nvSpPr>
        <p:spPr>
          <a:xfrm>
            <a:off x="8126082" y="360006"/>
            <a:ext cx="249923" cy="242493"/>
          </a:xfrm>
          <a:prstGeom prst="rect">
            <a:avLst/>
          </a:prstGeom>
          <a:blipFill>
            <a:blip r:embed="rId2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6" name="object 1096"/>
          <p:cNvSpPr/>
          <p:nvPr/>
        </p:nvSpPr>
        <p:spPr>
          <a:xfrm>
            <a:off x="3567942" y="0"/>
            <a:ext cx="3556635" cy="1080135"/>
          </a:xfrm>
          <a:custGeom>
            <a:avLst/>
            <a:gdLst/>
            <a:ahLst/>
            <a:cxnLst/>
            <a:rect l="l" t="t" r="r" b="b"/>
            <a:pathLst>
              <a:path w="3556634" h="1080135">
                <a:moveTo>
                  <a:pt x="3556128" y="0"/>
                </a:moveTo>
                <a:lnTo>
                  <a:pt x="0" y="0"/>
                </a:lnTo>
                <a:lnTo>
                  <a:pt x="15653" y="29729"/>
                </a:lnTo>
                <a:lnTo>
                  <a:pt x="38721" y="71129"/>
                </a:lnTo>
                <a:lnTo>
                  <a:pt x="62733" y="111919"/>
                </a:lnTo>
                <a:lnTo>
                  <a:pt x="87673" y="152086"/>
                </a:lnTo>
                <a:lnTo>
                  <a:pt x="113526" y="191613"/>
                </a:lnTo>
                <a:lnTo>
                  <a:pt x="140278" y="230487"/>
                </a:lnTo>
                <a:lnTo>
                  <a:pt x="167915" y="268692"/>
                </a:lnTo>
                <a:lnTo>
                  <a:pt x="196421" y="306214"/>
                </a:lnTo>
                <a:lnTo>
                  <a:pt x="225781" y="343038"/>
                </a:lnTo>
                <a:lnTo>
                  <a:pt x="255982" y="379150"/>
                </a:lnTo>
                <a:lnTo>
                  <a:pt x="287007" y="414533"/>
                </a:lnTo>
                <a:lnTo>
                  <a:pt x="318843" y="449175"/>
                </a:lnTo>
                <a:lnTo>
                  <a:pt x="351474" y="483059"/>
                </a:lnTo>
                <a:lnTo>
                  <a:pt x="384886" y="516172"/>
                </a:lnTo>
                <a:lnTo>
                  <a:pt x="419064" y="548498"/>
                </a:lnTo>
                <a:lnTo>
                  <a:pt x="453994" y="580023"/>
                </a:lnTo>
                <a:lnTo>
                  <a:pt x="489660" y="610732"/>
                </a:lnTo>
                <a:lnTo>
                  <a:pt x="526047" y="640610"/>
                </a:lnTo>
                <a:lnTo>
                  <a:pt x="563142" y="669643"/>
                </a:lnTo>
                <a:lnTo>
                  <a:pt x="600929" y="697815"/>
                </a:lnTo>
                <a:lnTo>
                  <a:pt x="639394" y="725112"/>
                </a:lnTo>
                <a:lnTo>
                  <a:pt x="678522" y="751520"/>
                </a:lnTo>
                <a:lnTo>
                  <a:pt x="718297" y="777023"/>
                </a:lnTo>
                <a:lnTo>
                  <a:pt x="758706" y="801606"/>
                </a:lnTo>
                <a:lnTo>
                  <a:pt x="799733" y="825256"/>
                </a:lnTo>
                <a:lnTo>
                  <a:pt x="841364" y="847957"/>
                </a:lnTo>
                <a:lnTo>
                  <a:pt x="883585" y="869694"/>
                </a:lnTo>
                <a:lnTo>
                  <a:pt x="926379" y="890453"/>
                </a:lnTo>
                <a:lnTo>
                  <a:pt x="969733" y="910219"/>
                </a:lnTo>
                <a:lnTo>
                  <a:pt x="1013632" y="928977"/>
                </a:lnTo>
                <a:lnTo>
                  <a:pt x="1058060" y="946713"/>
                </a:lnTo>
                <a:lnTo>
                  <a:pt x="1103004" y="963411"/>
                </a:lnTo>
                <a:lnTo>
                  <a:pt x="1148449" y="979057"/>
                </a:lnTo>
                <a:lnTo>
                  <a:pt x="1194379" y="993637"/>
                </a:lnTo>
                <a:lnTo>
                  <a:pt x="1240780" y="1007134"/>
                </a:lnTo>
                <a:lnTo>
                  <a:pt x="1287638" y="1019536"/>
                </a:lnTo>
                <a:lnTo>
                  <a:pt x="1334937" y="1030826"/>
                </a:lnTo>
                <a:lnTo>
                  <a:pt x="1382662" y="1040991"/>
                </a:lnTo>
                <a:lnTo>
                  <a:pt x="1430800" y="1050015"/>
                </a:lnTo>
                <a:lnTo>
                  <a:pt x="1479335" y="1057884"/>
                </a:lnTo>
                <a:lnTo>
                  <a:pt x="1528252" y="1064582"/>
                </a:lnTo>
                <a:lnTo>
                  <a:pt x="1577537" y="1070096"/>
                </a:lnTo>
                <a:lnTo>
                  <a:pt x="1627175" y="1074410"/>
                </a:lnTo>
                <a:lnTo>
                  <a:pt x="1677152" y="1077510"/>
                </a:lnTo>
                <a:lnTo>
                  <a:pt x="1727452" y="1079380"/>
                </a:lnTo>
                <a:lnTo>
                  <a:pt x="1778059" y="1080007"/>
                </a:lnTo>
                <a:lnTo>
                  <a:pt x="1828669" y="1079380"/>
                </a:lnTo>
                <a:lnTo>
                  <a:pt x="1878970" y="1077510"/>
                </a:lnTo>
                <a:lnTo>
                  <a:pt x="1928949" y="1074410"/>
                </a:lnTo>
                <a:lnTo>
                  <a:pt x="1978589" y="1070095"/>
                </a:lnTo>
                <a:lnTo>
                  <a:pt x="2027875" y="1064581"/>
                </a:lnTo>
                <a:lnTo>
                  <a:pt x="2076795" y="1057882"/>
                </a:lnTo>
                <a:lnTo>
                  <a:pt x="2125331" y="1050013"/>
                </a:lnTo>
                <a:lnTo>
                  <a:pt x="2173471" y="1040988"/>
                </a:lnTo>
                <a:lnTo>
                  <a:pt x="2221198" y="1030823"/>
                </a:lnTo>
                <a:lnTo>
                  <a:pt x="2268499" y="1019532"/>
                </a:lnTo>
                <a:lnTo>
                  <a:pt x="2315358" y="1007130"/>
                </a:lnTo>
                <a:lnTo>
                  <a:pt x="2361761" y="993631"/>
                </a:lnTo>
                <a:lnTo>
                  <a:pt x="2407692" y="979051"/>
                </a:lnTo>
                <a:lnTo>
                  <a:pt x="2453138" y="963403"/>
                </a:lnTo>
                <a:lnTo>
                  <a:pt x="2498084" y="946704"/>
                </a:lnTo>
                <a:lnTo>
                  <a:pt x="2542514" y="928968"/>
                </a:lnTo>
                <a:lnTo>
                  <a:pt x="2586414" y="910208"/>
                </a:lnTo>
                <a:lnTo>
                  <a:pt x="2629769" y="890441"/>
                </a:lnTo>
                <a:lnTo>
                  <a:pt x="2672564" y="869681"/>
                </a:lnTo>
                <a:lnTo>
                  <a:pt x="2714786" y="847942"/>
                </a:lnTo>
                <a:lnTo>
                  <a:pt x="2756418" y="825240"/>
                </a:lnTo>
                <a:lnTo>
                  <a:pt x="2797446" y="801589"/>
                </a:lnTo>
                <a:lnTo>
                  <a:pt x="2837856" y="777004"/>
                </a:lnTo>
                <a:lnTo>
                  <a:pt x="2877632" y="751500"/>
                </a:lnTo>
                <a:lnTo>
                  <a:pt x="2916760" y="725091"/>
                </a:lnTo>
                <a:lnTo>
                  <a:pt x="2955226" y="697792"/>
                </a:lnTo>
                <a:lnTo>
                  <a:pt x="2993014" y="669618"/>
                </a:lnTo>
                <a:lnTo>
                  <a:pt x="3030109" y="640584"/>
                </a:lnTo>
                <a:lnTo>
                  <a:pt x="3066498" y="610704"/>
                </a:lnTo>
                <a:lnTo>
                  <a:pt x="3102164" y="579994"/>
                </a:lnTo>
                <a:lnTo>
                  <a:pt x="3137094" y="548467"/>
                </a:lnTo>
                <a:lnTo>
                  <a:pt x="3171272" y="516139"/>
                </a:lnTo>
                <a:lnTo>
                  <a:pt x="3204685" y="483025"/>
                </a:lnTo>
                <a:lnTo>
                  <a:pt x="3237316" y="449139"/>
                </a:lnTo>
                <a:lnTo>
                  <a:pt x="3269152" y="414496"/>
                </a:lnTo>
                <a:lnTo>
                  <a:pt x="3300177" y="379110"/>
                </a:lnTo>
                <a:lnTo>
                  <a:pt x="3330377" y="342998"/>
                </a:lnTo>
                <a:lnTo>
                  <a:pt x="3359738" y="306172"/>
                </a:lnTo>
                <a:lnTo>
                  <a:pt x="3388244" y="268648"/>
                </a:lnTo>
                <a:lnTo>
                  <a:pt x="3415880" y="230441"/>
                </a:lnTo>
                <a:lnTo>
                  <a:pt x="3442632" y="191566"/>
                </a:lnTo>
                <a:lnTo>
                  <a:pt x="3468485" y="152037"/>
                </a:lnTo>
                <a:lnTo>
                  <a:pt x="3493425" y="111869"/>
                </a:lnTo>
                <a:lnTo>
                  <a:pt x="3517436" y="71076"/>
                </a:lnTo>
                <a:lnTo>
                  <a:pt x="3540504" y="29675"/>
                </a:lnTo>
                <a:lnTo>
                  <a:pt x="3556128" y="0"/>
                </a:lnTo>
                <a:close/>
              </a:path>
            </a:pathLst>
          </a:custGeom>
          <a:solidFill>
            <a:srgbClr val="007D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7" name="object 1097"/>
          <p:cNvSpPr txBox="1">
            <a:spLocks noGrp="1"/>
          </p:cNvSpPr>
          <p:nvPr>
            <p:ph type="title"/>
          </p:nvPr>
        </p:nvSpPr>
        <p:spPr>
          <a:xfrm>
            <a:off x="5140896" y="148310"/>
            <a:ext cx="410209" cy="787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100" dirty="0"/>
              <a:t>6</a:t>
            </a:r>
          </a:p>
        </p:txBody>
      </p:sp>
      <p:sp>
        <p:nvSpPr>
          <p:cNvPr id="1098" name="object 1098"/>
          <p:cNvSpPr/>
          <p:nvPr/>
        </p:nvSpPr>
        <p:spPr>
          <a:xfrm>
            <a:off x="7740048" y="5349924"/>
            <a:ext cx="1115430" cy="1921995"/>
          </a:xfrm>
          <a:prstGeom prst="rect">
            <a:avLst/>
          </a:prstGeom>
          <a:blipFill>
            <a:blip r:embed="rId2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9" name="object 1099"/>
          <p:cNvSpPr/>
          <p:nvPr/>
        </p:nvSpPr>
        <p:spPr>
          <a:xfrm>
            <a:off x="1892007" y="3702087"/>
            <a:ext cx="2689225" cy="19685"/>
          </a:xfrm>
          <a:custGeom>
            <a:avLst/>
            <a:gdLst/>
            <a:ahLst/>
            <a:cxnLst/>
            <a:rect l="l" t="t" r="r" b="b"/>
            <a:pathLst>
              <a:path w="2689225" h="19685">
                <a:moveTo>
                  <a:pt x="-82549" y="9690"/>
                </a:moveTo>
                <a:lnTo>
                  <a:pt x="2771546" y="9690"/>
                </a:lnTo>
              </a:path>
            </a:pathLst>
          </a:custGeom>
          <a:ln w="184481">
            <a:solidFill>
              <a:srgbClr val="FFF2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0" name="object 1100"/>
          <p:cNvSpPr/>
          <p:nvPr/>
        </p:nvSpPr>
        <p:spPr>
          <a:xfrm>
            <a:off x="5716003" y="3702087"/>
            <a:ext cx="2354580" cy="19685"/>
          </a:xfrm>
          <a:custGeom>
            <a:avLst/>
            <a:gdLst/>
            <a:ahLst/>
            <a:cxnLst/>
            <a:rect l="l" t="t" r="r" b="b"/>
            <a:pathLst>
              <a:path w="2354579" h="19685">
                <a:moveTo>
                  <a:pt x="-82550" y="9690"/>
                </a:moveTo>
                <a:lnTo>
                  <a:pt x="2436545" y="9690"/>
                </a:lnTo>
              </a:path>
            </a:pathLst>
          </a:custGeom>
          <a:ln w="184481">
            <a:solidFill>
              <a:srgbClr val="FFF2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1" name="object 1101"/>
          <p:cNvSpPr/>
          <p:nvPr/>
        </p:nvSpPr>
        <p:spPr>
          <a:xfrm>
            <a:off x="1892007" y="4299102"/>
            <a:ext cx="2050414" cy="19685"/>
          </a:xfrm>
          <a:custGeom>
            <a:avLst/>
            <a:gdLst/>
            <a:ahLst/>
            <a:cxnLst/>
            <a:rect l="l" t="t" r="r" b="b"/>
            <a:pathLst>
              <a:path w="2050414" h="19685">
                <a:moveTo>
                  <a:pt x="-82550" y="9690"/>
                </a:moveTo>
                <a:lnTo>
                  <a:pt x="2132545" y="9690"/>
                </a:lnTo>
              </a:path>
            </a:pathLst>
          </a:custGeom>
          <a:ln w="184481">
            <a:solidFill>
              <a:srgbClr val="FFF2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2" name="object 1102"/>
          <p:cNvSpPr/>
          <p:nvPr/>
        </p:nvSpPr>
        <p:spPr>
          <a:xfrm>
            <a:off x="5686450" y="4299102"/>
            <a:ext cx="1442085" cy="19685"/>
          </a:xfrm>
          <a:custGeom>
            <a:avLst/>
            <a:gdLst/>
            <a:ahLst/>
            <a:cxnLst/>
            <a:rect l="l" t="t" r="r" b="b"/>
            <a:pathLst>
              <a:path w="1442084" h="19685">
                <a:moveTo>
                  <a:pt x="-82550" y="9690"/>
                </a:moveTo>
                <a:lnTo>
                  <a:pt x="1524088" y="9690"/>
                </a:lnTo>
              </a:path>
            </a:pathLst>
          </a:custGeom>
          <a:ln w="184481">
            <a:solidFill>
              <a:srgbClr val="FFF2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3" name="object 1103"/>
          <p:cNvSpPr txBox="1"/>
          <p:nvPr/>
        </p:nvSpPr>
        <p:spPr>
          <a:xfrm>
            <a:off x="5703303" y="2643111"/>
            <a:ext cx="2969260" cy="3082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24790" marR="5080" indent="-212725">
              <a:lnSpc>
                <a:spcPct val="119800"/>
              </a:lnSpc>
              <a:spcBef>
                <a:spcPts val="100"/>
              </a:spcBef>
            </a:pPr>
            <a:r>
              <a:rPr lang="en-US" sz="1600" b="1" spc="-10" dirty="0">
                <a:solidFill>
                  <a:srgbClr val="231F20"/>
                </a:solidFill>
                <a:latin typeface="Malgun Gothic"/>
                <a:cs typeface="Malgun Gothic"/>
              </a:rPr>
              <a:t>6</a:t>
            </a:r>
            <a:r>
              <a:rPr sz="1600" b="1" spc="-10" dirty="0" smtClean="0">
                <a:solidFill>
                  <a:srgbClr val="231F20"/>
                </a:solidFill>
                <a:latin typeface="Malgun Gothic"/>
                <a:cs typeface="Malgun Gothic"/>
              </a:rPr>
              <a:t>.</a:t>
            </a:r>
            <a:r>
              <a:rPr sz="1600" b="1" spc="-305" dirty="0" smtClean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lang="ko-KR" altLang="en-US" sz="1600" b="1" spc="-220" dirty="0" smtClean="0">
                <a:solidFill>
                  <a:srgbClr val="231F20"/>
                </a:solidFill>
                <a:latin typeface="Malgun Gothic"/>
                <a:cs typeface="Malgun Gothic"/>
              </a:rPr>
              <a:t>조사 시</a:t>
            </a:r>
            <a:r>
              <a:rPr sz="1600" b="1" spc="-220" dirty="0" smtClean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600" b="1" spc="-200" dirty="0">
                <a:solidFill>
                  <a:srgbClr val="231F20"/>
                </a:solidFill>
                <a:latin typeface="Malgun Gothic"/>
                <a:cs typeface="Malgun Gothic"/>
              </a:rPr>
              <a:t>어떤 </a:t>
            </a:r>
            <a:r>
              <a:rPr sz="1600" b="1" spc="-225" dirty="0">
                <a:solidFill>
                  <a:srgbClr val="231F20"/>
                </a:solidFill>
                <a:latin typeface="Malgun Gothic"/>
                <a:cs typeface="Malgun Gothic"/>
              </a:rPr>
              <a:t>협조가  </a:t>
            </a:r>
            <a:r>
              <a:rPr sz="1600" b="1" spc="-170" dirty="0">
                <a:solidFill>
                  <a:srgbClr val="231F20"/>
                </a:solidFill>
                <a:latin typeface="Malgun Gothic"/>
                <a:cs typeface="Malgun Gothic"/>
              </a:rPr>
              <a:t>필요한가요?</a:t>
            </a:r>
            <a:endParaRPr sz="1600" dirty="0">
              <a:latin typeface="Malgun Gothic"/>
              <a:cs typeface="Malgun Gothic"/>
            </a:endParaRPr>
          </a:p>
        </p:txBody>
      </p:sp>
      <p:sp>
        <p:nvSpPr>
          <p:cNvPr id="1104" name="object 1104"/>
          <p:cNvSpPr txBox="1"/>
          <p:nvPr/>
        </p:nvSpPr>
        <p:spPr>
          <a:xfrm>
            <a:off x="5703303" y="3567671"/>
            <a:ext cx="2326640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spc="-200" dirty="0">
                <a:solidFill>
                  <a:srgbClr val="231F20"/>
                </a:solidFill>
                <a:latin typeface="Malgun Gothic"/>
                <a:cs typeface="Malgun Gothic"/>
              </a:rPr>
              <a:t>알고 </a:t>
            </a:r>
            <a:r>
              <a:rPr sz="1600" b="1" spc="-204" dirty="0">
                <a:solidFill>
                  <a:srgbClr val="231F20"/>
                </a:solidFill>
                <a:latin typeface="Malgun Gothic"/>
                <a:cs typeface="Malgun Gothic"/>
              </a:rPr>
              <a:t>계시는 </a:t>
            </a:r>
            <a:r>
              <a:rPr sz="1600" b="1" spc="-200" dirty="0">
                <a:solidFill>
                  <a:srgbClr val="231F20"/>
                </a:solidFill>
                <a:latin typeface="Malgun Gothic"/>
                <a:cs typeface="Malgun Gothic"/>
              </a:rPr>
              <a:t>모든 </a:t>
            </a:r>
            <a:r>
              <a:rPr sz="1600" b="1" spc="-204" dirty="0">
                <a:solidFill>
                  <a:srgbClr val="231F20"/>
                </a:solidFill>
                <a:latin typeface="Malgun Gothic"/>
                <a:cs typeface="Malgun Gothic"/>
              </a:rPr>
              <a:t>정보를</a:t>
            </a:r>
            <a:r>
              <a:rPr sz="1600" b="1" spc="-385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600" b="1" spc="-225" dirty="0">
                <a:solidFill>
                  <a:srgbClr val="231F20"/>
                </a:solidFill>
                <a:latin typeface="Malgun Gothic"/>
                <a:cs typeface="Malgun Gothic"/>
              </a:rPr>
              <a:t>제공</a:t>
            </a:r>
            <a:endParaRPr sz="1600">
              <a:latin typeface="Malgun Gothic"/>
              <a:cs typeface="Malgun Gothic"/>
            </a:endParaRPr>
          </a:p>
        </p:txBody>
      </p:sp>
      <p:sp>
        <p:nvSpPr>
          <p:cNvPr id="1105" name="object 1105"/>
          <p:cNvSpPr txBox="1"/>
          <p:nvPr/>
        </p:nvSpPr>
        <p:spPr>
          <a:xfrm>
            <a:off x="5703303" y="3864851"/>
            <a:ext cx="3218434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20" dirty="0" smtClean="0">
                <a:solidFill>
                  <a:srgbClr val="231F20"/>
                </a:solidFill>
                <a:latin typeface="Malgun Gothic"/>
                <a:cs typeface="Malgun Gothic"/>
              </a:rPr>
              <a:t>•</a:t>
            </a:r>
            <a:r>
              <a:rPr lang="en-US" sz="1400" spc="-20" dirty="0" smtClean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400" spc="-20" dirty="0" err="1" smtClean="0">
                <a:solidFill>
                  <a:srgbClr val="231F20"/>
                </a:solidFill>
                <a:latin typeface="Malgun Gothic"/>
                <a:cs typeface="Malgun Gothic"/>
              </a:rPr>
              <a:t>증언</a:t>
            </a:r>
            <a:r>
              <a:rPr sz="1400" spc="-20" dirty="0">
                <a:solidFill>
                  <a:srgbClr val="231F20"/>
                </a:solidFill>
                <a:latin typeface="Malgun Gothic"/>
                <a:cs typeface="Malgun Gothic"/>
              </a:rPr>
              <a:t>/폭로,</a:t>
            </a:r>
            <a:r>
              <a:rPr sz="1400" spc="-215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400" spc="-170" dirty="0">
                <a:solidFill>
                  <a:srgbClr val="231F20"/>
                </a:solidFill>
                <a:latin typeface="Malgun Gothic"/>
                <a:cs typeface="Malgun Gothic"/>
              </a:rPr>
              <a:t>가족</a:t>
            </a:r>
            <a:r>
              <a:rPr sz="1400" spc="-215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400" spc="-95" dirty="0">
                <a:solidFill>
                  <a:srgbClr val="231F20"/>
                </a:solidFill>
                <a:latin typeface="Malgun Gothic"/>
                <a:cs typeface="Malgun Gothic"/>
              </a:rPr>
              <a:t>관계,</a:t>
            </a:r>
            <a:r>
              <a:rPr sz="1400" spc="-215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400" spc="-180" dirty="0">
                <a:solidFill>
                  <a:srgbClr val="231F20"/>
                </a:solidFill>
                <a:latin typeface="Malgun Gothic"/>
                <a:cs typeface="Malgun Gothic"/>
              </a:rPr>
              <a:t>의심되는</a:t>
            </a:r>
            <a:r>
              <a:rPr sz="1400" spc="-215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400" spc="-180" dirty="0">
                <a:solidFill>
                  <a:srgbClr val="231F20"/>
                </a:solidFill>
                <a:latin typeface="Malgun Gothic"/>
                <a:cs typeface="Malgun Gothic"/>
              </a:rPr>
              <a:t>가해자</a:t>
            </a:r>
            <a:r>
              <a:rPr sz="1400" spc="-215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400" spc="-150" dirty="0">
                <a:solidFill>
                  <a:srgbClr val="231F20"/>
                </a:solidFill>
                <a:latin typeface="Malgun Gothic"/>
                <a:cs typeface="Malgun Gothic"/>
              </a:rPr>
              <a:t>등</a:t>
            </a:r>
            <a:endParaRPr sz="1400" dirty="0">
              <a:latin typeface="Malgun Gothic"/>
              <a:cs typeface="Malgun Gothic"/>
            </a:endParaRPr>
          </a:p>
        </p:txBody>
      </p:sp>
      <p:sp>
        <p:nvSpPr>
          <p:cNvPr id="1106" name="object 1106"/>
          <p:cNvSpPr txBox="1"/>
          <p:nvPr/>
        </p:nvSpPr>
        <p:spPr>
          <a:xfrm>
            <a:off x="5703303" y="4151871"/>
            <a:ext cx="1351915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spc="-200" dirty="0">
                <a:solidFill>
                  <a:srgbClr val="231F20"/>
                </a:solidFill>
                <a:latin typeface="Malgun Gothic"/>
                <a:cs typeface="Malgun Gothic"/>
              </a:rPr>
              <a:t>피해 </a:t>
            </a:r>
            <a:r>
              <a:rPr sz="1600" b="1" spc="-204" dirty="0">
                <a:solidFill>
                  <a:srgbClr val="231F20"/>
                </a:solidFill>
                <a:latin typeface="Malgun Gothic"/>
                <a:cs typeface="Malgun Gothic"/>
              </a:rPr>
              <a:t>아동의</a:t>
            </a:r>
            <a:r>
              <a:rPr sz="1600" b="1" spc="-330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600" b="1" spc="-225" dirty="0">
                <a:solidFill>
                  <a:srgbClr val="231F20"/>
                </a:solidFill>
                <a:latin typeface="Malgun Gothic"/>
                <a:cs typeface="Malgun Gothic"/>
              </a:rPr>
              <a:t>보호</a:t>
            </a:r>
            <a:endParaRPr sz="1600" dirty="0">
              <a:latin typeface="Malgun Gothic"/>
              <a:cs typeface="Malgun Gothic"/>
            </a:endParaRPr>
          </a:p>
        </p:txBody>
      </p:sp>
      <p:sp>
        <p:nvSpPr>
          <p:cNvPr id="1107" name="object 1107"/>
          <p:cNvSpPr txBox="1"/>
          <p:nvPr/>
        </p:nvSpPr>
        <p:spPr>
          <a:xfrm>
            <a:off x="5703303" y="4449051"/>
            <a:ext cx="3287089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72085" indent="-159385">
              <a:lnSpc>
                <a:spcPct val="100000"/>
              </a:lnSpc>
              <a:spcBef>
                <a:spcPts val="100"/>
              </a:spcBef>
              <a:buSzPct val="92857"/>
              <a:buChar char="•"/>
              <a:tabLst>
                <a:tab pos="172720" algn="l"/>
              </a:tabLst>
            </a:pPr>
            <a:r>
              <a:rPr sz="1400" spc="-185" err="1">
                <a:solidFill>
                  <a:srgbClr val="231F20"/>
                </a:solidFill>
                <a:latin typeface="Malgun Gothic"/>
                <a:cs typeface="Malgun Gothic"/>
              </a:rPr>
              <a:t>가능하다면</a:t>
            </a:r>
            <a:r>
              <a:rPr sz="1400" spc="-185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400" spc="-190" dirty="0" err="1" smtClean="0">
                <a:solidFill>
                  <a:srgbClr val="231F20"/>
                </a:solidFill>
                <a:latin typeface="Malgun Gothic"/>
                <a:cs typeface="Malgun Gothic"/>
              </a:rPr>
              <a:t>아동</a:t>
            </a:r>
            <a:r>
              <a:rPr lang="ko-KR" altLang="en-US" sz="1400" spc="-190" dirty="0" smtClean="0">
                <a:solidFill>
                  <a:srgbClr val="231F20"/>
                </a:solidFill>
                <a:latin typeface="Malgun Gothic"/>
                <a:cs typeface="Malgun Gothic"/>
              </a:rPr>
              <a:t>학대전담공무원</a:t>
            </a:r>
            <a:r>
              <a:rPr sz="1400" spc="-190" dirty="0" err="1" smtClean="0">
                <a:solidFill>
                  <a:srgbClr val="231F20"/>
                </a:solidFill>
                <a:latin typeface="Malgun Gothic"/>
                <a:cs typeface="Malgun Gothic"/>
              </a:rPr>
              <a:t>이나</a:t>
            </a:r>
            <a:r>
              <a:rPr sz="1400" spc="-254" dirty="0" smtClean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400" spc="-190" dirty="0">
                <a:solidFill>
                  <a:srgbClr val="231F20"/>
                </a:solidFill>
                <a:latin typeface="Malgun Gothic"/>
                <a:cs typeface="Malgun Gothic"/>
              </a:rPr>
              <a:t>경찰이</a:t>
            </a:r>
            <a:endParaRPr sz="1400" dirty="0">
              <a:latin typeface="Malgun Gothic"/>
              <a:cs typeface="Malgun Gothic"/>
            </a:endParaRPr>
          </a:p>
        </p:txBody>
      </p:sp>
      <p:sp>
        <p:nvSpPr>
          <p:cNvPr id="1108" name="object 1108"/>
          <p:cNvSpPr txBox="1"/>
          <p:nvPr/>
        </p:nvSpPr>
        <p:spPr>
          <a:xfrm>
            <a:off x="5857010" y="4662411"/>
            <a:ext cx="1951435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185" dirty="0" err="1" smtClean="0">
                <a:solidFill>
                  <a:srgbClr val="231F20"/>
                </a:solidFill>
                <a:latin typeface="Malgun Gothic"/>
                <a:cs typeface="Malgun Gothic"/>
              </a:rPr>
              <a:t>출동할</a:t>
            </a:r>
            <a:r>
              <a:rPr lang="en-US" sz="1400" spc="-185" dirty="0" smtClean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400" spc="-185" dirty="0" err="1" smtClean="0">
                <a:solidFill>
                  <a:srgbClr val="231F20"/>
                </a:solidFill>
                <a:latin typeface="Malgun Gothic"/>
                <a:cs typeface="Malgun Gothic"/>
              </a:rPr>
              <a:t>때까지</a:t>
            </a:r>
            <a:r>
              <a:rPr sz="1400" spc="-185" dirty="0" smtClean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400" spc="-180" dirty="0">
                <a:solidFill>
                  <a:srgbClr val="231F20"/>
                </a:solidFill>
                <a:latin typeface="Malgun Gothic"/>
                <a:cs typeface="Malgun Gothic"/>
              </a:rPr>
              <a:t>아동을</a:t>
            </a:r>
            <a:r>
              <a:rPr sz="1400" spc="-285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400" spc="-190" dirty="0">
                <a:solidFill>
                  <a:srgbClr val="231F20"/>
                </a:solidFill>
                <a:latin typeface="Malgun Gothic"/>
                <a:cs typeface="Malgun Gothic"/>
              </a:rPr>
              <a:t>보호</a:t>
            </a:r>
            <a:endParaRPr sz="1400" dirty="0">
              <a:latin typeface="Malgun Gothic"/>
              <a:cs typeface="Malgun Gothic"/>
            </a:endParaRPr>
          </a:p>
        </p:txBody>
      </p:sp>
      <p:sp>
        <p:nvSpPr>
          <p:cNvPr id="1109" name="object 1109"/>
          <p:cNvSpPr txBox="1"/>
          <p:nvPr/>
        </p:nvSpPr>
        <p:spPr>
          <a:xfrm>
            <a:off x="1879307" y="2643111"/>
            <a:ext cx="2714625" cy="6037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24790" marR="5080" indent="-212725">
              <a:lnSpc>
                <a:spcPct val="119800"/>
              </a:lnSpc>
              <a:spcBef>
                <a:spcPts val="100"/>
              </a:spcBef>
            </a:pPr>
            <a:r>
              <a:rPr lang="en-US" sz="1600" b="1" spc="-10" dirty="0">
                <a:solidFill>
                  <a:srgbClr val="231F20"/>
                </a:solidFill>
                <a:latin typeface="Malgun Gothic"/>
                <a:cs typeface="Malgun Gothic"/>
              </a:rPr>
              <a:t>5</a:t>
            </a:r>
            <a:r>
              <a:rPr sz="1600" b="1" spc="-10" dirty="0" smtClean="0">
                <a:solidFill>
                  <a:srgbClr val="231F20"/>
                </a:solidFill>
                <a:latin typeface="Malgun Gothic"/>
                <a:cs typeface="Malgun Gothic"/>
              </a:rPr>
              <a:t>.</a:t>
            </a:r>
            <a:r>
              <a:rPr sz="1600" b="1" spc="-405" dirty="0" smtClean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600" b="1" spc="-200" dirty="0">
                <a:solidFill>
                  <a:srgbClr val="231F20"/>
                </a:solidFill>
                <a:latin typeface="Malgun Gothic"/>
                <a:cs typeface="Malgun Gothic"/>
              </a:rPr>
              <a:t>신고 후에 </a:t>
            </a:r>
            <a:r>
              <a:rPr sz="1600" b="1" spc="-204" dirty="0">
                <a:solidFill>
                  <a:srgbClr val="231F20"/>
                </a:solidFill>
                <a:latin typeface="Malgun Gothic"/>
                <a:cs typeface="Malgun Gothic"/>
              </a:rPr>
              <a:t>아이를 데리고 </a:t>
            </a:r>
            <a:r>
              <a:rPr sz="1600" b="1" spc="-225" dirty="0">
                <a:solidFill>
                  <a:srgbClr val="231F20"/>
                </a:solidFill>
                <a:latin typeface="Malgun Gothic"/>
                <a:cs typeface="Malgun Gothic"/>
              </a:rPr>
              <a:t>있어야  </a:t>
            </a:r>
            <a:r>
              <a:rPr sz="1600" b="1" spc="-140" dirty="0">
                <a:solidFill>
                  <a:srgbClr val="231F20"/>
                </a:solidFill>
                <a:latin typeface="Malgun Gothic"/>
                <a:cs typeface="Malgun Gothic"/>
              </a:rPr>
              <a:t>할까요?</a:t>
            </a:r>
            <a:endParaRPr sz="1600" dirty="0">
              <a:latin typeface="Malgun Gothic"/>
              <a:cs typeface="Malgun Gothic"/>
            </a:endParaRPr>
          </a:p>
        </p:txBody>
      </p:sp>
      <p:sp>
        <p:nvSpPr>
          <p:cNvPr id="1110" name="object 1110"/>
          <p:cNvSpPr txBox="1"/>
          <p:nvPr/>
        </p:nvSpPr>
        <p:spPr>
          <a:xfrm>
            <a:off x="1879307" y="3567671"/>
            <a:ext cx="2629535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spc="-210" dirty="0">
                <a:solidFill>
                  <a:srgbClr val="231F20"/>
                </a:solidFill>
                <a:latin typeface="Malgun Gothic"/>
                <a:cs typeface="Malgun Gothic"/>
              </a:rPr>
              <a:t>아동학대 </a:t>
            </a:r>
            <a:r>
              <a:rPr sz="1600" b="1" spc="-204" dirty="0">
                <a:solidFill>
                  <a:srgbClr val="231F20"/>
                </a:solidFill>
                <a:latin typeface="Malgun Gothic"/>
                <a:cs typeface="Malgun Gothic"/>
              </a:rPr>
              <a:t>상황이 </a:t>
            </a:r>
            <a:r>
              <a:rPr sz="1600" b="1" spc="-215" dirty="0">
                <a:solidFill>
                  <a:srgbClr val="231F20"/>
                </a:solidFill>
                <a:latin typeface="Malgun Gothic"/>
                <a:cs typeface="Malgun Gothic"/>
              </a:rPr>
              <a:t>의심스러운</a:t>
            </a:r>
            <a:r>
              <a:rPr sz="1600" b="1" spc="-335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600" b="1" spc="-225" dirty="0">
                <a:solidFill>
                  <a:srgbClr val="231F20"/>
                </a:solidFill>
                <a:latin typeface="Malgun Gothic"/>
                <a:cs typeface="Malgun Gothic"/>
              </a:rPr>
              <a:t>경우</a:t>
            </a:r>
            <a:endParaRPr sz="1600">
              <a:latin typeface="Malgun Gothic"/>
              <a:cs typeface="Malgun Gothic"/>
            </a:endParaRPr>
          </a:p>
        </p:txBody>
      </p:sp>
      <p:sp>
        <p:nvSpPr>
          <p:cNvPr id="1111" name="object 1111"/>
          <p:cNvSpPr txBox="1"/>
          <p:nvPr/>
        </p:nvSpPr>
        <p:spPr>
          <a:xfrm>
            <a:off x="1879307" y="3877551"/>
            <a:ext cx="3279852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15" dirty="0" smtClean="0">
                <a:solidFill>
                  <a:srgbClr val="231F20"/>
                </a:solidFill>
                <a:latin typeface="Malgun Gothic"/>
                <a:cs typeface="Malgun Gothic"/>
              </a:rPr>
              <a:t>•</a:t>
            </a:r>
            <a:r>
              <a:rPr lang="en-US" sz="1400" spc="15" dirty="0" smtClean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400" spc="15" dirty="0" err="1" smtClean="0">
                <a:solidFill>
                  <a:srgbClr val="231F20"/>
                </a:solidFill>
                <a:latin typeface="Malgun Gothic"/>
                <a:cs typeface="Malgun Gothic"/>
              </a:rPr>
              <a:t>신속한</a:t>
            </a:r>
            <a:r>
              <a:rPr sz="1400" spc="-330" dirty="0" smtClean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400" spc="-170" dirty="0">
                <a:solidFill>
                  <a:srgbClr val="231F20"/>
                </a:solidFill>
                <a:latin typeface="Malgun Gothic"/>
                <a:cs typeface="Malgun Gothic"/>
              </a:rPr>
              <a:t>신고 </a:t>
            </a:r>
            <a:r>
              <a:rPr sz="1400" spc="-150" dirty="0">
                <a:solidFill>
                  <a:srgbClr val="231F20"/>
                </a:solidFill>
                <a:latin typeface="Malgun Gothic"/>
                <a:cs typeface="Malgun Gothic"/>
              </a:rPr>
              <a:t>및 </a:t>
            </a:r>
            <a:r>
              <a:rPr sz="1400" spc="-190" dirty="0" err="1" smtClean="0">
                <a:solidFill>
                  <a:srgbClr val="231F20"/>
                </a:solidFill>
                <a:latin typeface="Malgun Gothic"/>
                <a:cs typeface="Malgun Gothic"/>
              </a:rPr>
              <a:t>아동</a:t>
            </a:r>
            <a:r>
              <a:rPr lang="ko-KR" altLang="en-US" sz="1400" spc="-190" dirty="0" smtClean="0">
                <a:solidFill>
                  <a:srgbClr val="231F20"/>
                </a:solidFill>
                <a:latin typeface="Malgun Gothic"/>
                <a:cs typeface="Malgun Gothic"/>
              </a:rPr>
              <a:t>학대전담공무원</a:t>
            </a:r>
            <a:r>
              <a:rPr sz="1400" spc="-190" dirty="0" smtClean="0">
                <a:solidFill>
                  <a:srgbClr val="231F20"/>
                </a:solidFill>
                <a:latin typeface="Malgun Gothic"/>
                <a:cs typeface="Malgun Gothic"/>
              </a:rPr>
              <a:t>의 </a:t>
            </a:r>
            <a:r>
              <a:rPr sz="1400" spc="-190" dirty="0">
                <a:solidFill>
                  <a:srgbClr val="231F20"/>
                </a:solidFill>
                <a:latin typeface="Malgun Gothic"/>
                <a:cs typeface="Malgun Gothic"/>
              </a:rPr>
              <a:t>개입</a:t>
            </a:r>
            <a:endParaRPr sz="1400" dirty="0">
              <a:latin typeface="Malgun Gothic"/>
              <a:cs typeface="Malgun Gothic"/>
            </a:endParaRPr>
          </a:p>
        </p:txBody>
      </p:sp>
      <p:sp>
        <p:nvSpPr>
          <p:cNvPr id="1112" name="object 1112"/>
          <p:cNvSpPr txBox="1"/>
          <p:nvPr/>
        </p:nvSpPr>
        <p:spPr>
          <a:xfrm>
            <a:off x="1879307" y="4151871"/>
            <a:ext cx="2054860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spc="-204" dirty="0">
                <a:solidFill>
                  <a:srgbClr val="231F20"/>
                </a:solidFill>
                <a:latin typeface="Malgun Gothic"/>
                <a:cs typeface="Malgun Gothic"/>
              </a:rPr>
              <a:t>심각한 위해가</a:t>
            </a:r>
            <a:r>
              <a:rPr sz="1600" b="1" spc="-320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600" b="1" spc="-225" dirty="0">
                <a:solidFill>
                  <a:srgbClr val="231F20"/>
                </a:solidFill>
                <a:latin typeface="Malgun Gothic"/>
                <a:cs typeface="Malgun Gothic"/>
              </a:rPr>
              <a:t>우려된다면</a:t>
            </a:r>
            <a:endParaRPr sz="1600">
              <a:latin typeface="Malgun Gothic"/>
              <a:cs typeface="Malgun Gothic"/>
            </a:endParaRPr>
          </a:p>
        </p:txBody>
      </p:sp>
      <p:sp>
        <p:nvSpPr>
          <p:cNvPr id="1113" name="object 1113"/>
          <p:cNvSpPr txBox="1"/>
          <p:nvPr/>
        </p:nvSpPr>
        <p:spPr>
          <a:xfrm>
            <a:off x="1879307" y="4449051"/>
            <a:ext cx="3399942" cy="4437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90" dirty="0" smtClean="0">
                <a:solidFill>
                  <a:srgbClr val="231F20"/>
                </a:solidFill>
                <a:latin typeface="+mn-ea"/>
                <a:cs typeface="Malgun Gothic"/>
              </a:rPr>
              <a:t>•</a:t>
            </a:r>
            <a:r>
              <a:rPr lang="en-US" sz="1400" spc="90" dirty="0" smtClean="0">
                <a:solidFill>
                  <a:srgbClr val="231F20"/>
                </a:solidFill>
                <a:latin typeface="+mn-ea"/>
                <a:cs typeface="Malgun Gothic"/>
              </a:rPr>
              <a:t> </a:t>
            </a:r>
            <a:r>
              <a:rPr lang="ko-KR" altLang="en-US" sz="1400" spc="-190" dirty="0" smtClean="0">
                <a:solidFill>
                  <a:srgbClr val="231F20"/>
                </a:solidFill>
                <a:latin typeface="Malgun Gothic"/>
                <a:cs typeface="Malgun Gothic"/>
              </a:rPr>
              <a:t>경찰 또는 아동학대전담공무원이 출동하기까지 아동을 보호하고 있을 것을 권유</a:t>
            </a:r>
            <a:endParaRPr sz="1400" dirty="0">
              <a:latin typeface="+mn-ea"/>
              <a:cs typeface="Malgun Gothic"/>
            </a:endParaRPr>
          </a:p>
        </p:txBody>
      </p:sp>
      <p:pic>
        <p:nvPicPr>
          <p:cNvPr id="1114" name="그림 1113"/>
          <p:cNvPicPr>
            <a:picLocks noChangeAspect="1"/>
          </p:cNvPicPr>
          <p:nvPr/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80500" y="352425"/>
            <a:ext cx="1145310" cy="30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52028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128471" y="1907819"/>
            <a:ext cx="8485619" cy="43281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128471" y="2334544"/>
            <a:ext cx="117881" cy="522546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9495776" y="2334544"/>
            <a:ext cx="118313" cy="522546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242907" y="1958619"/>
            <a:ext cx="8256905" cy="5601970"/>
          </a:xfrm>
          <a:custGeom>
            <a:avLst/>
            <a:gdLst/>
            <a:ahLst/>
            <a:cxnLst/>
            <a:rect l="l" t="t" r="r" b="b"/>
            <a:pathLst>
              <a:path w="8256905" h="5601970">
                <a:moveTo>
                  <a:pt x="3695" y="0"/>
                </a:moveTo>
                <a:lnTo>
                  <a:pt x="0" y="5601385"/>
                </a:lnTo>
                <a:lnTo>
                  <a:pt x="8252879" y="5601385"/>
                </a:lnTo>
                <a:lnTo>
                  <a:pt x="8256536" y="5435"/>
                </a:lnTo>
                <a:lnTo>
                  <a:pt x="3695" y="0"/>
                </a:lnTo>
                <a:close/>
              </a:path>
            </a:pathLst>
          </a:custGeom>
          <a:solidFill>
            <a:srgbClr val="CA9E7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9299079" y="2032063"/>
            <a:ext cx="120700" cy="5527941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248092" y="2032063"/>
            <a:ext cx="4213656" cy="5527941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363980" y="2084457"/>
            <a:ext cx="7937500" cy="5475605"/>
          </a:xfrm>
          <a:custGeom>
            <a:avLst/>
            <a:gdLst/>
            <a:ahLst/>
            <a:cxnLst/>
            <a:rect l="l" t="t" r="r" b="b"/>
            <a:pathLst>
              <a:path w="7937500" h="5475605">
                <a:moveTo>
                  <a:pt x="3606" y="0"/>
                </a:moveTo>
                <a:lnTo>
                  <a:pt x="0" y="5471261"/>
                </a:lnTo>
                <a:lnTo>
                  <a:pt x="6510007" y="5475541"/>
                </a:lnTo>
                <a:lnTo>
                  <a:pt x="7933524" y="5475541"/>
                </a:lnTo>
                <a:lnTo>
                  <a:pt x="7937119" y="5206"/>
                </a:lnTo>
                <a:lnTo>
                  <a:pt x="360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362392" y="2082858"/>
            <a:ext cx="7940675" cy="5477510"/>
          </a:xfrm>
          <a:custGeom>
            <a:avLst/>
            <a:gdLst/>
            <a:ahLst/>
            <a:cxnLst/>
            <a:rect l="l" t="t" r="r" b="b"/>
            <a:pathLst>
              <a:path w="7940675" h="5477509">
                <a:moveTo>
                  <a:pt x="3606" y="0"/>
                </a:moveTo>
                <a:lnTo>
                  <a:pt x="0" y="5474449"/>
                </a:lnTo>
                <a:lnTo>
                  <a:pt x="4099356" y="5477141"/>
                </a:lnTo>
                <a:lnTo>
                  <a:pt x="7936687" y="5477141"/>
                </a:lnTo>
                <a:lnTo>
                  <a:pt x="7936687" y="5476494"/>
                </a:lnTo>
                <a:lnTo>
                  <a:pt x="3162" y="5471274"/>
                </a:lnTo>
                <a:lnTo>
                  <a:pt x="6781" y="3187"/>
                </a:lnTo>
                <a:lnTo>
                  <a:pt x="4850578" y="3187"/>
                </a:lnTo>
                <a:lnTo>
                  <a:pt x="3606" y="0"/>
                </a:lnTo>
                <a:close/>
              </a:path>
              <a:path w="7940675" h="5477509">
                <a:moveTo>
                  <a:pt x="4850578" y="3187"/>
                </a:moveTo>
                <a:lnTo>
                  <a:pt x="6781" y="3187"/>
                </a:lnTo>
                <a:lnTo>
                  <a:pt x="7937106" y="8394"/>
                </a:lnTo>
                <a:lnTo>
                  <a:pt x="7933512" y="5476494"/>
                </a:lnTo>
                <a:lnTo>
                  <a:pt x="7936687" y="5476494"/>
                </a:lnTo>
                <a:lnTo>
                  <a:pt x="7940281" y="5219"/>
                </a:lnTo>
                <a:lnTo>
                  <a:pt x="4850578" y="3187"/>
                </a:lnTo>
                <a:close/>
              </a:path>
            </a:pathLst>
          </a:custGeom>
          <a:solidFill>
            <a:srgbClr val="D3D5D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403172" y="2045318"/>
            <a:ext cx="7937500" cy="5476875"/>
          </a:xfrm>
          <a:custGeom>
            <a:avLst/>
            <a:gdLst/>
            <a:ahLst/>
            <a:cxnLst/>
            <a:rect l="l" t="t" r="r" b="b"/>
            <a:pathLst>
              <a:path w="7937500" h="5476875">
                <a:moveTo>
                  <a:pt x="3581" y="0"/>
                </a:moveTo>
                <a:lnTo>
                  <a:pt x="0" y="5471287"/>
                </a:lnTo>
                <a:lnTo>
                  <a:pt x="7933499" y="5476481"/>
                </a:lnTo>
                <a:lnTo>
                  <a:pt x="7937093" y="5232"/>
                </a:lnTo>
                <a:lnTo>
                  <a:pt x="3581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401584" y="2043731"/>
            <a:ext cx="7940675" cy="5480050"/>
          </a:xfrm>
          <a:custGeom>
            <a:avLst/>
            <a:gdLst/>
            <a:ahLst/>
            <a:cxnLst/>
            <a:rect l="l" t="t" r="r" b="b"/>
            <a:pathLst>
              <a:path w="7940675" h="5480050">
                <a:moveTo>
                  <a:pt x="1587" y="5471287"/>
                </a:moveTo>
                <a:lnTo>
                  <a:pt x="1587" y="5474462"/>
                </a:lnTo>
                <a:lnTo>
                  <a:pt x="7936674" y="5479656"/>
                </a:lnTo>
                <a:lnTo>
                  <a:pt x="7936676" y="5476481"/>
                </a:lnTo>
                <a:lnTo>
                  <a:pt x="3175" y="5472874"/>
                </a:lnTo>
                <a:lnTo>
                  <a:pt x="3176" y="5471288"/>
                </a:lnTo>
                <a:lnTo>
                  <a:pt x="1587" y="5471287"/>
                </a:lnTo>
                <a:close/>
              </a:path>
              <a:path w="7940675" h="5480050">
                <a:moveTo>
                  <a:pt x="4819532" y="3175"/>
                </a:moveTo>
                <a:lnTo>
                  <a:pt x="6756" y="3175"/>
                </a:lnTo>
                <a:lnTo>
                  <a:pt x="7937093" y="8394"/>
                </a:lnTo>
                <a:lnTo>
                  <a:pt x="7933512" y="5476481"/>
                </a:lnTo>
                <a:lnTo>
                  <a:pt x="7936676" y="5476481"/>
                </a:lnTo>
                <a:lnTo>
                  <a:pt x="7940268" y="5232"/>
                </a:lnTo>
                <a:lnTo>
                  <a:pt x="4819532" y="3175"/>
                </a:lnTo>
                <a:close/>
              </a:path>
              <a:path w="7940675" h="5480050">
                <a:moveTo>
                  <a:pt x="3581" y="0"/>
                </a:moveTo>
                <a:lnTo>
                  <a:pt x="0" y="5474462"/>
                </a:lnTo>
                <a:lnTo>
                  <a:pt x="1587" y="5474462"/>
                </a:lnTo>
                <a:lnTo>
                  <a:pt x="1587" y="5471287"/>
                </a:lnTo>
                <a:lnTo>
                  <a:pt x="3176" y="5471287"/>
                </a:lnTo>
                <a:lnTo>
                  <a:pt x="6756" y="3175"/>
                </a:lnTo>
                <a:lnTo>
                  <a:pt x="4819532" y="3175"/>
                </a:lnTo>
                <a:lnTo>
                  <a:pt x="3581" y="0"/>
                </a:lnTo>
                <a:close/>
              </a:path>
              <a:path w="7940675" h="5480050">
                <a:moveTo>
                  <a:pt x="3176" y="5471288"/>
                </a:moveTo>
                <a:lnTo>
                  <a:pt x="3175" y="5472874"/>
                </a:lnTo>
                <a:lnTo>
                  <a:pt x="2425769" y="5472874"/>
                </a:lnTo>
                <a:lnTo>
                  <a:pt x="3176" y="5471288"/>
                </a:lnTo>
                <a:close/>
              </a:path>
            </a:pathLst>
          </a:custGeom>
          <a:solidFill>
            <a:srgbClr val="D3D5D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1442338" y="2006189"/>
            <a:ext cx="7937500" cy="5476875"/>
          </a:xfrm>
          <a:custGeom>
            <a:avLst/>
            <a:gdLst/>
            <a:ahLst/>
            <a:cxnLst/>
            <a:rect l="l" t="t" r="r" b="b"/>
            <a:pathLst>
              <a:path w="7937500" h="5476875">
                <a:moveTo>
                  <a:pt x="3606" y="0"/>
                </a:moveTo>
                <a:lnTo>
                  <a:pt x="0" y="5471274"/>
                </a:lnTo>
                <a:lnTo>
                  <a:pt x="7933512" y="5476494"/>
                </a:lnTo>
                <a:lnTo>
                  <a:pt x="7937119" y="5219"/>
                </a:lnTo>
                <a:lnTo>
                  <a:pt x="360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1440751" y="2004602"/>
            <a:ext cx="7940675" cy="5480050"/>
          </a:xfrm>
          <a:custGeom>
            <a:avLst/>
            <a:gdLst/>
            <a:ahLst/>
            <a:cxnLst/>
            <a:rect l="l" t="t" r="r" b="b"/>
            <a:pathLst>
              <a:path w="7940675" h="5480050">
                <a:moveTo>
                  <a:pt x="1587" y="5471274"/>
                </a:moveTo>
                <a:lnTo>
                  <a:pt x="1587" y="5474449"/>
                </a:lnTo>
                <a:lnTo>
                  <a:pt x="7936687" y="5479669"/>
                </a:lnTo>
                <a:lnTo>
                  <a:pt x="7936689" y="5476494"/>
                </a:lnTo>
                <a:lnTo>
                  <a:pt x="3175" y="5472861"/>
                </a:lnTo>
                <a:lnTo>
                  <a:pt x="3176" y="5471275"/>
                </a:lnTo>
                <a:lnTo>
                  <a:pt x="1587" y="5471274"/>
                </a:lnTo>
                <a:close/>
              </a:path>
              <a:path w="7940675" h="5480050">
                <a:moveTo>
                  <a:pt x="4831270" y="3175"/>
                </a:moveTo>
                <a:lnTo>
                  <a:pt x="6769" y="3175"/>
                </a:lnTo>
                <a:lnTo>
                  <a:pt x="7937119" y="8394"/>
                </a:lnTo>
                <a:lnTo>
                  <a:pt x="7933512" y="5476494"/>
                </a:lnTo>
                <a:lnTo>
                  <a:pt x="7936689" y="5476494"/>
                </a:lnTo>
                <a:lnTo>
                  <a:pt x="7940294" y="5219"/>
                </a:lnTo>
                <a:lnTo>
                  <a:pt x="4831270" y="3175"/>
                </a:lnTo>
                <a:close/>
              </a:path>
              <a:path w="7940675" h="5480050">
                <a:moveTo>
                  <a:pt x="3594" y="0"/>
                </a:moveTo>
                <a:lnTo>
                  <a:pt x="0" y="5474449"/>
                </a:lnTo>
                <a:lnTo>
                  <a:pt x="1587" y="5474449"/>
                </a:lnTo>
                <a:lnTo>
                  <a:pt x="1587" y="5471274"/>
                </a:lnTo>
                <a:lnTo>
                  <a:pt x="3176" y="5471274"/>
                </a:lnTo>
                <a:lnTo>
                  <a:pt x="6769" y="3175"/>
                </a:lnTo>
                <a:lnTo>
                  <a:pt x="4831270" y="3175"/>
                </a:lnTo>
                <a:lnTo>
                  <a:pt x="3594" y="0"/>
                </a:lnTo>
                <a:close/>
              </a:path>
              <a:path w="7940675" h="5480050">
                <a:moveTo>
                  <a:pt x="3176" y="5471275"/>
                </a:moveTo>
                <a:lnTo>
                  <a:pt x="3175" y="5472861"/>
                </a:lnTo>
                <a:lnTo>
                  <a:pt x="2413973" y="5472861"/>
                </a:lnTo>
                <a:lnTo>
                  <a:pt x="3176" y="5471275"/>
                </a:lnTo>
                <a:close/>
              </a:path>
            </a:pathLst>
          </a:custGeom>
          <a:solidFill>
            <a:srgbClr val="D3D5D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8921737" y="2151303"/>
            <a:ext cx="249161" cy="157479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8403691" y="2150948"/>
            <a:ext cx="249161" cy="157479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7885645" y="2150630"/>
            <a:ext cx="249174" cy="157479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7367587" y="2150287"/>
            <a:ext cx="249186" cy="157467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6849541" y="2149932"/>
            <a:ext cx="249186" cy="157467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6331483" y="2149601"/>
            <a:ext cx="249174" cy="157479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5813462" y="2149259"/>
            <a:ext cx="249174" cy="157479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5295417" y="2148941"/>
            <a:ext cx="249174" cy="157454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4777359" y="2148573"/>
            <a:ext cx="249174" cy="157492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4259300" y="2148243"/>
            <a:ext cx="249186" cy="157454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3741254" y="2147887"/>
            <a:ext cx="249186" cy="157467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3223209" y="2147557"/>
            <a:ext cx="249174" cy="157479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2705138" y="2147214"/>
            <a:ext cx="249174" cy="157479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2187092" y="2146884"/>
            <a:ext cx="249174" cy="157479"/>
          </a:xfrm>
          <a:prstGeom prst="rect">
            <a:avLst/>
          </a:prstGeom>
          <a:blipFill>
            <a:blip r:embed="rId2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1669033" y="2146541"/>
            <a:ext cx="249174" cy="157479"/>
          </a:xfrm>
          <a:prstGeom prst="rect">
            <a:avLst/>
          </a:prstGeom>
          <a:blipFill>
            <a:blip r:embed="rId2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1738083" y="3146145"/>
            <a:ext cx="7219950" cy="0"/>
          </a:xfrm>
          <a:custGeom>
            <a:avLst/>
            <a:gdLst/>
            <a:ahLst/>
            <a:cxnLst/>
            <a:rect l="l" t="t" r="r" b="b"/>
            <a:pathLst>
              <a:path w="7219950">
                <a:moveTo>
                  <a:pt x="0" y="0"/>
                </a:moveTo>
                <a:lnTo>
                  <a:pt x="7219581" y="0"/>
                </a:lnTo>
              </a:path>
            </a:pathLst>
          </a:custGeom>
          <a:ln w="3175">
            <a:solidFill>
              <a:srgbClr val="D3D5D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1738083" y="3450920"/>
            <a:ext cx="7219950" cy="0"/>
          </a:xfrm>
          <a:custGeom>
            <a:avLst/>
            <a:gdLst/>
            <a:ahLst/>
            <a:cxnLst/>
            <a:rect l="l" t="t" r="r" b="b"/>
            <a:pathLst>
              <a:path w="7219950">
                <a:moveTo>
                  <a:pt x="0" y="0"/>
                </a:moveTo>
                <a:lnTo>
                  <a:pt x="7219581" y="0"/>
                </a:lnTo>
              </a:path>
            </a:pathLst>
          </a:custGeom>
          <a:ln w="3175">
            <a:solidFill>
              <a:srgbClr val="D3D5D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4276547" y="3755707"/>
            <a:ext cx="4681220" cy="0"/>
          </a:xfrm>
          <a:custGeom>
            <a:avLst/>
            <a:gdLst/>
            <a:ahLst/>
            <a:cxnLst/>
            <a:rect l="l" t="t" r="r" b="b"/>
            <a:pathLst>
              <a:path w="4681220">
                <a:moveTo>
                  <a:pt x="0" y="0"/>
                </a:moveTo>
                <a:lnTo>
                  <a:pt x="4681118" y="0"/>
                </a:lnTo>
              </a:path>
            </a:pathLst>
          </a:custGeom>
          <a:ln w="3175">
            <a:solidFill>
              <a:srgbClr val="D3D5D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1738083" y="3755707"/>
            <a:ext cx="71755" cy="0"/>
          </a:xfrm>
          <a:custGeom>
            <a:avLst/>
            <a:gdLst/>
            <a:ahLst/>
            <a:cxnLst/>
            <a:rect l="l" t="t" r="r" b="b"/>
            <a:pathLst>
              <a:path w="71755">
                <a:moveTo>
                  <a:pt x="0" y="0"/>
                </a:moveTo>
                <a:lnTo>
                  <a:pt x="71374" y="0"/>
                </a:lnTo>
              </a:path>
            </a:pathLst>
          </a:custGeom>
          <a:ln w="3175">
            <a:solidFill>
              <a:srgbClr val="D3D5D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4276547" y="4060500"/>
            <a:ext cx="4681220" cy="0"/>
          </a:xfrm>
          <a:custGeom>
            <a:avLst/>
            <a:gdLst/>
            <a:ahLst/>
            <a:cxnLst/>
            <a:rect l="l" t="t" r="r" b="b"/>
            <a:pathLst>
              <a:path w="4681220">
                <a:moveTo>
                  <a:pt x="0" y="0"/>
                </a:moveTo>
                <a:lnTo>
                  <a:pt x="4681118" y="0"/>
                </a:lnTo>
              </a:path>
            </a:pathLst>
          </a:custGeom>
          <a:ln w="3175">
            <a:solidFill>
              <a:srgbClr val="D3D5D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1738083" y="4060500"/>
            <a:ext cx="71755" cy="0"/>
          </a:xfrm>
          <a:custGeom>
            <a:avLst/>
            <a:gdLst/>
            <a:ahLst/>
            <a:cxnLst/>
            <a:rect l="l" t="t" r="r" b="b"/>
            <a:pathLst>
              <a:path w="71755">
                <a:moveTo>
                  <a:pt x="0" y="0"/>
                </a:moveTo>
                <a:lnTo>
                  <a:pt x="71374" y="0"/>
                </a:lnTo>
              </a:path>
            </a:pathLst>
          </a:custGeom>
          <a:ln w="3175">
            <a:solidFill>
              <a:srgbClr val="D3D5D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4276547" y="4365281"/>
            <a:ext cx="4681220" cy="0"/>
          </a:xfrm>
          <a:custGeom>
            <a:avLst/>
            <a:gdLst/>
            <a:ahLst/>
            <a:cxnLst/>
            <a:rect l="l" t="t" r="r" b="b"/>
            <a:pathLst>
              <a:path w="4681220">
                <a:moveTo>
                  <a:pt x="0" y="0"/>
                </a:moveTo>
                <a:lnTo>
                  <a:pt x="4681118" y="0"/>
                </a:lnTo>
              </a:path>
            </a:pathLst>
          </a:custGeom>
          <a:ln w="3175">
            <a:solidFill>
              <a:srgbClr val="D3D5D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1738083" y="4365281"/>
            <a:ext cx="71755" cy="0"/>
          </a:xfrm>
          <a:custGeom>
            <a:avLst/>
            <a:gdLst/>
            <a:ahLst/>
            <a:cxnLst/>
            <a:rect l="l" t="t" r="r" b="b"/>
            <a:pathLst>
              <a:path w="71755">
                <a:moveTo>
                  <a:pt x="0" y="0"/>
                </a:moveTo>
                <a:lnTo>
                  <a:pt x="71373" y="0"/>
                </a:lnTo>
              </a:path>
            </a:pathLst>
          </a:custGeom>
          <a:ln w="3175">
            <a:solidFill>
              <a:srgbClr val="D3D5D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1738083" y="4670081"/>
            <a:ext cx="7219950" cy="0"/>
          </a:xfrm>
          <a:custGeom>
            <a:avLst/>
            <a:gdLst/>
            <a:ahLst/>
            <a:cxnLst/>
            <a:rect l="l" t="t" r="r" b="b"/>
            <a:pathLst>
              <a:path w="7219950">
                <a:moveTo>
                  <a:pt x="0" y="0"/>
                </a:moveTo>
                <a:lnTo>
                  <a:pt x="7219581" y="0"/>
                </a:lnTo>
              </a:path>
            </a:pathLst>
          </a:custGeom>
          <a:ln w="3175">
            <a:solidFill>
              <a:srgbClr val="D3D5D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3808552" y="4974869"/>
            <a:ext cx="5149215" cy="0"/>
          </a:xfrm>
          <a:custGeom>
            <a:avLst/>
            <a:gdLst/>
            <a:ahLst/>
            <a:cxnLst/>
            <a:rect l="l" t="t" r="r" b="b"/>
            <a:pathLst>
              <a:path w="5149215">
                <a:moveTo>
                  <a:pt x="0" y="0"/>
                </a:moveTo>
                <a:lnTo>
                  <a:pt x="5149113" y="0"/>
                </a:lnTo>
              </a:path>
            </a:pathLst>
          </a:custGeom>
          <a:ln w="3175">
            <a:solidFill>
              <a:srgbClr val="D3D5D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1738083" y="4974869"/>
            <a:ext cx="71755" cy="0"/>
          </a:xfrm>
          <a:custGeom>
            <a:avLst/>
            <a:gdLst/>
            <a:ahLst/>
            <a:cxnLst/>
            <a:rect l="l" t="t" r="r" b="b"/>
            <a:pathLst>
              <a:path w="71755">
                <a:moveTo>
                  <a:pt x="0" y="0"/>
                </a:moveTo>
                <a:lnTo>
                  <a:pt x="71374" y="0"/>
                </a:lnTo>
              </a:path>
            </a:pathLst>
          </a:custGeom>
          <a:ln w="3175">
            <a:solidFill>
              <a:srgbClr val="D3D5D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8199094" y="5279656"/>
            <a:ext cx="758825" cy="0"/>
          </a:xfrm>
          <a:custGeom>
            <a:avLst/>
            <a:gdLst/>
            <a:ahLst/>
            <a:cxnLst/>
            <a:rect l="l" t="t" r="r" b="b"/>
            <a:pathLst>
              <a:path w="758825">
                <a:moveTo>
                  <a:pt x="0" y="0"/>
                </a:moveTo>
                <a:lnTo>
                  <a:pt x="758571" y="0"/>
                </a:lnTo>
              </a:path>
            </a:pathLst>
          </a:custGeom>
          <a:ln w="3175">
            <a:solidFill>
              <a:srgbClr val="D3D5D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3664546" y="5279656"/>
            <a:ext cx="1949450" cy="0"/>
          </a:xfrm>
          <a:custGeom>
            <a:avLst/>
            <a:gdLst/>
            <a:ahLst/>
            <a:cxnLst/>
            <a:rect l="l" t="t" r="r" b="b"/>
            <a:pathLst>
              <a:path w="1949450">
                <a:moveTo>
                  <a:pt x="0" y="0"/>
                </a:moveTo>
                <a:lnTo>
                  <a:pt x="1948891" y="0"/>
                </a:lnTo>
              </a:path>
            </a:pathLst>
          </a:custGeom>
          <a:ln w="3175">
            <a:solidFill>
              <a:srgbClr val="D3D5D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1738083" y="5584444"/>
            <a:ext cx="7219950" cy="0"/>
          </a:xfrm>
          <a:custGeom>
            <a:avLst/>
            <a:gdLst/>
            <a:ahLst/>
            <a:cxnLst/>
            <a:rect l="l" t="t" r="r" b="b"/>
            <a:pathLst>
              <a:path w="7219950">
                <a:moveTo>
                  <a:pt x="0" y="0"/>
                </a:moveTo>
                <a:lnTo>
                  <a:pt x="7219581" y="0"/>
                </a:lnTo>
              </a:path>
            </a:pathLst>
          </a:custGeom>
          <a:ln w="3175">
            <a:solidFill>
              <a:srgbClr val="D3D5D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1738083" y="5889237"/>
            <a:ext cx="7219950" cy="0"/>
          </a:xfrm>
          <a:custGeom>
            <a:avLst/>
            <a:gdLst/>
            <a:ahLst/>
            <a:cxnLst/>
            <a:rect l="l" t="t" r="r" b="b"/>
            <a:pathLst>
              <a:path w="7219950">
                <a:moveTo>
                  <a:pt x="0" y="0"/>
                </a:moveTo>
                <a:lnTo>
                  <a:pt x="7219581" y="0"/>
                </a:lnTo>
              </a:path>
            </a:pathLst>
          </a:custGeom>
          <a:ln w="3175">
            <a:solidFill>
              <a:srgbClr val="D3D5D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1738083" y="6194018"/>
            <a:ext cx="7219950" cy="0"/>
          </a:xfrm>
          <a:custGeom>
            <a:avLst/>
            <a:gdLst/>
            <a:ahLst/>
            <a:cxnLst/>
            <a:rect l="l" t="t" r="r" b="b"/>
            <a:pathLst>
              <a:path w="7219950">
                <a:moveTo>
                  <a:pt x="0" y="0"/>
                </a:moveTo>
                <a:lnTo>
                  <a:pt x="7219581" y="0"/>
                </a:lnTo>
              </a:path>
            </a:pathLst>
          </a:custGeom>
          <a:ln w="3175">
            <a:solidFill>
              <a:srgbClr val="D3D5D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1738083" y="6498806"/>
            <a:ext cx="7219950" cy="0"/>
          </a:xfrm>
          <a:custGeom>
            <a:avLst/>
            <a:gdLst/>
            <a:ahLst/>
            <a:cxnLst/>
            <a:rect l="l" t="t" r="r" b="b"/>
            <a:pathLst>
              <a:path w="7219950">
                <a:moveTo>
                  <a:pt x="0" y="0"/>
                </a:moveTo>
                <a:lnTo>
                  <a:pt x="7219581" y="0"/>
                </a:lnTo>
              </a:path>
            </a:pathLst>
          </a:custGeom>
          <a:ln w="3175">
            <a:solidFill>
              <a:srgbClr val="D3D5D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1738083" y="6803593"/>
            <a:ext cx="7219950" cy="0"/>
          </a:xfrm>
          <a:custGeom>
            <a:avLst/>
            <a:gdLst/>
            <a:ahLst/>
            <a:cxnLst/>
            <a:rect l="l" t="t" r="r" b="b"/>
            <a:pathLst>
              <a:path w="7219950">
                <a:moveTo>
                  <a:pt x="0" y="0"/>
                </a:moveTo>
                <a:lnTo>
                  <a:pt x="7219581" y="0"/>
                </a:lnTo>
              </a:path>
            </a:pathLst>
          </a:custGeom>
          <a:ln w="3175">
            <a:solidFill>
              <a:srgbClr val="D3D5D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1738083" y="7108380"/>
            <a:ext cx="7219950" cy="0"/>
          </a:xfrm>
          <a:custGeom>
            <a:avLst/>
            <a:gdLst/>
            <a:ahLst/>
            <a:cxnLst/>
            <a:rect l="l" t="t" r="r" b="b"/>
            <a:pathLst>
              <a:path w="7219950">
                <a:moveTo>
                  <a:pt x="0" y="0"/>
                </a:moveTo>
                <a:lnTo>
                  <a:pt x="7219581" y="0"/>
                </a:lnTo>
              </a:path>
            </a:pathLst>
          </a:custGeom>
          <a:ln w="3175">
            <a:solidFill>
              <a:srgbClr val="D3D5D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1705482" y="7003825"/>
            <a:ext cx="0" cy="379730"/>
          </a:xfrm>
          <a:custGeom>
            <a:avLst/>
            <a:gdLst/>
            <a:ahLst/>
            <a:cxnLst/>
            <a:rect l="l" t="t" r="r" b="b"/>
            <a:pathLst>
              <a:path h="379729">
                <a:moveTo>
                  <a:pt x="0" y="0"/>
                </a:moveTo>
                <a:lnTo>
                  <a:pt x="0" y="379729"/>
                </a:lnTo>
              </a:path>
            </a:pathLst>
          </a:custGeom>
          <a:ln w="1554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1697710" y="6996205"/>
            <a:ext cx="241300" cy="0"/>
          </a:xfrm>
          <a:custGeom>
            <a:avLst/>
            <a:gdLst/>
            <a:ahLst/>
            <a:cxnLst/>
            <a:rect l="l" t="t" r="r" b="b"/>
            <a:pathLst>
              <a:path w="241300">
                <a:moveTo>
                  <a:pt x="0" y="0"/>
                </a:moveTo>
                <a:lnTo>
                  <a:pt x="241020" y="0"/>
                </a:lnTo>
              </a:path>
            </a:pathLst>
          </a:custGeom>
          <a:ln w="15240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1981936" y="6675532"/>
            <a:ext cx="0" cy="708660"/>
          </a:xfrm>
          <a:custGeom>
            <a:avLst/>
            <a:gdLst/>
            <a:ahLst/>
            <a:cxnLst/>
            <a:rect l="l" t="t" r="r" b="b"/>
            <a:pathLst>
              <a:path h="708659">
                <a:moveTo>
                  <a:pt x="0" y="0"/>
                </a:moveTo>
                <a:lnTo>
                  <a:pt x="0" y="708660"/>
                </a:lnTo>
              </a:path>
            </a:pathLst>
          </a:custGeom>
          <a:ln w="1554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1974164" y="6667912"/>
            <a:ext cx="461009" cy="0"/>
          </a:xfrm>
          <a:custGeom>
            <a:avLst/>
            <a:gdLst/>
            <a:ahLst/>
            <a:cxnLst/>
            <a:rect l="l" t="t" r="r" b="b"/>
            <a:pathLst>
              <a:path w="461010">
                <a:moveTo>
                  <a:pt x="0" y="0"/>
                </a:moveTo>
                <a:lnTo>
                  <a:pt x="460463" y="0"/>
                </a:lnTo>
              </a:path>
            </a:pathLst>
          </a:custGeom>
          <a:ln w="15240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2426855" y="6675849"/>
            <a:ext cx="0" cy="708025"/>
          </a:xfrm>
          <a:custGeom>
            <a:avLst/>
            <a:gdLst/>
            <a:ahLst/>
            <a:cxnLst/>
            <a:rect l="l" t="t" r="r" b="b"/>
            <a:pathLst>
              <a:path h="708025">
                <a:moveTo>
                  <a:pt x="0" y="0"/>
                </a:moveTo>
                <a:lnTo>
                  <a:pt x="0" y="707834"/>
                </a:lnTo>
              </a:path>
            </a:pathLst>
          </a:custGeom>
          <a:ln w="1554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2863145" y="7033348"/>
            <a:ext cx="0" cy="346710"/>
          </a:xfrm>
          <a:custGeom>
            <a:avLst/>
            <a:gdLst/>
            <a:ahLst/>
            <a:cxnLst/>
            <a:rect l="l" t="t" r="r" b="b"/>
            <a:pathLst>
              <a:path h="346709">
                <a:moveTo>
                  <a:pt x="0" y="0"/>
                </a:moveTo>
                <a:lnTo>
                  <a:pt x="0" y="346659"/>
                </a:lnTo>
              </a:path>
            </a:pathLst>
          </a:custGeom>
          <a:ln w="1555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2465743" y="7025729"/>
            <a:ext cx="405765" cy="0"/>
          </a:xfrm>
          <a:custGeom>
            <a:avLst/>
            <a:gdLst/>
            <a:ahLst/>
            <a:cxnLst/>
            <a:rect l="l" t="t" r="r" b="b"/>
            <a:pathLst>
              <a:path w="405764">
                <a:moveTo>
                  <a:pt x="0" y="0"/>
                </a:moveTo>
                <a:lnTo>
                  <a:pt x="405180" y="0"/>
                </a:lnTo>
              </a:path>
            </a:pathLst>
          </a:custGeom>
          <a:ln w="15240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2832900" y="6766496"/>
            <a:ext cx="0" cy="229870"/>
          </a:xfrm>
          <a:custGeom>
            <a:avLst/>
            <a:gdLst/>
            <a:ahLst/>
            <a:cxnLst/>
            <a:rect l="l" t="t" r="r" b="b"/>
            <a:pathLst>
              <a:path h="229870">
                <a:moveTo>
                  <a:pt x="0" y="0"/>
                </a:moveTo>
                <a:lnTo>
                  <a:pt x="0" y="229869"/>
                </a:lnTo>
              </a:path>
            </a:pathLst>
          </a:custGeom>
          <a:ln w="1554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2465730" y="6758876"/>
            <a:ext cx="375285" cy="0"/>
          </a:xfrm>
          <a:custGeom>
            <a:avLst/>
            <a:gdLst/>
            <a:ahLst/>
            <a:cxnLst/>
            <a:rect l="l" t="t" r="r" b="b"/>
            <a:pathLst>
              <a:path w="375285">
                <a:moveTo>
                  <a:pt x="0" y="0"/>
                </a:moveTo>
                <a:lnTo>
                  <a:pt x="374942" y="0"/>
                </a:lnTo>
              </a:path>
            </a:pathLst>
          </a:custGeom>
          <a:ln w="15239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2506916" y="6675970"/>
            <a:ext cx="15875" cy="48260"/>
          </a:xfrm>
          <a:custGeom>
            <a:avLst/>
            <a:gdLst/>
            <a:ahLst/>
            <a:cxnLst/>
            <a:rect l="l" t="t" r="r" b="b"/>
            <a:pathLst>
              <a:path w="15875" h="48259">
                <a:moveTo>
                  <a:pt x="0" y="48260"/>
                </a:moveTo>
                <a:lnTo>
                  <a:pt x="15557" y="48260"/>
                </a:lnTo>
                <a:lnTo>
                  <a:pt x="15557" y="0"/>
                </a:lnTo>
                <a:lnTo>
                  <a:pt x="0" y="0"/>
                </a:lnTo>
                <a:lnTo>
                  <a:pt x="0" y="4826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2506916" y="6668351"/>
            <a:ext cx="211454" cy="0"/>
          </a:xfrm>
          <a:custGeom>
            <a:avLst/>
            <a:gdLst/>
            <a:ahLst/>
            <a:cxnLst/>
            <a:rect l="l" t="t" r="r" b="b"/>
            <a:pathLst>
              <a:path w="211455">
                <a:moveTo>
                  <a:pt x="0" y="0"/>
                </a:moveTo>
                <a:lnTo>
                  <a:pt x="211378" y="0"/>
                </a:lnTo>
              </a:path>
            </a:pathLst>
          </a:custGeom>
          <a:ln w="15240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2702750" y="6675856"/>
            <a:ext cx="15875" cy="48895"/>
          </a:xfrm>
          <a:custGeom>
            <a:avLst/>
            <a:gdLst/>
            <a:ahLst/>
            <a:cxnLst/>
            <a:rect l="l" t="t" r="r" b="b"/>
            <a:pathLst>
              <a:path w="15875" h="48895">
                <a:moveTo>
                  <a:pt x="15544" y="0"/>
                </a:moveTo>
                <a:lnTo>
                  <a:pt x="0" y="0"/>
                </a:lnTo>
                <a:lnTo>
                  <a:pt x="0" y="48374"/>
                </a:lnTo>
                <a:lnTo>
                  <a:pt x="15544" y="48374"/>
                </a:lnTo>
                <a:lnTo>
                  <a:pt x="15544" y="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2426855" y="6340321"/>
            <a:ext cx="0" cy="294640"/>
          </a:xfrm>
          <a:custGeom>
            <a:avLst/>
            <a:gdLst/>
            <a:ahLst/>
            <a:cxnLst/>
            <a:rect l="l" t="t" r="r" b="b"/>
            <a:pathLst>
              <a:path h="294640">
                <a:moveTo>
                  <a:pt x="0" y="0"/>
                </a:moveTo>
                <a:lnTo>
                  <a:pt x="0" y="294639"/>
                </a:lnTo>
              </a:path>
            </a:pathLst>
          </a:custGeom>
          <a:ln w="1554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2419083" y="6325081"/>
            <a:ext cx="54610" cy="15240"/>
          </a:xfrm>
          <a:custGeom>
            <a:avLst/>
            <a:gdLst/>
            <a:ahLst/>
            <a:cxnLst/>
            <a:rect l="l" t="t" r="r" b="b"/>
            <a:pathLst>
              <a:path w="54610" h="15239">
                <a:moveTo>
                  <a:pt x="0" y="15240"/>
                </a:moveTo>
                <a:lnTo>
                  <a:pt x="54419" y="15240"/>
                </a:lnTo>
                <a:lnTo>
                  <a:pt x="54419" y="0"/>
                </a:lnTo>
                <a:lnTo>
                  <a:pt x="0" y="0"/>
                </a:lnTo>
                <a:lnTo>
                  <a:pt x="0" y="1524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2457957" y="6274281"/>
            <a:ext cx="15875" cy="50800"/>
          </a:xfrm>
          <a:custGeom>
            <a:avLst/>
            <a:gdLst/>
            <a:ahLst/>
            <a:cxnLst/>
            <a:rect l="l" t="t" r="r" b="b"/>
            <a:pathLst>
              <a:path w="15875" h="50800">
                <a:moveTo>
                  <a:pt x="0" y="50800"/>
                </a:moveTo>
                <a:lnTo>
                  <a:pt x="15544" y="50800"/>
                </a:lnTo>
                <a:lnTo>
                  <a:pt x="15544" y="0"/>
                </a:lnTo>
                <a:lnTo>
                  <a:pt x="0" y="0"/>
                </a:lnTo>
                <a:lnTo>
                  <a:pt x="0" y="5080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2457957" y="6266661"/>
            <a:ext cx="199390" cy="0"/>
          </a:xfrm>
          <a:custGeom>
            <a:avLst/>
            <a:gdLst/>
            <a:ahLst/>
            <a:cxnLst/>
            <a:rect l="l" t="t" r="r" b="b"/>
            <a:pathLst>
              <a:path w="199389">
                <a:moveTo>
                  <a:pt x="0" y="0"/>
                </a:moveTo>
                <a:lnTo>
                  <a:pt x="199135" y="0"/>
                </a:lnTo>
              </a:path>
            </a:pathLst>
          </a:custGeom>
          <a:ln w="15239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2678836" y="6340321"/>
            <a:ext cx="0" cy="294640"/>
          </a:xfrm>
          <a:custGeom>
            <a:avLst/>
            <a:gdLst/>
            <a:ahLst/>
            <a:cxnLst/>
            <a:rect l="l" t="t" r="r" b="b"/>
            <a:pathLst>
              <a:path h="294640">
                <a:moveTo>
                  <a:pt x="0" y="0"/>
                </a:moveTo>
                <a:lnTo>
                  <a:pt x="0" y="294639"/>
                </a:lnTo>
              </a:path>
            </a:pathLst>
          </a:custGeom>
          <a:ln w="1554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2641549" y="6325081"/>
            <a:ext cx="45085" cy="15240"/>
          </a:xfrm>
          <a:custGeom>
            <a:avLst/>
            <a:gdLst/>
            <a:ahLst/>
            <a:cxnLst/>
            <a:rect l="l" t="t" r="r" b="b"/>
            <a:pathLst>
              <a:path w="45085" h="15239">
                <a:moveTo>
                  <a:pt x="0" y="15240"/>
                </a:moveTo>
                <a:lnTo>
                  <a:pt x="45059" y="15240"/>
                </a:lnTo>
                <a:lnTo>
                  <a:pt x="45059" y="0"/>
                </a:lnTo>
                <a:lnTo>
                  <a:pt x="0" y="0"/>
                </a:lnTo>
                <a:lnTo>
                  <a:pt x="0" y="1524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2641549" y="6274281"/>
            <a:ext cx="15875" cy="50800"/>
          </a:xfrm>
          <a:custGeom>
            <a:avLst/>
            <a:gdLst/>
            <a:ahLst/>
            <a:cxnLst/>
            <a:rect l="l" t="t" r="r" b="b"/>
            <a:pathLst>
              <a:path w="15875" h="50800">
                <a:moveTo>
                  <a:pt x="0" y="50800"/>
                </a:moveTo>
                <a:lnTo>
                  <a:pt x="15544" y="50800"/>
                </a:lnTo>
                <a:lnTo>
                  <a:pt x="15544" y="0"/>
                </a:lnTo>
                <a:lnTo>
                  <a:pt x="0" y="0"/>
                </a:lnTo>
                <a:lnTo>
                  <a:pt x="0" y="5080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2967685" y="6956634"/>
            <a:ext cx="15875" cy="69850"/>
          </a:xfrm>
          <a:custGeom>
            <a:avLst/>
            <a:gdLst/>
            <a:ahLst/>
            <a:cxnLst/>
            <a:rect l="l" t="t" r="r" b="b"/>
            <a:pathLst>
              <a:path w="15875" h="69850">
                <a:moveTo>
                  <a:pt x="15544" y="0"/>
                </a:moveTo>
                <a:lnTo>
                  <a:pt x="0" y="0"/>
                </a:lnTo>
                <a:lnTo>
                  <a:pt x="0" y="69253"/>
                </a:lnTo>
                <a:lnTo>
                  <a:pt x="15544" y="69253"/>
                </a:lnTo>
                <a:lnTo>
                  <a:pt x="15544" y="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2855366" y="6956037"/>
            <a:ext cx="15875" cy="40640"/>
          </a:xfrm>
          <a:custGeom>
            <a:avLst/>
            <a:gdLst/>
            <a:ahLst/>
            <a:cxnLst/>
            <a:rect l="l" t="t" r="r" b="b"/>
            <a:pathLst>
              <a:path w="15875" h="40640">
                <a:moveTo>
                  <a:pt x="0" y="40640"/>
                </a:moveTo>
                <a:lnTo>
                  <a:pt x="15557" y="40640"/>
                </a:lnTo>
                <a:lnTo>
                  <a:pt x="15557" y="0"/>
                </a:lnTo>
                <a:lnTo>
                  <a:pt x="0" y="0"/>
                </a:lnTo>
                <a:lnTo>
                  <a:pt x="0" y="4064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2855366" y="6948417"/>
            <a:ext cx="128270" cy="0"/>
          </a:xfrm>
          <a:custGeom>
            <a:avLst/>
            <a:gdLst/>
            <a:ahLst/>
            <a:cxnLst/>
            <a:rect l="l" t="t" r="r" b="b"/>
            <a:pathLst>
              <a:path w="128269">
                <a:moveTo>
                  <a:pt x="0" y="0"/>
                </a:moveTo>
                <a:lnTo>
                  <a:pt x="127863" y="0"/>
                </a:lnTo>
              </a:path>
            </a:pathLst>
          </a:custGeom>
          <a:ln w="15240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2919291" y="7062861"/>
            <a:ext cx="0" cy="317500"/>
          </a:xfrm>
          <a:custGeom>
            <a:avLst/>
            <a:gdLst/>
            <a:ahLst/>
            <a:cxnLst/>
            <a:rect l="l" t="t" r="r" b="b"/>
            <a:pathLst>
              <a:path h="317500">
                <a:moveTo>
                  <a:pt x="0" y="0"/>
                </a:moveTo>
                <a:lnTo>
                  <a:pt x="0" y="317146"/>
                </a:lnTo>
              </a:path>
            </a:pathLst>
          </a:custGeom>
          <a:ln w="1555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2911513" y="7055241"/>
            <a:ext cx="527050" cy="0"/>
          </a:xfrm>
          <a:custGeom>
            <a:avLst/>
            <a:gdLst/>
            <a:ahLst/>
            <a:cxnLst/>
            <a:rect l="l" t="t" r="r" b="b"/>
            <a:pathLst>
              <a:path w="527050">
                <a:moveTo>
                  <a:pt x="0" y="0"/>
                </a:moveTo>
                <a:lnTo>
                  <a:pt x="526707" y="0"/>
                </a:lnTo>
              </a:path>
            </a:pathLst>
          </a:custGeom>
          <a:ln w="15240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3488042" y="7276220"/>
            <a:ext cx="0" cy="104139"/>
          </a:xfrm>
          <a:custGeom>
            <a:avLst/>
            <a:gdLst/>
            <a:ahLst/>
            <a:cxnLst/>
            <a:rect l="l" t="t" r="r" b="b"/>
            <a:pathLst>
              <a:path h="104140">
                <a:moveTo>
                  <a:pt x="0" y="0"/>
                </a:moveTo>
                <a:lnTo>
                  <a:pt x="0" y="103786"/>
                </a:lnTo>
              </a:path>
            </a:pathLst>
          </a:custGeom>
          <a:ln w="1554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3422675" y="7260980"/>
            <a:ext cx="73660" cy="15240"/>
          </a:xfrm>
          <a:custGeom>
            <a:avLst/>
            <a:gdLst/>
            <a:ahLst/>
            <a:cxnLst/>
            <a:rect l="l" t="t" r="r" b="b"/>
            <a:pathLst>
              <a:path w="73660" h="15240">
                <a:moveTo>
                  <a:pt x="0" y="15240"/>
                </a:moveTo>
                <a:lnTo>
                  <a:pt x="73139" y="15240"/>
                </a:lnTo>
                <a:lnTo>
                  <a:pt x="73139" y="0"/>
                </a:lnTo>
                <a:lnTo>
                  <a:pt x="0" y="0"/>
                </a:lnTo>
                <a:lnTo>
                  <a:pt x="0" y="1524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3430447" y="7062861"/>
            <a:ext cx="0" cy="198120"/>
          </a:xfrm>
          <a:custGeom>
            <a:avLst/>
            <a:gdLst/>
            <a:ahLst/>
            <a:cxnLst/>
            <a:rect l="l" t="t" r="r" b="b"/>
            <a:pathLst>
              <a:path h="198120">
                <a:moveTo>
                  <a:pt x="0" y="0"/>
                </a:moveTo>
                <a:lnTo>
                  <a:pt x="0" y="198120"/>
                </a:lnTo>
              </a:path>
            </a:pathLst>
          </a:custGeom>
          <a:ln w="1554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3091510" y="7313395"/>
            <a:ext cx="15875" cy="66675"/>
          </a:xfrm>
          <a:custGeom>
            <a:avLst/>
            <a:gdLst/>
            <a:ahLst/>
            <a:cxnLst/>
            <a:rect l="l" t="t" r="r" b="b"/>
            <a:pathLst>
              <a:path w="15875" h="66675">
                <a:moveTo>
                  <a:pt x="0" y="66612"/>
                </a:moveTo>
                <a:lnTo>
                  <a:pt x="15544" y="66612"/>
                </a:lnTo>
                <a:lnTo>
                  <a:pt x="15544" y="0"/>
                </a:lnTo>
                <a:lnTo>
                  <a:pt x="0" y="0"/>
                </a:lnTo>
                <a:lnTo>
                  <a:pt x="0" y="66612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3091510" y="7305774"/>
            <a:ext cx="353060" cy="0"/>
          </a:xfrm>
          <a:custGeom>
            <a:avLst/>
            <a:gdLst/>
            <a:ahLst/>
            <a:cxnLst/>
            <a:rect l="l" t="t" r="r" b="b"/>
            <a:pathLst>
              <a:path w="353060">
                <a:moveTo>
                  <a:pt x="0" y="0"/>
                </a:moveTo>
                <a:lnTo>
                  <a:pt x="352475" y="0"/>
                </a:lnTo>
              </a:path>
            </a:pathLst>
          </a:custGeom>
          <a:ln w="15239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3428441" y="7313712"/>
            <a:ext cx="15875" cy="66675"/>
          </a:xfrm>
          <a:custGeom>
            <a:avLst/>
            <a:gdLst/>
            <a:ahLst/>
            <a:cxnLst/>
            <a:rect l="l" t="t" r="r" b="b"/>
            <a:pathLst>
              <a:path w="15875" h="66675">
                <a:moveTo>
                  <a:pt x="0" y="66295"/>
                </a:moveTo>
                <a:lnTo>
                  <a:pt x="15544" y="66295"/>
                </a:lnTo>
                <a:lnTo>
                  <a:pt x="15544" y="0"/>
                </a:lnTo>
                <a:lnTo>
                  <a:pt x="0" y="0"/>
                </a:lnTo>
                <a:lnTo>
                  <a:pt x="0" y="6629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3309505" y="6101327"/>
            <a:ext cx="0" cy="924560"/>
          </a:xfrm>
          <a:custGeom>
            <a:avLst/>
            <a:gdLst/>
            <a:ahLst/>
            <a:cxnLst/>
            <a:rect l="l" t="t" r="r" b="b"/>
            <a:pathLst>
              <a:path h="924559">
                <a:moveTo>
                  <a:pt x="0" y="0"/>
                </a:moveTo>
                <a:lnTo>
                  <a:pt x="0" y="924559"/>
                </a:lnTo>
              </a:path>
            </a:pathLst>
          </a:custGeom>
          <a:ln w="1554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3272929" y="6086087"/>
            <a:ext cx="44450" cy="15240"/>
          </a:xfrm>
          <a:custGeom>
            <a:avLst/>
            <a:gdLst/>
            <a:ahLst/>
            <a:cxnLst/>
            <a:rect l="l" t="t" r="r" b="b"/>
            <a:pathLst>
              <a:path w="44450" h="15239">
                <a:moveTo>
                  <a:pt x="0" y="15240"/>
                </a:moveTo>
                <a:lnTo>
                  <a:pt x="44348" y="15240"/>
                </a:lnTo>
                <a:lnTo>
                  <a:pt x="44348" y="0"/>
                </a:lnTo>
                <a:lnTo>
                  <a:pt x="0" y="0"/>
                </a:lnTo>
                <a:lnTo>
                  <a:pt x="0" y="1524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3272929" y="6049257"/>
            <a:ext cx="15875" cy="36830"/>
          </a:xfrm>
          <a:custGeom>
            <a:avLst/>
            <a:gdLst/>
            <a:ahLst/>
            <a:cxnLst/>
            <a:rect l="l" t="t" r="r" b="b"/>
            <a:pathLst>
              <a:path w="15875" h="36829">
                <a:moveTo>
                  <a:pt x="0" y="36830"/>
                </a:moveTo>
                <a:lnTo>
                  <a:pt x="15557" y="36830"/>
                </a:lnTo>
                <a:lnTo>
                  <a:pt x="15557" y="0"/>
                </a:lnTo>
                <a:lnTo>
                  <a:pt x="0" y="0"/>
                </a:lnTo>
                <a:lnTo>
                  <a:pt x="0" y="3683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2903461" y="6049257"/>
            <a:ext cx="0" cy="862330"/>
          </a:xfrm>
          <a:custGeom>
            <a:avLst/>
            <a:gdLst/>
            <a:ahLst/>
            <a:cxnLst/>
            <a:rect l="l" t="t" r="r" b="b"/>
            <a:pathLst>
              <a:path h="862329">
                <a:moveTo>
                  <a:pt x="0" y="0"/>
                </a:moveTo>
                <a:lnTo>
                  <a:pt x="0" y="862330"/>
                </a:lnTo>
              </a:path>
            </a:pathLst>
          </a:custGeom>
          <a:ln w="1554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2895688" y="6041637"/>
            <a:ext cx="105410" cy="0"/>
          </a:xfrm>
          <a:custGeom>
            <a:avLst/>
            <a:gdLst/>
            <a:ahLst/>
            <a:cxnLst/>
            <a:rect l="l" t="t" r="r" b="b"/>
            <a:pathLst>
              <a:path w="105410">
                <a:moveTo>
                  <a:pt x="0" y="0"/>
                </a:moveTo>
                <a:lnTo>
                  <a:pt x="104813" y="0"/>
                </a:lnTo>
              </a:path>
            </a:pathLst>
          </a:custGeom>
          <a:ln w="15240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3019513" y="6093707"/>
            <a:ext cx="125095" cy="0"/>
          </a:xfrm>
          <a:custGeom>
            <a:avLst/>
            <a:gdLst/>
            <a:ahLst/>
            <a:cxnLst/>
            <a:rect l="l" t="t" r="r" b="b"/>
            <a:pathLst>
              <a:path w="125094">
                <a:moveTo>
                  <a:pt x="0" y="0"/>
                </a:moveTo>
                <a:lnTo>
                  <a:pt x="124980" y="0"/>
                </a:lnTo>
              </a:path>
            </a:pathLst>
          </a:custGeom>
          <a:ln w="15240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3019513" y="6078467"/>
            <a:ext cx="15875" cy="7620"/>
          </a:xfrm>
          <a:custGeom>
            <a:avLst/>
            <a:gdLst/>
            <a:ahLst/>
            <a:cxnLst/>
            <a:rect l="l" t="t" r="r" b="b"/>
            <a:pathLst>
              <a:path w="15875" h="7620">
                <a:moveTo>
                  <a:pt x="0" y="7619"/>
                </a:moveTo>
                <a:lnTo>
                  <a:pt x="15544" y="7619"/>
                </a:lnTo>
                <a:lnTo>
                  <a:pt x="15544" y="0"/>
                </a:lnTo>
                <a:lnTo>
                  <a:pt x="0" y="0"/>
                </a:lnTo>
                <a:lnTo>
                  <a:pt x="0" y="761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2984957" y="6063227"/>
            <a:ext cx="50165" cy="15240"/>
          </a:xfrm>
          <a:custGeom>
            <a:avLst/>
            <a:gdLst/>
            <a:ahLst/>
            <a:cxnLst/>
            <a:rect l="l" t="t" r="r" b="b"/>
            <a:pathLst>
              <a:path w="50164" h="15239">
                <a:moveTo>
                  <a:pt x="0" y="15239"/>
                </a:moveTo>
                <a:lnTo>
                  <a:pt x="50101" y="15239"/>
                </a:lnTo>
                <a:lnTo>
                  <a:pt x="50101" y="0"/>
                </a:lnTo>
                <a:lnTo>
                  <a:pt x="0" y="0"/>
                </a:lnTo>
                <a:lnTo>
                  <a:pt x="0" y="1523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2984957" y="6049257"/>
            <a:ext cx="15875" cy="13970"/>
          </a:xfrm>
          <a:custGeom>
            <a:avLst/>
            <a:gdLst/>
            <a:ahLst/>
            <a:cxnLst/>
            <a:rect l="l" t="t" r="r" b="b"/>
            <a:pathLst>
              <a:path w="15875" h="13970">
                <a:moveTo>
                  <a:pt x="0" y="13970"/>
                </a:moveTo>
                <a:lnTo>
                  <a:pt x="15544" y="13970"/>
                </a:lnTo>
                <a:lnTo>
                  <a:pt x="15544" y="0"/>
                </a:lnTo>
                <a:lnTo>
                  <a:pt x="0" y="0"/>
                </a:lnTo>
                <a:lnTo>
                  <a:pt x="0" y="1397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3128949" y="6049257"/>
            <a:ext cx="15875" cy="36830"/>
          </a:xfrm>
          <a:custGeom>
            <a:avLst/>
            <a:gdLst/>
            <a:ahLst/>
            <a:cxnLst/>
            <a:rect l="l" t="t" r="r" b="b"/>
            <a:pathLst>
              <a:path w="15875" h="36829">
                <a:moveTo>
                  <a:pt x="0" y="36830"/>
                </a:moveTo>
                <a:lnTo>
                  <a:pt x="15544" y="36830"/>
                </a:lnTo>
                <a:lnTo>
                  <a:pt x="15544" y="0"/>
                </a:lnTo>
                <a:lnTo>
                  <a:pt x="0" y="0"/>
                </a:lnTo>
                <a:lnTo>
                  <a:pt x="0" y="3683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" name="object 89"/>
          <p:cNvSpPr/>
          <p:nvPr/>
        </p:nvSpPr>
        <p:spPr>
          <a:xfrm>
            <a:off x="3128949" y="6041637"/>
            <a:ext cx="160020" cy="0"/>
          </a:xfrm>
          <a:custGeom>
            <a:avLst/>
            <a:gdLst/>
            <a:ahLst/>
            <a:cxnLst/>
            <a:rect l="l" t="t" r="r" b="b"/>
            <a:pathLst>
              <a:path w="160020">
                <a:moveTo>
                  <a:pt x="0" y="0"/>
                </a:moveTo>
                <a:lnTo>
                  <a:pt x="159537" y="0"/>
                </a:lnTo>
              </a:path>
            </a:pathLst>
          </a:custGeom>
          <a:ln w="15240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" name="object 90"/>
          <p:cNvSpPr/>
          <p:nvPr/>
        </p:nvSpPr>
        <p:spPr>
          <a:xfrm>
            <a:off x="2955289" y="6144242"/>
            <a:ext cx="0" cy="755650"/>
          </a:xfrm>
          <a:custGeom>
            <a:avLst/>
            <a:gdLst/>
            <a:ahLst/>
            <a:cxnLst/>
            <a:rect l="l" t="t" r="r" b="b"/>
            <a:pathLst>
              <a:path h="755650">
                <a:moveTo>
                  <a:pt x="0" y="0"/>
                </a:moveTo>
                <a:lnTo>
                  <a:pt x="0" y="755649"/>
                </a:lnTo>
              </a:path>
            </a:pathLst>
          </a:custGeom>
          <a:ln w="1554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" name="object 91"/>
          <p:cNvSpPr/>
          <p:nvPr/>
        </p:nvSpPr>
        <p:spPr>
          <a:xfrm>
            <a:off x="2947517" y="6136622"/>
            <a:ext cx="362585" cy="0"/>
          </a:xfrm>
          <a:custGeom>
            <a:avLst/>
            <a:gdLst/>
            <a:ahLst/>
            <a:cxnLst/>
            <a:rect l="l" t="t" r="r" b="b"/>
            <a:pathLst>
              <a:path w="362585">
                <a:moveTo>
                  <a:pt x="0" y="0"/>
                </a:moveTo>
                <a:lnTo>
                  <a:pt x="361975" y="0"/>
                </a:lnTo>
              </a:path>
            </a:pathLst>
          </a:custGeom>
          <a:ln w="15240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" name="object 92"/>
          <p:cNvSpPr/>
          <p:nvPr/>
        </p:nvSpPr>
        <p:spPr>
          <a:xfrm>
            <a:off x="3957446" y="6819462"/>
            <a:ext cx="0" cy="313690"/>
          </a:xfrm>
          <a:custGeom>
            <a:avLst/>
            <a:gdLst/>
            <a:ahLst/>
            <a:cxnLst/>
            <a:rect l="l" t="t" r="r" b="b"/>
            <a:pathLst>
              <a:path h="313690">
                <a:moveTo>
                  <a:pt x="0" y="0"/>
                </a:moveTo>
                <a:lnTo>
                  <a:pt x="0" y="313690"/>
                </a:lnTo>
              </a:path>
            </a:pathLst>
          </a:custGeom>
          <a:ln w="1554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" name="object 93"/>
          <p:cNvSpPr/>
          <p:nvPr/>
        </p:nvSpPr>
        <p:spPr>
          <a:xfrm>
            <a:off x="3897833" y="6804221"/>
            <a:ext cx="67945" cy="15240"/>
          </a:xfrm>
          <a:custGeom>
            <a:avLst/>
            <a:gdLst/>
            <a:ahLst/>
            <a:cxnLst/>
            <a:rect l="l" t="t" r="r" b="b"/>
            <a:pathLst>
              <a:path w="67945" h="15240">
                <a:moveTo>
                  <a:pt x="0" y="15239"/>
                </a:moveTo>
                <a:lnTo>
                  <a:pt x="67386" y="15239"/>
                </a:lnTo>
                <a:lnTo>
                  <a:pt x="67386" y="0"/>
                </a:lnTo>
                <a:lnTo>
                  <a:pt x="0" y="0"/>
                </a:lnTo>
                <a:lnTo>
                  <a:pt x="0" y="1523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" name="object 94"/>
          <p:cNvSpPr/>
          <p:nvPr/>
        </p:nvSpPr>
        <p:spPr>
          <a:xfrm>
            <a:off x="3905605" y="6656902"/>
            <a:ext cx="0" cy="147320"/>
          </a:xfrm>
          <a:custGeom>
            <a:avLst/>
            <a:gdLst/>
            <a:ahLst/>
            <a:cxnLst/>
            <a:rect l="l" t="t" r="r" b="b"/>
            <a:pathLst>
              <a:path h="147320">
                <a:moveTo>
                  <a:pt x="0" y="0"/>
                </a:moveTo>
                <a:lnTo>
                  <a:pt x="0" y="147319"/>
                </a:lnTo>
              </a:path>
            </a:pathLst>
          </a:custGeom>
          <a:ln w="1554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" name="object 95"/>
          <p:cNvSpPr/>
          <p:nvPr/>
        </p:nvSpPr>
        <p:spPr>
          <a:xfrm>
            <a:off x="3696258" y="6649281"/>
            <a:ext cx="217170" cy="0"/>
          </a:xfrm>
          <a:custGeom>
            <a:avLst/>
            <a:gdLst/>
            <a:ahLst/>
            <a:cxnLst/>
            <a:rect l="l" t="t" r="r" b="b"/>
            <a:pathLst>
              <a:path w="217170">
                <a:moveTo>
                  <a:pt x="0" y="0"/>
                </a:moveTo>
                <a:lnTo>
                  <a:pt x="217119" y="0"/>
                </a:lnTo>
              </a:path>
            </a:pathLst>
          </a:custGeom>
          <a:ln w="15240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" name="object 96"/>
          <p:cNvSpPr/>
          <p:nvPr/>
        </p:nvSpPr>
        <p:spPr>
          <a:xfrm>
            <a:off x="3696258" y="6625152"/>
            <a:ext cx="15875" cy="16510"/>
          </a:xfrm>
          <a:custGeom>
            <a:avLst/>
            <a:gdLst/>
            <a:ahLst/>
            <a:cxnLst/>
            <a:rect l="l" t="t" r="r" b="b"/>
            <a:pathLst>
              <a:path w="15875" h="16509">
                <a:moveTo>
                  <a:pt x="0" y="16509"/>
                </a:moveTo>
                <a:lnTo>
                  <a:pt x="15544" y="16509"/>
                </a:lnTo>
                <a:lnTo>
                  <a:pt x="15544" y="0"/>
                </a:lnTo>
                <a:lnTo>
                  <a:pt x="0" y="0"/>
                </a:lnTo>
                <a:lnTo>
                  <a:pt x="0" y="1650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" name="object 97"/>
          <p:cNvSpPr/>
          <p:nvPr/>
        </p:nvSpPr>
        <p:spPr>
          <a:xfrm>
            <a:off x="3436213" y="6654362"/>
            <a:ext cx="0" cy="372110"/>
          </a:xfrm>
          <a:custGeom>
            <a:avLst/>
            <a:gdLst/>
            <a:ahLst/>
            <a:cxnLst/>
            <a:rect l="l" t="t" r="r" b="b"/>
            <a:pathLst>
              <a:path h="372109">
                <a:moveTo>
                  <a:pt x="0" y="0"/>
                </a:moveTo>
                <a:lnTo>
                  <a:pt x="0" y="372110"/>
                </a:lnTo>
              </a:path>
            </a:pathLst>
          </a:custGeom>
          <a:ln w="1554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" name="object 98"/>
          <p:cNvSpPr/>
          <p:nvPr/>
        </p:nvSpPr>
        <p:spPr>
          <a:xfrm>
            <a:off x="3428441" y="6646741"/>
            <a:ext cx="111125" cy="0"/>
          </a:xfrm>
          <a:custGeom>
            <a:avLst/>
            <a:gdLst/>
            <a:ahLst/>
            <a:cxnLst/>
            <a:rect l="l" t="t" r="r" b="b"/>
            <a:pathLst>
              <a:path w="111125">
                <a:moveTo>
                  <a:pt x="0" y="0"/>
                </a:moveTo>
                <a:lnTo>
                  <a:pt x="110578" y="0"/>
                </a:lnTo>
              </a:path>
            </a:pathLst>
          </a:custGeom>
          <a:ln w="15240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" name="object 99"/>
          <p:cNvSpPr/>
          <p:nvPr/>
        </p:nvSpPr>
        <p:spPr>
          <a:xfrm>
            <a:off x="3523475" y="6660712"/>
            <a:ext cx="70485" cy="15240"/>
          </a:xfrm>
          <a:custGeom>
            <a:avLst/>
            <a:gdLst/>
            <a:ahLst/>
            <a:cxnLst/>
            <a:rect l="l" t="t" r="r" b="b"/>
            <a:pathLst>
              <a:path w="70485" h="15240">
                <a:moveTo>
                  <a:pt x="0" y="15240"/>
                </a:moveTo>
                <a:lnTo>
                  <a:pt x="70256" y="15240"/>
                </a:lnTo>
                <a:lnTo>
                  <a:pt x="70256" y="0"/>
                </a:lnTo>
                <a:lnTo>
                  <a:pt x="0" y="0"/>
                </a:lnTo>
                <a:lnTo>
                  <a:pt x="0" y="1524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" name="object 100"/>
          <p:cNvSpPr/>
          <p:nvPr/>
        </p:nvSpPr>
        <p:spPr>
          <a:xfrm>
            <a:off x="3523475" y="6654362"/>
            <a:ext cx="15875" cy="6350"/>
          </a:xfrm>
          <a:custGeom>
            <a:avLst/>
            <a:gdLst/>
            <a:ahLst/>
            <a:cxnLst/>
            <a:rect l="l" t="t" r="r" b="b"/>
            <a:pathLst>
              <a:path w="15875" h="6350">
                <a:moveTo>
                  <a:pt x="0" y="6350"/>
                </a:moveTo>
                <a:lnTo>
                  <a:pt x="15544" y="6350"/>
                </a:lnTo>
                <a:lnTo>
                  <a:pt x="15544" y="0"/>
                </a:lnTo>
                <a:lnTo>
                  <a:pt x="0" y="0"/>
                </a:lnTo>
                <a:lnTo>
                  <a:pt x="0" y="635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" name="object 101"/>
          <p:cNvSpPr/>
          <p:nvPr/>
        </p:nvSpPr>
        <p:spPr>
          <a:xfrm>
            <a:off x="3578187" y="6625152"/>
            <a:ext cx="15875" cy="35560"/>
          </a:xfrm>
          <a:custGeom>
            <a:avLst/>
            <a:gdLst/>
            <a:ahLst/>
            <a:cxnLst/>
            <a:rect l="l" t="t" r="r" b="b"/>
            <a:pathLst>
              <a:path w="15875" h="35559">
                <a:moveTo>
                  <a:pt x="0" y="35559"/>
                </a:moveTo>
                <a:lnTo>
                  <a:pt x="15544" y="35559"/>
                </a:lnTo>
                <a:lnTo>
                  <a:pt x="15544" y="0"/>
                </a:lnTo>
                <a:lnTo>
                  <a:pt x="0" y="0"/>
                </a:lnTo>
                <a:lnTo>
                  <a:pt x="0" y="3555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" name="object 102"/>
          <p:cNvSpPr/>
          <p:nvPr/>
        </p:nvSpPr>
        <p:spPr>
          <a:xfrm>
            <a:off x="3578187" y="6617531"/>
            <a:ext cx="133985" cy="0"/>
          </a:xfrm>
          <a:custGeom>
            <a:avLst/>
            <a:gdLst/>
            <a:ahLst/>
            <a:cxnLst/>
            <a:rect l="l" t="t" r="r" b="b"/>
            <a:pathLst>
              <a:path w="133985">
                <a:moveTo>
                  <a:pt x="0" y="0"/>
                </a:moveTo>
                <a:lnTo>
                  <a:pt x="133616" y="0"/>
                </a:lnTo>
              </a:path>
            </a:pathLst>
          </a:custGeom>
          <a:ln w="15240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" name="object 103"/>
          <p:cNvSpPr/>
          <p:nvPr/>
        </p:nvSpPr>
        <p:spPr>
          <a:xfrm>
            <a:off x="3462997" y="7159011"/>
            <a:ext cx="450850" cy="224790"/>
          </a:xfrm>
          <a:custGeom>
            <a:avLst/>
            <a:gdLst/>
            <a:ahLst/>
            <a:cxnLst/>
            <a:rect l="l" t="t" r="r" b="b"/>
            <a:pathLst>
              <a:path w="450850" h="224790">
                <a:moveTo>
                  <a:pt x="154042" y="17398"/>
                </a:moveTo>
                <a:lnTo>
                  <a:pt x="15544" y="17398"/>
                </a:lnTo>
                <a:lnTo>
                  <a:pt x="328295" y="52717"/>
                </a:lnTo>
                <a:lnTo>
                  <a:pt x="328295" y="108635"/>
                </a:lnTo>
                <a:lnTo>
                  <a:pt x="434848" y="108635"/>
                </a:lnTo>
                <a:lnTo>
                  <a:pt x="434848" y="224675"/>
                </a:lnTo>
                <a:lnTo>
                  <a:pt x="450392" y="224675"/>
                </a:lnTo>
                <a:lnTo>
                  <a:pt x="450392" y="93065"/>
                </a:lnTo>
                <a:lnTo>
                  <a:pt x="343839" y="93065"/>
                </a:lnTo>
                <a:lnTo>
                  <a:pt x="343839" y="38836"/>
                </a:lnTo>
                <a:lnTo>
                  <a:pt x="154042" y="17398"/>
                </a:lnTo>
                <a:close/>
              </a:path>
              <a:path w="450850" h="224790">
                <a:moveTo>
                  <a:pt x="0" y="0"/>
                </a:moveTo>
                <a:lnTo>
                  <a:pt x="0" y="74929"/>
                </a:lnTo>
                <a:lnTo>
                  <a:pt x="15544" y="74929"/>
                </a:lnTo>
                <a:lnTo>
                  <a:pt x="15544" y="17398"/>
                </a:lnTo>
                <a:lnTo>
                  <a:pt x="154042" y="17398"/>
                </a:lnTo>
                <a:lnTo>
                  <a:pt x="0" y="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" name="object 104"/>
          <p:cNvSpPr/>
          <p:nvPr/>
        </p:nvSpPr>
        <p:spPr>
          <a:xfrm>
            <a:off x="3522598" y="7003612"/>
            <a:ext cx="0" cy="129539"/>
          </a:xfrm>
          <a:custGeom>
            <a:avLst/>
            <a:gdLst/>
            <a:ahLst/>
            <a:cxnLst/>
            <a:rect l="l" t="t" r="r" b="b"/>
            <a:pathLst>
              <a:path h="129540">
                <a:moveTo>
                  <a:pt x="0" y="0"/>
                </a:moveTo>
                <a:lnTo>
                  <a:pt x="0" y="129540"/>
                </a:lnTo>
              </a:path>
            </a:pathLst>
          </a:custGeom>
          <a:ln w="1554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" name="object 105"/>
          <p:cNvSpPr/>
          <p:nvPr/>
        </p:nvSpPr>
        <p:spPr>
          <a:xfrm>
            <a:off x="3514826" y="6995991"/>
            <a:ext cx="300990" cy="0"/>
          </a:xfrm>
          <a:custGeom>
            <a:avLst/>
            <a:gdLst/>
            <a:ahLst/>
            <a:cxnLst/>
            <a:rect l="l" t="t" r="r" b="b"/>
            <a:pathLst>
              <a:path w="300989">
                <a:moveTo>
                  <a:pt x="0" y="0"/>
                </a:moveTo>
                <a:lnTo>
                  <a:pt x="300647" y="0"/>
                </a:lnTo>
              </a:path>
            </a:pathLst>
          </a:custGeom>
          <a:ln w="15239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" name="object 106"/>
          <p:cNvSpPr/>
          <p:nvPr/>
        </p:nvSpPr>
        <p:spPr>
          <a:xfrm>
            <a:off x="3905605" y="7034091"/>
            <a:ext cx="0" cy="99060"/>
          </a:xfrm>
          <a:custGeom>
            <a:avLst/>
            <a:gdLst/>
            <a:ahLst/>
            <a:cxnLst/>
            <a:rect l="l" t="t" r="r" b="b"/>
            <a:pathLst>
              <a:path h="99059">
                <a:moveTo>
                  <a:pt x="0" y="0"/>
                </a:moveTo>
                <a:lnTo>
                  <a:pt x="0" y="99059"/>
                </a:lnTo>
              </a:path>
            </a:pathLst>
          </a:custGeom>
          <a:ln w="1554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" name="object 107"/>
          <p:cNvSpPr/>
          <p:nvPr/>
        </p:nvSpPr>
        <p:spPr>
          <a:xfrm>
            <a:off x="3799916" y="7025837"/>
            <a:ext cx="113664" cy="0"/>
          </a:xfrm>
          <a:custGeom>
            <a:avLst/>
            <a:gdLst/>
            <a:ahLst/>
            <a:cxnLst/>
            <a:rect l="l" t="t" r="r" b="b"/>
            <a:pathLst>
              <a:path w="113664">
                <a:moveTo>
                  <a:pt x="0" y="0"/>
                </a:moveTo>
                <a:lnTo>
                  <a:pt x="113461" y="0"/>
                </a:lnTo>
              </a:path>
            </a:pathLst>
          </a:custGeom>
          <a:ln w="16510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" name="object 108"/>
          <p:cNvSpPr/>
          <p:nvPr/>
        </p:nvSpPr>
        <p:spPr>
          <a:xfrm>
            <a:off x="3799916" y="7003612"/>
            <a:ext cx="15875" cy="13970"/>
          </a:xfrm>
          <a:custGeom>
            <a:avLst/>
            <a:gdLst/>
            <a:ahLst/>
            <a:cxnLst/>
            <a:rect l="l" t="t" r="r" b="b"/>
            <a:pathLst>
              <a:path w="15875" h="13970">
                <a:moveTo>
                  <a:pt x="0" y="13970"/>
                </a:moveTo>
                <a:lnTo>
                  <a:pt x="15557" y="13970"/>
                </a:lnTo>
                <a:lnTo>
                  <a:pt x="15557" y="0"/>
                </a:lnTo>
                <a:lnTo>
                  <a:pt x="0" y="0"/>
                </a:lnTo>
                <a:lnTo>
                  <a:pt x="0" y="1397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" name="object 109"/>
          <p:cNvSpPr/>
          <p:nvPr/>
        </p:nvSpPr>
        <p:spPr>
          <a:xfrm>
            <a:off x="3689057" y="6900088"/>
            <a:ext cx="15875" cy="66040"/>
          </a:xfrm>
          <a:custGeom>
            <a:avLst/>
            <a:gdLst/>
            <a:ahLst/>
            <a:cxnLst/>
            <a:rect l="l" t="t" r="r" b="b"/>
            <a:pathLst>
              <a:path w="15875" h="66040">
                <a:moveTo>
                  <a:pt x="0" y="66040"/>
                </a:moveTo>
                <a:lnTo>
                  <a:pt x="15544" y="66040"/>
                </a:lnTo>
                <a:lnTo>
                  <a:pt x="15544" y="0"/>
                </a:lnTo>
                <a:lnTo>
                  <a:pt x="0" y="0"/>
                </a:lnTo>
                <a:lnTo>
                  <a:pt x="0" y="6604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" name="object 110"/>
          <p:cNvSpPr/>
          <p:nvPr/>
        </p:nvSpPr>
        <p:spPr>
          <a:xfrm>
            <a:off x="3689057" y="6892469"/>
            <a:ext cx="234315" cy="0"/>
          </a:xfrm>
          <a:custGeom>
            <a:avLst/>
            <a:gdLst/>
            <a:ahLst/>
            <a:cxnLst/>
            <a:rect l="l" t="t" r="r" b="b"/>
            <a:pathLst>
              <a:path w="234314">
                <a:moveTo>
                  <a:pt x="0" y="0"/>
                </a:moveTo>
                <a:lnTo>
                  <a:pt x="233832" y="0"/>
                </a:lnTo>
              </a:path>
            </a:pathLst>
          </a:custGeom>
          <a:ln w="15239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" name="object 111"/>
          <p:cNvSpPr/>
          <p:nvPr/>
        </p:nvSpPr>
        <p:spPr>
          <a:xfrm>
            <a:off x="3361334" y="6487407"/>
            <a:ext cx="0" cy="538480"/>
          </a:xfrm>
          <a:custGeom>
            <a:avLst/>
            <a:gdLst/>
            <a:ahLst/>
            <a:cxnLst/>
            <a:rect l="l" t="t" r="r" b="b"/>
            <a:pathLst>
              <a:path h="538479">
                <a:moveTo>
                  <a:pt x="0" y="0"/>
                </a:moveTo>
                <a:lnTo>
                  <a:pt x="0" y="538480"/>
                </a:lnTo>
              </a:path>
            </a:pathLst>
          </a:custGeom>
          <a:ln w="1554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" name="object 112"/>
          <p:cNvSpPr/>
          <p:nvPr/>
        </p:nvSpPr>
        <p:spPr>
          <a:xfrm>
            <a:off x="3353561" y="6479787"/>
            <a:ext cx="303530" cy="0"/>
          </a:xfrm>
          <a:custGeom>
            <a:avLst/>
            <a:gdLst/>
            <a:ahLst/>
            <a:cxnLst/>
            <a:rect l="l" t="t" r="r" b="b"/>
            <a:pathLst>
              <a:path w="303529">
                <a:moveTo>
                  <a:pt x="0" y="0"/>
                </a:moveTo>
                <a:lnTo>
                  <a:pt x="303517" y="0"/>
                </a:lnTo>
              </a:path>
            </a:pathLst>
          </a:custGeom>
          <a:ln w="15239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" name="object 113"/>
          <p:cNvSpPr/>
          <p:nvPr/>
        </p:nvSpPr>
        <p:spPr>
          <a:xfrm>
            <a:off x="3649306" y="6487229"/>
            <a:ext cx="0" cy="102235"/>
          </a:xfrm>
          <a:custGeom>
            <a:avLst/>
            <a:gdLst/>
            <a:ahLst/>
            <a:cxnLst/>
            <a:rect l="l" t="t" r="r" b="b"/>
            <a:pathLst>
              <a:path h="102234">
                <a:moveTo>
                  <a:pt x="0" y="0"/>
                </a:moveTo>
                <a:lnTo>
                  <a:pt x="0" y="101650"/>
                </a:lnTo>
              </a:path>
            </a:pathLst>
          </a:custGeom>
          <a:ln w="1554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" name="object 114"/>
          <p:cNvSpPr/>
          <p:nvPr/>
        </p:nvSpPr>
        <p:spPr>
          <a:xfrm>
            <a:off x="3462997" y="6374455"/>
            <a:ext cx="15875" cy="76200"/>
          </a:xfrm>
          <a:custGeom>
            <a:avLst/>
            <a:gdLst/>
            <a:ahLst/>
            <a:cxnLst/>
            <a:rect l="l" t="t" r="r" b="b"/>
            <a:pathLst>
              <a:path w="15875" h="76200">
                <a:moveTo>
                  <a:pt x="0" y="76199"/>
                </a:moveTo>
                <a:lnTo>
                  <a:pt x="15544" y="76199"/>
                </a:lnTo>
                <a:lnTo>
                  <a:pt x="15544" y="0"/>
                </a:lnTo>
                <a:lnTo>
                  <a:pt x="0" y="0"/>
                </a:lnTo>
                <a:lnTo>
                  <a:pt x="0" y="7619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" name="object 115"/>
          <p:cNvSpPr/>
          <p:nvPr/>
        </p:nvSpPr>
        <p:spPr>
          <a:xfrm>
            <a:off x="3462997" y="6366835"/>
            <a:ext cx="99060" cy="0"/>
          </a:xfrm>
          <a:custGeom>
            <a:avLst/>
            <a:gdLst/>
            <a:ahLst/>
            <a:cxnLst/>
            <a:rect l="l" t="t" r="r" b="b"/>
            <a:pathLst>
              <a:path w="99060">
                <a:moveTo>
                  <a:pt x="0" y="0"/>
                </a:moveTo>
                <a:lnTo>
                  <a:pt x="99060" y="0"/>
                </a:lnTo>
              </a:path>
            </a:pathLst>
          </a:custGeom>
          <a:ln w="15240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" name="object 116"/>
          <p:cNvSpPr/>
          <p:nvPr/>
        </p:nvSpPr>
        <p:spPr>
          <a:xfrm>
            <a:off x="3546512" y="6374912"/>
            <a:ext cx="15875" cy="76200"/>
          </a:xfrm>
          <a:custGeom>
            <a:avLst/>
            <a:gdLst/>
            <a:ahLst/>
            <a:cxnLst/>
            <a:rect l="l" t="t" r="r" b="b"/>
            <a:pathLst>
              <a:path w="15875" h="76200">
                <a:moveTo>
                  <a:pt x="15544" y="0"/>
                </a:moveTo>
                <a:lnTo>
                  <a:pt x="0" y="0"/>
                </a:lnTo>
                <a:lnTo>
                  <a:pt x="0" y="75742"/>
                </a:lnTo>
                <a:lnTo>
                  <a:pt x="15544" y="75742"/>
                </a:lnTo>
                <a:lnTo>
                  <a:pt x="15544" y="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" name="object 117"/>
          <p:cNvSpPr/>
          <p:nvPr/>
        </p:nvSpPr>
        <p:spPr>
          <a:xfrm>
            <a:off x="5627700" y="7161305"/>
            <a:ext cx="0" cy="219075"/>
          </a:xfrm>
          <a:custGeom>
            <a:avLst/>
            <a:gdLst/>
            <a:ahLst/>
            <a:cxnLst/>
            <a:rect l="l" t="t" r="r" b="b"/>
            <a:pathLst>
              <a:path h="219075">
                <a:moveTo>
                  <a:pt x="0" y="0"/>
                </a:moveTo>
                <a:lnTo>
                  <a:pt x="0" y="218702"/>
                </a:lnTo>
              </a:path>
            </a:pathLst>
          </a:custGeom>
          <a:ln w="1554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" name="object 118"/>
          <p:cNvSpPr/>
          <p:nvPr/>
        </p:nvSpPr>
        <p:spPr>
          <a:xfrm>
            <a:off x="5173573" y="7153685"/>
            <a:ext cx="462280" cy="0"/>
          </a:xfrm>
          <a:custGeom>
            <a:avLst/>
            <a:gdLst/>
            <a:ahLst/>
            <a:cxnLst/>
            <a:rect l="l" t="t" r="r" b="b"/>
            <a:pathLst>
              <a:path w="462279">
                <a:moveTo>
                  <a:pt x="0" y="0"/>
                </a:moveTo>
                <a:lnTo>
                  <a:pt x="461899" y="0"/>
                </a:lnTo>
              </a:path>
            </a:pathLst>
          </a:custGeom>
          <a:ln w="15240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" name="object 119"/>
          <p:cNvSpPr/>
          <p:nvPr/>
        </p:nvSpPr>
        <p:spPr>
          <a:xfrm>
            <a:off x="5181346" y="7003825"/>
            <a:ext cx="0" cy="142240"/>
          </a:xfrm>
          <a:custGeom>
            <a:avLst/>
            <a:gdLst/>
            <a:ahLst/>
            <a:cxnLst/>
            <a:rect l="l" t="t" r="r" b="b"/>
            <a:pathLst>
              <a:path h="142240">
                <a:moveTo>
                  <a:pt x="0" y="0"/>
                </a:moveTo>
                <a:lnTo>
                  <a:pt x="0" y="142239"/>
                </a:lnTo>
              </a:path>
            </a:pathLst>
          </a:custGeom>
          <a:ln w="1554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" name="object 120"/>
          <p:cNvSpPr/>
          <p:nvPr/>
        </p:nvSpPr>
        <p:spPr>
          <a:xfrm>
            <a:off x="3851757" y="7163844"/>
            <a:ext cx="15875" cy="55880"/>
          </a:xfrm>
          <a:custGeom>
            <a:avLst/>
            <a:gdLst/>
            <a:ahLst/>
            <a:cxnLst/>
            <a:rect l="l" t="t" r="r" b="b"/>
            <a:pathLst>
              <a:path w="15875" h="55879">
                <a:moveTo>
                  <a:pt x="0" y="55880"/>
                </a:moveTo>
                <a:lnTo>
                  <a:pt x="15544" y="55880"/>
                </a:lnTo>
                <a:lnTo>
                  <a:pt x="15544" y="0"/>
                </a:lnTo>
                <a:lnTo>
                  <a:pt x="0" y="0"/>
                </a:lnTo>
                <a:lnTo>
                  <a:pt x="0" y="5588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" name="object 121"/>
          <p:cNvSpPr/>
          <p:nvPr/>
        </p:nvSpPr>
        <p:spPr>
          <a:xfrm>
            <a:off x="3851757" y="7156225"/>
            <a:ext cx="1109980" cy="0"/>
          </a:xfrm>
          <a:custGeom>
            <a:avLst/>
            <a:gdLst/>
            <a:ahLst/>
            <a:cxnLst/>
            <a:rect l="l" t="t" r="r" b="b"/>
            <a:pathLst>
              <a:path w="1109979">
                <a:moveTo>
                  <a:pt x="0" y="0"/>
                </a:moveTo>
                <a:lnTo>
                  <a:pt x="1109852" y="0"/>
                </a:lnTo>
              </a:path>
            </a:pathLst>
          </a:custGeom>
          <a:ln w="15239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" name="object 122"/>
          <p:cNvSpPr/>
          <p:nvPr/>
        </p:nvSpPr>
        <p:spPr>
          <a:xfrm>
            <a:off x="4953838" y="7003825"/>
            <a:ext cx="0" cy="144780"/>
          </a:xfrm>
          <a:custGeom>
            <a:avLst/>
            <a:gdLst/>
            <a:ahLst/>
            <a:cxnLst/>
            <a:rect l="l" t="t" r="r" b="b"/>
            <a:pathLst>
              <a:path h="144779">
                <a:moveTo>
                  <a:pt x="0" y="0"/>
                </a:moveTo>
                <a:lnTo>
                  <a:pt x="0" y="144779"/>
                </a:lnTo>
              </a:path>
            </a:pathLst>
          </a:custGeom>
          <a:ln w="1554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" name="object 123"/>
          <p:cNvSpPr/>
          <p:nvPr/>
        </p:nvSpPr>
        <p:spPr>
          <a:xfrm>
            <a:off x="4946065" y="6996205"/>
            <a:ext cx="243204" cy="0"/>
          </a:xfrm>
          <a:custGeom>
            <a:avLst/>
            <a:gdLst/>
            <a:ahLst/>
            <a:cxnLst/>
            <a:rect l="l" t="t" r="r" b="b"/>
            <a:pathLst>
              <a:path w="243204">
                <a:moveTo>
                  <a:pt x="0" y="0"/>
                </a:moveTo>
                <a:lnTo>
                  <a:pt x="243052" y="0"/>
                </a:lnTo>
              </a:path>
            </a:pathLst>
          </a:custGeom>
          <a:ln w="15240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" name="object 124"/>
          <p:cNvSpPr/>
          <p:nvPr/>
        </p:nvSpPr>
        <p:spPr>
          <a:xfrm>
            <a:off x="4193590" y="7264451"/>
            <a:ext cx="0" cy="115570"/>
          </a:xfrm>
          <a:custGeom>
            <a:avLst/>
            <a:gdLst/>
            <a:ahLst/>
            <a:cxnLst/>
            <a:rect l="l" t="t" r="r" b="b"/>
            <a:pathLst>
              <a:path h="115570">
                <a:moveTo>
                  <a:pt x="0" y="0"/>
                </a:moveTo>
                <a:lnTo>
                  <a:pt x="0" y="115556"/>
                </a:lnTo>
              </a:path>
            </a:pathLst>
          </a:custGeom>
          <a:ln w="1554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" name="object 125"/>
          <p:cNvSpPr/>
          <p:nvPr/>
        </p:nvSpPr>
        <p:spPr>
          <a:xfrm>
            <a:off x="4185818" y="7256832"/>
            <a:ext cx="1320165" cy="0"/>
          </a:xfrm>
          <a:custGeom>
            <a:avLst/>
            <a:gdLst/>
            <a:ahLst/>
            <a:cxnLst/>
            <a:rect l="l" t="t" r="r" b="b"/>
            <a:pathLst>
              <a:path w="1320164">
                <a:moveTo>
                  <a:pt x="0" y="0"/>
                </a:moveTo>
                <a:lnTo>
                  <a:pt x="1320076" y="0"/>
                </a:lnTo>
              </a:path>
            </a:pathLst>
          </a:custGeom>
          <a:ln w="15239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" name="object 126"/>
          <p:cNvSpPr/>
          <p:nvPr/>
        </p:nvSpPr>
        <p:spPr>
          <a:xfrm>
            <a:off x="5498115" y="7264769"/>
            <a:ext cx="0" cy="115570"/>
          </a:xfrm>
          <a:custGeom>
            <a:avLst/>
            <a:gdLst/>
            <a:ahLst/>
            <a:cxnLst/>
            <a:rect l="l" t="t" r="r" b="b"/>
            <a:pathLst>
              <a:path h="115570">
                <a:moveTo>
                  <a:pt x="0" y="0"/>
                </a:moveTo>
                <a:lnTo>
                  <a:pt x="0" y="115238"/>
                </a:lnTo>
              </a:path>
            </a:pathLst>
          </a:custGeom>
          <a:ln w="1555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" name="object 127"/>
          <p:cNvSpPr/>
          <p:nvPr/>
        </p:nvSpPr>
        <p:spPr>
          <a:xfrm>
            <a:off x="5368525" y="6818105"/>
            <a:ext cx="0" cy="303530"/>
          </a:xfrm>
          <a:custGeom>
            <a:avLst/>
            <a:gdLst/>
            <a:ahLst/>
            <a:cxnLst/>
            <a:rect l="l" t="t" r="r" b="b"/>
            <a:pathLst>
              <a:path h="303529">
                <a:moveTo>
                  <a:pt x="0" y="0"/>
                </a:moveTo>
                <a:lnTo>
                  <a:pt x="0" y="303529"/>
                </a:lnTo>
              </a:path>
            </a:pathLst>
          </a:custGeom>
          <a:ln w="1555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" name="object 128"/>
          <p:cNvSpPr/>
          <p:nvPr/>
        </p:nvSpPr>
        <p:spPr>
          <a:xfrm>
            <a:off x="5282996" y="6810485"/>
            <a:ext cx="93345" cy="0"/>
          </a:xfrm>
          <a:custGeom>
            <a:avLst/>
            <a:gdLst/>
            <a:ahLst/>
            <a:cxnLst/>
            <a:rect l="l" t="t" r="r" b="b"/>
            <a:pathLst>
              <a:path w="93345">
                <a:moveTo>
                  <a:pt x="0" y="0"/>
                </a:moveTo>
                <a:lnTo>
                  <a:pt x="93306" y="0"/>
                </a:lnTo>
              </a:path>
            </a:pathLst>
          </a:custGeom>
          <a:ln w="15240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" name="object 129"/>
          <p:cNvSpPr/>
          <p:nvPr/>
        </p:nvSpPr>
        <p:spPr>
          <a:xfrm>
            <a:off x="5282996" y="6792705"/>
            <a:ext cx="15875" cy="10160"/>
          </a:xfrm>
          <a:custGeom>
            <a:avLst/>
            <a:gdLst/>
            <a:ahLst/>
            <a:cxnLst/>
            <a:rect l="l" t="t" r="r" b="b"/>
            <a:pathLst>
              <a:path w="15875" h="10159">
                <a:moveTo>
                  <a:pt x="0" y="10159"/>
                </a:moveTo>
                <a:lnTo>
                  <a:pt x="15544" y="10159"/>
                </a:lnTo>
                <a:lnTo>
                  <a:pt x="15544" y="0"/>
                </a:lnTo>
                <a:lnTo>
                  <a:pt x="0" y="0"/>
                </a:lnTo>
                <a:lnTo>
                  <a:pt x="0" y="1015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" name="object 130"/>
          <p:cNvSpPr/>
          <p:nvPr/>
        </p:nvSpPr>
        <p:spPr>
          <a:xfrm>
            <a:off x="5228285" y="6777465"/>
            <a:ext cx="70485" cy="15240"/>
          </a:xfrm>
          <a:custGeom>
            <a:avLst/>
            <a:gdLst/>
            <a:ahLst/>
            <a:cxnLst/>
            <a:rect l="l" t="t" r="r" b="b"/>
            <a:pathLst>
              <a:path w="70485" h="15240">
                <a:moveTo>
                  <a:pt x="0" y="15239"/>
                </a:moveTo>
                <a:lnTo>
                  <a:pt x="70256" y="15239"/>
                </a:lnTo>
                <a:lnTo>
                  <a:pt x="70256" y="0"/>
                </a:lnTo>
                <a:lnTo>
                  <a:pt x="0" y="0"/>
                </a:lnTo>
                <a:lnTo>
                  <a:pt x="0" y="1523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" name="object 131"/>
          <p:cNvSpPr/>
          <p:nvPr/>
        </p:nvSpPr>
        <p:spPr>
          <a:xfrm>
            <a:off x="5228285" y="6766035"/>
            <a:ext cx="15875" cy="11430"/>
          </a:xfrm>
          <a:custGeom>
            <a:avLst/>
            <a:gdLst/>
            <a:ahLst/>
            <a:cxnLst/>
            <a:rect l="l" t="t" r="r" b="b"/>
            <a:pathLst>
              <a:path w="15875" h="11429">
                <a:moveTo>
                  <a:pt x="0" y="11429"/>
                </a:moveTo>
                <a:lnTo>
                  <a:pt x="15544" y="11429"/>
                </a:lnTo>
                <a:lnTo>
                  <a:pt x="15544" y="0"/>
                </a:lnTo>
                <a:lnTo>
                  <a:pt x="0" y="0"/>
                </a:lnTo>
                <a:lnTo>
                  <a:pt x="0" y="1142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" name="object 132"/>
          <p:cNvSpPr/>
          <p:nvPr/>
        </p:nvSpPr>
        <p:spPr>
          <a:xfrm>
            <a:off x="5176443" y="6750795"/>
            <a:ext cx="67945" cy="15240"/>
          </a:xfrm>
          <a:custGeom>
            <a:avLst/>
            <a:gdLst/>
            <a:ahLst/>
            <a:cxnLst/>
            <a:rect l="l" t="t" r="r" b="b"/>
            <a:pathLst>
              <a:path w="67945" h="15240">
                <a:moveTo>
                  <a:pt x="0" y="15240"/>
                </a:moveTo>
                <a:lnTo>
                  <a:pt x="67386" y="15240"/>
                </a:lnTo>
                <a:lnTo>
                  <a:pt x="67386" y="0"/>
                </a:lnTo>
                <a:lnTo>
                  <a:pt x="0" y="0"/>
                </a:lnTo>
                <a:lnTo>
                  <a:pt x="0" y="1524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" name="object 133"/>
          <p:cNvSpPr/>
          <p:nvPr/>
        </p:nvSpPr>
        <p:spPr>
          <a:xfrm>
            <a:off x="5176443" y="6746985"/>
            <a:ext cx="15875" cy="3810"/>
          </a:xfrm>
          <a:custGeom>
            <a:avLst/>
            <a:gdLst/>
            <a:ahLst/>
            <a:cxnLst/>
            <a:rect l="l" t="t" r="r" b="b"/>
            <a:pathLst>
              <a:path w="15875" h="3809">
                <a:moveTo>
                  <a:pt x="0" y="3809"/>
                </a:moveTo>
                <a:lnTo>
                  <a:pt x="15544" y="3809"/>
                </a:lnTo>
                <a:lnTo>
                  <a:pt x="15544" y="0"/>
                </a:lnTo>
                <a:lnTo>
                  <a:pt x="0" y="0"/>
                </a:lnTo>
                <a:lnTo>
                  <a:pt x="0" y="380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" name="object 134"/>
          <p:cNvSpPr/>
          <p:nvPr/>
        </p:nvSpPr>
        <p:spPr>
          <a:xfrm>
            <a:off x="5080546" y="6813025"/>
            <a:ext cx="0" cy="147320"/>
          </a:xfrm>
          <a:custGeom>
            <a:avLst/>
            <a:gdLst/>
            <a:ahLst/>
            <a:cxnLst/>
            <a:rect l="l" t="t" r="r" b="b"/>
            <a:pathLst>
              <a:path h="147320">
                <a:moveTo>
                  <a:pt x="0" y="0"/>
                </a:moveTo>
                <a:lnTo>
                  <a:pt x="0" y="147320"/>
                </a:lnTo>
              </a:path>
            </a:pathLst>
          </a:custGeom>
          <a:ln w="1554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5" name="object 135"/>
          <p:cNvSpPr/>
          <p:nvPr/>
        </p:nvSpPr>
        <p:spPr>
          <a:xfrm>
            <a:off x="5072773" y="6796515"/>
            <a:ext cx="59055" cy="16510"/>
          </a:xfrm>
          <a:custGeom>
            <a:avLst/>
            <a:gdLst/>
            <a:ahLst/>
            <a:cxnLst/>
            <a:rect l="l" t="t" r="r" b="b"/>
            <a:pathLst>
              <a:path w="59054" h="16509">
                <a:moveTo>
                  <a:pt x="0" y="16510"/>
                </a:moveTo>
                <a:lnTo>
                  <a:pt x="58750" y="16510"/>
                </a:lnTo>
                <a:lnTo>
                  <a:pt x="58750" y="0"/>
                </a:lnTo>
                <a:lnTo>
                  <a:pt x="0" y="0"/>
                </a:lnTo>
                <a:lnTo>
                  <a:pt x="0" y="1651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6" name="object 136"/>
          <p:cNvSpPr/>
          <p:nvPr/>
        </p:nvSpPr>
        <p:spPr>
          <a:xfrm>
            <a:off x="5115966" y="6746985"/>
            <a:ext cx="15875" cy="49530"/>
          </a:xfrm>
          <a:custGeom>
            <a:avLst/>
            <a:gdLst/>
            <a:ahLst/>
            <a:cxnLst/>
            <a:rect l="l" t="t" r="r" b="b"/>
            <a:pathLst>
              <a:path w="15875" h="49529">
                <a:moveTo>
                  <a:pt x="0" y="49529"/>
                </a:moveTo>
                <a:lnTo>
                  <a:pt x="15557" y="49529"/>
                </a:lnTo>
                <a:lnTo>
                  <a:pt x="15557" y="0"/>
                </a:lnTo>
                <a:lnTo>
                  <a:pt x="0" y="0"/>
                </a:lnTo>
                <a:lnTo>
                  <a:pt x="0" y="4952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7" name="object 137"/>
          <p:cNvSpPr/>
          <p:nvPr/>
        </p:nvSpPr>
        <p:spPr>
          <a:xfrm>
            <a:off x="5115966" y="6730475"/>
            <a:ext cx="76200" cy="16510"/>
          </a:xfrm>
          <a:custGeom>
            <a:avLst/>
            <a:gdLst/>
            <a:ahLst/>
            <a:cxnLst/>
            <a:rect l="l" t="t" r="r" b="b"/>
            <a:pathLst>
              <a:path w="76200" h="16509">
                <a:moveTo>
                  <a:pt x="0" y="16510"/>
                </a:moveTo>
                <a:lnTo>
                  <a:pt x="76022" y="16510"/>
                </a:lnTo>
                <a:lnTo>
                  <a:pt x="76022" y="0"/>
                </a:lnTo>
                <a:lnTo>
                  <a:pt x="0" y="0"/>
                </a:lnTo>
                <a:lnTo>
                  <a:pt x="0" y="1651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8" name="object 138"/>
          <p:cNvSpPr/>
          <p:nvPr/>
        </p:nvSpPr>
        <p:spPr>
          <a:xfrm>
            <a:off x="4055351" y="6766035"/>
            <a:ext cx="0" cy="355600"/>
          </a:xfrm>
          <a:custGeom>
            <a:avLst/>
            <a:gdLst/>
            <a:ahLst/>
            <a:cxnLst/>
            <a:rect l="l" t="t" r="r" b="b"/>
            <a:pathLst>
              <a:path h="355600">
                <a:moveTo>
                  <a:pt x="0" y="0"/>
                </a:moveTo>
                <a:lnTo>
                  <a:pt x="0" y="355599"/>
                </a:lnTo>
              </a:path>
            </a:pathLst>
          </a:custGeom>
          <a:ln w="1554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9" name="object 139"/>
          <p:cNvSpPr/>
          <p:nvPr/>
        </p:nvSpPr>
        <p:spPr>
          <a:xfrm>
            <a:off x="4047578" y="6758415"/>
            <a:ext cx="154305" cy="0"/>
          </a:xfrm>
          <a:custGeom>
            <a:avLst/>
            <a:gdLst/>
            <a:ahLst/>
            <a:cxnLst/>
            <a:rect l="l" t="t" r="r" b="b"/>
            <a:pathLst>
              <a:path w="154304">
                <a:moveTo>
                  <a:pt x="0" y="0"/>
                </a:moveTo>
                <a:lnTo>
                  <a:pt x="153771" y="0"/>
                </a:lnTo>
              </a:path>
            </a:pathLst>
          </a:custGeom>
          <a:ln w="15240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0" name="object 140"/>
          <p:cNvSpPr/>
          <p:nvPr/>
        </p:nvSpPr>
        <p:spPr>
          <a:xfrm>
            <a:off x="4185805" y="6677135"/>
            <a:ext cx="15875" cy="73660"/>
          </a:xfrm>
          <a:custGeom>
            <a:avLst/>
            <a:gdLst/>
            <a:ahLst/>
            <a:cxnLst/>
            <a:rect l="l" t="t" r="r" b="b"/>
            <a:pathLst>
              <a:path w="15875" h="73659">
                <a:moveTo>
                  <a:pt x="0" y="73659"/>
                </a:moveTo>
                <a:lnTo>
                  <a:pt x="15544" y="73659"/>
                </a:lnTo>
                <a:lnTo>
                  <a:pt x="15544" y="0"/>
                </a:lnTo>
                <a:lnTo>
                  <a:pt x="0" y="0"/>
                </a:lnTo>
                <a:lnTo>
                  <a:pt x="0" y="7365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1" name="object 141"/>
          <p:cNvSpPr/>
          <p:nvPr/>
        </p:nvSpPr>
        <p:spPr>
          <a:xfrm>
            <a:off x="4185805" y="6669515"/>
            <a:ext cx="211454" cy="0"/>
          </a:xfrm>
          <a:custGeom>
            <a:avLst/>
            <a:gdLst/>
            <a:ahLst/>
            <a:cxnLst/>
            <a:rect l="l" t="t" r="r" b="b"/>
            <a:pathLst>
              <a:path w="211454">
                <a:moveTo>
                  <a:pt x="0" y="0"/>
                </a:moveTo>
                <a:lnTo>
                  <a:pt x="211366" y="0"/>
                </a:lnTo>
              </a:path>
            </a:pathLst>
          </a:custGeom>
          <a:ln w="15239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2" name="object 142"/>
          <p:cNvSpPr/>
          <p:nvPr/>
        </p:nvSpPr>
        <p:spPr>
          <a:xfrm>
            <a:off x="4418203" y="6809215"/>
            <a:ext cx="0" cy="312420"/>
          </a:xfrm>
          <a:custGeom>
            <a:avLst/>
            <a:gdLst/>
            <a:ahLst/>
            <a:cxnLst/>
            <a:rect l="l" t="t" r="r" b="b"/>
            <a:pathLst>
              <a:path h="312420">
                <a:moveTo>
                  <a:pt x="0" y="0"/>
                </a:moveTo>
                <a:lnTo>
                  <a:pt x="0" y="312420"/>
                </a:lnTo>
              </a:path>
            </a:pathLst>
          </a:custGeom>
          <a:ln w="1554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3" name="object 143"/>
          <p:cNvSpPr/>
          <p:nvPr/>
        </p:nvSpPr>
        <p:spPr>
          <a:xfrm>
            <a:off x="4381627" y="6793975"/>
            <a:ext cx="44450" cy="15240"/>
          </a:xfrm>
          <a:custGeom>
            <a:avLst/>
            <a:gdLst/>
            <a:ahLst/>
            <a:cxnLst/>
            <a:rect l="l" t="t" r="r" b="b"/>
            <a:pathLst>
              <a:path w="44450" h="15240">
                <a:moveTo>
                  <a:pt x="0" y="15240"/>
                </a:moveTo>
                <a:lnTo>
                  <a:pt x="44348" y="15240"/>
                </a:lnTo>
                <a:lnTo>
                  <a:pt x="44348" y="0"/>
                </a:lnTo>
                <a:lnTo>
                  <a:pt x="0" y="0"/>
                </a:lnTo>
                <a:lnTo>
                  <a:pt x="0" y="1524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4" name="object 144"/>
          <p:cNvSpPr/>
          <p:nvPr/>
        </p:nvSpPr>
        <p:spPr>
          <a:xfrm>
            <a:off x="4389399" y="6677135"/>
            <a:ext cx="0" cy="116839"/>
          </a:xfrm>
          <a:custGeom>
            <a:avLst/>
            <a:gdLst/>
            <a:ahLst/>
            <a:cxnLst/>
            <a:rect l="l" t="t" r="r" b="b"/>
            <a:pathLst>
              <a:path h="116840">
                <a:moveTo>
                  <a:pt x="0" y="0"/>
                </a:moveTo>
                <a:lnTo>
                  <a:pt x="0" y="116839"/>
                </a:lnTo>
              </a:path>
            </a:pathLst>
          </a:custGeom>
          <a:ln w="1554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5" name="object 145"/>
          <p:cNvSpPr/>
          <p:nvPr/>
        </p:nvSpPr>
        <p:spPr>
          <a:xfrm>
            <a:off x="4599635" y="6809215"/>
            <a:ext cx="0" cy="312420"/>
          </a:xfrm>
          <a:custGeom>
            <a:avLst/>
            <a:gdLst/>
            <a:ahLst/>
            <a:cxnLst/>
            <a:rect l="l" t="t" r="r" b="b"/>
            <a:pathLst>
              <a:path h="312420">
                <a:moveTo>
                  <a:pt x="0" y="0"/>
                </a:moveTo>
                <a:lnTo>
                  <a:pt x="0" y="312420"/>
                </a:lnTo>
              </a:path>
            </a:pathLst>
          </a:custGeom>
          <a:ln w="1554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6" name="object 146"/>
          <p:cNvSpPr/>
          <p:nvPr/>
        </p:nvSpPr>
        <p:spPr>
          <a:xfrm>
            <a:off x="4528502" y="6793975"/>
            <a:ext cx="79375" cy="15240"/>
          </a:xfrm>
          <a:custGeom>
            <a:avLst/>
            <a:gdLst/>
            <a:ahLst/>
            <a:cxnLst/>
            <a:rect l="l" t="t" r="r" b="b"/>
            <a:pathLst>
              <a:path w="79375" h="15240">
                <a:moveTo>
                  <a:pt x="0" y="15240"/>
                </a:moveTo>
                <a:lnTo>
                  <a:pt x="78905" y="15240"/>
                </a:lnTo>
                <a:lnTo>
                  <a:pt x="78905" y="0"/>
                </a:lnTo>
                <a:lnTo>
                  <a:pt x="0" y="0"/>
                </a:lnTo>
                <a:lnTo>
                  <a:pt x="0" y="1524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7" name="object 147"/>
          <p:cNvSpPr/>
          <p:nvPr/>
        </p:nvSpPr>
        <p:spPr>
          <a:xfrm>
            <a:off x="4528502" y="6766035"/>
            <a:ext cx="15875" cy="27940"/>
          </a:xfrm>
          <a:custGeom>
            <a:avLst/>
            <a:gdLst/>
            <a:ahLst/>
            <a:cxnLst/>
            <a:rect l="l" t="t" r="r" b="b"/>
            <a:pathLst>
              <a:path w="15875" h="27940">
                <a:moveTo>
                  <a:pt x="0" y="27939"/>
                </a:moveTo>
                <a:lnTo>
                  <a:pt x="15544" y="27939"/>
                </a:lnTo>
                <a:lnTo>
                  <a:pt x="15544" y="0"/>
                </a:lnTo>
                <a:lnTo>
                  <a:pt x="0" y="0"/>
                </a:lnTo>
                <a:lnTo>
                  <a:pt x="0" y="2793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8" name="object 148"/>
          <p:cNvSpPr/>
          <p:nvPr/>
        </p:nvSpPr>
        <p:spPr>
          <a:xfrm>
            <a:off x="4427715" y="6758415"/>
            <a:ext cx="116839" cy="0"/>
          </a:xfrm>
          <a:custGeom>
            <a:avLst/>
            <a:gdLst/>
            <a:ahLst/>
            <a:cxnLst/>
            <a:rect l="l" t="t" r="r" b="b"/>
            <a:pathLst>
              <a:path w="116839">
                <a:moveTo>
                  <a:pt x="0" y="0"/>
                </a:moveTo>
                <a:lnTo>
                  <a:pt x="116332" y="0"/>
                </a:lnTo>
              </a:path>
            </a:pathLst>
          </a:custGeom>
          <a:ln w="15240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9" name="object 149"/>
          <p:cNvSpPr/>
          <p:nvPr/>
        </p:nvSpPr>
        <p:spPr>
          <a:xfrm>
            <a:off x="4435487" y="5957045"/>
            <a:ext cx="0" cy="793750"/>
          </a:xfrm>
          <a:custGeom>
            <a:avLst/>
            <a:gdLst/>
            <a:ahLst/>
            <a:cxnLst/>
            <a:rect l="l" t="t" r="r" b="b"/>
            <a:pathLst>
              <a:path h="793750">
                <a:moveTo>
                  <a:pt x="0" y="0"/>
                </a:moveTo>
                <a:lnTo>
                  <a:pt x="0" y="793750"/>
                </a:lnTo>
              </a:path>
            </a:pathLst>
          </a:custGeom>
          <a:ln w="1554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0" name="object 150"/>
          <p:cNvSpPr/>
          <p:nvPr/>
        </p:nvSpPr>
        <p:spPr>
          <a:xfrm>
            <a:off x="4141749" y="5957045"/>
            <a:ext cx="0" cy="762000"/>
          </a:xfrm>
          <a:custGeom>
            <a:avLst/>
            <a:gdLst/>
            <a:ahLst/>
            <a:cxnLst/>
            <a:rect l="l" t="t" r="r" b="b"/>
            <a:pathLst>
              <a:path h="762000">
                <a:moveTo>
                  <a:pt x="0" y="0"/>
                </a:moveTo>
                <a:lnTo>
                  <a:pt x="0" y="762000"/>
                </a:lnTo>
              </a:path>
            </a:pathLst>
          </a:custGeom>
          <a:ln w="1554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1" name="object 151"/>
          <p:cNvSpPr/>
          <p:nvPr/>
        </p:nvSpPr>
        <p:spPr>
          <a:xfrm>
            <a:off x="4133977" y="5949425"/>
            <a:ext cx="309880" cy="0"/>
          </a:xfrm>
          <a:custGeom>
            <a:avLst/>
            <a:gdLst/>
            <a:ahLst/>
            <a:cxnLst/>
            <a:rect l="l" t="t" r="r" b="b"/>
            <a:pathLst>
              <a:path w="309879">
                <a:moveTo>
                  <a:pt x="0" y="0"/>
                </a:moveTo>
                <a:lnTo>
                  <a:pt x="309283" y="0"/>
                </a:lnTo>
              </a:path>
            </a:pathLst>
          </a:custGeom>
          <a:ln w="15240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2" name="object 152"/>
          <p:cNvSpPr/>
          <p:nvPr/>
        </p:nvSpPr>
        <p:spPr>
          <a:xfrm>
            <a:off x="3949674" y="6708418"/>
            <a:ext cx="15875" cy="64769"/>
          </a:xfrm>
          <a:custGeom>
            <a:avLst/>
            <a:gdLst/>
            <a:ahLst/>
            <a:cxnLst/>
            <a:rect l="l" t="t" r="r" b="b"/>
            <a:pathLst>
              <a:path w="15875" h="64770">
                <a:moveTo>
                  <a:pt x="0" y="64769"/>
                </a:moveTo>
                <a:lnTo>
                  <a:pt x="15544" y="64769"/>
                </a:lnTo>
                <a:lnTo>
                  <a:pt x="15544" y="0"/>
                </a:lnTo>
                <a:lnTo>
                  <a:pt x="0" y="0"/>
                </a:lnTo>
                <a:lnTo>
                  <a:pt x="0" y="6476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3" name="object 153"/>
          <p:cNvSpPr/>
          <p:nvPr/>
        </p:nvSpPr>
        <p:spPr>
          <a:xfrm>
            <a:off x="3949674" y="6693178"/>
            <a:ext cx="53340" cy="15240"/>
          </a:xfrm>
          <a:custGeom>
            <a:avLst/>
            <a:gdLst/>
            <a:ahLst/>
            <a:cxnLst/>
            <a:rect l="l" t="t" r="r" b="b"/>
            <a:pathLst>
              <a:path w="53339" h="15240">
                <a:moveTo>
                  <a:pt x="0" y="15239"/>
                </a:moveTo>
                <a:lnTo>
                  <a:pt x="52984" y="15239"/>
                </a:lnTo>
                <a:lnTo>
                  <a:pt x="52984" y="0"/>
                </a:lnTo>
                <a:lnTo>
                  <a:pt x="0" y="0"/>
                </a:lnTo>
                <a:lnTo>
                  <a:pt x="0" y="1523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4" name="object 154"/>
          <p:cNvSpPr/>
          <p:nvPr/>
        </p:nvSpPr>
        <p:spPr>
          <a:xfrm>
            <a:off x="3987114" y="6625868"/>
            <a:ext cx="15875" cy="67310"/>
          </a:xfrm>
          <a:custGeom>
            <a:avLst/>
            <a:gdLst/>
            <a:ahLst/>
            <a:cxnLst/>
            <a:rect l="l" t="t" r="r" b="b"/>
            <a:pathLst>
              <a:path w="15875" h="67309">
                <a:moveTo>
                  <a:pt x="0" y="67310"/>
                </a:moveTo>
                <a:lnTo>
                  <a:pt x="15544" y="67310"/>
                </a:lnTo>
                <a:lnTo>
                  <a:pt x="15544" y="0"/>
                </a:lnTo>
                <a:lnTo>
                  <a:pt x="0" y="0"/>
                </a:lnTo>
                <a:lnTo>
                  <a:pt x="0" y="6731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5" name="object 155"/>
          <p:cNvSpPr/>
          <p:nvPr/>
        </p:nvSpPr>
        <p:spPr>
          <a:xfrm>
            <a:off x="3987114" y="6609357"/>
            <a:ext cx="50165" cy="16510"/>
          </a:xfrm>
          <a:custGeom>
            <a:avLst/>
            <a:gdLst/>
            <a:ahLst/>
            <a:cxnLst/>
            <a:rect l="l" t="t" r="r" b="b"/>
            <a:pathLst>
              <a:path w="50164" h="16509">
                <a:moveTo>
                  <a:pt x="0" y="16510"/>
                </a:moveTo>
                <a:lnTo>
                  <a:pt x="50101" y="16510"/>
                </a:lnTo>
                <a:lnTo>
                  <a:pt x="50101" y="0"/>
                </a:lnTo>
                <a:lnTo>
                  <a:pt x="0" y="0"/>
                </a:lnTo>
                <a:lnTo>
                  <a:pt x="0" y="1651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6" name="object 156"/>
          <p:cNvSpPr/>
          <p:nvPr/>
        </p:nvSpPr>
        <p:spPr>
          <a:xfrm>
            <a:off x="4029443" y="6437908"/>
            <a:ext cx="0" cy="171450"/>
          </a:xfrm>
          <a:custGeom>
            <a:avLst/>
            <a:gdLst/>
            <a:ahLst/>
            <a:cxnLst/>
            <a:rect l="l" t="t" r="r" b="b"/>
            <a:pathLst>
              <a:path h="171450">
                <a:moveTo>
                  <a:pt x="0" y="0"/>
                </a:moveTo>
                <a:lnTo>
                  <a:pt x="0" y="171450"/>
                </a:lnTo>
              </a:path>
            </a:pathLst>
          </a:custGeom>
          <a:ln w="1554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7" name="object 157"/>
          <p:cNvSpPr/>
          <p:nvPr/>
        </p:nvSpPr>
        <p:spPr>
          <a:xfrm>
            <a:off x="4021670" y="6430288"/>
            <a:ext cx="94615" cy="0"/>
          </a:xfrm>
          <a:custGeom>
            <a:avLst/>
            <a:gdLst/>
            <a:ahLst/>
            <a:cxnLst/>
            <a:rect l="l" t="t" r="r" b="b"/>
            <a:pathLst>
              <a:path w="94614">
                <a:moveTo>
                  <a:pt x="0" y="0"/>
                </a:moveTo>
                <a:lnTo>
                  <a:pt x="94157" y="0"/>
                </a:lnTo>
              </a:path>
            </a:pathLst>
          </a:custGeom>
          <a:ln w="15240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8" name="object 158"/>
          <p:cNvSpPr/>
          <p:nvPr/>
        </p:nvSpPr>
        <p:spPr>
          <a:xfrm>
            <a:off x="4504601" y="6265077"/>
            <a:ext cx="0" cy="453390"/>
          </a:xfrm>
          <a:custGeom>
            <a:avLst/>
            <a:gdLst/>
            <a:ahLst/>
            <a:cxnLst/>
            <a:rect l="l" t="t" r="r" b="b"/>
            <a:pathLst>
              <a:path h="453390">
                <a:moveTo>
                  <a:pt x="0" y="0"/>
                </a:moveTo>
                <a:lnTo>
                  <a:pt x="0" y="453390"/>
                </a:lnTo>
              </a:path>
            </a:pathLst>
          </a:custGeom>
          <a:ln w="1554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9" name="object 159"/>
          <p:cNvSpPr/>
          <p:nvPr/>
        </p:nvSpPr>
        <p:spPr>
          <a:xfrm>
            <a:off x="4496828" y="6249837"/>
            <a:ext cx="44450" cy="15240"/>
          </a:xfrm>
          <a:custGeom>
            <a:avLst/>
            <a:gdLst/>
            <a:ahLst/>
            <a:cxnLst/>
            <a:rect l="l" t="t" r="r" b="b"/>
            <a:pathLst>
              <a:path w="44450" h="15239">
                <a:moveTo>
                  <a:pt x="0" y="15240"/>
                </a:moveTo>
                <a:lnTo>
                  <a:pt x="44348" y="15240"/>
                </a:lnTo>
                <a:lnTo>
                  <a:pt x="44348" y="0"/>
                </a:lnTo>
                <a:lnTo>
                  <a:pt x="0" y="0"/>
                </a:lnTo>
                <a:lnTo>
                  <a:pt x="0" y="1524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0" name="object 160"/>
          <p:cNvSpPr/>
          <p:nvPr/>
        </p:nvSpPr>
        <p:spPr>
          <a:xfrm>
            <a:off x="4525619" y="6205387"/>
            <a:ext cx="15875" cy="44450"/>
          </a:xfrm>
          <a:custGeom>
            <a:avLst/>
            <a:gdLst/>
            <a:ahLst/>
            <a:cxnLst/>
            <a:rect l="l" t="t" r="r" b="b"/>
            <a:pathLst>
              <a:path w="15875" h="44450">
                <a:moveTo>
                  <a:pt x="0" y="44450"/>
                </a:moveTo>
                <a:lnTo>
                  <a:pt x="15557" y="44450"/>
                </a:lnTo>
                <a:lnTo>
                  <a:pt x="15557" y="0"/>
                </a:lnTo>
                <a:lnTo>
                  <a:pt x="0" y="0"/>
                </a:lnTo>
                <a:lnTo>
                  <a:pt x="0" y="4445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1" name="object 161"/>
          <p:cNvSpPr/>
          <p:nvPr/>
        </p:nvSpPr>
        <p:spPr>
          <a:xfrm>
            <a:off x="4525619" y="6188877"/>
            <a:ext cx="64769" cy="16510"/>
          </a:xfrm>
          <a:custGeom>
            <a:avLst/>
            <a:gdLst/>
            <a:ahLst/>
            <a:cxnLst/>
            <a:rect l="l" t="t" r="r" b="b"/>
            <a:pathLst>
              <a:path w="64770" h="16510">
                <a:moveTo>
                  <a:pt x="0" y="16510"/>
                </a:moveTo>
                <a:lnTo>
                  <a:pt x="64503" y="16510"/>
                </a:lnTo>
                <a:lnTo>
                  <a:pt x="64503" y="0"/>
                </a:lnTo>
                <a:lnTo>
                  <a:pt x="0" y="0"/>
                </a:lnTo>
                <a:lnTo>
                  <a:pt x="0" y="1651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2" name="object 162"/>
          <p:cNvSpPr/>
          <p:nvPr/>
        </p:nvSpPr>
        <p:spPr>
          <a:xfrm>
            <a:off x="4574578" y="6110137"/>
            <a:ext cx="15875" cy="78740"/>
          </a:xfrm>
          <a:custGeom>
            <a:avLst/>
            <a:gdLst/>
            <a:ahLst/>
            <a:cxnLst/>
            <a:rect l="l" t="t" r="r" b="b"/>
            <a:pathLst>
              <a:path w="15875" h="78739">
                <a:moveTo>
                  <a:pt x="0" y="78740"/>
                </a:moveTo>
                <a:lnTo>
                  <a:pt x="15544" y="78740"/>
                </a:lnTo>
                <a:lnTo>
                  <a:pt x="15544" y="0"/>
                </a:lnTo>
                <a:lnTo>
                  <a:pt x="0" y="0"/>
                </a:lnTo>
                <a:lnTo>
                  <a:pt x="0" y="7874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3" name="object 163"/>
          <p:cNvSpPr/>
          <p:nvPr/>
        </p:nvSpPr>
        <p:spPr>
          <a:xfrm>
            <a:off x="4574578" y="6102517"/>
            <a:ext cx="211454" cy="0"/>
          </a:xfrm>
          <a:custGeom>
            <a:avLst/>
            <a:gdLst/>
            <a:ahLst/>
            <a:cxnLst/>
            <a:rect l="l" t="t" r="r" b="b"/>
            <a:pathLst>
              <a:path w="211454">
                <a:moveTo>
                  <a:pt x="0" y="0"/>
                </a:moveTo>
                <a:lnTo>
                  <a:pt x="211366" y="0"/>
                </a:lnTo>
              </a:path>
            </a:pathLst>
          </a:custGeom>
          <a:ln w="15239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4" name="object 164"/>
          <p:cNvSpPr/>
          <p:nvPr/>
        </p:nvSpPr>
        <p:spPr>
          <a:xfrm>
            <a:off x="4778171" y="6109972"/>
            <a:ext cx="0" cy="340995"/>
          </a:xfrm>
          <a:custGeom>
            <a:avLst/>
            <a:gdLst/>
            <a:ahLst/>
            <a:cxnLst/>
            <a:rect l="l" t="t" r="r" b="b"/>
            <a:pathLst>
              <a:path h="340995">
                <a:moveTo>
                  <a:pt x="0" y="0"/>
                </a:moveTo>
                <a:lnTo>
                  <a:pt x="0" y="340677"/>
                </a:lnTo>
              </a:path>
            </a:pathLst>
          </a:custGeom>
          <a:ln w="1554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5" name="object 165"/>
          <p:cNvSpPr/>
          <p:nvPr/>
        </p:nvSpPr>
        <p:spPr>
          <a:xfrm>
            <a:off x="4697539" y="6526005"/>
            <a:ext cx="0" cy="595630"/>
          </a:xfrm>
          <a:custGeom>
            <a:avLst/>
            <a:gdLst/>
            <a:ahLst/>
            <a:cxnLst/>
            <a:rect l="l" t="t" r="r" b="b"/>
            <a:pathLst>
              <a:path h="595629">
                <a:moveTo>
                  <a:pt x="0" y="0"/>
                </a:moveTo>
                <a:lnTo>
                  <a:pt x="0" y="595630"/>
                </a:lnTo>
              </a:path>
            </a:pathLst>
          </a:custGeom>
          <a:ln w="1554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6" name="object 166"/>
          <p:cNvSpPr/>
          <p:nvPr/>
        </p:nvSpPr>
        <p:spPr>
          <a:xfrm>
            <a:off x="4689767" y="6510765"/>
            <a:ext cx="62230" cy="15240"/>
          </a:xfrm>
          <a:custGeom>
            <a:avLst/>
            <a:gdLst/>
            <a:ahLst/>
            <a:cxnLst/>
            <a:rect l="l" t="t" r="r" b="b"/>
            <a:pathLst>
              <a:path w="62229" h="15240">
                <a:moveTo>
                  <a:pt x="0" y="15239"/>
                </a:moveTo>
                <a:lnTo>
                  <a:pt x="61620" y="15239"/>
                </a:lnTo>
                <a:lnTo>
                  <a:pt x="61620" y="0"/>
                </a:lnTo>
                <a:lnTo>
                  <a:pt x="0" y="0"/>
                </a:lnTo>
                <a:lnTo>
                  <a:pt x="0" y="1523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7" name="object 167"/>
          <p:cNvSpPr/>
          <p:nvPr/>
        </p:nvSpPr>
        <p:spPr>
          <a:xfrm>
            <a:off x="4735842" y="6486635"/>
            <a:ext cx="15875" cy="24130"/>
          </a:xfrm>
          <a:custGeom>
            <a:avLst/>
            <a:gdLst/>
            <a:ahLst/>
            <a:cxnLst/>
            <a:rect l="l" t="t" r="r" b="b"/>
            <a:pathLst>
              <a:path w="15875" h="24129">
                <a:moveTo>
                  <a:pt x="0" y="24129"/>
                </a:moveTo>
                <a:lnTo>
                  <a:pt x="15544" y="24129"/>
                </a:lnTo>
                <a:lnTo>
                  <a:pt x="15544" y="0"/>
                </a:lnTo>
                <a:lnTo>
                  <a:pt x="0" y="0"/>
                </a:lnTo>
                <a:lnTo>
                  <a:pt x="0" y="2412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8" name="object 168"/>
          <p:cNvSpPr/>
          <p:nvPr/>
        </p:nvSpPr>
        <p:spPr>
          <a:xfrm>
            <a:off x="4735842" y="6471395"/>
            <a:ext cx="42545" cy="15240"/>
          </a:xfrm>
          <a:custGeom>
            <a:avLst/>
            <a:gdLst/>
            <a:ahLst/>
            <a:cxnLst/>
            <a:rect l="l" t="t" r="r" b="b"/>
            <a:pathLst>
              <a:path w="42545" h="15239">
                <a:moveTo>
                  <a:pt x="0" y="15240"/>
                </a:moveTo>
                <a:lnTo>
                  <a:pt x="42329" y="15240"/>
                </a:lnTo>
                <a:lnTo>
                  <a:pt x="42329" y="0"/>
                </a:lnTo>
                <a:lnTo>
                  <a:pt x="0" y="0"/>
                </a:lnTo>
                <a:lnTo>
                  <a:pt x="0" y="1524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9" name="object 169"/>
          <p:cNvSpPr/>
          <p:nvPr/>
        </p:nvSpPr>
        <p:spPr>
          <a:xfrm>
            <a:off x="4830013" y="6031975"/>
            <a:ext cx="0" cy="1089660"/>
          </a:xfrm>
          <a:custGeom>
            <a:avLst/>
            <a:gdLst/>
            <a:ahLst/>
            <a:cxnLst/>
            <a:rect l="l" t="t" r="r" b="b"/>
            <a:pathLst>
              <a:path h="1089659">
                <a:moveTo>
                  <a:pt x="0" y="0"/>
                </a:moveTo>
                <a:lnTo>
                  <a:pt x="0" y="1089660"/>
                </a:lnTo>
              </a:path>
            </a:pathLst>
          </a:custGeom>
          <a:ln w="1554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0" name="object 170"/>
          <p:cNvSpPr/>
          <p:nvPr/>
        </p:nvSpPr>
        <p:spPr>
          <a:xfrm>
            <a:off x="4822240" y="6024355"/>
            <a:ext cx="194310" cy="0"/>
          </a:xfrm>
          <a:custGeom>
            <a:avLst/>
            <a:gdLst/>
            <a:ahLst/>
            <a:cxnLst/>
            <a:rect l="l" t="t" r="r" b="b"/>
            <a:pathLst>
              <a:path w="194310">
                <a:moveTo>
                  <a:pt x="0" y="0"/>
                </a:moveTo>
                <a:lnTo>
                  <a:pt x="194094" y="0"/>
                </a:lnTo>
              </a:path>
            </a:pathLst>
          </a:custGeom>
          <a:ln w="15239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1" name="object 171"/>
          <p:cNvSpPr/>
          <p:nvPr/>
        </p:nvSpPr>
        <p:spPr>
          <a:xfrm>
            <a:off x="5008562" y="6032229"/>
            <a:ext cx="0" cy="931544"/>
          </a:xfrm>
          <a:custGeom>
            <a:avLst/>
            <a:gdLst/>
            <a:ahLst/>
            <a:cxnLst/>
            <a:rect l="l" t="t" r="r" b="b"/>
            <a:pathLst>
              <a:path h="931545">
                <a:moveTo>
                  <a:pt x="0" y="0"/>
                </a:moveTo>
                <a:lnTo>
                  <a:pt x="0" y="931024"/>
                </a:lnTo>
              </a:path>
            </a:pathLst>
          </a:custGeom>
          <a:ln w="1554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2" name="object 172"/>
          <p:cNvSpPr/>
          <p:nvPr/>
        </p:nvSpPr>
        <p:spPr>
          <a:xfrm>
            <a:off x="5080546" y="6032385"/>
            <a:ext cx="0" cy="740410"/>
          </a:xfrm>
          <a:custGeom>
            <a:avLst/>
            <a:gdLst/>
            <a:ahLst/>
            <a:cxnLst/>
            <a:rect l="l" t="t" r="r" b="b"/>
            <a:pathLst>
              <a:path h="740409">
                <a:moveTo>
                  <a:pt x="0" y="0"/>
                </a:moveTo>
                <a:lnTo>
                  <a:pt x="0" y="740409"/>
                </a:lnTo>
              </a:path>
            </a:pathLst>
          </a:custGeom>
          <a:ln w="1554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3" name="object 173"/>
          <p:cNvSpPr/>
          <p:nvPr/>
        </p:nvSpPr>
        <p:spPr>
          <a:xfrm>
            <a:off x="5072773" y="6024765"/>
            <a:ext cx="102235" cy="0"/>
          </a:xfrm>
          <a:custGeom>
            <a:avLst/>
            <a:gdLst/>
            <a:ahLst/>
            <a:cxnLst/>
            <a:rect l="l" t="t" r="r" b="b"/>
            <a:pathLst>
              <a:path w="102235">
                <a:moveTo>
                  <a:pt x="0" y="0"/>
                </a:moveTo>
                <a:lnTo>
                  <a:pt x="101942" y="0"/>
                </a:lnTo>
              </a:path>
            </a:pathLst>
          </a:custGeom>
          <a:ln w="15240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4" name="object 174"/>
          <p:cNvSpPr/>
          <p:nvPr/>
        </p:nvSpPr>
        <p:spPr>
          <a:xfrm>
            <a:off x="5166937" y="5928245"/>
            <a:ext cx="0" cy="88900"/>
          </a:xfrm>
          <a:custGeom>
            <a:avLst/>
            <a:gdLst/>
            <a:ahLst/>
            <a:cxnLst/>
            <a:rect l="l" t="t" r="r" b="b"/>
            <a:pathLst>
              <a:path h="88900">
                <a:moveTo>
                  <a:pt x="0" y="0"/>
                </a:moveTo>
                <a:lnTo>
                  <a:pt x="0" y="88900"/>
                </a:lnTo>
              </a:path>
            </a:pathLst>
          </a:custGeom>
          <a:ln w="1555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5" name="object 175"/>
          <p:cNvSpPr/>
          <p:nvPr/>
        </p:nvSpPr>
        <p:spPr>
          <a:xfrm>
            <a:off x="5159159" y="5920625"/>
            <a:ext cx="139700" cy="0"/>
          </a:xfrm>
          <a:custGeom>
            <a:avLst/>
            <a:gdLst/>
            <a:ahLst/>
            <a:cxnLst/>
            <a:rect l="l" t="t" r="r" b="b"/>
            <a:pathLst>
              <a:path w="139700">
                <a:moveTo>
                  <a:pt x="0" y="0"/>
                </a:moveTo>
                <a:lnTo>
                  <a:pt x="139382" y="0"/>
                </a:lnTo>
              </a:path>
            </a:pathLst>
          </a:custGeom>
          <a:ln w="15239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6" name="object 176"/>
          <p:cNvSpPr/>
          <p:nvPr/>
        </p:nvSpPr>
        <p:spPr>
          <a:xfrm>
            <a:off x="5368525" y="6032385"/>
            <a:ext cx="0" cy="726440"/>
          </a:xfrm>
          <a:custGeom>
            <a:avLst/>
            <a:gdLst/>
            <a:ahLst/>
            <a:cxnLst/>
            <a:rect l="l" t="t" r="r" b="b"/>
            <a:pathLst>
              <a:path h="726440">
                <a:moveTo>
                  <a:pt x="0" y="0"/>
                </a:moveTo>
                <a:lnTo>
                  <a:pt x="0" y="726439"/>
                </a:lnTo>
              </a:path>
            </a:pathLst>
          </a:custGeom>
          <a:ln w="1555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7" name="object 177"/>
          <p:cNvSpPr/>
          <p:nvPr/>
        </p:nvSpPr>
        <p:spPr>
          <a:xfrm>
            <a:off x="5282996" y="6024765"/>
            <a:ext cx="93345" cy="0"/>
          </a:xfrm>
          <a:custGeom>
            <a:avLst/>
            <a:gdLst/>
            <a:ahLst/>
            <a:cxnLst/>
            <a:rect l="l" t="t" r="r" b="b"/>
            <a:pathLst>
              <a:path w="93345">
                <a:moveTo>
                  <a:pt x="0" y="0"/>
                </a:moveTo>
                <a:lnTo>
                  <a:pt x="93306" y="0"/>
                </a:lnTo>
              </a:path>
            </a:pathLst>
          </a:custGeom>
          <a:ln w="15240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8" name="object 178"/>
          <p:cNvSpPr/>
          <p:nvPr/>
        </p:nvSpPr>
        <p:spPr>
          <a:xfrm>
            <a:off x="5290769" y="5928245"/>
            <a:ext cx="0" cy="88900"/>
          </a:xfrm>
          <a:custGeom>
            <a:avLst/>
            <a:gdLst/>
            <a:ahLst/>
            <a:cxnLst/>
            <a:rect l="l" t="t" r="r" b="b"/>
            <a:pathLst>
              <a:path h="88900">
                <a:moveTo>
                  <a:pt x="0" y="0"/>
                </a:moveTo>
                <a:lnTo>
                  <a:pt x="0" y="88900"/>
                </a:lnTo>
              </a:path>
            </a:pathLst>
          </a:custGeom>
          <a:ln w="1554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9" name="object 179"/>
          <p:cNvSpPr/>
          <p:nvPr/>
        </p:nvSpPr>
        <p:spPr>
          <a:xfrm>
            <a:off x="5763062" y="7161089"/>
            <a:ext cx="0" cy="219075"/>
          </a:xfrm>
          <a:custGeom>
            <a:avLst/>
            <a:gdLst/>
            <a:ahLst/>
            <a:cxnLst/>
            <a:rect l="l" t="t" r="r" b="b"/>
            <a:pathLst>
              <a:path h="219075">
                <a:moveTo>
                  <a:pt x="0" y="0"/>
                </a:moveTo>
                <a:lnTo>
                  <a:pt x="0" y="218918"/>
                </a:lnTo>
              </a:path>
            </a:pathLst>
          </a:custGeom>
          <a:ln w="1555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0" name="object 180"/>
          <p:cNvSpPr/>
          <p:nvPr/>
        </p:nvSpPr>
        <p:spPr>
          <a:xfrm>
            <a:off x="5680405" y="7153469"/>
            <a:ext cx="90805" cy="0"/>
          </a:xfrm>
          <a:custGeom>
            <a:avLst/>
            <a:gdLst/>
            <a:ahLst/>
            <a:cxnLst/>
            <a:rect l="l" t="t" r="r" b="b"/>
            <a:pathLst>
              <a:path w="90804">
                <a:moveTo>
                  <a:pt x="0" y="0"/>
                </a:moveTo>
                <a:lnTo>
                  <a:pt x="90436" y="0"/>
                </a:lnTo>
              </a:path>
            </a:pathLst>
          </a:custGeom>
          <a:ln w="15240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1" name="object 181"/>
          <p:cNvSpPr/>
          <p:nvPr/>
        </p:nvSpPr>
        <p:spPr>
          <a:xfrm>
            <a:off x="5688183" y="6808029"/>
            <a:ext cx="0" cy="337820"/>
          </a:xfrm>
          <a:custGeom>
            <a:avLst/>
            <a:gdLst/>
            <a:ahLst/>
            <a:cxnLst/>
            <a:rect l="l" t="t" r="r" b="b"/>
            <a:pathLst>
              <a:path h="337820">
                <a:moveTo>
                  <a:pt x="0" y="0"/>
                </a:moveTo>
                <a:lnTo>
                  <a:pt x="0" y="337819"/>
                </a:lnTo>
              </a:path>
            </a:pathLst>
          </a:custGeom>
          <a:ln w="1555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2" name="object 182"/>
          <p:cNvSpPr/>
          <p:nvPr/>
        </p:nvSpPr>
        <p:spPr>
          <a:xfrm>
            <a:off x="5619927" y="6792789"/>
            <a:ext cx="76200" cy="15240"/>
          </a:xfrm>
          <a:custGeom>
            <a:avLst/>
            <a:gdLst/>
            <a:ahLst/>
            <a:cxnLst/>
            <a:rect l="l" t="t" r="r" b="b"/>
            <a:pathLst>
              <a:path w="76200" h="15240">
                <a:moveTo>
                  <a:pt x="0" y="15240"/>
                </a:moveTo>
                <a:lnTo>
                  <a:pt x="76034" y="15240"/>
                </a:lnTo>
                <a:lnTo>
                  <a:pt x="76034" y="0"/>
                </a:lnTo>
                <a:lnTo>
                  <a:pt x="0" y="0"/>
                </a:lnTo>
                <a:lnTo>
                  <a:pt x="0" y="1524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3" name="object 183"/>
          <p:cNvSpPr/>
          <p:nvPr/>
        </p:nvSpPr>
        <p:spPr>
          <a:xfrm>
            <a:off x="5619927" y="6761039"/>
            <a:ext cx="15875" cy="31750"/>
          </a:xfrm>
          <a:custGeom>
            <a:avLst/>
            <a:gdLst/>
            <a:ahLst/>
            <a:cxnLst/>
            <a:rect l="l" t="t" r="r" b="b"/>
            <a:pathLst>
              <a:path w="15875" h="31750">
                <a:moveTo>
                  <a:pt x="0" y="31750"/>
                </a:moveTo>
                <a:lnTo>
                  <a:pt x="15557" y="31750"/>
                </a:lnTo>
                <a:lnTo>
                  <a:pt x="15557" y="0"/>
                </a:lnTo>
                <a:lnTo>
                  <a:pt x="0" y="0"/>
                </a:lnTo>
                <a:lnTo>
                  <a:pt x="0" y="3175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4" name="object 184"/>
          <p:cNvSpPr/>
          <p:nvPr/>
        </p:nvSpPr>
        <p:spPr>
          <a:xfrm>
            <a:off x="5556567" y="6744529"/>
            <a:ext cx="79375" cy="16510"/>
          </a:xfrm>
          <a:custGeom>
            <a:avLst/>
            <a:gdLst/>
            <a:ahLst/>
            <a:cxnLst/>
            <a:rect l="l" t="t" r="r" b="b"/>
            <a:pathLst>
              <a:path w="79375" h="16509">
                <a:moveTo>
                  <a:pt x="0" y="16509"/>
                </a:moveTo>
                <a:lnTo>
                  <a:pt x="78917" y="16509"/>
                </a:lnTo>
                <a:lnTo>
                  <a:pt x="78917" y="0"/>
                </a:lnTo>
                <a:lnTo>
                  <a:pt x="0" y="0"/>
                </a:lnTo>
                <a:lnTo>
                  <a:pt x="0" y="1650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5" name="object 185"/>
          <p:cNvSpPr/>
          <p:nvPr/>
        </p:nvSpPr>
        <p:spPr>
          <a:xfrm>
            <a:off x="5564346" y="6625149"/>
            <a:ext cx="0" cy="119380"/>
          </a:xfrm>
          <a:custGeom>
            <a:avLst/>
            <a:gdLst/>
            <a:ahLst/>
            <a:cxnLst/>
            <a:rect l="l" t="t" r="r" b="b"/>
            <a:pathLst>
              <a:path h="119379">
                <a:moveTo>
                  <a:pt x="0" y="0"/>
                </a:moveTo>
                <a:lnTo>
                  <a:pt x="0" y="119379"/>
                </a:lnTo>
              </a:path>
            </a:pathLst>
          </a:custGeom>
          <a:ln w="1555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6" name="object 186"/>
          <p:cNvSpPr/>
          <p:nvPr/>
        </p:nvSpPr>
        <p:spPr>
          <a:xfrm>
            <a:off x="5398782" y="6617529"/>
            <a:ext cx="173355" cy="0"/>
          </a:xfrm>
          <a:custGeom>
            <a:avLst/>
            <a:gdLst/>
            <a:ahLst/>
            <a:cxnLst/>
            <a:rect l="l" t="t" r="r" b="b"/>
            <a:pathLst>
              <a:path w="173354">
                <a:moveTo>
                  <a:pt x="0" y="0"/>
                </a:moveTo>
                <a:lnTo>
                  <a:pt x="173342" y="0"/>
                </a:lnTo>
              </a:path>
            </a:pathLst>
          </a:custGeom>
          <a:ln w="15240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7" name="object 187"/>
          <p:cNvSpPr/>
          <p:nvPr/>
        </p:nvSpPr>
        <p:spPr>
          <a:xfrm>
            <a:off x="5627706" y="6507647"/>
            <a:ext cx="0" cy="210820"/>
          </a:xfrm>
          <a:custGeom>
            <a:avLst/>
            <a:gdLst/>
            <a:ahLst/>
            <a:cxnLst/>
            <a:rect l="l" t="t" r="r" b="b"/>
            <a:pathLst>
              <a:path h="210820">
                <a:moveTo>
                  <a:pt x="0" y="0"/>
                </a:moveTo>
                <a:lnTo>
                  <a:pt x="0" y="210819"/>
                </a:lnTo>
              </a:path>
            </a:pathLst>
          </a:custGeom>
          <a:ln w="1555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8" name="object 188"/>
          <p:cNvSpPr/>
          <p:nvPr/>
        </p:nvSpPr>
        <p:spPr>
          <a:xfrm>
            <a:off x="5619927" y="6500027"/>
            <a:ext cx="91440" cy="0"/>
          </a:xfrm>
          <a:custGeom>
            <a:avLst/>
            <a:gdLst/>
            <a:ahLst/>
            <a:cxnLst/>
            <a:rect l="l" t="t" r="r" b="b"/>
            <a:pathLst>
              <a:path w="91439">
                <a:moveTo>
                  <a:pt x="0" y="0"/>
                </a:moveTo>
                <a:lnTo>
                  <a:pt x="91300" y="0"/>
                </a:lnTo>
              </a:path>
            </a:pathLst>
          </a:custGeom>
          <a:ln w="15240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9" name="object 189"/>
          <p:cNvSpPr/>
          <p:nvPr/>
        </p:nvSpPr>
        <p:spPr>
          <a:xfrm>
            <a:off x="5728493" y="6418055"/>
            <a:ext cx="0" cy="703580"/>
          </a:xfrm>
          <a:custGeom>
            <a:avLst/>
            <a:gdLst/>
            <a:ahLst/>
            <a:cxnLst/>
            <a:rect l="l" t="t" r="r" b="b"/>
            <a:pathLst>
              <a:path h="703579">
                <a:moveTo>
                  <a:pt x="0" y="0"/>
                </a:moveTo>
                <a:lnTo>
                  <a:pt x="0" y="703580"/>
                </a:lnTo>
              </a:path>
            </a:pathLst>
          </a:custGeom>
          <a:ln w="1555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0" name="object 190"/>
          <p:cNvSpPr/>
          <p:nvPr/>
        </p:nvSpPr>
        <p:spPr>
          <a:xfrm>
            <a:off x="5720715" y="6402815"/>
            <a:ext cx="73660" cy="15240"/>
          </a:xfrm>
          <a:custGeom>
            <a:avLst/>
            <a:gdLst/>
            <a:ahLst/>
            <a:cxnLst/>
            <a:rect l="l" t="t" r="r" b="b"/>
            <a:pathLst>
              <a:path w="73660" h="15239">
                <a:moveTo>
                  <a:pt x="0" y="15239"/>
                </a:moveTo>
                <a:lnTo>
                  <a:pt x="73152" y="15239"/>
                </a:lnTo>
                <a:lnTo>
                  <a:pt x="73152" y="0"/>
                </a:lnTo>
                <a:lnTo>
                  <a:pt x="0" y="0"/>
                </a:lnTo>
                <a:lnTo>
                  <a:pt x="0" y="1523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1" name="object 191"/>
          <p:cNvSpPr/>
          <p:nvPr/>
        </p:nvSpPr>
        <p:spPr>
          <a:xfrm>
            <a:off x="5778309" y="6354555"/>
            <a:ext cx="15875" cy="48260"/>
          </a:xfrm>
          <a:custGeom>
            <a:avLst/>
            <a:gdLst/>
            <a:ahLst/>
            <a:cxnLst/>
            <a:rect l="l" t="t" r="r" b="b"/>
            <a:pathLst>
              <a:path w="15875" h="48260">
                <a:moveTo>
                  <a:pt x="0" y="48260"/>
                </a:moveTo>
                <a:lnTo>
                  <a:pt x="15557" y="48260"/>
                </a:lnTo>
                <a:lnTo>
                  <a:pt x="15557" y="0"/>
                </a:lnTo>
                <a:lnTo>
                  <a:pt x="0" y="0"/>
                </a:lnTo>
                <a:lnTo>
                  <a:pt x="0" y="4826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2" name="object 192"/>
          <p:cNvSpPr/>
          <p:nvPr/>
        </p:nvSpPr>
        <p:spPr>
          <a:xfrm>
            <a:off x="5778309" y="6346935"/>
            <a:ext cx="211454" cy="0"/>
          </a:xfrm>
          <a:custGeom>
            <a:avLst/>
            <a:gdLst/>
            <a:ahLst/>
            <a:cxnLst/>
            <a:rect l="l" t="t" r="r" b="b"/>
            <a:pathLst>
              <a:path w="211454">
                <a:moveTo>
                  <a:pt x="0" y="0"/>
                </a:moveTo>
                <a:lnTo>
                  <a:pt x="211378" y="0"/>
                </a:lnTo>
              </a:path>
            </a:pathLst>
          </a:custGeom>
          <a:ln w="15239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3" name="object 193"/>
          <p:cNvSpPr/>
          <p:nvPr/>
        </p:nvSpPr>
        <p:spPr>
          <a:xfrm>
            <a:off x="6013583" y="6418055"/>
            <a:ext cx="0" cy="199390"/>
          </a:xfrm>
          <a:custGeom>
            <a:avLst/>
            <a:gdLst/>
            <a:ahLst/>
            <a:cxnLst/>
            <a:rect l="l" t="t" r="r" b="b"/>
            <a:pathLst>
              <a:path h="199390">
                <a:moveTo>
                  <a:pt x="0" y="0"/>
                </a:moveTo>
                <a:lnTo>
                  <a:pt x="0" y="199390"/>
                </a:lnTo>
              </a:path>
            </a:pathLst>
          </a:custGeom>
          <a:ln w="1555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4" name="object 194"/>
          <p:cNvSpPr/>
          <p:nvPr/>
        </p:nvSpPr>
        <p:spPr>
          <a:xfrm>
            <a:off x="5974130" y="6402815"/>
            <a:ext cx="47625" cy="15240"/>
          </a:xfrm>
          <a:custGeom>
            <a:avLst/>
            <a:gdLst/>
            <a:ahLst/>
            <a:cxnLst/>
            <a:rect l="l" t="t" r="r" b="b"/>
            <a:pathLst>
              <a:path w="47625" h="15239">
                <a:moveTo>
                  <a:pt x="0" y="15239"/>
                </a:moveTo>
                <a:lnTo>
                  <a:pt x="47231" y="15239"/>
                </a:lnTo>
                <a:lnTo>
                  <a:pt x="47231" y="0"/>
                </a:lnTo>
                <a:lnTo>
                  <a:pt x="0" y="0"/>
                </a:lnTo>
                <a:lnTo>
                  <a:pt x="0" y="1523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5" name="object 195"/>
          <p:cNvSpPr/>
          <p:nvPr/>
        </p:nvSpPr>
        <p:spPr>
          <a:xfrm>
            <a:off x="5974130" y="6354555"/>
            <a:ext cx="15875" cy="48260"/>
          </a:xfrm>
          <a:custGeom>
            <a:avLst/>
            <a:gdLst/>
            <a:ahLst/>
            <a:cxnLst/>
            <a:rect l="l" t="t" r="r" b="b"/>
            <a:pathLst>
              <a:path w="15875" h="48260">
                <a:moveTo>
                  <a:pt x="0" y="48260"/>
                </a:moveTo>
                <a:lnTo>
                  <a:pt x="15557" y="48260"/>
                </a:lnTo>
                <a:lnTo>
                  <a:pt x="15557" y="0"/>
                </a:lnTo>
                <a:lnTo>
                  <a:pt x="0" y="0"/>
                </a:lnTo>
                <a:lnTo>
                  <a:pt x="0" y="4826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6" name="object 196"/>
          <p:cNvSpPr/>
          <p:nvPr/>
        </p:nvSpPr>
        <p:spPr>
          <a:xfrm>
            <a:off x="5855189" y="6656810"/>
            <a:ext cx="0" cy="726440"/>
          </a:xfrm>
          <a:custGeom>
            <a:avLst/>
            <a:gdLst/>
            <a:ahLst/>
            <a:cxnLst/>
            <a:rect l="l" t="t" r="r" b="b"/>
            <a:pathLst>
              <a:path h="726440">
                <a:moveTo>
                  <a:pt x="0" y="0"/>
                </a:moveTo>
                <a:lnTo>
                  <a:pt x="0" y="726440"/>
                </a:lnTo>
              </a:path>
            </a:pathLst>
          </a:custGeom>
          <a:ln w="1555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7" name="object 197"/>
          <p:cNvSpPr/>
          <p:nvPr/>
        </p:nvSpPr>
        <p:spPr>
          <a:xfrm>
            <a:off x="5847410" y="6649190"/>
            <a:ext cx="413384" cy="0"/>
          </a:xfrm>
          <a:custGeom>
            <a:avLst/>
            <a:gdLst/>
            <a:ahLst/>
            <a:cxnLst/>
            <a:rect l="l" t="t" r="r" b="b"/>
            <a:pathLst>
              <a:path w="413385">
                <a:moveTo>
                  <a:pt x="0" y="0"/>
                </a:moveTo>
                <a:lnTo>
                  <a:pt x="412965" y="0"/>
                </a:lnTo>
              </a:path>
            </a:pathLst>
          </a:custGeom>
          <a:ln w="15240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8" name="object 198"/>
          <p:cNvSpPr/>
          <p:nvPr/>
        </p:nvSpPr>
        <p:spPr>
          <a:xfrm>
            <a:off x="6606806" y="7224500"/>
            <a:ext cx="0" cy="155575"/>
          </a:xfrm>
          <a:custGeom>
            <a:avLst/>
            <a:gdLst/>
            <a:ahLst/>
            <a:cxnLst/>
            <a:rect l="l" t="t" r="r" b="b"/>
            <a:pathLst>
              <a:path h="155575">
                <a:moveTo>
                  <a:pt x="0" y="0"/>
                </a:moveTo>
                <a:lnTo>
                  <a:pt x="0" y="155507"/>
                </a:lnTo>
              </a:path>
            </a:pathLst>
          </a:custGeom>
          <a:ln w="15570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9" name="object 199"/>
          <p:cNvSpPr/>
          <p:nvPr/>
        </p:nvSpPr>
        <p:spPr>
          <a:xfrm>
            <a:off x="6293777" y="7216880"/>
            <a:ext cx="321310" cy="0"/>
          </a:xfrm>
          <a:custGeom>
            <a:avLst/>
            <a:gdLst/>
            <a:ahLst/>
            <a:cxnLst/>
            <a:rect l="l" t="t" r="r" b="b"/>
            <a:pathLst>
              <a:path w="321309">
                <a:moveTo>
                  <a:pt x="0" y="0"/>
                </a:moveTo>
                <a:lnTo>
                  <a:pt x="320814" y="0"/>
                </a:lnTo>
              </a:path>
            </a:pathLst>
          </a:custGeom>
          <a:ln w="15240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0" name="object 200"/>
          <p:cNvSpPr/>
          <p:nvPr/>
        </p:nvSpPr>
        <p:spPr>
          <a:xfrm>
            <a:off x="6301555" y="6708880"/>
            <a:ext cx="0" cy="500380"/>
          </a:xfrm>
          <a:custGeom>
            <a:avLst/>
            <a:gdLst/>
            <a:ahLst/>
            <a:cxnLst/>
            <a:rect l="l" t="t" r="r" b="b"/>
            <a:pathLst>
              <a:path h="500379">
                <a:moveTo>
                  <a:pt x="0" y="0"/>
                </a:moveTo>
                <a:lnTo>
                  <a:pt x="0" y="500379"/>
                </a:lnTo>
              </a:path>
            </a:pathLst>
          </a:custGeom>
          <a:ln w="1555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1" name="object 201"/>
          <p:cNvSpPr/>
          <p:nvPr/>
        </p:nvSpPr>
        <p:spPr>
          <a:xfrm>
            <a:off x="6244818" y="6693640"/>
            <a:ext cx="64769" cy="15240"/>
          </a:xfrm>
          <a:custGeom>
            <a:avLst/>
            <a:gdLst/>
            <a:ahLst/>
            <a:cxnLst/>
            <a:rect l="l" t="t" r="r" b="b"/>
            <a:pathLst>
              <a:path w="64770" h="15240">
                <a:moveTo>
                  <a:pt x="0" y="15240"/>
                </a:moveTo>
                <a:lnTo>
                  <a:pt x="64516" y="15240"/>
                </a:lnTo>
                <a:lnTo>
                  <a:pt x="64516" y="0"/>
                </a:lnTo>
                <a:lnTo>
                  <a:pt x="0" y="0"/>
                </a:lnTo>
                <a:lnTo>
                  <a:pt x="0" y="1524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2" name="object 202"/>
          <p:cNvSpPr/>
          <p:nvPr/>
        </p:nvSpPr>
        <p:spPr>
          <a:xfrm>
            <a:off x="6244818" y="6656810"/>
            <a:ext cx="15875" cy="36830"/>
          </a:xfrm>
          <a:custGeom>
            <a:avLst/>
            <a:gdLst/>
            <a:ahLst/>
            <a:cxnLst/>
            <a:rect l="l" t="t" r="r" b="b"/>
            <a:pathLst>
              <a:path w="15875" h="36829">
                <a:moveTo>
                  <a:pt x="0" y="36830"/>
                </a:moveTo>
                <a:lnTo>
                  <a:pt x="15557" y="36830"/>
                </a:lnTo>
                <a:lnTo>
                  <a:pt x="15557" y="0"/>
                </a:lnTo>
                <a:lnTo>
                  <a:pt x="0" y="0"/>
                </a:lnTo>
                <a:lnTo>
                  <a:pt x="0" y="3683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3" name="object 203"/>
          <p:cNvSpPr/>
          <p:nvPr/>
        </p:nvSpPr>
        <p:spPr>
          <a:xfrm>
            <a:off x="6275647" y="7273093"/>
            <a:ext cx="0" cy="107314"/>
          </a:xfrm>
          <a:custGeom>
            <a:avLst/>
            <a:gdLst/>
            <a:ahLst/>
            <a:cxnLst/>
            <a:rect l="l" t="t" r="r" b="b"/>
            <a:pathLst>
              <a:path h="107315">
                <a:moveTo>
                  <a:pt x="0" y="0"/>
                </a:moveTo>
                <a:lnTo>
                  <a:pt x="0" y="106914"/>
                </a:lnTo>
              </a:path>
            </a:pathLst>
          </a:custGeom>
          <a:ln w="1555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4" name="object 204"/>
          <p:cNvSpPr/>
          <p:nvPr/>
        </p:nvSpPr>
        <p:spPr>
          <a:xfrm>
            <a:off x="6267868" y="7265472"/>
            <a:ext cx="309880" cy="0"/>
          </a:xfrm>
          <a:custGeom>
            <a:avLst/>
            <a:gdLst/>
            <a:ahLst/>
            <a:cxnLst/>
            <a:rect l="l" t="t" r="r" b="b"/>
            <a:pathLst>
              <a:path w="309879">
                <a:moveTo>
                  <a:pt x="0" y="0"/>
                </a:moveTo>
                <a:lnTo>
                  <a:pt x="309283" y="0"/>
                </a:lnTo>
              </a:path>
            </a:pathLst>
          </a:custGeom>
          <a:ln w="15239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5" name="object 205"/>
          <p:cNvSpPr/>
          <p:nvPr/>
        </p:nvSpPr>
        <p:spPr>
          <a:xfrm>
            <a:off x="6569373" y="7273410"/>
            <a:ext cx="0" cy="106680"/>
          </a:xfrm>
          <a:custGeom>
            <a:avLst/>
            <a:gdLst/>
            <a:ahLst/>
            <a:cxnLst/>
            <a:rect l="l" t="t" r="r" b="b"/>
            <a:pathLst>
              <a:path h="106679">
                <a:moveTo>
                  <a:pt x="0" y="0"/>
                </a:moveTo>
                <a:lnTo>
                  <a:pt x="0" y="106597"/>
                </a:lnTo>
              </a:path>
            </a:pathLst>
          </a:custGeom>
          <a:ln w="1555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6" name="object 206"/>
          <p:cNvSpPr/>
          <p:nvPr/>
        </p:nvSpPr>
        <p:spPr>
          <a:xfrm>
            <a:off x="6569373" y="6979161"/>
            <a:ext cx="0" cy="194310"/>
          </a:xfrm>
          <a:custGeom>
            <a:avLst/>
            <a:gdLst/>
            <a:ahLst/>
            <a:cxnLst/>
            <a:rect l="l" t="t" r="r" b="b"/>
            <a:pathLst>
              <a:path h="194309">
                <a:moveTo>
                  <a:pt x="0" y="0"/>
                </a:moveTo>
                <a:lnTo>
                  <a:pt x="0" y="194309"/>
                </a:lnTo>
              </a:path>
            </a:pathLst>
          </a:custGeom>
          <a:ln w="1555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7" name="object 207"/>
          <p:cNvSpPr/>
          <p:nvPr/>
        </p:nvSpPr>
        <p:spPr>
          <a:xfrm>
            <a:off x="6561594" y="6971541"/>
            <a:ext cx="347980" cy="0"/>
          </a:xfrm>
          <a:custGeom>
            <a:avLst/>
            <a:gdLst/>
            <a:ahLst/>
            <a:cxnLst/>
            <a:rect l="l" t="t" r="r" b="b"/>
            <a:pathLst>
              <a:path w="347979">
                <a:moveTo>
                  <a:pt x="0" y="0"/>
                </a:moveTo>
                <a:lnTo>
                  <a:pt x="347586" y="0"/>
                </a:lnTo>
              </a:path>
            </a:pathLst>
          </a:custGeom>
          <a:ln w="15239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8" name="object 208"/>
          <p:cNvSpPr/>
          <p:nvPr/>
        </p:nvSpPr>
        <p:spPr>
          <a:xfrm>
            <a:off x="6618344" y="6354819"/>
            <a:ext cx="0" cy="575310"/>
          </a:xfrm>
          <a:custGeom>
            <a:avLst/>
            <a:gdLst/>
            <a:ahLst/>
            <a:cxnLst/>
            <a:rect l="l" t="t" r="r" b="b"/>
            <a:pathLst>
              <a:path h="575309">
                <a:moveTo>
                  <a:pt x="0" y="0"/>
                </a:moveTo>
                <a:lnTo>
                  <a:pt x="0" y="575310"/>
                </a:lnTo>
              </a:path>
            </a:pathLst>
          </a:custGeom>
          <a:ln w="1555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9" name="object 209"/>
          <p:cNvSpPr/>
          <p:nvPr/>
        </p:nvSpPr>
        <p:spPr>
          <a:xfrm>
            <a:off x="6610566" y="6347199"/>
            <a:ext cx="310515" cy="0"/>
          </a:xfrm>
          <a:custGeom>
            <a:avLst/>
            <a:gdLst/>
            <a:ahLst/>
            <a:cxnLst/>
            <a:rect l="l" t="t" r="r" b="b"/>
            <a:pathLst>
              <a:path w="310515">
                <a:moveTo>
                  <a:pt x="0" y="0"/>
                </a:moveTo>
                <a:lnTo>
                  <a:pt x="310146" y="0"/>
                </a:lnTo>
              </a:path>
            </a:pathLst>
          </a:custGeom>
          <a:ln w="15239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0" name="object 210"/>
          <p:cNvSpPr/>
          <p:nvPr/>
        </p:nvSpPr>
        <p:spPr>
          <a:xfrm>
            <a:off x="6439795" y="6746751"/>
            <a:ext cx="0" cy="426720"/>
          </a:xfrm>
          <a:custGeom>
            <a:avLst/>
            <a:gdLst/>
            <a:ahLst/>
            <a:cxnLst/>
            <a:rect l="l" t="t" r="r" b="b"/>
            <a:pathLst>
              <a:path h="426720">
                <a:moveTo>
                  <a:pt x="0" y="0"/>
                </a:moveTo>
                <a:lnTo>
                  <a:pt x="0" y="426720"/>
                </a:lnTo>
              </a:path>
            </a:pathLst>
          </a:custGeom>
          <a:ln w="1555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1" name="object 211"/>
          <p:cNvSpPr/>
          <p:nvPr/>
        </p:nvSpPr>
        <p:spPr>
          <a:xfrm>
            <a:off x="6432016" y="6738496"/>
            <a:ext cx="154940" cy="0"/>
          </a:xfrm>
          <a:custGeom>
            <a:avLst/>
            <a:gdLst/>
            <a:ahLst/>
            <a:cxnLst/>
            <a:rect l="l" t="t" r="r" b="b"/>
            <a:pathLst>
              <a:path w="154940">
                <a:moveTo>
                  <a:pt x="0" y="0"/>
                </a:moveTo>
                <a:lnTo>
                  <a:pt x="154647" y="0"/>
                </a:lnTo>
              </a:path>
            </a:pathLst>
          </a:custGeom>
          <a:ln w="16509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2" name="object 212"/>
          <p:cNvSpPr/>
          <p:nvPr/>
        </p:nvSpPr>
        <p:spPr>
          <a:xfrm>
            <a:off x="6341878" y="7024882"/>
            <a:ext cx="0" cy="148590"/>
          </a:xfrm>
          <a:custGeom>
            <a:avLst/>
            <a:gdLst/>
            <a:ahLst/>
            <a:cxnLst/>
            <a:rect l="l" t="t" r="r" b="b"/>
            <a:pathLst>
              <a:path h="148590">
                <a:moveTo>
                  <a:pt x="0" y="0"/>
                </a:moveTo>
                <a:lnTo>
                  <a:pt x="0" y="148590"/>
                </a:lnTo>
              </a:path>
            </a:pathLst>
          </a:custGeom>
          <a:ln w="1555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3" name="object 213"/>
          <p:cNvSpPr/>
          <p:nvPr/>
        </p:nvSpPr>
        <p:spPr>
          <a:xfrm>
            <a:off x="6334099" y="7008371"/>
            <a:ext cx="41910" cy="16510"/>
          </a:xfrm>
          <a:custGeom>
            <a:avLst/>
            <a:gdLst/>
            <a:ahLst/>
            <a:cxnLst/>
            <a:rect l="l" t="t" r="r" b="b"/>
            <a:pathLst>
              <a:path w="41910" h="16509">
                <a:moveTo>
                  <a:pt x="0" y="16509"/>
                </a:moveTo>
                <a:lnTo>
                  <a:pt x="41478" y="16509"/>
                </a:lnTo>
                <a:lnTo>
                  <a:pt x="41478" y="0"/>
                </a:lnTo>
                <a:lnTo>
                  <a:pt x="0" y="0"/>
                </a:lnTo>
                <a:lnTo>
                  <a:pt x="0" y="1650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4" name="object 214"/>
          <p:cNvSpPr/>
          <p:nvPr/>
        </p:nvSpPr>
        <p:spPr>
          <a:xfrm>
            <a:off x="6367798" y="6807711"/>
            <a:ext cx="0" cy="200660"/>
          </a:xfrm>
          <a:custGeom>
            <a:avLst/>
            <a:gdLst/>
            <a:ahLst/>
            <a:cxnLst/>
            <a:rect l="l" t="t" r="r" b="b"/>
            <a:pathLst>
              <a:path h="200659">
                <a:moveTo>
                  <a:pt x="0" y="0"/>
                </a:moveTo>
                <a:lnTo>
                  <a:pt x="0" y="200659"/>
                </a:lnTo>
              </a:path>
            </a:pathLst>
          </a:custGeom>
          <a:ln w="1555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5" name="object 215"/>
          <p:cNvSpPr/>
          <p:nvPr/>
        </p:nvSpPr>
        <p:spPr>
          <a:xfrm>
            <a:off x="6360020" y="6792471"/>
            <a:ext cx="51435" cy="15240"/>
          </a:xfrm>
          <a:custGeom>
            <a:avLst/>
            <a:gdLst/>
            <a:ahLst/>
            <a:cxnLst/>
            <a:rect l="l" t="t" r="r" b="b"/>
            <a:pathLst>
              <a:path w="51435" h="15240">
                <a:moveTo>
                  <a:pt x="0" y="15239"/>
                </a:moveTo>
                <a:lnTo>
                  <a:pt x="50965" y="15239"/>
                </a:lnTo>
                <a:lnTo>
                  <a:pt x="50965" y="0"/>
                </a:lnTo>
                <a:lnTo>
                  <a:pt x="0" y="0"/>
                </a:lnTo>
                <a:lnTo>
                  <a:pt x="0" y="1523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6" name="object 216"/>
          <p:cNvSpPr/>
          <p:nvPr/>
        </p:nvSpPr>
        <p:spPr>
          <a:xfrm>
            <a:off x="6474352" y="6543207"/>
            <a:ext cx="0" cy="175260"/>
          </a:xfrm>
          <a:custGeom>
            <a:avLst/>
            <a:gdLst/>
            <a:ahLst/>
            <a:cxnLst/>
            <a:rect l="l" t="t" r="r" b="b"/>
            <a:pathLst>
              <a:path h="175259">
                <a:moveTo>
                  <a:pt x="0" y="0"/>
                </a:moveTo>
                <a:lnTo>
                  <a:pt x="0" y="175260"/>
                </a:lnTo>
              </a:path>
            </a:pathLst>
          </a:custGeom>
          <a:ln w="1555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7" name="object 217"/>
          <p:cNvSpPr/>
          <p:nvPr/>
        </p:nvSpPr>
        <p:spPr>
          <a:xfrm>
            <a:off x="6466573" y="6535587"/>
            <a:ext cx="120650" cy="0"/>
          </a:xfrm>
          <a:custGeom>
            <a:avLst/>
            <a:gdLst/>
            <a:ahLst/>
            <a:cxnLst/>
            <a:rect l="l" t="t" r="r" b="b"/>
            <a:pathLst>
              <a:path w="120650">
                <a:moveTo>
                  <a:pt x="0" y="0"/>
                </a:moveTo>
                <a:lnTo>
                  <a:pt x="120091" y="0"/>
                </a:lnTo>
              </a:path>
            </a:pathLst>
          </a:custGeom>
          <a:ln w="15240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8" name="object 218"/>
          <p:cNvSpPr/>
          <p:nvPr/>
        </p:nvSpPr>
        <p:spPr>
          <a:xfrm>
            <a:off x="6944600" y="7258229"/>
            <a:ext cx="588645" cy="125730"/>
          </a:xfrm>
          <a:custGeom>
            <a:avLst/>
            <a:gdLst/>
            <a:ahLst/>
            <a:cxnLst/>
            <a:rect l="l" t="t" r="r" b="b"/>
            <a:pathLst>
              <a:path w="588645" h="125729">
                <a:moveTo>
                  <a:pt x="408787" y="0"/>
                </a:moveTo>
                <a:lnTo>
                  <a:pt x="350126" y="58648"/>
                </a:lnTo>
                <a:lnTo>
                  <a:pt x="0" y="58648"/>
                </a:lnTo>
                <a:lnTo>
                  <a:pt x="0" y="125450"/>
                </a:lnTo>
                <a:lnTo>
                  <a:pt x="15557" y="125450"/>
                </a:lnTo>
                <a:lnTo>
                  <a:pt x="15557" y="74206"/>
                </a:lnTo>
                <a:lnTo>
                  <a:pt x="356577" y="74206"/>
                </a:lnTo>
                <a:lnTo>
                  <a:pt x="408787" y="21983"/>
                </a:lnTo>
                <a:lnTo>
                  <a:pt x="430776" y="21983"/>
                </a:lnTo>
                <a:lnTo>
                  <a:pt x="408787" y="0"/>
                </a:lnTo>
                <a:close/>
              </a:path>
              <a:path w="588645" h="125729">
                <a:moveTo>
                  <a:pt x="430776" y="21983"/>
                </a:moveTo>
                <a:lnTo>
                  <a:pt x="408787" y="21983"/>
                </a:lnTo>
                <a:lnTo>
                  <a:pt x="458850" y="72047"/>
                </a:lnTo>
                <a:lnTo>
                  <a:pt x="573074" y="72047"/>
                </a:lnTo>
                <a:lnTo>
                  <a:pt x="573074" y="125450"/>
                </a:lnTo>
                <a:lnTo>
                  <a:pt x="588632" y="125450"/>
                </a:lnTo>
                <a:lnTo>
                  <a:pt x="588632" y="56489"/>
                </a:lnTo>
                <a:lnTo>
                  <a:pt x="465289" y="56489"/>
                </a:lnTo>
                <a:lnTo>
                  <a:pt x="430776" y="21983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9" name="object 219"/>
          <p:cNvSpPr/>
          <p:nvPr/>
        </p:nvSpPr>
        <p:spPr>
          <a:xfrm>
            <a:off x="8470017" y="6248209"/>
            <a:ext cx="0" cy="1136015"/>
          </a:xfrm>
          <a:custGeom>
            <a:avLst/>
            <a:gdLst/>
            <a:ahLst/>
            <a:cxnLst/>
            <a:rect l="l" t="t" r="r" b="b"/>
            <a:pathLst>
              <a:path h="1136015">
                <a:moveTo>
                  <a:pt x="0" y="0"/>
                </a:moveTo>
                <a:lnTo>
                  <a:pt x="0" y="1135481"/>
                </a:lnTo>
              </a:path>
            </a:pathLst>
          </a:custGeom>
          <a:ln w="1555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0" name="object 220"/>
          <p:cNvSpPr/>
          <p:nvPr/>
        </p:nvSpPr>
        <p:spPr>
          <a:xfrm>
            <a:off x="6952380" y="6247904"/>
            <a:ext cx="0" cy="1043940"/>
          </a:xfrm>
          <a:custGeom>
            <a:avLst/>
            <a:gdLst/>
            <a:ahLst/>
            <a:cxnLst/>
            <a:rect l="l" t="t" r="r" b="b"/>
            <a:pathLst>
              <a:path h="1043940">
                <a:moveTo>
                  <a:pt x="0" y="0"/>
                </a:moveTo>
                <a:lnTo>
                  <a:pt x="0" y="1043940"/>
                </a:lnTo>
              </a:path>
            </a:pathLst>
          </a:custGeom>
          <a:ln w="1555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1" name="object 221"/>
          <p:cNvSpPr/>
          <p:nvPr/>
        </p:nvSpPr>
        <p:spPr>
          <a:xfrm>
            <a:off x="6944600" y="6240284"/>
            <a:ext cx="119380" cy="0"/>
          </a:xfrm>
          <a:custGeom>
            <a:avLst/>
            <a:gdLst/>
            <a:ahLst/>
            <a:cxnLst/>
            <a:rect l="l" t="t" r="r" b="b"/>
            <a:pathLst>
              <a:path w="119379">
                <a:moveTo>
                  <a:pt x="0" y="0"/>
                </a:moveTo>
                <a:lnTo>
                  <a:pt x="119227" y="0"/>
                </a:lnTo>
              </a:path>
            </a:pathLst>
          </a:custGeom>
          <a:ln w="15240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2" name="object 222"/>
          <p:cNvSpPr/>
          <p:nvPr/>
        </p:nvSpPr>
        <p:spPr>
          <a:xfrm>
            <a:off x="7048271" y="6294894"/>
            <a:ext cx="447675" cy="0"/>
          </a:xfrm>
          <a:custGeom>
            <a:avLst/>
            <a:gdLst/>
            <a:ahLst/>
            <a:cxnLst/>
            <a:rect l="l" t="t" r="r" b="b"/>
            <a:pathLst>
              <a:path w="447675">
                <a:moveTo>
                  <a:pt x="0" y="0"/>
                </a:moveTo>
                <a:lnTo>
                  <a:pt x="447522" y="0"/>
                </a:lnTo>
              </a:path>
            </a:pathLst>
          </a:custGeom>
          <a:ln w="15240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3" name="object 223"/>
          <p:cNvSpPr/>
          <p:nvPr/>
        </p:nvSpPr>
        <p:spPr>
          <a:xfrm>
            <a:off x="7048271" y="6247904"/>
            <a:ext cx="15875" cy="39370"/>
          </a:xfrm>
          <a:custGeom>
            <a:avLst/>
            <a:gdLst/>
            <a:ahLst/>
            <a:cxnLst/>
            <a:rect l="l" t="t" r="r" b="b"/>
            <a:pathLst>
              <a:path w="15875" h="39370">
                <a:moveTo>
                  <a:pt x="0" y="39369"/>
                </a:moveTo>
                <a:lnTo>
                  <a:pt x="15557" y="39369"/>
                </a:lnTo>
                <a:lnTo>
                  <a:pt x="15557" y="0"/>
                </a:lnTo>
                <a:lnTo>
                  <a:pt x="0" y="0"/>
                </a:lnTo>
                <a:lnTo>
                  <a:pt x="0" y="3936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4" name="object 224"/>
          <p:cNvSpPr/>
          <p:nvPr/>
        </p:nvSpPr>
        <p:spPr>
          <a:xfrm>
            <a:off x="7635747" y="6289814"/>
            <a:ext cx="721360" cy="0"/>
          </a:xfrm>
          <a:custGeom>
            <a:avLst/>
            <a:gdLst/>
            <a:ahLst/>
            <a:cxnLst/>
            <a:rect l="l" t="t" r="r" b="b"/>
            <a:pathLst>
              <a:path w="721359">
                <a:moveTo>
                  <a:pt x="0" y="0"/>
                </a:moveTo>
                <a:lnTo>
                  <a:pt x="721105" y="0"/>
                </a:lnTo>
              </a:path>
            </a:pathLst>
          </a:custGeom>
          <a:ln w="15239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5" name="object 225"/>
          <p:cNvSpPr/>
          <p:nvPr/>
        </p:nvSpPr>
        <p:spPr>
          <a:xfrm>
            <a:off x="7635747" y="6265684"/>
            <a:ext cx="15875" cy="16510"/>
          </a:xfrm>
          <a:custGeom>
            <a:avLst/>
            <a:gdLst/>
            <a:ahLst/>
            <a:cxnLst/>
            <a:rect l="l" t="t" r="r" b="b"/>
            <a:pathLst>
              <a:path w="15875" h="16510">
                <a:moveTo>
                  <a:pt x="0" y="16510"/>
                </a:moveTo>
                <a:lnTo>
                  <a:pt x="15557" y="16510"/>
                </a:lnTo>
                <a:lnTo>
                  <a:pt x="15557" y="0"/>
                </a:lnTo>
                <a:lnTo>
                  <a:pt x="0" y="0"/>
                </a:lnTo>
                <a:lnTo>
                  <a:pt x="0" y="1651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6" name="object 226"/>
          <p:cNvSpPr/>
          <p:nvPr/>
        </p:nvSpPr>
        <p:spPr>
          <a:xfrm>
            <a:off x="7480236" y="6265684"/>
            <a:ext cx="15875" cy="21590"/>
          </a:xfrm>
          <a:custGeom>
            <a:avLst/>
            <a:gdLst/>
            <a:ahLst/>
            <a:cxnLst/>
            <a:rect l="l" t="t" r="r" b="b"/>
            <a:pathLst>
              <a:path w="15875" h="21589">
                <a:moveTo>
                  <a:pt x="0" y="21590"/>
                </a:moveTo>
                <a:lnTo>
                  <a:pt x="15557" y="21590"/>
                </a:lnTo>
                <a:lnTo>
                  <a:pt x="15557" y="0"/>
                </a:lnTo>
                <a:lnTo>
                  <a:pt x="0" y="0"/>
                </a:lnTo>
                <a:lnTo>
                  <a:pt x="0" y="2159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7" name="object 227"/>
          <p:cNvSpPr/>
          <p:nvPr/>
        </p:nvSpPr>
        <p:spPr>
          <a:xfrm>
            <a:off x="7480236" y="6258064"/>
            <a:ext cx="171450" cy="0"/>
          </a:xfrm>
          <a:custGeom>
            <a:avLst/>
            <a:gdLst/>
            <a:ahLst/>
            <a:cxnLst/>
            <a:rect l="l" t="t" r="r" b="b"/>
            <a:pathLst>
              <a:path w="171450">
                <a:moveTo>
                  <a:pt x="0" y="0"/>
                </a:moveTo>
                <a:lnTo>
                  <a:pt x="171069" y="0"/>
                </a:lnTo>
              </a:path>
            </a:pathLst>
          </a:custGeom>
          <a:ln w="15239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8" name="object 228"/>
          <p:cNvSpPr/>
          <p:nvPr/>
        </p:nvSpPr>
        <p:spPr>
          <a:xfrm>
            <a:off x="8341283" y="6247904"/>
            <a:ext cx="15875" cy="34290"/>
          </a:xfrm>
          <a:custGeom>
            <a:avLst/>
            <a:gdLst/>
            <a:ahLst/>
            <a:cxnLst/>
            <a:rect l="l" t="t" r="r" b="b"/>
            <a:pathLst>
              <a:path w="15875" h="34289">
                <a:moveTo>
                  <a:pt x="0" y="34289"/>
                </a:moveTo>
                <a:lnTo>
                  <a:pt x="15570" y="34289"/>
                </a:lnTo>
                <a:lnTo>
                  <a:pt x="15570" y="0"/>
                </a:lnTo>
                <a:lnTo>
                  <a:pt x="0" y="0"/>
                </a:lnTo>
                <a:lnTo>
                  <a:pt x="0" y="3428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9" name="object 229"/>
          <p:cNvSpPr/>
          <p:nvPr/>
        </p:nvSpPr>
        <p:spPr>
          <a:xfrm>
            <a:off x="8341283" y="6240284"/>
            <a:ext cx="136525" cy="0"/>
          </a:xfrm>
          <a:custGeom>
            <a:avLst/>
            <a:gdLst/>
            <a:ahLst/>
            <a:cxnLst/>
            <a:rect l="l" t="t" r="r" b="b"/>
            <a:pathLst>
              <a:path w="136525">
                <a:moveTo>
                  <a:pt x="0" y="0"/>
                </a:moveTo>
                <a:lnTo>
                  <a:pt x="136512" y="0"/>
                </a:lnTo>
              </a:path>
            </a:pathLst>
          </a:custGeom>
          <a:ln w="15240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0" name="object 230"/>
          <p:cNvSpPr/>
          <p:nvPr/>
        </p:nvSpPr>
        <p:spPr>
          <a:xfrm>
            <a:off x="8755106" y="6331711"/>
            <a:ext cx="0" cy="545465"/>
          </a:xfrm>
          <a:custGeom>
            <a:avLst/>
            <a:gdLst/>
            <a:ahLst/>
            <a:cxnLst/>
            <a:rect l="l" t="t" r="r" b="b"/>
            <a:pathLst>
              <a:path h="545465">
                <a:moveTo>
                  <a:pt x="0" y="0"/>
                </a:moveTo>
                <a:lnTo>
                  <a:pt x="0" y="545147"/>
                </a:lnTo>
              </a:path>
            </a:pathLst>
          </a:custGeom>
          <a:ln w="1555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1" name="object 231"/>
          <p:cNvSpPr/>
          <p:nvPr/>
        </p:nvSpPr>
        <p:spPr>
          <a:xfrm>
            <a:off x="8510333" y="6347269"/>
            <a:ext cx="100330" cy="0"/>
          </a:xfrm>
          <a:custGeom>
            <a:avLst/>
            <a:gdLst/>
            <a:ahLst/>
            <a:cxnLst/>
            <a:rect l="l" t="t" r="r" b="b"/>
            <a:pathLst>
              <a:path w="100329">
                <a:moveTo>
                  <a:pt x="0" y="0"/>
                </a:moveTo>
                <a:lnTo>
                  <a:pt x="99923" y="0"/>
                </a:lnTo>
              </a:path>
            </a:pathLst>
          </a:custGeom>
          <a:ln w="15240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2" name="object 232"/>
          <p:cNvSpPr/>
          <p:nvPr/>
        </p:nvSpPr>
        <p:spPr>
          <a:xfrm>
            <a:off x="8594699" y="6332029"/>
            <a:ext cx="15875" cy="7620"/>
          </a:xfrm>
          <a:custGeom>
            <a:avLst/>
            <a:gdLst/>
            <a:ahLst/>
            <a:cxnLst/>
            <a:rect l="l" t="t" r="r" b="b"/>
            <a:pathLst>
              <a:path w="15875" h="7620">
                <a:moveTo>
                  <a:pt x="0" y="7620"/>
                </a:moveTo>
                <a:lnTo>
                  <a:pt x="15557" y="7620"/>
                </a:lnTo>
                <a:lnTo>
                  <a:pt x="15557" y="0"/>
                </a:lnTo>
                <a:lnTo>
                  <a:pt x="0" y="0"/>
                </a:lnTo>
                <a:lnTo>
                  <a:pt x="0" y="762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3" name="object 233"/>
          <p:cNvSpPr/>
          <p:nvPr/>
        </p:nvSpPr>
        <p:spPr>
          <a:xfrm>
            <a:off x="8594699" y="6324409"/>
            <a:ext cx="168275" cy="0"/>
          </a:xfrm>
          <a:custGeom>
            <a:avLst/>
            <a:gdLst/>
            <a:ahLst/>
            <a:cxnLst/>
            <a:rect l="l" t="t" r="r" b="b"/>
            <a:pathLst>
              <a:path w="168275">
                <a:moveTo>
                  <a:pt x="0" y="0"/>
                </a:moveTo>
                <a:lnTo>
                  <a:pt x="168186" y="0"/>
                </a:lnTo>
              </a:path>
            </a:pathLst>
          </a:custGeom>
          <a:ln w="15239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4" name="object 234"/>
          <p:cNvSpPr/>
          <p:nvPr/>
        </p:nvSpPr>
        <p:spPr>
          <a:xfrm>
            <a:off x="8982608" y="6921758"/>
            <a:ext cx="0" cy="462280"/>
          </a:xfrm>
          <a:custGeom>
            <a:avLst/>
            <a:gdLst/>
            <a:ahLst/>
            <a:cxnLst/>
            <a:rect l="l" t="t" r="r" b="b"/>
            <a:pathLst>
              <a:path h="462279">
                <a:moveTo>
                  <a:pt x="0" y="0"/>
                </a:moveTo>
                <a:lnTo>
                  <a:pt x="0" y="462280"/>
                </a:lnTo>
              </a:path>
            </a:pathLst>
          </a:custGeom>
          <a:ln w="15570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5" name="object 235"/>
          <p:cNvSpPr/>
          <p:nvPr/>
        </p:nvSpPr>
        <p:spPr>
          <a:xfrm>
            <a:off x="8510333" y="6914137"/>
            <a:ext cx="480059" cy="0"/>
          </a:xfrm>
          <a:custGeom>
            <a:avLst/>
            <a:gdLst/>
            <a:ahLst/>
            <a:cxnLst/>
            <a:rect l="l" t="t" r="r" b="b"/>
            <a:pathLst>
              <a:path w="480059">
                <a:moveTo>
                  <a:pt x="0" y="0"/>
                </a:moveTo>
                <a:lnTo>
                  <a:pt x="480059" y="0"/>
                </a:lnTo>
              </a:path>
            </a:pathLst>
          </a:custGeom>
          <a:ln w="15240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6" name="object 236"/>
          <p:cNvSpPr/>
          <p:nvPr/>
        </p:nvSpPr>
        <p:spPr>
          <a:xfrm>
            <a:off x="9141002" y="7057111"/>
            <a:ext cx="0" cy="323215"/>
          </a:xfrm>
          <a:custGeom>
            <a:avLst/>
            <a:gdLst/>
            <a:ahLst/>
            <a:cxnLst/>
            <a:rect l="l" t="t" r="r" b="b"/>
            <a:pathLst>
              <a:path h="323215">
                <a:moveTo>
                  <a:pt x="0" y="0"/>
                </a:moveTo>
                <a:lnTo>
                  <a:pt x="0" y="322896"/>
                </a:lnTo>
              </a:path>
            </a:pathLst>
          </a:custGeom>
          <a:ln w="1554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7" name="object 237"/>
          <p:cNvSpPr/>
          <p:nvPr/>
        </p:nvSpPr>
        <p:spPr>
          <a:xfrm>
            <a:off x="9014294" y="7049492"/>
            <a:ext cx="134620" cy="0"/>
          </a:xfrm>
          <a:custGeom>
            <a:avLst/>
            <a:gdLst/>
            <a:ahLst/>
            <a:cxnLst/>
            <a:rect l="l" t="t" r="r" b="b"/>
            <a:pathLst>
              <a:path w="134620">
                <a:moveTo>
                  <a:pt x="0" y="0"/>
                </a:moveTo>
                <a:lnTo>
                  <a:pt x="134480" y="0"/>
                </a:lnTo>
              </a:path>
            </a:pathLst>
          </a:custGeom>
          <a:ln w="15240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8" name="object 238"/>
          <p:cNvSpPr/>
          <p:nvPr/>
        </p:nvSpPr>
        <p:spPr>
          <a:xfrm>
            <a:off x="9077635" y="6608005"/>
            <a:ext cx="0" cy="401320"/>
          </a:xfrm>
          <a:custGeom>
            <a:avLst/>
            <a:gdLst/>
            <a:ahLst/>
            <a:cxnLst/>
            <a:rect l="l" t="t" r="r" b="b"/>
            <a:pathLst>
              <a:path h="401320">
                <a:moveTo>
                  <a:pt x="0" y="0"/>
                </a:moveTo>
                <a:lnTo>
                  <a:pt x="0" y="401320"/>
                </a:lnTo>
              </a:path>
            </a:pathLst>
          </a:custGeom>
          <a:ln w="1555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9" name="object 239"/>
          <p:cNvSpPr/>
          <p:nvPr/>
        </p:nvSpPr>
        <p:spPr>
          <a:xfrm>
            <a:off x="8789669" y="6600385"/>
            <a:ext cx="295910" cy="0"/>
          </a:xfrm>
          <a:custGeom>
            <a:avLst/>
            <a:gdLst/>
            <a:ahLst/>
            <a:cxnLst/>
            <a:rect l="l" t="t" r="r" b="b"/>
            <a:pathLst>
              <a:path w="295909">
                <a:moveTo>
                  <a:pt x="0" y="0"/>
                </a:moveTo>
                <a:lnTo>
                  <a:pt x="295744" y="0"/>
                </a:lnTo>
              </a:path>
            </a:pathLst>
          </a:custGeom>
          <a:ln w="15240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0" name="object 240"/>
          <p:cNvSpPr/>
          <p:nvPr/>
        </p:nvSpPr>
        <p:spPr>
          <a:xfrm>
            <a:off x="8585917" y="7111893"/>
            <a:ext cx="0" cy="268605"/>
          </a:xfrm>
          <a:custGeom>
            <a:avLst/>
            <a:gdLst/>
            <a:ahLst/>
            <a:cxnLst/>
            <a:rect l="l" t="t" r="r" b="b"/>
            <a:pathLst>
              <a:path h="268604">
                <a:moveTo>
                  <a:pt x="0" y="0"/>
                </a:moveTo>
                <a:lnTo>
                  <a:pt x="0" y="268114"/>
                </a:lnTo>
              </a:path>
            </a:pathLst>
          </a:custGeom>
          <a:ln w="1555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1" name="object 241"/>
          <p:cNvSpPr/>
          <p:nvPr/>
        </p:nvSpPr>
        <p:spPr>
          <a:xfrm>
            <a:off x="8578138" y="7104273"/>
            <a:ext cx="135890" cy="0"/>
          </a:xfrm>
          <a:custGeom>
            <a:avLst/>
            <a:gdLst/>
            <a:ahLst/>
            <a:cxnLst/>
            <a:rect l="l" t="t" r="r" b="b"/>
            <a:pathLst>
              <a:path w="135890">
                <a:moveTo>
                  <a:pt x="0" y="0"/>
                </a:moveTo>
                <a:lnTo>
                  <a:pt x="135801" y="0"/>
                </a:lnTo>
              </a:path>
            </a:pathLst>
          </a:custGeom>
          <a:ln w="15240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2" name="object 242"/>
          <p:cNvSpPr/>
          <p:nvPr/>
        </p:nvSpPr>
        <p:spPr>
          <a:xfrm>
            <a:off x="8698382" y="7080143"/>
            <a:ext cx="15875" cy="16510"/>
          </a:xfrm>
          <a:custGeom>
            <a:avLst/>
            <a:gdLst/>
            <a:ahLst/>
            <a:cxnLst/>
            <a:rect l="l" t="t" r="r" b="b"/>
            <a:pathLst>
              <a:path w="15875" h="16509">
                <a:moveTo>
                  <a:pt x="0" y="16510"/>
                </a:moveTo>
                <a:lnTo>
                  <a:pt x="15557" y="16510"/>
                </a:lnTo>
                <a:lnTo>
                  <a:pt x="15557" y="0"/>
                </a:lnTo>
                <a:lnTo>
                  <a:pt x="0" y="0"/>
                </a:lnTo>
                <a:lnTo>
                  <a:pt x="0" y="1651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3" name="object 243"/>
          <p:cNvSpPr/>
          <p:nvPr/>
        </p:nvSpPr>
        <p:spPr>
          <a:xfrm>
            <a:off x="8698382" y="7072523"/>
            <a:ext cx="173990" cy="0"/>
          </a:xfrm>
          <a:custGeom>
            <a:avLst/>
            <a:gdLst/>
            <a:ahLst/>
            <a:cxnLst/>
            <a:rect l="l" t="t" r="r" b="b"/>
            <a:pathLst>
              <a:path w="173990">
                <a:moveTo>
                  <a:pt x="0" y="0"/>
                </a:moveTo>
                <a:lnTo>
                  <a:pt x="173939" y="0"/>
                </a:lnTo>
              </a:path>
            </a:pathLst>
          </a:custGeom>
          <a:ln w="15240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4" name="object 244"/>
          <p:cNvSpPr/>
          <p:nvPr/>
        </p:nvSpPr>
        <p:spPr>
          <a:xfrm>
            <a:off x="8864542" y="7080460"/>
            <a:ext cx="0" cy="299720"/>
          </a:xfrm>
          <a:custGeom>
            <a:avLst/>
            <a:gdLst/>
            <a:ahLst/>
            <a:cxnLst/>
            <a:rect l="l" t="t" r="r" b="b"/>
            <a:pathLst>
              <a:path h="299720">
                <a:moveTo>
                  <a:pt x="0" y="0"/>
                </a:moveTo>
                <a:lnTo>
                  <a:pt x="0" y="299547"/>
                </a:lnTo>
              </a:path>
            </a:pathLst>
          </a:custGeom>
          <a:ln w="1555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5" name="object 245"/>
          <p:cNvSpPr/>
          <p:nvPr/>
        </p:nvSpPr>
        <p:spPr>
          <a:xfrm>
            <a:off x="4582350" y="5992088"/>
            <a:ext cx="195821" cy="189166"/>
          </a:xfrm>
          <a:prstGeom prst="rect">
            <a:avLst/>
          </a:prstGeom>
          <a:blipFill>
            <a:blip r:embed="rId2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6" name="object 246"/>
          <p:cNvSpPr/>
          <p:nvPr/>
        </p:nvSpPr>
        <p:spPr>
          <a:xfrm>
            <a:off x="4354855" y="6885415"/>
            <a:ext cx="0" cy="236220"/>
          </a:xfrm>
          <a:custGeom>
            <a:avLst/>
            <a:gdLst/>
            <a:ahLst/>
            <a:cxnLst/>
            <a:rect l="l" t="t" r="r" b="b"/>
            <a:pathLst>
              <a:path h="236220">
                <a:moveTo>
                  <a:pt x="0" y="0"/>
                </a:moveTo>
                <a:lnTo>
                  <a:pt x="0" y="236220"/>
                </a:lnTo>
              </a:path>
            </a:pathLst>
          </a:custGeom>
          <a:ln w="1554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7" name="object 247"/>
          <p:cNvSpPr/>
          <p:nvPr/>
        </p:nvSpPr>
        <p:spPr>
          <a:xfrm>
            <a:off x="4089920" y="6877795"/>
            <a:ext cx="273050" cy="0"/>
          </a:xfrm>
          <a:custGeom>
            <a:avLst/>
            <a:gdLst/>
            <a:ahLst/>
            <a:cxnLst/>
            <a:rect l="l" t="t" r="r" b="b"/>
            <a:pathLst>
              <a:path w="273050">
                <a:moveTo>
                  <a:pt x="0" y="0"/>
                </a:moveTo>
                <a:lnTo>
                  <a:pt x="272707" y="0"/>
                </a:lnTo>
              </a:path>
            </a:pathLst>
          </a:custGeom>
          <a:ln w="15240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8" name="object 248"/>
          <p:cNvSpPr/>
          <p:nvPr/>
        </p:nvSpPr>
        <p:spPr>
          <a:xfrm>
            <a:off x="2033771" y="6724230"/>
            <a:ext cx="0" cy="92710"/>
          </a:xfrm>
          <a:custGeom>
            <a:avLst/>
            <a:gdLst/>
            <a:ahLst/>
            <a:cxnLst/>
            <a:rect l="l" t="t" r="r" b="b"/>
            <a:pathLst>
              <a:path h="92709">
                <a:moveTo>
                  <a:pt x="0" y="0"/>
                </a:moveTo>
                <a:lnTo>
                  <a:pt x="0" y="92151"/>
                </a:lnTo>
              </a:path>
            </a:pathLst>
          </a:custGeom>
          <a:ln w="1728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9" name="object 249"/>
          <p:cNvSpPr/>
          <p:nvPr/>
        </p:nvSpPr>
        <p:spPr>
          <a:xfrm>
            <a:off x="2079847" y="6724230"/>
            <a:ext cx="0" cy="92710"/>
          </a:xfrm>
          <a:custGeom>
            <a:avLst/>
            <a:gdLst/>
            <a:ahLst/>
            <a:cxnLst/>
            <a:rect l="l" t="t" r="r" b="b"/>
            <a:pathLst>
              <a:path h="92709">
                <a:moveTo>
                  <a:pt x="0" y="0"/>
                </a:moveTo>
                <a:lnTo>
                  <a:pt x="0" y="92151"/>
                </a:lnTo>
              </a:path>
            </a:pathLst>
          </a:custGeom>
          <a:ln w="1728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0" name="object 250"/>
          <p:cNvSpPr/>
          <p:nvPr/>
        </p:nvSpPr>
        <p:spPr>
          <a:xfrm>
            <a:off x="2125922" y="6724230"/>
            <a:ext cx="0" cy="92710"/>
          </a:xfrm>
          <a:custGeom>
            <a:avLst/>
            <a:gdLst/>
            <a:ahLst/>
            <a:cxnLst/>
            <a:rect l="l" t="t" r="r" b="b"/>
            <a:pathLst>
              <a:path h="92709">
                <a:moveTo>
                  <a:pt x="0" y="0"/>
                </a:moveTo>
                <a:lnTo>
                  <a:pt x="0" y="92151"/>
                </a:lnTo>
              </a:path>
            </a:pathLst>
          </a:custGeom>
          <a:ln w="1728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1" name="object 251"/>
          <p:cNvSpPr/>
          <p:nvPr/>
        </p:nvSpPr>
        <p:spPr>
          <a:xfrm>
            <a:off x="2179199" y="6727114"/>
            <a:ext cx="0" cy="606425"/>
          </a:xfrm>
          <a:custGeom>
            <a:avLst/>
            <a:gdLst/>
            <a:ahLst/>
            <a:cxnLst/>
            <a:rect l="l" t="t" r="r" b="b"/>
            <a:pathLst>
              <a:path h="606425">
                <a:moveTo>
                  <a:pt x="0" y="0"/>
                </a:moveTo>
                <a:lnTo>
                  <a:pt x="0" y="606183"/>
                </a:lnTo>
              </a:path>
            </a:pathLst>
          </a:custGeom>
          <a:ln w="1728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2" name="object 252"/>
          <p:cNvSpPr/>
          <p:nvPr/>
        </p:nvSpPr>
        <p:spPr>
          <a:xfrm>
            <a:off x="2225275" y="6727114"/>
            <a:ext cx="0" cy="606425"/>
          </a:xfrm>
          <a:custGeom>
            <a:avLst/>
            <a:gdLst/>
            <a:ahLst/>
            <a:cxnLst/>
            <a:rect l="l" t="t" r="r" b="b"/>
            <a:pathLst>
              <a:path h="606425">
                <a:moveTo>
                  <a:pt x="0" y="0"/>
                </a:moveTo>
                <a:lnTo>
                  <a:pt x="0" y="606183"/>
                </a:lnTo>
              </a:path>
            </a:pathLst>
          </a:custGeom>
          <a:ln w="1728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3" name="object 253"/>
          <p:cNvSpPr/>
          <p:nvPr/>
        </p:nvSpPr>
        <p:spPr>
          <a:xfrm>
            <a:off x="2271356" y="6727114"/>
            <a:ext cx="0" cy="92710"/>
          </a:xfrm>
          <a:custGeom>
            <a:avLst/>
            <a:gdLst/>
            <a:ahLst/>
            <a:cxnLst/>
            <a:rect l="l" t="t" r="r" b="b"/>
            <a:pathLst>
              <a:path h="92709">
                <a:moveTo>
                  <a:pt x="0" y="0"/>
                </a:moveTo>
                <a:lnTo>
                  <a:pt x="0" y="92151"/>
                </a:lnTo>
              </a:path>
            </a:pathLst>
          </a:custGeom>
          <a:ln w="17272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4" name="object 254"/>
          <p:cNvSpPr/>
          <p:nvPr/>
        </p:nvSpPr>
        <p:spPr>
          <a:xfrm>
            <a:off x="2324627" y="6724230"/>
            <a:ext cx="0" cy="92710"/>
          </a:xfrm>
          <a:custGeom>
            <a:avLst/>
            <a:gdLst/>
            <a:ahLst/>
            <a:cxnLst/>
            <a:rect l="l" t="t" r="r" b="b"/>
            <a:pathLst>
              <a:path h="92709">
                <a:moveTo>
                  <a:pt x="0" y="0"/>
                </a:moveTo>
                <a:lnTo>
                  <a:pt x="0" y="92151"/>
                </a:lnTo>
              </a:path>
            </a:pathLst>
          </a:custGeom>
          <a:ln w="1728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5" name="object 255"/>
          <p:cNvSpPr/>
          <p:nvPr/>
        </p:nvSpPr>
        <p:spPr>
          <a:xfrm>
            <a:off x="2370702" y="6724230"/>
            <a:ext cx="0" cy="92710"/>
          </a:xfrm>
          <a:custGeom>
            <a:avLst/>
            <a:gdLst/>
            <a:ahLst/>
            <a:cxnLst/>
            <a:rect l="l" t="t" r="r" b="b"/>
            <a:pathLst>
              <a:path h="92709">
                <a:moveTo>
                  <a:pt x="0" y="0"/>
                </a:moveTo>
                <a:lnTo>
                  <a:pt x="0" y="92151"/>
                </a:lnTo>
              </a:path>
            </a:pathLst>
          </a:custGeom>
          <a:ln w="1728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6" name="object 256"/>
          <p:cNvSpPr/>
          <p:nvPr/>
        </p:nvSpPr>
        <p:spPr>
          <a:xfrm>
            <a:off x="2033771" y="6853821"/>
            <a:ext cx="0" cy="92710"/>
          </a:xfrm>
          <a:custGeom>
            <a:avLst/>
            <a:gdLst/>
            <a:ahLst/>
            <a:cxnLst/>
            <a:rect l="l" t="t" r="r" b="b"/>
            <a:pathLst>
              <a:path h="92709">
                <a:moveTo>
                  <a:pt x="0" y="0"/>
                </a:moveTo>
                <a:lnTo>
                  <a:pt x="0" y="92151"/>
                </a:lnTo>
              </a:path>
            </a:pathLst>
          </a:custGeom>
          <a:ln w="1728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7" name="object 257"/>
          <p:cNvSpPr/>
          <p:nvPr/>
        </p:nvSpPr>
        <p:spPr>
          <a:xfrm>
            <a:off x="2079847" y="6853821"/>
            <a:ext cx="0" cy="92710"/>
          </a:xfrm>
          <a:custGeom>
            <a:avLst/>
            <a:gdLst/>
            <a:ahLst/>
            <a:cxnLst/>
            <a:rect l="l" t="t" r="r" b="b"/>
            <a:pathLst>
              <a:path h="92709">
                <a:moveTo>
                  <a:pt x="0" y="0"/>
                </a:moveTo>
                <a:lnTo>
                  <a:pt x="0" y="92151"/>
                </a:lnTo>
              </a:path>
            </a:pathLst>
          </a:custGeom>
          <a:ln w="1728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8" name="object 258"/>
          <p:cNvSpPr/>
          <p:nvPr/>
        </p:nvSpPr>
        <p:spPr>
          <a:xfrm>
            <a:off x="2125922" y="6853821"/>
            <a:ext cx="0" cy="92710"/>
          </a:xfrm>
          <a:custGeom>
            <a:avLst/>
            <a:gdLst/>
            <a:ahLst/>
            <a:cxnLst/>
            <a:rect l="l" t="t" r="r" b="b"/>
            <a:pathLst>
              <a:path h="92709">
                <a:moveTo>
                  <a:pt x="0" y="0"/>
                </a:moveTo>
                <a:lnTo>
                  <a:pt x="0" y="92151"/>
                </a:lnTo>
              </a:path>
            </a:pathLst>
          </a:custGeom>
          <a:ln w="1728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9" name="object 259"/>
          <p:cNvSpPr/>
          <p:nvPr/>
        </p:nvSpPr>
        <p:spPr>
          <a:xfrm>
            <a:off x="2278551" y="6853821"/>
            <a:ext cx="0" cy="92710"/>
          </a:xfrm>
          <a:custGeom>
            <a:avLst/>
            <a:gdLst/>
            <a:ahLst/>
            <a:cxnLst/>
            <a:rect l="l" t="t" r="r" b="b"/>
            <a:pathLst>
              <a:path h="92709">
                <a:moveTo>
                  <a:pt x="0" y="0"/>
                </a:moveTo>
                <a:lnTo>
                  <a:pt x="0" y="92151"/>
                </a:lnTo>
              </a:path>
            </a:pathLst>
          </a:custGeom>
          <a:ln w="1728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0" name="object 260"/>
          <p:cNvSpPr/>
          <p:nvPr/>
        </p:nvSpPr>
        <p:spPr>
          <a:xfrm>
            <a:off x="2324627" y="6853821"/>
            <a:ext cx="0" cy="92710"/>
          </a:xfrm>
          <a:custGeom>
            <a:avLst/>
            <a:gdLst/>
            <a:ahLst/>
            <a:cxnLst/>
            <a:rect l="l" t="t" r="r" b="b"/>
            <a:pathLst>
              <a:path h="92709">
                <a:moveTo>
                  <a:pt x="0" y="0"/>
                </a:moveTo>
                <a:lnTo>
                  <a:pt x="0" y="92151"/>
                </a:lnTo>
              </a:path>
            </a:pathLst>
          </a:custGeom>
          <a:ln w="1728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1" name="object 261"/>
          <p:cNvSpPr/>
          <p:nvPr/>
        </p:nvSpPr>
        <p:spPr>
          <a:xfrm>
            <a:off x="2370702" y="6853821"/>
            <a:ext cx="0" cy="92710"/>
          </a:xfrm>
          <a:custGeom>
            <a:avLst/>
            <a:gdLst/>
            <a:ahLst/>
            <a:cxnLst/>
            <a:rect l="l" t="t" r="r" b="b"/>
            <a:pathLst>
              <a:path h="92709">
                <a:moveTo>
                  <a:pt x="0" y="0"/>
                </a:moveTo>
                <a:lnTo>
                  <a:pt x="0" y="92151"/>
                </a:lnTo>
              </a:path>
            </a:pathLst>
          </a:custGeom>
          <a:ln w="1728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2" name="object 262"/>
          <p:cNvSpPr/>
          <p:nvPr/>
        </p:nvSpPr>
        <p:spPr>
          <a:xfrm>
            <a:off x="2033771" y="6983412"/>
            <a:ext cx="0" cy="92710"/>
          </a:xfrm>
          <a:custGeom>
            <a:avLst/>
            <a:gdLst/>
            <a:ahLst/>
            <a:cxnLst/>
            <a:rect l="l" t="t" r="r" b="b"/>
            <a:pathLst>
              <a:path h="92709">
                <a:moveTo>
                  <a:pt x="0" y="0"/>
                </a:moveTo>
                <a:lnTo>
                  <a:pt x="0" y="92151"/>
                </a:lnTo>
              </a:path>
            </a:pathLst>
          </a:custGeom>
          <a:ln w="1728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3" name="object 263"/>
          <p:cNvSpPr/>
          <p:nvPr/>
        </p:nvSpPr>
        <p:spPr>
          <a:xfrm>
            <a:off x="2079847" y="6983412"/>
            <a:ext cx="0" cy="92710"/>
          </a:xfrm>
          <a:custGeom>
            <a:avLst/>
            <a:gdLst/>
            <a:ahLst/>
            <a:cxnLst/>
            <a:rect l="l" t="t" r="r" b="b"/>
            <a:pathLst>
              <a:path h="92709">
                <a:moveTo>
                  <a:pt x="0" y="0"/>
                </a:moveTo>
                <a:lnTo>
                  <a:pt x="0" y="92151"/>
                </a:lnTo>
              </a:path>
            </a:pathLst>
          </a:custGeom>
          <a:ln w="1728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4" name="object 264"/>
          <p:cNvSpPr/>
          <p:nvPr/>
        </p:nvSpPr>
        <p:spPr>
          <a:xfrm>
            <a:off x="2125922" y="6983412"/>
            <a:ext cx="0" cy="92710"/>
          </a:xfrm>
          <a:custGeom>
            <a:avLst/>
            <a:gdLst/>
            <a:ahLst/>
            <a:cxnLst/>
            <a:rect l="l" t="t" r="r" b="b"/>
            <a:pathLst>
              <a:path h="92709">
                <a:moveTo>
                  <a:pt x="0" y="0"/>
                </a:moveTo>
                <a:lnTo>
                  <a:pt x="0" y="92151"/>
                </a:lnTo>
              </a:path>
            </a:pathLst>
          </a:custGeom>
          <a:ln w="1728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5" name="object 265"/>
          <p:cNvSpPr/>
          <p:nvPr/>
        </p:nvSpPr>
        <p:spPr>
          <a:xfrm>
            <a:off x="2278551" y="6983412"/>
            <a:ext cx="0" cy="92710"/>
          </a:xfrm>
          <a:custGeom>
            <a:avLst/>
            <a:gdLst/>
            <a:ahLst/>
            <a:cxnLst/>
            <a:rect l="l" t="t" r="r" b="b"/>
            <a:pathLst>
              <a:path h="92709">
                <a:moveTo>
                  <a:pt x="0" y="0"/>
                </a:moveTo>
                <a:lnTo>
                  <a:pt x="0" y="92151"/>
                </a:lnTo>
              </a:path>
            </a:pathLst>
          </a:custGeom>
          <a:ln w="1728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6" name="object 266"/>
          <p:cNvSpPr/>
          <p:nvPr/>
        </p:nvSpPr>
        <p:spPr>
          <a:xfrm>
            <a:off x="2324627" y="6983412"/>
            <a:ext cx="0" cy="92710"/>
          </a:xfrm>
          <a:custGeom>
            <a:avLst/>
            <a:gdLst/>
            <a:ahLst/>
            <a:cxnLst/>
            <a:rect l="l" t="t" r="r" b="b"/>
            <a:pathLst>
              <a:path h="92709">
                <a:moveTo>
                  <a:pt x="0" y="0"/>
                </a:moveTo>
                <a:lnTo>
                  <a:pt x="0" y="92151"/>
                </a:lnTo>
              </a:path>
            </a:pathLst>
          </a:custGeom>
          <a:ln w="1728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7" name="object 267"/>
          <p:cNvSpPr/>
          <p:nvPr/>
        </p:nvSpPr>
        <p:spPr>
          <a:xfrm>
            <a:off x="2370702" y="6983412"/>
            <a:ext cx="0" cy="92710"/>
          </a:xfrm>
          <a:custGeom>
            <a:avLst/>
            <a:gdLst/>
            <a:ahLst/>
            <a:cxnLst/>
            <a:rect l="l" t="t" r="r" b="b"/>
            <a:pathLst>
              <a:path h="92709">
                <a:moveTo>
                  <a:pt x="0" y="0"/>
                </a:moveTo>
                <a:lnTo>
                  <a:pt x="0" y="92151"/>
                </a:lnTo>
              </a:path>
            </a:pathLst>
          </a:custGeom>
          <a:ln w="1728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8" name="object 268"/>
          <p:cNvSpPr/>
          <p:nvPr/>
        </p:nvSpPr>
        <p:spPr>
          <a:xfrm>
            <a:off x="2033771" y="7113003"/>
            <a:ext cx="0" cy="92710"/>
          </a:xfrm>
          <a:custGeom>
            <a:avLst/>
            <a:gdLst/>
            <a:ahLst/>
            <a:cxnLst/>
            <a:rect l="l" t="t" r="r" b="b"/>
            <a:pathLst>
              <a:path h="92709">
                <a:moveTo>
                  <a:pt x="0" y="0"/>
                </a:moveTo>
                <a:lnTo>
                  <a:pt x="0" y="92151"/>
                </a:lnTo>
              </a:path>
            </a:pathLst>
          </a:custGeom>
          <a:ln w="1728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9" name="object 269"/>
          <p:cNvSpPr/>
          <p:nvPr/>
        </p:nvSpPr>
        <p:spPr>
          <a:xfrm>
            <a:off x="2079847" y="7113003"/>
            <a:ext cx="0" cy="92710"/>
          </a:xfrm>
          <a:custGeom>
            <a:avLst/>
            <a:gdLst/>
            <a:ahLst/>
            <a:cxnLst/>
            <a:rect l="l" t="t" r="r" b="b"/>
            <a:pathLst>
              <a:path h="92709">
                <a:moveTo>
                  <a:pt x="0" y="0"/>
                </a:moveTo>
                <a:lnTo>
                  <a:pt x="0" y="92151"/>
                </a:lnTo>
              </a:path>
            </a:pathLst>
          </a:custGeom>
          <a:ln w="1728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0" name="object 270"/>
          <p:cNvSpPr/>
          <p:nvPr/>
        </p:nvSpPr>
        <p:spPr>
          <a:xfrm>
            <a:off x="2125922" y="7113003"/>
            <a:ext cx="0" cy="92710"/>
          </a:xfrm>
          <a:custGeom>
            <a:avLst/>
            <a:gdLst/>
            <a:ahLst/>
            <a:cxnLst/>
            <a:rect l="l" t="t" r="r" b="b"/>
            <a:pathLst>
              <a:path h="92709">
                <a:moveTo>
                  <a:pt x="0" y="0"/>
                </a:moveTo>
                <a:lnTo>
                  <a:pt x="0" y="92151"/>
                </a:lnTo>
              </a:path>
            </a:pathLst>
          </a:custGeom>
          <a:ln w="1728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1" name="object 271"/>
          <p:cNvSpPr/>
          <p:nvPr/>
        </p:nvSpPr>
        <p:spPr>
          <a:xfrm>
            <a:off x="2278551" y="7113003"/>
            <a:ext cx="0" cy="92710"/>
          </a:xfrm>
          <a:custGeom>
            <a:avLst/>
            <a:gdLst/>
            <a:ahLst/>
            <a:cxnLst/>
            <a:rect l="l" t="t" r="r" b="b"/>
            <a:pathLst>
              <a:path h="92709">
                <a:moveTo>
                  <a:pt x="0" y="0"/>
                </a:moveTo>
                <a:lnTo>
                  <a:pt x="0" y="92151"/>
                </a:lnTo>
              </a:path>
            </a:pathLst>
          </a:custGeom>
          <a:ln w="1728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2" name="object 272"/>
          <p:cNvSpPr/>
          <p:nvPr/>
        </p:nvSpPr>
        <p:spPr>
          <a:xfrm>
            <a:off x="2324627" y="7113003"/>
            <a:ext cx="0" cy="92710"/>
          </a:xfrm>
          <a:custGeom>
            <a:avLst/>
            <a:gdLst/>
            <a:ahLst/>
            <a:cxnLst/>
            <a:rect l="l" t="t" r="r" b="b"/>
            <a:pathLst>
              <a:path h="92709">
                <a:moveTo>
                  <a:pt x="0" y="0"/>
                </a:moveTo>
                <a:lnTo>
                  <a:pt x="0" y="92151"/>
                </a:lnTo>
              </a:path>
            </a:pathLst>
          </a:custGeom>
          <a:ln w="1728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3" name="object 273"/>
          <p:cNvSpPr/>
          <p:nvPr/>
        </p:nvSpPr>
        <p:spPr>
          <a:xfrm>
            <a:off x="2370702" y="7113003"/>
            <a:ext cx="0" cy="92710"/>
          </a:xfrm>
          <a:custGeom>
            <a:avLst/>
            <a:gdLst/>
            <a:ahLst/>
            <a:cxnLst/>
            <a:rect l="l" t="t" r="r" b="b"/>
            <a:pathLst>
              <a:path h="92709">
                <a:moveTo>
                  <a:pt x="0" y="0"/>
                </a:moveTo>
                <a:lnTo>
                  <a:pt x="0" y="92151"/>
                </a:lnTo>
              </a:path>
            </a:pathLst>
          </a:custGeom>
          <a:ln w="1728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4" name="object 274"/>
          <p:cNvSpPr/>
          <p:nvPr/>
        </p:nvSpPr>
        <p:spPr>
          <a:xfrm>
            <a:off x="2033771" y="7242581"/>
            <a:ext cx="0" cy="92710"/>
          </a:xfrm>
          <a:custGeom>
            <a:avLst/>
            <a:gdLst/>
            <a:ahLst/>
            <a:cxnLst/>
            <a:rect l="l" t="t" r="r" b="b"/>
            <a:pathLst>
              <a:path h="92709">
                <a:moveTo>
                  <a:pt x="0" y="0"/>
                </a:moveTo>
                <a:lnTo>
                  <a:pt x="0" y="92151"/>
                </a:lnTo>
              </a:path>
            </a:pathLst>
          </a:custGeom>
          <a:ln w="1728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5" name="object 275"/>
          <p:cNvSpPr/>
          <p:nvPr/>
        </p:nvSpPr>
        <p:spPr>
          <a:xfrm>
            <a:off x="2079847" y="7242581"/>
            <a:ext cx="0" cy="92710"/>
          </a:xfrm>
          <a:custGeom>
            <a:avLst/>
            <a:gdLst/>
            <a:ahLst/>
            <a:cxnLst/>
            <a:rect l="l" t="t" r="r" b="b"/>
            <a:pathLst>
              <a:path h="92709">
                <a:moveTo>
                  <a:pt x="0" y="0"/>
                </a:moveTo>
                <a:lnTo>
                  <a:pt x="0" y="92151"/>
                </a:lnTo>
              </a:path>
            </a:pathLst>
          </a:custGeom>
          <a:ln w="1728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6" name="object 276"/>
          <p:cNvSpPr/>
          <p:nvPr/>
        </p:nvSpPr>
        <p:spPr>
          <a:xfrm>
            <a:off x="2125922" y="7242581"/>
            <a:ext cx="0" cy="92710"/>
          </a:xfrm>
          <a:custGeom>
            <a:avLst/>
            <a:gdLst/>
            <a:ahLst/>
            <a:cxnLst/>
            <a:rect l="l" t="t" r="r" b="b"/>
            <a:pathLst>
              <a:path h="92709">
                <a:moveTo>
                  <a:pt x="0" y="0"/>
                </a:moveTo>
                <a:lnTo>
                  <a:pt x="0" y="92151"/>
                </a:lnTo>
              </a:path>
            </a:pathLst>
          </a:custGeom>
          <a:ln w="1728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7" name="object 277"/>
          <p:cNvSpPr/>
          <p:nvPr/>
        </p:nvSpPr>
        <p:spPr>
          <a:xfrm>
            <a:off x="2278551" y="7242581"/>
            <a:ext cx="0" cy="92710"/>
          </a:xfrm>
          <a:custGeom>
            <a:avLst/>
            <a:gdLst/>
            <a:ahLst/>
            <a:cxnLst/>
            <a:rect l="l" t="t" r="r" b="b"/>
            <a:pathLst>
              <a:path h="92709">
                <a:moveTo>
                  <a:pt x="0" y="0"/>
                </a:moveTo>
                <a:lnTo>
                  <a:pt x="0" y="92151"/>
                </a:lnTo>
              </a:path>
            </a:pathLst>
          </a:custGeom>
          <a:ln w="1728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8" name="object 278"/>
          <p:cNvSpPr/>
          <p:nvPr/>
        </p:nvSpPr>
        <p:spPr>
          <a:xfrm>
            <a:off x="2324627" y="7242581"/>
            <a:ext cx="0" cy="92710"/>
          </a:xfrm>
          <a:custGeom>
            <a:avLst/>
            <a:gdLst/>
            <a:ahLst/>
            <a:cxnLst/>
            <a:rect l="l" t="t" r="r" b="b"/>
            <a:pathLst>
              <a:path h="92709">
                <a:moveTo>
                  <a:pt x="0" y="0"/>
                </a:moveTo>
                <a:lnTo>
                  <a:pt x="0" y="92151"/>
                </a:lnTo>
              </a:path>
            </a:pathLst>
          </a:custGeom>
          <a:ln w="1728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9" name="object 279"/>
          <p:cNvSpPr/>
          <p:nvPr/>
        </p:nvSpPr>
        <p:spPr>
          <a:xfrm>
            <a:off x="2370702" y="7242581"/>
            <a:ext cx="0" cy="92710"/>
          </a:xfrm>
          <a:custGeom>
            <a:avLst/>
            <a:gdLst/>
            <a:ahLst/>
            <a:cxnLst/>
            <a:rect l="l" t="t" r="r" b="b"/>
            <a:pathLst>
              <a:path h="92709">
                <a:moveTo>
                  <a:pt x="0" y="0"/>
                </a:moveTo>
                <a:lnTo>
                  <a:pt x="0" y="92151"/>
                </a:lnTo>
              </a:path>
            </a:pathLst>
          </a:custGeom>
          <a:ln w="1728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0" name="object 280"/>
          <p:cNvSpPr/>
          <p:nvPr/>
        </p:nvSpPr>
        <p:spPr>
          <a:xfrm>
            <a:off x="1748675" y="7030199"/>
            <a:ext cx="73660" cy="25400"/>
          </a:xfrm>
          <a:custGeom>
            <a:avLst/>
            <a:gdLst/>
            <a:ahLst/>
            <a:cxnLst/>
            <a:rect l="l" t="t" r="r" b="b"/>
            <a:pathLst>
              <a:path w="73660" h="25400">
                <a:moveTo>
                  <a:pt x="73431" y="25196"/>
                </a:moveTo>
                <a:lnTo>
                  <a:pt x="0" y="25196"/>
                </a:lnTo>
                <a:lnTo>
                  <a:pt x="0" y="0"/>
                </a:lnTo>
                <a:lnTo>
                  <a:pt x="73431" y="0"/>
                </a:lnTo>
                <a:lnTo>
                  <a:pt x="73431" y="2519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1" name="object 281"/>
          <p:cNvSpPr/>
          <p:nvPr/>
        </p:nvSpPr>
        <p:spPr>
          <a:xfrm>
            <a:off x="1849475" y="7030199"/>
            <a:ext cx="73660" cy="25400"/>
          </a:xfrm>
          <a:custGeom>
            <a:avLst/>
            <a:gdLst/>
            <a:ahLst/>
            <a:cxnLst/>
            <a:rect l="l" t="t" r="r" b="b"/>
            <a:pathLst>
              <a:path w="73660" h="25400">
                <a:moveTo>
                  <a:pt x="73431" y="25196"/>
                </a:moveTo>
                <a:lnTo>
                  <a:pt x="0" y="25196"/>
                </a:lnTo>
                <a:lnTo>
                  <a:pt x="0" y="0"/>
                </a:lnTo>
                <a:lnTo>
                  <a:pt x="73431" y="0"/>
                </a:lnTo>
                <a:lnTo>
                  <a:pt x="73431" y="2519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2" name="object 282"/>
          <p:cNvSpPr/>
          <p:nvPr/>
        </p:nvSpPr>
        <p:spPr>
          <a:xfrm>
            <a:off x="1748675" y="7100392"/>
            <a:ext cx="73660" cy="25400"/>
          </a:xfrm>
          <a:custGeom>
            <a:avLst/>
            <a:gdLst/>
            <a:ahLst/>
            <a:cxnLst/>
            <a:rect l="l" t="t" r="r" b="b"/>
            <a:pathLst>
              <a:path w="73660" h="25400">
                <a:moveTo>
                  <a:pt x="73431" y="25196"/>
                </a:moveTo>
                <a:lnTo>
                  <a:pt x="0" y="25196"/>
                </a:lnTo>
                <a:lnTo>
                  <a:pt x="0" y="0"/>
                </a:lnTo>
                <a:lnTo>
                  <a:pt x="73431" y="0"/>
                </a:lnTo>
                <a:lnTo>
                  <a:pt x="73431" y="2519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3" name="object 283"/>
          <p:cNvSpPr/>
          <p:nvPr/>
        </p:nvSpPr>
        <p:spPr>
          <a:xfrm>
            <a:off x="1849475" y="7100392"/>
            <a:ext cx="73660" cy="25400"/>
          </a:xfrm>
          <a:custGeom>
            <a:avLst/>
            <a:gdLst/>
            <a:ahLst/>
            <a:cxnLst/>
            <a:rect l="l" t="t" r="r" b="b"/>
            <a:pathLst>
              <a:path w="73660" h="25400">
                <a:moveTo>
                  <a:pt x="73431" y="25196"/>
                </a:moveTo>
                <a:lnTo>
                  <a:pt x="0" y="25196"/>
                </a:lnTo>
                <a:lnTo>
                  <a:pt x="0" y="0"/>
                </a:lnTo>
                <a:lnTo>
                  <a:pt x="73431" y="0"/>
                </a:lnTo>
                <a:lnTo>
                  <a:pt x="73431" y="2519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4" name="object 284"/>
          <p:cNvSpPr/>
          <p:nvPr/>
        </p:nvSpPr>
        <p:spPr>
          <a:xfrm>
            <a:off x="1748675" y="7170597"/>
            <a:ext cx="73660" cy="25400"/>
          </a:xfrm>
          <a:custGeom>
            <a:avLst/>
            <a:gdLst/>
            <a:ahLst/>
            <a:cxnLst/>
            <a:rect l="l" t="t" r="r" b="b"/>
            <a:pathLst>
              <a:path w="73660" h="25400">
                <a:moveTo>
                  <a:pt x="73431" y="25196"/>
                </a:moveTo>
                <a:lnTo>
                  <a:pt x="0" y="25196"/>
                </a:lnTo>
                <a:lnTo>
                  <a:pt x="0" y="0"/>
                </a:lnTo>
                <a:lnTo>
                  <a:pt x="73431" y="0"/>
                </a:lnTo>
                <a:lnTo>
                  <a:pt x="73431" y="2519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5" name="object 285"/>
          <p:cNvSpPr/>
          <p:nvPr/>
        </p:nvSpPr>
        <p:spPr>
          <a:xfrm>
            <a:off x="1849475" y="7170597"/>
            <a:ext cx="73660" cy="25400"/>
          </a:xfrm>
          <a:custGeom>
            <a:avLst/>
            <a:gdLst/>
            <a:ahLst/>
            <a:cxnLst/>
            <a:rect l="l" t="t" r="r" b="b"/>
            <a:pathLst>
              <a:path w="73660" h="25400">
                <a:moveTo>
                  <a:pt x="73431" y="25196"/>
                </a:moveTo>
                <a:lnTo>
                  <a:pt x="0" y="25196"/>
                </a:lnTo>
                <a:lnTo>
                  <a:pt x="0" y="0"/>
                </a:lnTo>
                <a:lnTo>
                  <a:pt x="73431" y="0"/>
                </a:lnTo>
                <a:lnTo>
                  <a:pt x="73431" y="2519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6" name="object 286"/>
          <p:cNvSpPr/>
          <p:nvPr/>
        </p:nvSpPr>
        <p:spPr>
          <a:xfrm>
            <a:off x="1748675" y="7240790"/>
            <a:ext cx="73660" cy="25400"/>
          </a:xfrm>
          <a:custGeom>
            <a:avLst/>
            <a:gdLst/>
            <a:ahLst/>
            <a:cxnLst/>
            <a:rect l="l" t="t" r="r" b="b"/>
            <a:pathLst>
              <a:path w="73660" h="25400">
                <a:moveTo>
                  <a:pt x="73431" y="25196"/>
                </a:moveTo>
                <a:lnTo>
                  <a:pt x="0" y="25196"/>
                </a:lnTo>
                <a:lnTo>
                  <a:pt x="0" y="0"/>
                </a:lnTo>
                <a:lnTo>
                  <a:pt x="73431" y="0"/>
                </a:lnTo>
                <a:lnTo>
                  <a:pt x="73431" y="2519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7" name="object 287"/>
          <p:cNvSpPr/>
          <p:nvPr/>
        </p:nvSpPr>
        <p:spPr>
          <a:xfrm>
            <a:off x="1849475" y="7240790"/>
            <a:ext cx="73660" cy="25400"/>
          </a:xfrm>
          <a:custGeom>
            <a:avLst/>
            <a:gdLst/>
            <a:ahLst/>
            <a:cxnLst/>
            <a:rect l="l" t="t" r="r" b="b"/>
            <a:pathLst>
              <a:path w="73660" h="25400">
                <a:moveTo>
                  <a:pt x="73431" y="25196"/>
                </a:moveTo>
                <a:lnTo>
                  <a:pt x="0" y="25196"/>
                </a:lnTo>
                <a:lnTo>
                  <a:pt x="0" y="0"/>
                </a:lnTo>
                <a:lnTo>
                  <a:pt x="73431" y="0"/>
                </a:lnTo>
                <a:lnTo>
                  <a:pt x="73431" y="2519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8" name="object 288"/>
          <p:cNvSpPr/>
          <p:nvPr/>
        </p:nvSpPr>
        <p:spPr>
          <a:xfrm>
            <a:off x="1748675" y="7310983"/>
            <a:ext cx="73660" cy="25400"/>
          </a:xfrm>
          <a:custGeom>
            <a:avLst/>
            <a:gdLst/>
            <a:ahLst/>
            <a:cxnLst/>
            <a:rect l="l" t="t" r="r" b="b"/>
            <a:pathLst>
              <a:path w="73660" h="25400">
                <a:moveTo>
                  <a:pt x="73431" y="25196"/>
                </a:moveTo>
                <a:lnTo>
                  <a:pt x="0" y="25196"/>
                </a:lnTo>
                <a:lnTo>
                  <a:pt x="0" y="0"/>
                </a:lnTo>
                <a:lnTo>
                  <a:pt x="73431" y="0"/>
                </a:lnTo>
                <a:lnTo>
                  <a:pt x="73431" y="2519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9" name="object 289"/>
          <p:cNvSpPr/>
          <p:nvPr/>
        </p:nvSpPr>
        <p:spPr>
          <a:xfrm>
            <a:off x="1849475" y="7310983"/>
            <a:ext cx="73660" cy="25400"/>
          </a:xfrm>
          <a:custGeom>
            <a:avLst/>
            <a:gdLst/>
            <a:ahLst/>
            <a:cxnLst/>
            <a:rect l="l" t="t" r="r" b="b"/>
            <a:pathLst>
              <a:path w="73660" h="25400">
                <a:moveTo>
                  <a:pt x="73431" y="25196"/>
                </a:moveTo>
                <a:lnTo>
                  <a:pt x="0" y="25196"/>
                </a:lnTo>
                <a:lnTo>
                  <a:pt x="0" y="0"/>
                </a:lnTo>
                <a:lnTo>
                  <a:pt x="73431" y="0"/>
                </a:lnTo>
                <a:lnTo>
                  <a:pt x="73431" y="2519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0" name="object 290"/>
          <p:cNvSpPr/>
          <p:nvPr/>
        </p:nvSpPr>
        <p:spPr>
          <a:xfrm>
            <a:off x="2611158" y="6338354"/>
            <a:ext cx="0" cy="297180"/>
          </a:xfrm>
          <a:custGeom>
            <a:avLst/>
            <a:gdLst/>
            <a:ahLst/>
            <a:cxnLst/>
            <a:rect l="l" t="t" r="r" b="b"/>
            <a:pathLst>
              <a:path h="297179">
                <a:moveTo>
                  <a:pt x="0" y="0"/>
                </a:moveTo>
                <a:lnTo>
                  <a:pt x="0" y="296608"/>
                </a:lnTo>
              </a:path>
            </a:pathLst>
          </a:custGeom>
          <a:ln w="14401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1" name="object 291"/>
          <p:cNvSpPr/>
          <p:nvPr/>
        </p:nvSpPr>
        <p:spPr>
          <a:xfrm>
            <a:off x="2483015" y="6784708"/>
            <a:ext cx="31750" cy="31750"/>
          </a:xfrm>
          <a:custGeom>
            <a:avLst/>
            <a:gdLst/>
            <a:ahLst/>
            <a:cxnLst/>
            <a:rect l="l" t="t" r="r" b="b"/>
            <a:pathLst>
              <a:path w="31750" h="31750">
                <a:moveTo>
                  <a:pt x="31673" y="31673"/>
                </a:moveTo>
                <a:lnTo>
                  <a:pt x="0" y="31673"/>
                </a:lnTo>
                <a:lnTo>
                  <a:pt x="0" y="0"/>
                </a:lnTo>
                <a:lnTo>
                  <a:pt x="31673" y="0"/>
                </a:lnTo>
                <a:lnTo>
                  <a:pt x="31673" y="31673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2" name="object 292"/>
          <p:cNvSpPr/>
          <p:nvPr/>
        </p:nvSpPr>
        <p:spPr>
          <a:xfrm>
            <a:off x="2575890" y="6784708"/>
            <a:ext cx="31750" cy="31750"/>
          </a:xfrm>
          <a:custGeom>
            <a:avLst/>
            <a:gdLst/>
            <a:ahLst/>
            <a:cxnLst/>
            <a:rect l="l" t="t" r="r" b="b"/>
            <a:pathLst>
              <a:path w="31750" h="31750">
                <a:moveTo>
                  <a:pt x="31673" y="31673"/>
                </a:moveTo>
                <a:lnTo>
                  <a:pt x="0" y="31673"/>
                </a:lnTo>
                <a:lnTo>
                  <a:pt x="0" y="0"/>
                </a:lnTo>
                <a:lnTo>
                  <a:pt x="31673" y="0"/>
                </a:lnTo>
                <a:lnTo>
                  <a:pt x="31673" y="31673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3" name="object 293"/>
          <p:cNvSpPr/>
          <p:nvPr/>
        </p:nvSpPr>
        <p:spPr>
          <a:xfrm>
            <a:off x="2668765" y="6784708"/>
            <a:ext cx="31750" cy="31750"/>
          </a:xfrm>
          <a:custGeom>
            <a:avLst/>
            <a:gdLst/>
            <a:ahLst/>
            <a:cxnLst/>
            <a:rect l="l" t="t" r="r" b="b"/>
            <a:pathLst>
              <a:path w="31750" h="31750">
                <a:moveTo>
                  <a:pt x="31673" y="31673"/>
                </a:moveTo>
                <a:lnTo>
                  <a:pt x="0" y="31673"/>
                </a:lnTo>
                <a:lnTo>
                  <a:pt x="0" y="0"/>
                </a:lnTo>
                <a:lnTo>
                  <a:pt x="31673" y="0"/>
                </a:lnTo>
                <a:lnTo>
                  <a:pt x="31673" y="31673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4" name="object 294"/>
          <p:cNvSpPr/>
          <p:nvPr/>
        </p:nvSpPr>
        <p:spPr>
          <a:xfrm>
            <a:off x="2761627" y="6784708"/>
            <a:ext cx="31750" cy="31750"/>
          </a:xfrm>
          <a:custGeom>
            <a:avLst/>
            <a:gdLst/>
            <a:ahLst/>
            <a:cxnLst/>
            <a:rect l="l" t="t" r="r" b="b"/>
            <a:pathLst>
              <a:path w="31750" h="31750">
                <a:moveTo>
                  <a:pt x="31673" y="31673"/>
                </a:moveTo>
                <a:lnTo>
                  <a:pt x="0" y="31673"/>
                </a:lnTo>
                <a:lnTo>
                  <a:pt x="0" y="0"/>
                </a:lnTo>
                <a:lnTo>
                  <a:pt x="31673" y="0"/>
                </a:lnTo>
                <a:lnTo>
                  <a:pt x="31673" y="31673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5" name="object 295"/>
          <p:cNvSpPr/>
          <p:nvPr/>
        </p:nvSpPr>
        <p:spPr>
          <a:xfrm>
            <a:off x="2474372" y="6836536"/>
            <a:ext cx="0" cy="163195"/>
          </a:xfrm>
          <a:custGeom>
            <a:avLst/>
            <a:gdLst/>
            <a:ahLst/>
            <a:cxnLst/>
            <a:rect l="l" t="t" r="r" b="b"/>
            <a:pathLst>
              <a:path h="163195">
                <a:moveTo>
                  <a:pt x="0" y="0"/>
                </a:moveTo>
                <a:lnTo>
                  <a:pt x="0" y="163068"/>
                </a:lnTo>
              </a:path>
            </a:pathLst>
          </a:custGeom>
          <a:ln w="1728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6" name="object 296"/>
          <p:cNvSpPr/>
          <p:nvPr/>
        </p:nvSpPr>
        <p:spPr>
          <a:xfrm>
            <a:off x="2514688" y="6836536"/>
            <a:ext cx="0" cy="163195"/>
          </a:xfrm>
          <a:custGeom>
            <a:avLst/>
            <a:gdLst/>
            <a:ahLst/>
            <a:cxnLst/>
            <a:rect l="l" t="t" r="r" b="b"/>
            <a:pathLst>
              <a:path h="163195">
                <a:moveTo>
                  <a:pt x="0" y="0"/>
                </a:moveTo>
                <a:lnTo>
                  <a:pt x="0" y="163068"/>
                </a:lnTo>
              </a:path>
            </a:pathLst>
          </a:custGeom>
          <a:ln w="17272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7" name="object 297"/>
          <p:cNvSpPr/>
          <p:nvPr/>
        </p:nvSpPr>
        <p:spPr>
          <a:xfrm>
            <a:off x="2555005" y="6836536"/>
            <a:ext cx="0" cy="163195"/>
          </a:xfrm>
          <a:custGeom>
            <a:avLst/>
            <a:gdLst/>
            <a:ahLst/>
            <a:cxnLst/>
            <a:rect l="l" t="t" r="r" b="b"/>
            <a:pathLst>
              <a:path h="163195">
                <a:moveTo>
                  <a:pt x="0" y="0"/>
                </a:moveTo>
                <a:lnTo>
                  <a:pt x="0" y="163068"/>
                </a:lnTo>
              </a:path>
            </a:pathLst>
          </a:custGeom>
          <a:ln w="1728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8" name="object 298"/>
          <p:cNvSpPr/>
          <p:nvPr/>
        </p:nvSpPr>
        <p:spPr>
          <a:xfrm>
            <a:off x="2595314" y="6836536"/>
            <a:ext cx="0" cy="163195"/>
          </a:xfrm>
          <a:custGeom>
            <a:avLst/>
            <a:gdLst/>
            <a:ahLst/>
            <a:cxnLst/>
            <a:rect l="l" t="t" r="r" b="b"/>
            <a:pathLst>
              <a:path h="163195">
                <a:moveTo>
                  <a:pt x="0" y="0"/>
                </a:moveTo>
                <a:lnTo>
                  <a:pt x="0" y="163068"/>
                </a:lnTo>
              </a:path>
            </a:pathLst>
          </a:custGeom>
          <a:ln w="1728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9" name="object 299"/>
          <p:cNvSpPr/>
          <p:nvPr/>
        </p:nvSpPr>
        <p:spPr>
          <a:xfrm>
            <a:off x="2635637" y="6836536"/>
            <a:ext cx="0" cy="163195"/>
          </a:xfrm>
          <a:custGeom>
            <a:avLst/>
            <a:gdLst/>
            <a:ahLst/>
            <a:cxnLst/>
            <a:rect l="l" t="t" r="r" b="b"/>
            <a:pathLst>
              <a:path h="163195">
                <a:moveTo>
                  <a:pt x="0" y="0"/>
                </a:moveTo>
                <a:lnTo>
                  <a:pt x="0" y="163068"/>
                </a:lnTo>
              </a:path>
            </a:pathLst>
          </a:custGeom>
          <a:ln w="1728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0" name="object 300"/>
          <p:cNvSpPr/>
          <p:nvPr/>
        </p:nvSpPr>
        <p:spPr>
          <a:xfrm>
            <a:off x="2675947" y="6836536"/>
            <a:ext cx="0" cy="163195"/>
          </a:xfrm>
          <a:custGeom>
            <a:avLst/>
            <a:gdLst/>
            <a:ahLst/>
            <a:cxnLst/>
            <a:rect l="l" t="t" r="r" b="b"/>
            <a:pathLst>
              <a:path h="163195">
                <a:moveTo>
                  <a:pt x="0" y="0"/>
                </a:moveTo>
                <a:lnTo>
                  <a:pt x="0" y="163068"/>
                </a:lnTo>
              </a:path>
            </a:pathLst>
          </a:custGeom>
          <a:ln w="1728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1" name="object 301"/>
          <p:cNvSpPr/>
          <p:nvPr/>
        </p:nvSpPr>
        <p:spPr>
          <a:xfrm>
            <a:off x="2716269" y="6836536"/>
            <a:ext cx="0" cy="163195"/>
          </a:xfrm>
          <a:custGeom>
            <a:avLst/>
            <a:gdLst/>
            <a:ahLst/>
            <a:cxnLst/>
            <a:rect l="l" t="t" r="r" b="b"/>
            <a:pathLst>
              <a:path h="163195">
                <a:moveTo>
                  <a:pt x="0" y="0"/>
                </a:moveTo>
                <a:lnTo>
                  <a:pt x="0" y="163068"/>
                </a:lnTo>
              </a:path>
            </a:pathLst>
          </a:custGeom>
          <a:ln w="1728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2" name="object 302"/>
          <p:cNvSpPr/>
          <p:nvPr/>
        </p:nvSpPr>
        <p:spPr>
          <a:xfrm>
            <a:off x="2756592" y="6836536"/>
            <a:ext cx="0" cy="163195"/>
          </a:xfrm>
          <a:custGeom>
            <a:avLst/>
            <a:gdLst/>
            <a:ahLst/>
            <a:cxnLst/>
            <a:rect l="l" t="t" r="r" b="b"/>
            <a:pathLst>
              <a:path h="163195">
                <a:moveTo>
                  <a:pt x="0" y="0"/>
                </a:moveTo>
                <a:lnTo>
                  <a:pt x="0" y="163068"/>
                </a:lnTo>
              </a:path>
            </a:pathLst>
          </a:custGeom>
          <a:ln w="1728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3" name="object 303"/>
          <p:cNvSpPr/>
          <p:nvPr/>
        </p:nvSpPr>
        <p:spPr>
          <a:xfrm>
            <a:off x="2796901" y="6836536"/>
            <a:ext cx="0" cy="163195"/>
          </a:xfrm>
          <a:custGeom>
            <a:avLst/>
            <a:gdLst/>
            <a:ahLst/>
            <a:cxnLst/>
            <a:rect l="l" t="t" r="r" b="b"/>
            <a:pathLst>
              <a:path h="163195">
                <a:moveTo>
                  <a:pt x="0" y="0"/>
                </a:moveTo>
                <a:lnTo>
                  <a:pt x="0" y="163068"/>
                </a:lnTo>
              </a:path>
            </a:pathLst>
          </a:custGeom>
          <a:ln w="1728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4" name="object 304"/>
          <p:cNvSpPr/>
          <p:nvPr/>
        </p:nvSpPr>
        <p:spPr>
          <a:xfrm>
            <a:off x="2465743" y="7100404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5" name="object 305"/>
          <p:cNvSpPr/>
          <p:nvPr/>
        </p:nvSpPr>
        <p:spPr>
          <a:xfrm>
            <a:off x="2504071" y="7100404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6" name="object 306"/>
          <p:cNvSpPr/>
          <p:nvPr/>
        </p:nvSpPr>
        <p:spPr>
          <a:xfrm>
            <a:off x="2542413" y="7100404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7" name="object 307"/>
          <p:cNvSpPr/>
          <p:nvPr/>
        </p:nvSpPr>
        <p:spPr>
          <a:xfrm>
            <a:off x="2615488" y="7100404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8" name="object 308"/>
          <p:cNvSpPr/>
          <p:nvPr/>
        </p:nvSpPr>
        <p:spPr>
          <a:xfrm>
            <a:off x="2653817" y="7100404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9" name="object 309"/>
          <p:cNvSpPr/>
          <p:nvPr/>
        </p:nvSpPr>
        <p:spPr>
          <a:xfrm>
            <a:off x="2692158" y="7100404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0" name="object 310"/>
          <p:cNvSpPr/>
          <p:nvPr/>
        </p:nvSpPr>
        <p:spPr>
          <a:xfrm>
            <a:off x="2765234" y="7100404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1" name="object 311"/>
          <p:cNvSpPr/>
          <p:nvPr/>
        </p:nvSpPr>
        <p:spPr>
          <a:xfrm>
            <a:off x="2803563" y="7100404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2" name="object 312"/>
          <p:cNvSpPr/>
          <p:nvPr/>
        </p:nvSpPr>
        <p:spPr>
          <a:xfrm>
            <a:off x="2465743" y="7148461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3" name="object 313"/>
          <p:cNvSpPr/>
          <p:nvPr/>
        </p:nvSpPr>
        <p:spPr>
          <a:xfrm>
            <a:off x="2504071" y="7148461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4" name="object 314"/>
          <p:cNvSpPr/>
          <p:nvPr/>
        </p:nvSpPr>
        <p:spPr>
          <a:xfrm>
            <a:off x="2542413" y="7148461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5" name="object 315"/>
          <p:cNvSpPr/>
          <p:nvPr/>
        </p:nvSpPr>
        <p:spPr>
          <a:xfrm>
            <a:off x="2615488" y="7148461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6" name="object 316"/>
          <p:cNvSpPr/>
          <p:nvPr/>
        </p:nvSpPr>
        <p:spPr>
          <a:xfrm>
            <a:off x="2653817" y="7148461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7" name="object 317"/>
          <p:cNvSpPr/>
          <p:nvPr/>
        </p:nvSpPr>
        <p:spPr>
          <a:xfrm>
            <a:off x="2692158" y="7148461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8" name="object 318"/>
          <p:cNvSpPr/>
          <p:nvPr/>
        </p:nvSpPr>
        <p:spPr>
          <a:xfrm>
            <a:off x="2765234" y="7148461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9" name="object 319"/>
          <p:cNvSpPr/>
          <p:nvPr/>
        </p:nvSpPr>
        <p:spPr>
          <a:xfrm>
            <a:off x="2803563" y="7148461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0" name="object 320"/>
          <p:cNvSpPr/>
          <p:nvPr/>
        </p:nvSpPr>
        <p:spPr>
          <a:xfrm>
            <a:off x="2465743" y="7196518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1" name="object 321"/>
          <p:cNvSpPr/>
          <p:nvPr/>
        </p:nvSpPr>
        <p:spPr>
          <a:xfrm>
            <a:off x="2504071" y="7196518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2" name="object 322"/>
          <p:cNvSpPr/>
          <p:nvPr/>
        </p:nvSpPr>
        <p:spPr>
          <a:xfrm>
            <a:off x="2542413" y="7196518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3" name="object 323"/>
          <p:cNvSpPr/>
          <p:nvPr/>
        </p:nvSpPr>
        <p:spPr>
          <a:xfrm>
            <a:off x="2615488" y="7196518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4" name="object 324"/>
          <p:cNvSpPr/>
          <p:nvPr/>
        </p:nvSpPr>
        <p:spPr>
          <a:xfrm>
            <a:off x="2653817" y="7196518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5" name="object 325"/>
          <p:cNvSpPr/>
          <p:nvPr/>
        </p:nvSpPr>
        <p:spPr>
          <a:xfrm>
            <a:off x="2692158" y="7196518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6" name="object 326"/>
          <p:cNvSpPr/>
          <p:nvPr/>
        </p:nvSpPr>
        <p:spPr>
          <a:xfrm>
            <a:off x="2765234" y="7196518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7" name="object 327"/>
          <p:cNvSpPr/>
          <p:nvPr/>
        </p:nvSpPr>
        <p:spPr>
          <a:xfrm>
            <a:off x="2803563" y="7196518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8" name="object 328"/>
          <p:cNvSpPr/>
          <p:nvPr/>
        </p:nvSpPr>
        <p:spPr>
          <a:xfrm>
            <a:off x="2465743" y="7244575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9" name="object 329"/>
          <p:cNvSpPr/>
          <p:nvPr/>
        </p:nvSpPr>
        <p:spPr>
          <a:xfrm>
            <a:off x="2504071" y="7244575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0" name="object 330"/>
          <p:cNvSpPr/>
          <p:nvPr/>
        </p:nvSpPr>
        <p:spPr>
          <a:xfrm>
            <a:off x="2542413" y="7244575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1" name="object 331"/>
          <p:cNvSpPr/>
          <p:nvPr/>
        </p:nvSpPr>
        <p:spPr>
          <a:xfrm>
            <a:off x="2615488" y="7244575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2" name="object 332"/>
          <p:cNvSpPr/>
          <p:nvPr/>
        </p:nvSpPr>
        <p:spPr>
          <a:xfrm>
            <a:off x="2653817" y="7244575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3" name="object 333"/>
          <p:cNvSpPr/>
          <p:nvPr/>
        </p:nvSpPr>
        <p:spPr>
          <a:xfrm>
            <a:off x="2692158" y="7244575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4" name="object 334"/>
          <p:cNvSpPr/>
          <p:nvPr/>
        </p:nvSpPr>
        <p:spPr>
          <a:xfrm>
            <a:off x="2765234" y="7244575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5" name="object 335"/>
          <p:cNvSpPr/>
          <p:nvPr/>
        </p:nvSpPr>
        <p:spPr>
          <a:xfrm>
            <a:off x="2803563" y="7244575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6" name="object 336"/>
          <p:cNvSpPr/>
          <p:nvPr/>
        </p:nvSpPr>
        <p:spPr>
          <a:xfrm>
            <a:off x="2465743" y="7292619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7" name="object 337"/>
          <p:cNvSpPr/>
          <p:nvPr/>
        </p:nvSpPr>
        <p:spPr>
          <a:xfrm>
            <a:off x="2504071" y="7292619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8" name="object 338"/>
          <p:cNvSpPr/>
          <p:nvPr/>
        </p:nvSpPr>
        <p:spPr>
          <a:xfrm>
            <a:off x="2542413" y="7292619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9" name="object 339"/>
          <p:cNvSpPr/>
          <p:nvPr/>
        </p:nvSpPr>
        <p:spPr>
          <a:xfrm>
            <a:off x="2615488" y="7292619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0" name="object 340"/>
          <p:cNvSpPr/>
          <p:nvPr/>
        </p:nvSpPr>
        <p:spPr>
          <a:xfrm>
            <a:off x="2653817" y="7292619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1" name="object 341"/>
          <p:cNvSpPr/>
          <p:nvPr/>
        </p:nvSpPr>
        <p:spPr>
          <a:xfrm>
            <a:off x="2692158" y="7292619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2" name="object 342"/>
          <p:cNvSpPr/>
          <p:nvPr/>
        </p:nvSpPr>
        <p:spPr>
          <a:xfrm>
            <a:off x="2765234" y="7292619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3" name="object 343"/>
          <p:cNvSpPr/>
          <p:nvPr/>
        </p:nvSpPr>
        <p:spPr>
          <a:xfrm>
            <a:off x="2803563" y="7292619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4" name="object 344"/>
          <p:cNvSpPr/>
          <p:nvPr/>
        </p:nvSpPr>
        <p:spPr>
          <a:xfrm>
            <a:off x="2465743" y="7340675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5" name="object 345"/>
          <p:cNvSpPr/>
          <p:nvPr/>
        </p:nvSpPr>
        <p:spPr>
          <a:xfrm>
            <a:off x="2504071" y="7340675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6" name="object 346"/>
          <p:cNvSpPr/>
          <p:nvPr/>
        </p:nvSpPr>
        <p:spPr>
          <a:xfrm>
            <a:off x="2542413" y="7340675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7" name="object 347"/>
          <p:cNvSpPr/>
          <p:nvPr/>
        </p:nvSpPr>
        <p:spPr>
          <a:xfrm>
            <a:off x="2615488" y="7340675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8" name="object 348"/>
          <p:cNvSpPr/>
          <p:nvPr/>
        </p:nvSpPr>
        <p:spPr>
          <a:xfrm>
            <a:off x="2653817" y="7340675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9" name="object 349"/>
          <p:cNvSpPr/>
          <p:nvPr/>
        </p:nvSpPr>
        <p:spPr>
          <a:xfrm>
            <a:off x="2692158" y="7340675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0" name="object 350"/>
          <p:cNvSpPr/>
          <p:nvPr/>
        </p:nvSpPr>
        <p:spPr>
          <a:xfrm>
            <a:off x="2765234" y="7340675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1" name="object 351"/>
          <p:cNvSpPr/>
          <p:nvPr/>
        </p:nvSpPr>
        <p:spPr>
          <a:xfrm>
            <a:off x="2803563" y="7340675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2" name="object 352"/>
          <p:cNvSpPr/>
          <p:nvPr/>
        </p:nvSpPr>
        <p:spPr>
          <a:xfrm>
            <a:off x="3132391" y="7100404"/>
            <a:ext cx="83185" cy="21590"/>
          </a:xfrm>
          <a:custGeom>
            <a:avLst/>
            <a:gdLst/>
            <a:ahLst/>
            <a:cxnLst/>
            <a:rect l="l" t="t" r="r" b="b"/>
            <a:pathLst>
              <a:path w="83185" h="21590">
                <a:moveTo>
                  <a:pt x="82791" y="21234"/>
                </a:moveTo>
                <a:lnTo>
                  <a:pt x="0" y="21234"/>
                </a:lnTo>
                <a:lnTo>
                  <a:pt x="0" y="0"/>
                </a:lnTo>
                <a:lnTo>
                  <a:pt x="82791" y="0"/>
                </a:lnTo>
                <a:lnTo>
                  <a:pt x="82791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3" name="object 353"/>
          <p:cNvSpPr/>
          <p:nvPr/>
        </p:nvSpPr>
        <p:spPr>
          <a:xfrm>
            <a:off x="3132391" y="7137844"/>
            <a:ext cx="83185" cy="21590"/>
          </a:xfrm>
          <a:custGeom>
            <a:avLst/>
            <a:gdLst/>
            <a:ahLst/>
            <a:cxnLst/>
            <a:rect l="l" t="t" r="r" b="b"/>
            <a:pathLst>
              <a:path w="83185" h="21590">
                <a:moveTo>
                  <a:pt x="82791" y="21234"/>
                </a:moveTo>
                <a:lnTo>
                  <a:pt x="0" y="21234"/>
                </a:lnTo>
                <a:lnTo>
                  <a:pt x="0" y="0"/>
                </a:lnTo>
                <a:lnTo>
                  <a:pt x="82791" y="0"/>
                </a:lnTo>
                <a:lnTo>
                  <a:pt x="82791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4" name="object 354"/>
          <p:cNvSpPr/>
          <p:nvPr/>
        </p:nvSpPr>
        <p:spPr>
          <a:xfrm>
            <a:off x="3132391" y="7175271"/>
            <a:ext cx="83185" cy="21590"/>
          </a:xfrm>
          <a:custGeom>
            <a:avLst/>
            <a:gdLst/>
            <a:ahLst/>
            <a:cxnLst/>
            <a:rect l="l" t="t" r="r" b="b"/>
            <a:pathLst>
              <a:path w="83185" h="21590">
                <a:moveTo>
                  <a:pt x="82791" y="21234"/>
                </a:moveTo>
                <a:lnTo>
                  <a:pt x="0" y="21234"/>
                </a:lnTo>
                <a:lnTo>
                  <a:pt x="0" y="0"/>
                </a:lnTo>
                <a:lnTo>
                  <a:pt x="82791" y="0"/>
                </a:lnTo>
                <a:lnTo>
                  <a:pt x="82791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5" name="object 355"/>
          <p:cNvSpPr/>
          <p:nvPr/>
        </p:nvSpPr>
        <p:spPr>
          <a:xfrm>
            <a:off x="3132391" y="7212710"/>
            <a:ext cx="83185" cy="21590"/>
          </a:xfrm>
          <a:custGeom>
            <a:avLst/>
            <a:gdLst/>
            <a:ahLst/>
            <a:cxnLst/>
            <a:rect l="l" t="t" r="r" b="b"/>
            <a:pathLst>
              <a:path w="83185" h="21590">
                <a:moveTo>
                  <a:pt x="82791" y="21234"/>
                </a:moveTo>
                <a:lnTo>
                  <a:pt x="0" y="21234"/>
                </a:lnTo>
                <a:lnTo>
                  <a:pt x="0" y="0"/>
                </a:lnTo>
                <a:lnTo>
                  <a:pt x="82791" y="0"/>
                </a:lnTo>
                <a:lnTo>
                  <a:pt x="82791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6" name="object 356"/>
          <p:cNvSpPr/>
          <p:nvPr/>
        </p:nvSpPr>
        <p:spPr>
          <a:xfrm>
            <a:off x="3132391" y="7250150"/>
            <a:ext cx="83185" cy="21590"/>
          </a:xfrm>
          <a:custGeom>
            <a:avLst/>
            <a:gdLst/>
            <a:ahLst/>
            <a:cxnLst/>
            <a:rect l="l" t="t" r="r" b="b"/>
            <a:pathLst>
              <a:path w="83185" h="21590">
                <a:moveTo>
                  <a:pt x="82791" y="21234"/>
                </a:moveTo>
                <a:lnTo>
                  <a:pt x="0" y="21234"/>
                </a:lnTo>
                <a:lnTo>
                  <a:pt x="0" y="0"/>
                </a:lnTo>
                <a:lnTo>
                  <a:pt x="82791" y="0"/>
                </a:lnTo>
                <a:lnTo>
                  <a:pt x="82791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7" name="object 357"/>
          <p:cNvSpPr/>
          <p:nvPr/>
        </p:nvSpPr>
        <p:spPr>
          <a:xfrm>
            <a:off x="2997047" y="6229629"/>
            <a:ext cx="0" cy="670560"/>
          </a:xfrm>
          <a:custGeom>
            <a:avLst/>
            <a:gdLst/>
            <a:ahLst/>
            <a:cxnLst/>
            <a:rect l="l" t="t" r="r" b="b"/>
            <a:pathLst>
              <a:path h="670559">
                <a:moveTo>
                  <a:pt x="0" y="0"/>
                </a:moveTo>
                <a:lnTo>
                  <a:pt x="0" y="670255"/>
                </a:lnTo>
              </a:path>
            </a:pathLst>
          </a:custGeom>
          <a:ln w="8636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8" name="object 358"/>
          <p:cNvSpPr/>
          <p:nvPr/>
        </p:nvSpPr>
        <p:spPr>
          <a:xfrm>
            <a:off x="3025114" y="6229629"/>
            <a:ext cx="0" cy="670560"/>
          </a:xfrm>
          <a:custGeom>
            <a:avLst/>
            <a:gdLst/>
            <a:ahLst/>
            <a:cxnLst/>
            <a:rect l="l" t="t" r="r" b="b"/>
            <a:pathLst>
              <a:path h="670559">
                <a:moveTo>
                  <a:pt x="0" y="0"/>
                </a:moveTo>
                <a:lnTo>
                  <a:pt x="0" y="670255"/>
                </a:lnTo>
              </a:path>
            </a:pathLst>
          </a:custGeom>
          <a:ln w="8636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9" name="object 359"/>
          <p:cNvSpPr/>
          <p:nvPr/>
        </p:nvSpPr>
        <p:spPr>
          <a:xfrm>
            <a:off x="3053207" y="6229629"/>
            <a:ext cx="0" cy="670560"/>
          </a:xfrm>
          <a:custGeom>
            <a:avLst/>
            <a:gdLst/>
            <a:ahLst/>
            <a:cxnLst/>
            <a:rect l="l" t="t" r="r" b="b"/>
            <a:pathLst>
              <a:path h="670559">
                <a:moveTo>
                  <a:pt x="0" y="0"/>
                </a:moveTo>
                <a:lnTo>
                  <a:pt x="0" y="670255"/>
                </a:lnTo>
              </a:path>
            </a:pathLst>
          </a:custGeom>
          <a:ln w="8636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0" name="object 360"/>
          <p:cNvSpPr/>
          <p:nvPr/>
        </p:nvSpPr>
        <p:spPr>
          <a:xfrm>
            <a:off x="3081273" y="6229629"/>
            <a:ext cx="0" cy="670560"/>
          </a:xfrm>
          <a:custGeom>
            <a:avLst/>
            <a:gdLst/>
            <a:ahLst/>
            <a:cxnLst/>
            <a:rect l="l" t="t" r="r" b="b"/>
            <a:pathLst>
              <a:path h="670559">
                <a:moveTo>
                  <a:pt x="0" y="0"/>
                </a:moveTo>
                <a:lnTo>
                  <a:pt x="0" y="670255"/>
                </a:lnTo>
              </a:path>
            </a:pathLst>
          </a:custGeom>
          <a:ln w="8636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1" name="object 361"/>
          <p:cNvSpPr/>
          <p:nvPr/>
        </p:nvSpPr>
        <p:spPr>
          <a:xfrm>
            <a:off x="3109353" y="6229629"/>
            <a:ext cx="0" cy="670560"/>
          </a:xfrm>
          <a:custGeom>
            <a:avLst/>
            <a:gdLst/>
            <a:ahLst/>
            <a:cxnLst/>
            <a:rect l="l" t="t" r="r" b="b"/>
            <a:pathLst>
              <a:path h="670559">
                <a:moveTo>
                  <a:pt x="0" y="0"/>
                </a:moveTo>
                <a:lnTo>
                  <a:pt x="0" y="670255"/>
                </a:lnTo>
              </a:path>
            </a:pathLst>
          </a:custGeom>
          <a:ln w="8636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2" name="object 362"/>
          <p:cNvSpPr/>
          <p:nvPr/>
        </p:nvSpPr>
        <p:spPr>
          <a:xfrm>
            <a:off x="3159036" y="6229629"/>
            <a:ext cx="0" cy="670560"/>
          </a:xfrm>
          <a:custGeom>
            <a:avLst/>
            <a:gdLst/>
            <a:ahLst/>
            <a:cxnLst/>
            <a:rect l="l" t="t" r="r" b="b"/>
            <a:pathLst>
              <a:path h="670559">
                <a:moveTo>
                  <a:pt x="0" y="0"/>
                </a:moveTo>
                <a:lnTo>
                  <a:pt x="0" y="670255"/>
                </a:lnTo>
              </a:path>
            </a:pathLst>
          </a:custGeom>
          <a:ln w="8636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3" name="object 363"/>
          <p:cNvSpPr/>
          <p:nvPr/>
        </p:nvSpPr>
        <p:spPr>
          <a:xfrm>
            <a:off x="3187103" y="6229629"/>
            <a:ext cx="0" cy="670560"/>
          </a:xfrm>
          <a:custGeom>
            <a:avLst/>
            <a:gdLst/>
            <a:ahLst/>
            <a:cxnLst/>
            <a:rect l="l" t="t" r="r" b="b"/>
            <a:pathLst>
              <a:path h="670559">
                <a:moveTo>
                  <a:pt x="0" y="0"/>
                </a:moveTo>
                <a:lnTo>
                  <a:pt x="0" y="670255"/>
                </a:lnTo>
              </a:path>
            </a:pathLst>
          </a:custGeom>
          <a:ln w="8636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4" name="object 364"/>
          <p:cNvSpPr/>
          <p:nvPr/>
        </p:nvSpPr>
        <p:spPr>
          <a:xfrm>
            <a:off x="3215182" y="6229629"/>
            <a:ext cx="0" cy="670560"/>
          </a:xfrm>
          <a:custGeom>
            <a:avLst/>
            <a:gdLst/>
            <a:ahLst/>
            <a:cxnLst/>
            <a:rect l="l" t="t" r="r" b="b"/>
            <a:pathLst>
              <a:path h="670559">
                <a:moveTo>
                  <a:pt x="0" y="0"/>
                </a:moveTo>
                <a:lnTo>
                  <a:pt x="0" y="670255"/>
                </a:lnTo>
              </a:path>
            </a:pathLst>
          </a:custGeom>
          <a:ln w="8636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5" name="object 365"/>
          <p:cNvSpPr/>
          <p:nvPr/>
        </p:nvSpPr>
        <p:spPr>
          <a:xfrm>
            <a:off x="3243262" y="6229629"/>
            <a:ext cx="0" cy="670560"/>
          </a:xfrm>
          <a:custGeom>
            <a:avLst/>
            <a:gdLst/>
            <a:ahLst/>
            <a:cxnLst/>
            <a:rect l="l" t="t" r="r" b="b"/>
            <a:pathLst>
              <a:path h="670559">
                <a:moveTo>
                  <a:pt x="0" y="0"/>
                </a:moveTo>
                <a:lnTo>
                  <a:pt x="0" y="670255"/>
                </a:lnTo>
              </a:path>
            </a:pathLst>
          </a:custGeom>
          <a:ln w="8636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6" name="object 366"/>
          <p:cNvSpPr/>
          <p:nvPr/>
        </p:nvSpPr>
        <p:spPr>
          <a:xfrm>
            <a:off x="3271342" y="6229629"/>
            <a:ext cx="0" cy="670560"/>
          </a:xfrm>
          <a:custGeom>
            <a:avLst/>
            <a:gdLst/>
            <a:ahLst/>
            <a:cxnLst/>
            <a:rect l="l" t="t" r="r" b="b"/>
            <a:pathLst>
              <a:path h="670559">
                <a:moveTo>
                  <a:pt x="0" y="0"/>
                </a:moveTo>
                <a:lnTo>
                  <a:pt x="0" y="670255"/>
                </a:lnTo>
              </a:path>
            </a:pathLst>
          </a:custGeom>
          <a:ln w="8636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7" name="object 367"/>
          <p:cNvSpPr/>
          <p:nvPr/>
        </p:nvSpPr>
        <p:spPr>
          <a:xfrm>
            <a:off x="3173793" y="6067653"/>
            <a:ext cx="20955" cy="33655"/>
          </a:xfrm>
          <a:custGeom>
            <a:avLst/>
            <a:gdLst/>
            <a:ahLst/>
            <a:cxnLst/>
            <a:rect l="l" t="t" r="r" b="b"/>
            <a:pathLst>
              <a:path w="20955" h="33654">
                <a:moveTo>
                  <a:pt x="20523" y="33108"/>
                </a:moveTo>
                <a:lnTo>
                  <a:pt x="0" y="33108"/>
                </a:lnTo>
                <a:lnTo>
                  <a:pt x="0" y="0"/>
                </a:lnTo>
                <a:lnTo>
                  <a:pt x="20523" y="0"/>
                </a:lnTo>
                <a:lnTo>
                  <a:pt x="20523" y="33108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8" name="object 368"/>
          <p:cNvSpPr/>
          <p:nvPr/>
        </p:nvSpPr>
        <p:spPr>
          <a:xfrm>
            <a:off x="3247580" y="6067653"/>
            <a:ext cx="8890" cy="69215"/>
          </a:xfrm>
          <a:custGeom>
            <a:avLst/>
            <a:gdLst/>
            <a:ahLst/>
            <a:cxnLst/>
            <a:rect l="l" t="t" r="r" b="b"/>
            <a:pathLst>
              <a:path w="8889" h="69214">
                <a:moveTo>
                  <a:pt x="0" y="69113"/>
                </a:moveTo>
                <a:lnTo>
                  <a:pt x="8635" y="69113"/>
                </a:lnTo>
                <a:lnTo>
                  <a:pt x="8635" y="0"/>
                </a:lnTo>
                <a:lnTo>
                  <a:pt x="0" y="0"/>
                </a:lnTo>
                <a:lnTo>
                  <a:pt x="0" y="69113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9" name="object 369"/>
          <p:cNvSpPr/>
          <p:nvPr/>
        </p:nvSpPr>
        <p:spPr>
          <a:xfrm>
            <a:off x="3393020" y="6509702"/>
            <a:ext cx="59690" cy="8890"/>
          </a:xfrm>
          <a:custGeom>
            <a:avLst/>
            <a:gdLst/>
            <a:ahLst/>
            <a:cxnLst/>
            <a:rect l="l" t="t" r="r" b="b"/>
            <a:pathLst>
              <a:path w="59689" h="8890">
                <a:moveTo>
                  <a:pt x="0" y="8636"/>
                </a:moveTo>
                <a:lnTo>
                  <a:pt x="59067" y="8636"/>
                </a:lnTo>
                <a:lnTo>
                  <a:pt x="59067" y="0"/>
                </a:lnTo>
                <a:lnTo>
                  <a:pt x="0" y="0"/>
                </a:lnTo>
                <a:lnTo>
                  <a:pt x="0" y="863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0" name="object 370"/>
          <p:cNvSpPr/>
          <p:nvPr/>
        </p:nvSpPr>
        <p:spPr>
          <a:xfrm>
            <a:off x="3478657" y="6509702"/>
            <a:ext cx="59690" cy="8890"/>
          </a:xfrm>
          <a:custGeom>
            <a:avLst/>
            <a:gdLst/>
            <a:ahLst/>
            <a:cxnLst/>
            <a:rect l="l" t="t" r="r" b="b"/>
            <a:pathLst>
              <a:path w="59689" h="8890">
                <a:moveTo>
                  <a:pt x="0" y="8636"/>
                </a:moveTo>
                <a:lnTo>
                  <a:pt x="59080" y="8636"/>
                </a:lnTo>
                <a:lnTo>
                  <a:pt x="59080" y="0"/>
                </a:lnTo>
                <a:lnTo>
                  <a:pt x="0" y="0"/>
                </a:lnTo>
                <a:lnTo>
                  <a:pt x="0" y="863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1" name="object 371"/>
          <p:cNvSpPr/>
          <p:nvPr/>
        </p:nvSpPr>
        <p:spPr>
          <a:xfrm>
            <a:off x="3564318" y="6509702"/>
            <a:ext cx="59690" cy="8890"/>
          </a:xfrm>
          <a:custGeom>
            <a:avLst/>
            <a:gdLst/>
            <a:ahLst/>
            <a:cxnLst/>
            <a:rect l="l" t="t" r="r" b="b"/>
            <a:pathLst>
              <a:path w="59689" h="8890">
                <a:moveTo>
                  <a:pt x="0" y="8636"/>
                </a:moveTo>
                <a:lnTo>
                  <a:pt x="59067" y="8636"/>
                </a:lnTo>
                <a:lnTo>
                  <a:pt x="59067" y="0"/>
                </a:lnTo>
                <a:lnTo>
                  <a:pt x="0" y="0"/>
                </a:lnTo>
                <a:lnTo>
                  <a:pt x="0" y="863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2" name="object 372"/>
          <p:cNvSpPr/>
          <p:nvPr/>
        </p:nvSpPr>
        <p:spPr>
          <a:xfrm>
            <a:off x="3393020" y="6531292"/>
            <a:ext cx="59690" cy="8890"/>
          </a:xfrm>
          <a:custGeom>
            <a:avLst/>
            <a:gdLst/>
            <a:ahLst/>
            <a:cxnLst/>
            <a:rect l="l" t="t" r="r" b="b"/>
            <a:pathLst>
              <a:path w="59689" h="8890">
                <a:moveTo>
                  <a:pt x="0" y="8635"/>
                </a:moveTo>
                <a:lnTo>
                  <a:pt x="59067" y="8635"/>
                </a:lnTo>
                <a:lnTo>
                  <a:pt x="59067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3" name="object 373"/>
          <p:cNvSpPr/>
          <p:nvPr/>
        </p:nvSpPr>
        <p:spPr>
          <a:xfrm>
            <a:off x="3478657" y="6531292"/>
            <a:ext cx="59690" cy="8890"/>
          </a:xfrm>
          <a:custGeom>
            <a:avLst/>
            <a:gdLst/>
            <a:ahLst/>
            <a:cxnLst/>
            <a:rect l="l" t="t" r="r" b="b"/>
            <a:pathLst>
              <a:path w="59689" h="8890">
                <a:moveTo>
                  <a:pt x="0" y="8635"/>
                </a:moveTo>
                <a:lnTo>
                  <a:pt x="59080" y="8635"/>
                </a:lnTo>
                <a:lnTo>
                  <a:pt x="59080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4" name="object 374"/>
          <p:cNvSpPr/>
          <p:nvPr/>
        </p:nvSpPr>
        <p:spPr>
          <a:xfrm>
            <a:off x="3564318" y="6531292"/>
            <a:ext cx="59690" cy="8890"/>
          </a:xfrm>
          <a:custGeom>
            <a:avLst/>
            <a:gdLst/>
            <a:ahLst/>
            <a:cxnLst/>
            <a:rect l="l" t="t" r="r" b="b"/>
            <a:pathLst>
              <a:path w="59689" h="8890">
                <a:moveTo>
                  <a:pt x="0" y="8635"/>
                </a:moveTo>
                <a:lnTo>
                  <a:pt x="59067" y="8635"/>
                </a:lnTo>
                <a:lnTo>
                  <a:pt x="59067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5" name="object 375"/>
          <p:cNvSpPr/>
          <p:nvPr/>
        </p:nvSpPr>
        <p:spPr>
          <a:xfrm>
            <a:off x="3393020" y="6552895"/>
            <a:ext cx="59690" cy="8890"/>
          </a:xfrm>
          <a:custGeom>
            <a:avLst/>
            <a:gdLst/>
            <a:ahLst/>
            <a:cxnLst/>
            <a:rect l="l" t="t" r="r" b="b"/>
            <a:pathLst>
              <a:path w="59689" h="8890">
                <a:moveTo>
                  <a:pt x="0" y="8635"/>
                </a:moveTo>
                <a:lnTo>
                  <a:pt x="59067" y="8635"/>
                </a:lnTo>
                <a:lnTo>
                  <a:pt x="59067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6" name="object 376"/>
          <p:cNvSpPr/>
          <p:nvPr/>
        </p:nvSpPr>
        <p:spPr>
          <a:xfrm>
            <a:off x="3478657" y="6552895"/>
            <a:ext cx="59690" cy="8890"/>
          </a:xfrm>
          <a:custGeom>
            <a:avLst/>
            <a:gdLst/>
            <a:ahLst/>
            <a:cxnLst/>
            <a:rect l="l" t="t" r="r" b="b"/>
            <a:pathLst>
              <a:path w="59689" h="8890">
                <a:moveTo>
                  <a:pt x="0" y="8635"/>
                </a:moveTo>
                <a:lnTo>
                  <a:pt x="59080" y="8635"/>
                </a:lnTo>
                <a:lnTo>
                  <a:pt x="59080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7" name="object 377"/>
          <p:cNvSpPr/>
          <p:nvPr/>
        </p:nvSpPr>
        <p:spPr>
          <a:xfrm>
            <a:off x="3564318" y="6552895"/>
            <a:ext cx="59690" cy="8890"/>
          </a:xfrm>
          <a:custGeom>
            <a:avLst/>
            <a:gdLst/>
            <a:ahLst/>
            <a:cxnLst/>
            <a:rect l="l" t="t" r="r" b="b"/>
            <a:pathLst>
              <a:path w="59689" h="8890">
                <a:moveTo>
                  <a:pt x="0" y="8635"/>
                </a:moveTo>
                <a:lnTo>
                  <a:pt x="59067" y="8635"/>
                </a:lnTo>
                <a:lnTo>
                  <a:pt x="59067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8" name="object 378"/>
          <p:cNvSpPr/>
          <p:nvPr/>
        </p:nvSpPr>
        <p:spPr>
          <a:xfrm>
            <a:off x="3393020" y="6574485"/>
            <a:ext cx="59690" cy="8890"/>
          </a:xfrm>
          <a:custGeom>
            <a:avLst/>
            <a:gdLst/>
            <a:ahLst/>
            <a:cxnLst/>
            <a:rect l="l" t="t" r="r" b="b"/>
            <a:pathLst>
              <a:path w="59689" h="8890">
                <a:moveTo>
                  <a:pt x="0" y="8636"/>
                </a:moveTo>
                <a:lnTo>
                  <a:pt x="59067" y="8636"/>
                </a:lnTo>
                <a:lnTo>
                  <a:pt x="59067" y="0"/>
                </a:lnTo>
                <a:lnTo>
                  <a:pt x="0" y="0"/>
                </a:lnTo>
                <a:lnTo>
                  <a:pt x="0" y="863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9" name="object 379"/>
          <p:cNvSpPr/>
          <p:nvPr/>
        </p:nvSpPr>
        <p:spPr>
          <a:xfrm>
            <a:off x="3478657" y="6574485"/>
            <a:ext cx="59690" cy="8890"/>
          </a:xfrm>
          <a:custGeom>
            <a:avLst/>
            <a:gdLst/>
            <a:ahLst/>
            <a:cxnLst/>
            <a:rect l="l" t="t" r="r" b="b"/>
            <a:pathLst>
              <a:path w="59689" h="8890">
                <a:moveTo>
                  <a:pt x="0" y="8636"/>
                </a:moveTo>
                <a:lnTo>
                  <a:pt x="59080" y="8636"/>
                </a:lnTo>
                <a:lnTo>
                  <a:pt x="59080" y="0"/>
                </a:lnTo>
                <a:lnTo>
                  <a:pt x="0" y="0"/>
                </a:lnTo>
                <a:lnTo>
                  <a:pt x="0" y="863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0" name="object 380"/>
          <p:cNvSpPr/>
          <p:nvPr/>
        </p:nvSpPr>
        <p:spPr>
          <a:xfrm>
            <a:off x="3564318" y="6574485"/>
            <a:ext cx="59690" cy="8890"/>
          </a:xfrm>
          <a:custGeom>
            <a:avLst/>
            <a:gdLst/>
            <a:ahLst/>
            <a:cxnLst/>
            <a:rect l="l" t="t" r="r" b="b"/>
            <a:pathLst>
              <a:path w="59689" h="8890">
                <a:moveTo>
                  <a:pt x="0" y="8636"/>
                </a:moveTo>
                <a:lnTo>
                  <a:pt x="59067" y="8636"/>
                </a:lnTo>
                <a:lnTo>
                  <a:pt x="59067" y="0"/>
                </a:lnTo>
                <a:lnTo>
                  <a:pt x="0" y="0"/>
                </a:lnTo>
                <a:lnTo>
                  <a:pt x="0" y="863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1" name="object 381"/>
          <p:cNvSpPr/>
          <p:nvPr/>
        </p:nvSpPr>
        <p:spPr>
          <a:xfrm>
            <a:off x="3393020" y="6596088"/>
            <a:ext cx="59690" cy="8890"/>
          </a:xfrm>
          <a:custGeom>
            <a:avLst/>
            <a:gdLst/>
            <a:ahLst/>
            <a:cxnLst/>
            <a:rect l="l" t="t" r="r" b="b"/>
            <a:pathLst>
              <a:path w="59689" h="8890">
                <a:moveTo>
                  <a:pt x="0" y="8636"/>
                </a:moveTo>
                <a:lnTo>
                  <a:pt x="59067" y="8636"/>
                </a:lnTo>
                <a:lnTo>
                  <a:pt x="59067" y="0"/>
                </a:lnTo>
                <a:lnTo>
                  <a:pt x="0" y="0"/>
                </a:lnTo>
                <a:lnTo>
                  <a:pt x="0" y="863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2" name="object 382"/>
          <p:cNvSpPr/>
          <p:nvPr/>
        </p:nvSpPr>
        <p:spPr>
          <a:xfrm>
            <a:off x="3478657" y="6596088"/>
            <a:ext cx="59690" cy="8890"/>
          </a:xfrm>
          <a:custGeom>
            <a:avLst/>
            <a:gdLst/>
            <a:ahLst/>
            <a:cxnLst/>
            <a:rect l="l" t="t" r="r" b="b"/>
            <a:pathLst>
              <a:path w="59689" h="8890">
                <a:moveTo>
                  <a:pt x="0" y="8636"/>
                </a:moveTo>
                <a:lnTo>
                  <a:pt x="59080" y="8636"/>
                </a:lnTo>
                <a:lnTo>
                  <a:pt x="59080" y="0"/>
                </a:lnTo>
                <a:lnTo>
                  <a:pt x="0" y="0"/>
                </a:lnTo>
                <a:lnTo>
                  <a:pt x="0" y="863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3" name="object 383"/>
          <p:cNvSpPr/>
          <p:nvPr/>
        </p:nvSpPr>
        <p:spPr>
          <a:xfrm>
            <a:off x="3478657" y="6696150"/>
            <a:ext cx="44450" cy="10795"/>
          </a:xfrm>
          <a:custGeom>
            <a:avLst/>
            <a:gdLst/>
            <a:ahLst/>
            <a:cxnLst/>
            <a:rect l="l" t="t" r="r" b="b"/>
            <a:pathLst>
              <a:path w="44450" h="10795">
                <a:moveTo>
                  <a:pt x="0" y="10794"/>
                </a:moveTo>
                <a:lnTo>
                  <a:pt x="43941" y="10794"/>
                </a:lnTo>
                <a:lnTo>
                  <a:pt x="43941" y="0"/>
                </a:lnTo>
                <a:lnTo>
                  <a:pt x="0" y="0"/>
                </a:lnTo>
                <a:lnTo>
                  <a:pt x="0" y="1079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4" name="object 384"/>
          <p:cNvSpPr/>
          <p:nvPr/>
        </p:nvSpPr>
        <p:spPr>
          <a:xfrm>
            <a:off x="3550310" y="6696150"/>
            <a:ext cx="44450" cy="10795"/>
          </a:xfrm>
          <a:custGeom>
            <a:avLst/>
            <a:gdLst/>
            <a:ahLst/>
            <a:cxnLst/>
            <a:rect l="l" t="t" r="r" b="b"/>
            <a:pathLst>
              <a:path w="44450" h="10795">
                <a:moveTo>
                  <a:pt x="0" y="10794"/>
                </a:moveTo>
                <a:lnTo>
                  <a:pt x="43941" y="10794"/>
                </a:lnTo>
                <a:lnTo>
                  <a:pt x="43941" y="0"/>
                </a:lnTo>
                <a:lnTo>
                  <a:pt x="0" y="0"/>
                </a:lnTo>
                <a:lnTo>
                  <a:pt x="0" y="1079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5" name="object 385"/>
          <p:cNvSpPr/>
          <p:nvPr/>
        </p:nvSpPr>
        <p:spPr>
          <a:xfrm>
            <a:off x="3702583" y="6696150"/>
            <a:ext cx="30480" cy="10795"/>
          </a:xfrm>
          <a:custGeom>
            <a:avLst/>
            <a:gdLst/>
            <a:ahLst/>
            <a:cxnLst/>
            <a:rect l="l" t="t" r="r" b="b"/>
            <a:pathLst>
              <a:path w="30479" h="10795">
                <a:moveTo>
                  <a:pt x="0" y="10794"/>
                </a:moveTo>
                <a:lnTo>
                  <a:pt x="30238" y="10794"/>
                </a:lnTo>
                <a:lnTo>
                  <a:pt x="30238" y="0"/>
                </a:lnTo>
                <a:lnTo>
                  <a:pt x="0" y="0"/>
                </a:lnTo>
                <a:lnTo>
                  <a:pt x="0" y="1079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6" name="object 386"/>
          <p:cNvSpPr/>
          <p:nvPr/>
        </p:nvSpPr>
        <p:spPr>
          <a:xfrm>
            <a:off x="3751910" y="6696150"/>
            <a:ext cx="30480" cy="10795"/>
          </a:xfrm>
          <a:custGeom>
            <a:avLst/>
            <a:gdLst/>
            <a:ahLst/>
            <a:cxnLst/>
            <a:rect l="l" t="t" r="r" b="b"/>
            <a:pathLst>
              <a:path w="30479" h="10795">
                <a:moveTo>
                  <a:pt x="0" y="10794"/>
                </a:moveTo>
                <a:lnTo>
                  <a:pt x="30251" y="10794"/>
                </a:lnTo>
                <a:lnTo>
                  <a:pt x="30251" y="0"/>
                </a:lnTo>
                <a:lnTo>
                  <a:pt x="0" y="0"/>
                </a:lnTo>
                <a:lnTo>
                  <a:pt x="0" y="1079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7" name="object 387"/>
          <p:cNvSpPr/>
          <p:nvPr/>
        </p:nvSpPr>
        <p:spPr>
          <a:xfrm>
            <a:off x="3801236" y="6696150"/>
            <a:ext cx="30480" cy="10795"/>
          </a:xfrm>
          <a:custGeom>
            <a:avLst/>
            <a:gdLst/>
            <a:ahLst/>
            <a:cxnLst/>
            <a:rect l="l" t="t" r="r" b="b"/>
            <a:pathLst>
              <a:path w="30479" h="10795">
                <a:moveTo>
                  <a:pt x="0" y="10794"/>
                </a:moveTo>
                <a:lnTo>
                  <a:pt x="30251" y="10794"/>
                </a:lnTo>
                <a:lnTo>
                  <a:pt x="30251" y="0"/>
                </a:lnTo>
                <a:lnTo>
                  <a:pt x="0" y="0"/>
                </a:lnTo>
                <a:lnTo>
                  <a:pt x="0" y="1079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8" name="object 388"/>
          <p:cNvSpPr/>
          <p:nvPr/>
        </p:nvSpPr>
        <p:spPr>
          <a:xfrm>
            <a:off x="3850576" y="6696150"/>
            <a:ext cx="30480" cy="10795"/>
          </a:xfrm>
          <a:custGeom>
            <a:avLst/>
            <a:gdLst/>
            <a:ahLst/>
            <a:cxnLst/>
            <a:rect l="l" t="t" r="r" b="b"/>
            <a:pathLst>
              <a:path w="30479" h="10795">
                <a:moveTo>
                  <a:pt x="0" y="10794"/>
                </a:moveTo>
                <a:lnTo>
                  <a:pt x="30238" y="10794"/>
                </a:lnTo>
                <a:lnTo>
                  <a:pt x="30238" y="0"/>
                </a:lnTo>
                <a:lnTo>
                  <a:pt x="0" y="0"/>
                </a:lnTo>
                <a:lnTo>
                  <a:pt x="0" y="1079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9" name="object 389"/>
          <p:cNvSpPr/>
          <p:nvPr/>
        </p:nvSpPr>
        <p:spPr>
          <a:xfrm>
            <a:off x="3478657" y="6723862"/>
            <a:ext cx="44450" cy="11430"/>
          </a:xfrm>
          <a:custGeom>
            <a:avLst/>
            <a:gdLst/>
            <a:ahLst/>
            <a:cxnLst/>
            <a:rect l="l" t="t" r="r" b="b"/>
            <a:pathLst>
              <a:path w="44450" h="11429">
                <a:moveTo>
                  <a:pt x="0" y="10807"/>
                </a:moveTo>
                <a:lnTo>
                  <a:pt x="43941" y="10807"/>
                </a:lnTo>
                <a:lnTo>
                  <a:pt x="43941" y="0"/>
                </a:lnTo>
                <a:lnTo>
                  <a:pt x="0" y="0"/>
                </a:lnTo>
                <a:lnTo>
                  <a:pt x="0" y="1080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0" name="object 390"/>
          <p:cNvSpPr/>
          <p:nvPr/>
        </p:nvSpPr>
        <p:spPr>
          <a:xfrm>
            <a:off x="3550310" y="6723862"/>
            <a:ext cx="44450" cy="11430"/>
          </a:xfrm>
          <a:custGeom>
            <a:avLst/>
            <a:gdLst/>
            <a:ahLst/>
            <a:cxnLst/>
            <a:rect l="l" t="t" r="r" b="b"/>
            <a:pathLst>
              <a:path w="44450" h="11429">
                <a:moveTo>
                  <a:pt x="0" y="10807"/>
                </a:moveTo>
                <a:lnTo>
                  <a:pt x="43941" y="10807"/>
                </a:lnTo>
                <a:lnTo>
                  <a:pt x="43941" y="0"/>
                </a:lnTo>
                <a:lnTo>
                  <a:pt x="0" y="0"/>
                </a:lnTo>
                <a:lnTo>
                  <a:pt x="0" y="1080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1" name="object 391"/>
          <p:cNvSpPr/>
          <p:nvPr/>
        </p:nvSpPr>
        <p:spPr>
          <a:xfrm>
            <a:off x="3702583" y="6723862"/>
            <a:ext cx="30480" cy="11430"/>
          </a:xfrm>
          <a:custGeom>
            <a:avLst/>
            <a:gdLst/>
            <a:ahLst/>
            <a:cxnLst/>
            <a:rect l="l" t="t" r="r" b="b"/>
            <a:pathLst>
              <a:path w="30479" h="11429">
                <a:moveTo>
                  <a:pt x="0" y="10807"/>
                </a:moveTo>
                <a:lnTo>
                  <a:pt x="30238" y="10807"/>
                </a:lnTo>
                <a:lnTo>
                  <a:pt x="30238" y="0"/>
                </a:lnTo>
                <a:lnTo>
                  <a:pt x="0" y="0"/>
                </a:lnTo>
                <a:lnTo>
                  <a:pt x="0" y="1080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2" name="object 392"/>
          <p:cNvSpPr/>
          <p:nvPr/>
        </p:nvSpPr>
        <p:spPr>
          <a:xfrm>
            <a:off x="3751910" y="6723862"/>
            <a:ext cx="30480" cy="11430"/>
          </a:xfrm>
          <a:custGeom>
            <a:avLst/>
            <a:gdLst/>
            <a:ahLst/>
            <a:cxnLst/>
            <a:rect l="l" t="t" r="r" b="b"/>
            <a:pathLst>
              <a:path w="30479" h="11429">
                <a:moveTo>
                  <a:pt x="0" y="10807"/>
                </a:moveTo>
                <a:lnTo>
                  <a:pt x="30251" y="10807"/>
                </a:lnTo>
                <a:lnTo>
                  <a:pt x="30251" y="0"/>
                </a:lnTo>
                <a:lnTo>
                  <a:pt x="0" y="0"/>
                </a:lnTo>
                <a:lnTo>
                  <a:pt x="0" y="1080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3" name="object 393"/>
          <p:cNvSpPr/>
          <p:nvPr/>
        </p:nvSpPr>
        <p:spPr>
          <a:xfrm>
            <a:off x="3801236" y="6723862"/>
            <a:ext cx="30480" cy="11430"/>
          </a:xfrm>
          <a:custGeom>
            <a:avLst/>
            <a:gdLst/>
            <a:ahLst/>
            <a:cxnLst/>
            <a:rect l="l" t="t" r="r" b="b"/>
            <a:pathLst>
              <a:path w="30479" h="11429">
                <a:moveTo>
                  <a:pt x="0" y="10807"/>
                </a:moveTo>
                <a:lnTo>
                  <a:pt x="30251" y="10807"/>
                </a:lnTo>
                <a:lnTo>
                  <a:pt x="30251" y="0"/>
                </a:lnTo>
                <a:lnTo>
                  <a:pt x="0" y="0"/>
                </a:lnTo>
                <a:lnTo>
                  <a:pt x="0" y="1080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4" name="object 394"/>
          <p:cNvSpPr/>
          <p:nvPr/>
        </p:nvSpPr>
        <p:spPr>
          <a:xfrm>
            <a:off x="3850576" y="6723862"/>
            <a:ext cx="30480" cy="11430"/>
          </a:xfrm>
          <a:custGeom>
            <a:avLst/>
            <a:gdLst/>
            <a:ahLst/>
            <a:cxnLst/>
            <a:rect l="l" t="t" r="r" b="b"/>
            <a:pathLst>
              <a:path w="30479" h="11429">
                <a:moveTo>
                  <a:pt x="0" y="10807"/>
                </a:moveTo>
                <a:lnTo>
                  <a:pt x="30238" y="10807"/>
                </a:lnTo>
                <a:lnTo>
                  <a:pt x="30238" y="0"/>
                </a:lnTo>
                <a:lnTo>
                  <a:pt x="0" y="0"/>
                </a:lnTo>
                <a:lnTo>
                  <a:pt x="0" y="1080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5" name="object 395"/>
          <p:cNvSpPr/>
          <p:nvPr/>
        </p:nvSpPr>
        <p:spPr>
          <a:xfrm>
            <a:off x="3478657" y="6751573"/>
            <a:ext cx="44450" cy="11430"/>
          </a:xfrm>
          <a:custGeom>
            <a:avLst/>
            <a:gdLst/>
            <a:ahLst/>
            <a:cxnLst/>
            <a:rect l="l" t="t" r="r" b="b"/>
            <a:pathLst>
              <a:path w="44450" h="11429">
                <a:moveTo>
                  <a:pt x="0" y="10807"/>
                </a:moveTo>
                <a:lnTo>
                  <a:pt x="43941" y="10807"/>
                </a:lnTo>
                <a:lnTo>
                  <a:pt x="43941" y="0"/>
                </a:lnTo>
                <a:lnTo>
                  <a:pt x="0" y="0"/>
                </a:lnTo>
                <a:lnTo>
                  <a:pt x="0" y="1080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6" name="object 396"/>
          <p:cNvSpPr/>
          <p:nvPr/>
        </p:nvSpPr>
        <p:spPr>
          <a:xfrm>
            <a:off x="3550310" y="6751573"/>
            <a:ext cx="44450" cy="11430"/>
          </a:xfrm>
          <a:custGeom>
            <a:avLst/>
            <a:gdLst/>
            <a:ahLst/>
            <a:cxnLst/>
            <a:rect l="l" t="t" r="r" b="b"/>
            <a:pathLst>
              <a:path w="44450" h="11429">
                <a:moveTo>
                  <a:pt x="0" y="10807"/>
                </a:moveTo>
                <a:lnTo>
                  <a:pt x="43941" y="10807"/>
                </a:lnTo>
                <a:lnTo>
                  <a:pt x="43941" y="0"/>
                </a:lnTo>
                <a:lnTo>
                  <a:pt x="0" y="0"/>
                </a:lnTo>
                <a:lnTo>
                  <a:pt x="0" y="1080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7" name="object 397"/>
          <p:cNvSpPr/>
          <p:nvPr/>
        </p:nvSpPr>
        <p:spPr>
          <a:xfrm>
            <a:off x="3544900" y="7055396"/>
            <a:ext cx="44450" cy="10795"/>
          </a:xfrm>
          <a:custGeom>
            <a:avLst/>
            <a:gdLst/>
            <a:ahLst/>
            <a:cxnLst/>
            <a:rect l="l" t="t" r="r" b="b"/>
            <a:pathLst>
              <a:path w="44450" h="10795">
                <a:moveTo>
                  <a:pt x="0" y="10794"/>
                </a:moveTo>
                <a:lnTo>
                  <a:pt x="43941" y="10794"/>
                </a:lnTo>
                <a:lnTo>
                  <a:pt x="43941" y="0"/>
                </a:lnTo>
                <a:lnTo>
                  <a:pt x="0" y="0"/>
                </a:lnTo>
                <a:lnTo>
                  <a:pt x="0" y="1079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8" name="object 398"/>
          <p:cNvSpPr/>
          <p:nvPr/>
        </p:nvSpPr>
        <p:spPr>
          <a:xfrm>
            <a:off x="3616540" y="7055396"/>
            <a:ext cx="44450" cy="10795"/>
          </a:xfrm>
          <a:custGeom>
            <a:avLst/>
            <a:gdLst/>
            <a:ahLst/>
            <a:cxnLst/>
            <a:rect l="l" t="t" r="r" b="b"/>
            <a:pathLst>
              <a:path w="44450" h="10795">
                <a:moveTo>
                  <a:pt x="0" y="10794"/>
                </a:moveTo>
                <a:lnTo>
                  <a:pt x="43941" y="10794"/>
                </a:lnTo>
                <a:lnTo>
                  <a:pt x="43941" y="0"/>
                </a:lnTo>
                <a:lnTo>
                  <a:pt x="0" y="0"/>
                </a:lnTo>
                <a:lnTo>
                  <a:pt x="0" y="1079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9" name="object 399"/>
          <p:cNvSpPr/>
          <p:nvPr/>
        </p:nvSpPr>
        <p:spPr>
          <a:xfrm>
            <a:off x="3544900" y="7083120"/>
            <a:ext cx="44450" cy="11430"/>
          </a:xfrm>
          <a:custGeom>
            <a:avLst/>
            <a:gdLst/>
            <a:ahLst/>
            <a:cxnLst/>
            <a:rect l="l" t="t" r="r" b="b"/>
            <a:pathLst>
              <a:path w="44450" h="11429">
                <a:moveTo>
                  <a:pt x="0" y="10807"/>
                </a:moveTo>
                <a:lnTo>
                  <a:pt x="43941" y="10807"/>
                </a:lnTo>
                <a:lnTo>
                  <a:pt x="43941" y="0"/>
                </a:lnTo>
                <a:lnTo>
                  <a:pt x="0" y="0"/>
                </a:lnTo>
                <a:lnTo>
                  <a:pt x="0" y="1080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0" name="object 400"/>
          <p:cNvSpPr/>
          <p:nvPr/>
        </p:nvSpPr>
        <p:spPr>
          <a:xfrm>
            <a:off x="3616540" y="7083120"/>
            <a:ext cx="44450" cy="11430"/>
          </a:xfrm>
          <a:custGeom>
            <a:avLst/>
            <a:gdLst/>
            <a:ahLst/>
            <a:cxnLst/>
            <a:rect l="l" t="t" r="r" b="b"/>
            <a:pathLst>
              <a:path w="44450" h="11429">
                <a:moveTo>
                  <a:pt x="0" y="10807"/>
                </a:moveTo>
                <a:lnTo>
                  <a:pt x="43941" y="10807"/>
                </a:lnTo>
                <a:lnTo>
                  <a:pt x="43941" y="0"/>
                </a:lnTo>
                <a:lnTo>
                  <a:pt x="0" y="0"/>
                </a:lnTo>
                <a:lnTo>
                  <a:pt x="0" y="1080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1" name="object 401"/>
          <p:cNvSpPr/>
          <p:nvPr/>
        </p:nvSpPr>
        <p:spPr>
          <a:xfrm>
            <a:off x="3544900" y="7110831"/>
            <a:ext cx="44450" cy="10795"/>
          </a:xfrm>
          <a:custGeom>
            <a:avLst/>
            <a:gdLst/>
            <a:ahLst/>
            <a:cxnLst/>
            <a:rect l="l" t="t" r="r" b="b"/>
            <a:pathLst>
              <a:path w="44450" h="10795">
                <a:moveTo>
                  <a:pt x="0" y="10795"/>
                </a:moveTo>
                <a:lnTo>
                  <a:pt x="43941" y="10795"/>
                </a:lnTo>
                <a:lnTo>
                  <a:pt x="43941" y="0"/>
                </a:lnTo>
                <a:lnTo>
                  <a:pt x="0" y="0"/>
                </a:lnTo>
                <a:lnTo>
                  <a:pt x="0" y="1079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2" name="object 402"/>
          <p:cNvSpPr/>
          <p:nvPr/>
        </p:nvSpPr>
        <p:spPr>
          <a:xfrm>
            <a:off x="3616540" y="7110831"/>
            <a:ext cx="44450" cy="10795"/>
          </a:xfrm>
          <a:custGeom>
            <a:avLst/>
            <a:gdLst/>
            <a:ahLst/>
            <a:cxnLst/>
            <a:rect l="l" t="t" r="r" b="b"/>
            <a:pathLst>
              <a:path w="44450" h="10795">
                <a:moveTo>
                  <a:pt x="0" y="10795"/>
                </a:moveTo>
                <a:lnTo>
                  <a:pt x="43941" y="10795"/>
                </a:lnTo>
                <a:lnTo>
                  <a:pt x="43941" y="0"/>
                </a:lnTo>
                <a:lnTo>
                  <a:pt x="0" y="0"/>
                </a:lnTo>
                <a:lnTo>
                  <a:pt x="0" y="1079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3" name="object 403"/>
          <p:cNvSpPr/>
          <p:nvPr/>
        </p:nvSpPr>
        <p:spPr>
          <a:xfrm>
            <a:off x="3688181" y="7055396"/>
            <a:ext cx="44450" cy="10795"/>
          </a:xfrm>
          <a:custGeom>
            <a:avLst/>
            <a:gdLst/>
            <a:ahLst/>
            <a:cxnLst/>
            <a:rect l="l" t="t" r="r" b="b"/>
            <a:pathLst>
              <a:path w="44450" h="10795">
                <a:moveTo>
                  <a:pt x="0" y="10794"/>
                </a:moveTo>
                <a:lnTo>
                  <a:pt x="43941" y="10794"/>
                </a:lnTo>
                <a:lnTo>
                  <a:pt x="43941" y="0"/>
                </a:lnTo>
                <a:lnTo>
                  <a:pt x="0" y="0"/>
                </a:lnTo>
                <a:lnTo>
                  <a:pt x="0" y="1079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4" name="object 404"/>
          <p:cNvSpPr/>
          <p:nvPr/>
        </p:nvSpPr>
        <p:spPr>
          <a:xfrm>
            <a:off x="3759834" y="7055396"/>
            <a:ext cx="44450" cy="10795"/>
          </a:xfrm>
          <a:custGeom>
            <a:avLst/>
            <a:gdLst/>
            <a:ahLst/>
            <a:cxnLst/>
            <a:rect l="l" t="t" r="r" b="b"/>
            <a:pathLst>
              <a:path w="44450" h="10795">
                <a:moveTo>
                  <a:pt x="0" y="10794"/>
                </a:moveTo>
                <a:lnTo>
                  <a:pt x="43941" y="10794"/>
                </a:lnTo>
                <a:lnTo>
                  <a:pt x="43941" y="0"/>
                </a:lnTo>
                <a:lnTo>
                  <a:pt x="0" y="0"/>
                </a:lnTo>
                <a:lnTo>
                  <a:pt x="0" y="1079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5" name="object 405"/>
          <p:cNvSpPr/>
          <p:nvPr/>
        </p:nvSpPr>
        <p:spPr>
          <a:xfrm>
            <a:off x="3688181" y="7083120"/>
            <a:ext cx="44450" cy="11430"/>
          </a:xfrm>
          <a:custGeom>
            <a:avLst/>
            <a:gdLst/>
            <a:ahLst/>
            <a:cxnLst/>
            <a:rect l="l" t="t" r="r" b="b"/>
            <a:pathLst>
              <a:path w="44450" h="11429">
                <a:moveTo>
                  <a:pt x="0" y="10807"/>
                </a:moveTo>
                <a:lnTo>
                  <a:pt x="43941" y="10807"/>
                </a:lnTo>
                <a:lnTo>
                  <a:pt x="43941" y="0"/>
                </a:lnTo>
                <a:lnTo>
                  <a:pt x="0" y="0"/>
                </a:lnTo>
                <a:lnTo>
                  <a:pt x="0" y="1080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6" name="object 406"/>
          <p:cNvSpPr/>
          <p:nvPr/>
        </p:nvSpPr>
        <p:spPr>
          <a:xfrm>
            <a:off x="3759834" y="7083120"/>
            <a:ext cx="44450" cy="11430"/>
          </a:xfrm>
          <a:custGeom>
            <a:avLst/>
            <a:gdLst/>
            <a:ahLst/>
            <a:cxnLst/>
            <a:rect l="l" t="t" r="r" b="b"/>
            <a:pathLst>
              <a:path w="44450" h="11429">
                <a:moveTo>
                  <a:pt x="0" y="10807"/>
                </a:moveTo>
                <a:lnTo>
                  <a:pt x="43941" y="10807"/>
                </a:lnTo>
                <a:lnTo>
                  <a:pt x="43941" y="0"/>
                </a:lnTo>
                <a:lnTo>
                  <a:pt x="0" y="0"/>
                </a:lnTo>
                <a:lnTo>
                  <a:pt x="0" y="1080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7" name="object 407"/>
          <p:cNvSpPr/>
          <p:nvPr/>
        </p:nvSpPr>
        <p:spPr>
          <a:xfrm>
            <a:off x="3688181" y="7110831"/>
            <a:ext cx="44450" cy="10795"/>
          </a:xfrm>
          <a:custGeom>
            <a:avLst/>
            <a:gdLst/>
            <a:ahLst/>
            <a:cxnLst/>
            <a:rect l="l" t="t" r="r" b="b"/>
            <a:pathLst>
              <a:path w="44450" h="10795">
                <a:moveTo>
                  <a:pt x="0" y="10795"/>
                </a:moveTo>
                <a:lnTo>
                  <a:pt x="43941" y="10795"/>
                </a:lnTo>
                <a:lnTo>
                  <a:pt x="43941" y="0"/>
                </a:lnTo>
                <a:lnTo>
                  <a:pt x="0" y="0"/>
                </a:lnTo>
                <a:lnTo>
                  <a:pt x="0" y="1079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8" name="object 408"/>
          <p:cNvSpPr/>
          <p:nvPr/>
        </p:nvSpPr>
        <p:spPr>
          <a:xfrm>
            <a:off x="3759834" y="7110831"/>
            <a:ext cx="44450" cy="10795"/>
          </a:xfrm>
          <a:custGeom>
            <a:avLst/>
            <a:gdLst/>
            <a:ahLst/>
            <a:cxnLst/>
            <a:rect l="l" t="t" r="r" b="b"/>
            <a:pathLst>
              <a:path w="44450" h="10795">
                <a:moveTo>
                  <a:pt x="0" y="10795"/>
                </a:moveTo>
                <a:lnTo>
                  <a:pt x="43941" y="10795"/>
                </a:lnTo>
                <a:lnTo>
                  <a:pt x="43941" y="0"/>
                </a:lnTo>
                <a:lnTo>
                  <a:pt x="0" y="0"/>
                </a:lnTo>
                <a:lnTo>
                  <a:pt x="0" y="1079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9" name="object 409"/>
          <p:cNvSpPr/>
          <p:nvPr/>
        </p:nvSpPr>
        <p:spPr>
          <a:xfrm>
            <a:off x="3831475" y="7055396"/>
            <a:ext cx="44450" cy="10795"/>
          </a:xfrm>
          <a:custGeom>
            <a:avLst/>
            <a:gdLst/>
            <a:ahLst/>
            <a:cxnLst/>
            <a:rect l="l" t="t" r="r" b="b"/>
            <a:pathLst>
              <a:path w="44450" h="10795">
                <a:moveTo>
                  <a:pt x="0" y="10794"/>
                </a:moveTo>
                <a:lnTo>
                  <a:pt x="43941" y="10794"/>
                </a:lnTo>
                <a:lnTo>
                  <a:pt x="43941" y="0"/>
                </a:lnTo>
                <a:lnTo>
                  <a:pt x="0" y="0"/>
                </a:lnTo>
                <a:lnTo>
                  <a:pt x="0" y="1079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0" name="object 410"/>
          <p:cNvSpPr/>
          <p:nvPr/>
        </p:nvSpPr>
        <p:spPr>
          <a:xfrm>
            <a:off x="3831475" y="7083120"/>
            <a:ext cx="44450" cy="11430"/>
          </a:xfrm>
          <a:custGeom>
            <a:avLst/>
            <a:gdLst/>
            <a:ahLst/>
            <a:cxnLst/>
            <a:rect l="l" t="t" r="r" b="b"/>
            <a:pathLst>
              <a:path w="44450" h="11429">
                <a:moveTo>
                  <a:pt x="0" y="10807"/>
                </a:moveTo>
                <a:lnTo>
                  <a:pt x="43941" y="10807"/>
                </a:lnTo>
                <a:lnTo>
                  <a:pt x="43941" y="0"/>
                </a:lnTo>
                <a:lnTo>
                  <a:pt x="0" y="0"/>
                </a:lnTo>
                <a:lnTo>
                  <a:pt x="0" y="1080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1" name="object 411"/>
          <p:cNvSpPr/>
          <p:nvPr/>
        </p:nvSpPr>
        <p:spPr>
          <a:xfrm>
            <a:off x="3831475" y="7110831"/>
            <a:ext cx="44450" cy="10795"/>
          </a:xfrm>
          <a:custGeom>
            <a:avLst/>
            <a:gdLst/>
            <a:ahLst/>
            <a:cxnLst/>
            <a:rect l="l" t="t" r="r" b="b"/>
            <a:pathLst>
              <a:path w="44450" h="10795">
                <a:moveTo>
                  <a:pt x="0" y="10795"/>
                </a:moveTo>
                <a:lnTo>
                  <a:pt x="43941" y="10795"/>
                </a:lnTo>
                <a:lnTo>
                  <a:pt x="43941" y="0"/>
                </a:lnTo>
                <a:lnTo>
                  <a:pt x="0" y="0"/>
                </a:lnTo>
                <a:lnTo>
                  <a:pt x="0" y="1079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2" name="object 412"/>
          <p:cNvSpPr/>
          <p:nvPr/>
        </p:nvSpPr>
        <p:spPr>
          <a:xfrm>
            <a:off x="3702583" y="6751573"/>
            <a:ext cx="30480" cy="11430"/>
          </a:xfrm>
          <a:custGeom>
            <a:avLst/>
            <a:gdLst/>
            <a:ahLst/>
            <a:cxnLst/>
            <a:rect l="l" t="t" r="r" b="b"/>
            <a:pathLst>
              <a:path w="30479" h="11429">
                <a:moveTo>
                  <a:pt x="0" y="10807"/>
                </a:moveTo>
                <a:lnTo>
                  <a:pt x="30238" y="10807"/>
                </a:lnTo>
                <a:lnTo>
                  <a:pt x="30238" y="0"/>
                </a:lnTo>
                <a:lnTo>
                  <a:pt x="0" y="0"/>
                </a:lnTo>
                <a:lnTo>
                  <a:pt x="0" y="1080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3" name="object 413"/>
          <p:cNvSpPr/>
          <p:nvPr/>
        </p:nvSpPr>
        <p:spPr>
          <a:xfrm>
            <a:off x="3751910" y="6751573"/>
            <a:ext cx="30480" cy="11430"/>
          </a:xfrm>
          <a:custGeom>
            <a:avLst/>
            <a:gdLst/>
            <a:ahLst/>
            <a:cxnLst/>
            <a:rect l="l" t="t" r="r" b="b"/>
            <a:pathLst>
              <a:path w="30479" h="11429">
                <a:moveTo>
                  <a:pt x="0" y="10807"/>
                </a:moveTo>
                <a:lnTo>
                  <a:pt x="30251" y="10807"/>
                </a:lnTo>
                <a:lnTo>
                  <a:pt x="30251" y="0"/>
                </a:lnTo>
                <a:lnTo>
                  <a:pt x="0" y="0"/>
                </a:lnTo>
                <a:lnTo>
                  <a:pt x="0" y="1080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4" name="object 414"/>
          <p:cNvSpPr/>
          <p:nvPr/>
        </p:nvSpPr>
        <p:spPr>
          <a:xfrm>
            <a:off x="3801236" y="6751573"/>
            <a:ext cx="30480" cy="11430"/>
          </a:xfrm>
          <a:custGeom>
            <a:avLst/>
            <a:gdLst/>
            <a:ahLst/>
            <a:cxnLst/>
            <a:rect l="l" t="t" r="r" b="b"/>
            <a:pathLst>
              <a:path w="30479" h="11429">
                <a:moveTo>
                  <a:pt x="0" y="10807"/>
                </a:moveTo>
                <a:lnTo>
                  <a:pt x="30251" y="10807"/>
                </a:lnTo>
                <a:lnTo>
                  <a:pt x="30251" y="0"/>
                </a:lnTo>
                <a:lnTo>
                  <a:pt x="0" y="0"/>
                </a:lnTo>
                <a:lnTo>
                  <a:pt x="0" y="1080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5" name="object 415"/>
          <p:cNvSpPr/>
          <p:nvPr/>
        </p:nvSpPr>
        <p:spPr>
          <a:xfrm>
            <a:off x="3850576" y="6751573"/>
            <a:ext cx="30480" cy="11430"/>
          </a:xfrm>
          <a:custGeom>
            <a:avLst/>
            <a:gdLst/>
            <a:ahLst/>
            <a:cxnLst/>
            <a:rect l="l" t="t" r="r" b="b"/>
            <a:pathLst>
              <a:path w="30479" h="11429">
                <a:moveTo>
                  <a:pt x="0" y="10807"/>
                </a:moveTo>
                <a:lnTo>
                  <a:pt x="30238" y="10807"/>
                </a:lnTo>
                <a:lnTo>
                  <a:pt x="30238" y="0"/>
                </a:lnTo>
                <a:lnTo>
                  <a:pt x="0" y="0"/>
                </a:lnTo>
                <a:lnTo>
                  <a:pt x="0" y="1080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6" name="object 416"/>
          <p:cNvSpPr/>
          <p:nvPr/>
        </p:nvSpPr>
        <p:spPr>
          <a:xfrm>
            <a:off x="3478657" y="6818541"/>
            <a:ext cx="44450" cy="10795"/>
          </a:xfrm>
          <a:custGeom>
            <a:avLst/>
            <a:gdLst/>
            <a:ahLst/>
            <a:cxnLst/>
            <a:rect l="l" t="t" r="r" b="b"/>
            <a:pathLst>
              <a:path w="44450" h="10795">
                <a:moveTo>
                  <a:pt x="0" y="10795"/>
                </a:moveTo>
                <a:lnTo>
                  <a:pt x="43941" y="10795"/>
                </a:lnTo>
                <a:lnTo>
                  <a:pt x="43941" y="0"/>
                </a:lnTo>
                <a:lnTo>
                  <a:pt x="0" y="0"/>
                </a:lnTo>
                <a:lnTo>
                  <a:pt x="0" y="1079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7" name="object 417"/>
          <p:cNvSpPr/>
          <p:nvPr/>
        </p:nvSpPr>
        <p:spPr>
          <a:xfrm>
            <a:off x="3550310" y="6818541"/>
            <a:ext cx="44450" cy="10795"/>
          </a:xfrm>
          <a:custGeom>
            <a:avLst/>
            <a:gdLst/>
            <a:ahLst/>
            <a:cxnLst/>
            <a:rect l="l" t="t" r="r" b="b"/>
            <a:pathLst>
              <a:path w="44450" h="10795">
                <a:moveTo>
                  <a:pt x="0" y="10795"/>
                </a:moveTo>
                <a:lnTo>
                  <a:pt x="43941" y="10795"/>
                </a:lnTo>
                <a:lnTo>
                  <a:pt x="43941" y="0"/>
                </a:lnTo>
                <a:lnTo>
                  <a:pt x="0" y="0"/>
                </a:lnTo>
                <a:lnTo>
                  <a:pt x="0" y="1079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8" name="object 418"/>
          <p:cNvSpPr/>
          <p:nvPr/>
        </p:nvSpPr>
        <p:spPr>
          <a:xfrm>
            <a:off x="3702583" y="6818541"/>
            <a:ext cx="30480" cy="10795"/>
          </a:xfrm>
          <a:custGeom>
            <a:avLst/>
            <a:gdLst/>
            <a:ahLst/>
            <a:cxnLst/>
            <a:rect l="l" t="t" r="r" b="b"/>
            <a:pathLst>
              <a:path w="30479" h="10795">
                <a:moveTo>
                  <a:pt x="0" y="10795"/>
                </a:moveTo>
                <a:lnTo>
                  <a:pt x="30238" y="10795"/>
                </a:lnTo>
                <a:lnTo>
                  <a:pt x="30238" y="0"/>
                </a:lnTo>
                <a:lnTo>
                  <a:pt x="0" y="0"/>
                </a:lnTo>
                <a:lnTo>
                  <a:pt x="0" y="1079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9" name="object 419"/>
          <p:cNvSpPr/>
          <p:nvPr/>
        </p:nvSpPr>
        <p:spPr>
          <a:xfrm>
            <a:off x="3751910" y="6818541"/>
            <a:ext cx="30480" cy="10795"/>
          </a:xfrm>
          <a:custGeom>
            <a:avLst/>
            <a:gdLst/>
            <a:ahLst/>
            <a:cxnLst/>
            <a:rect l="l" t="t" r="r" b="b"/>
            <a:pathLst>
              <a:path w="30479" h="10795">
                <a:moveTo>
                  <a:pt x="0" y="10795"/>
                </a:moveTo>
                <a:lnTo>
                  <a:pt x="30251" y="10795"/>
                </a:lnTo>
                <a:lnTo>
                  <a:pt x="30251" y="0"/>
                </a:lnTo>
                <a:lnTo>
                  <a:pt x="0" y="0"/>
                </a:lnTo>
                <a:lnTo>
                  <a:pt x="0" y="1079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0" name="object 420"/>
          <p:cNvSpPr/>
          <p:nvPr/>
        </p:nvSpPr>
        <p:spPr>
          <a:xfrm>
            <a:off x="3801236" y="6818541"/>
            <a:ext cx="30480" cy="10795"/>
          </a:xfrm>
          <a:custGeom>
            <a:avLst/>
            <a:gdLst/>
            <a:ahLst/>
            <a:cxnLst/>
            <a:rect l="l" t="t" r="r" b="b"/>
            <a:pathLst>
              <a:path w="30479" h="10795">
                <a:moveTo>
                  <a:pt x="0" y="10795"/>
                </a:moveTo>
                <a:lnTo>
                  <a:pt x="30251" y="10795"/>
                </a:lnTo>
                <a:lnTo>
                  <a:pt x="30251" y="0"/>
                </a:lnTo>
                <a:lnTo>
                  <a:pt x="0" y="0"/>
                </a:lnTo>
                <a:lnTo>
                  <a:pt x="0" y="1079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1" name="object 421"/>
          <p:cNvSpPr/>
          <p:nvPr/>
        </p:nvSpPr>
        <p:spPr>
          <a:xfrm>
            <a:off x="3850576" y="6818541"/>
            <a:ext cx="30480" cy="10795"/>
          </a:xfrm>
          <a:custGeom>
            <a:avLst/>
            <a:gdLst/>
            <a:ahLst/>
            <a:cxnLst/>
            <a:rect l="l" t="t" r="r" b="b"/>
            <a:pathLst>
              <a:path w="30479" h="10795">
                <a:moveTo>
                  <a:pt x="0" y="10795"/>
                </a:moveTo>
                <a:lnTo>
                  <a:pt x="30238" y="10795"/>
                </a:lnTo>
                <a:lnTo>
                  <a:pt x="30238" y="0"/>
                </a:lnTo>
                <a:lnTo>
                  <a:pt x="0" y="0"/>
                </a:lnTo>
                <a:lnTo>
                  <a:pt x="0" y="1079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2" name="object 422"/>
          <p:cNvSpPr/>
          <p:nvPr/>
        </p:nvSpPr>
        <p:spPr>
          <a:xfrm>
            <a:off x="3478657" y="6846252"/>
            <a:ext cx="44450" cy="11430"/>
          </a:xfrm>
          <a:custGeom>
            <a:avLst/>
            <a:gdLst/>
            <a:ahLst/>
            <a:cxnLst/>
            <a:rect l="l" t="t" r="r" b="b"/>
            <a:pathLst>
              <a:path w="44450" h="11429">
                <a:moveTo>
                  <a:pt x="0" y="10807"/>
                </a:moveTo>
                <a:lnTo>
                  <a:pt x="43941" y="10807"/>
                </a:lnTo>
                <a:lnTo>
                  <a:pt x="43941" y="0"/>
                </a:lnTo>
                <a:lnTo>
                  <a:pt x="0" y="0"/>
                </a:lnTo>
                <a:lnTo>
                  <a:pt x="0" y="1080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3" name="object 423"/>
          <p:cNvSpPr/>
          <p:nvPr/>
        </p:nvSpPr>
        <p:spPr>
          <a:xfrm>
            <a:off x="3550310" y="6846252"/>
            <a:ext cx="44450" cy="11430"/>
          </a:xfrm>
          <a:custGeom>
            <a:avLst/>
            <a:gdLst/>
            <a:ahLst/>
            <a:cxnLst/>
            <a:rect l="l" t="t" r="r" b="b"/>
            <a:pathLst>
              <a:path w="44450" h="11429">
                <a:moveTo>
                  <a:pt x="0" y="10807"/>
                </a:moveTo>
                <a:lnTo>
                  <a:pt x="43941" y="10807"/>
                </a:lnTo>
                <a:lnTo>
                  <a:pt x="43941" y="0"/>
                </a:lnTo>
                <a:lnTo>
                  <a:pt x="0" y="0"/>
                </a:lnTo>
                <a:lnTo>
                  <a:pt x="0" y="1080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4" name="object 424"/>
          <p:cNvSpPr/>
          <p:nvPr/>
        </p:nvSpPr>
        <p:spPr>
          <a:xfrm>
            <a:off x="3702583" y="6846252"/>
            <a:ext cx="30480" cy="11430"/>
          </a:xfrm>
          <a:custGeom>
            <a:avLst/>
            <a:gdLst/>
            <a:ahLst/>
            <a:cxnLst/>
            <a:rect l="l" t="t" r="r" b="b"/>
            <a:pathLst>
              <a:path w="30479" h="11429">
                <a:moveTo>
                  <a:pt x="0" y="10807"/>
                </a:moveTo>
                <a:lnTo>
                  <a:pt x="30238" y="10807"/>
                </a:lnTo>
                <a:lnTo>
                  <a:pt x="30238" y="0"/>
                </a:lnTo>
                <a:lnTo>
                  <a:pt x="0" y="0"/>
                </a:lnTo>
                <a:lnTo>
                  <a:pt x="0" y="1080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5" name="object 425"/>
          <p:cNvSpPr/>
          <p:nvPr/>
        </p:nvSpPr>
        <p:spPr>
          <a:xfrm>
            <a:off x="3751910" y="6846252"/>
            <a:ext cx="30480" cy="11430"/>
          </a:xfrm>
          <a:custGeom>
            <a:avLst/>
            <a:gdLst/>
            <a:ahLst/>
            <a:cxnLst/>
            <a:rect l="l" t="t" r="r" b="b"/>
            <a:pathLst>
              <a:path w="30479" h="11429">
                <a:moveTo>
                  <a:pt x="0" y="10807"/>
                </a:moveTo>
                <a:lnTo>
                  <a:pt x="30251" y="10807"/>
                </a:lnTo>
                <a:lnTo>
                  <a:pt x="30251" y="0"/>
                </a:lnTo>
                <a:lnTo>
                  <a:pt x="0" y="0"/>
                </a:lnTo>
                <a:lnTo>
                  <a:pt x="0" y="1080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6" name="object 426"/>
          <p:cNvSpPr/>
          <p:nvPr/>
        </p:nvSpPr>
        <p:spPr>
          <a:xfrm>
            <a:off x="3801236" y="6846252"/>
            <a:ext cx="30480" cy="11430"/>
          </a:xfrm>
          <a:custGeom>
            <a:avLst/>
            <a:gdLst/>
            <a:ahLst/>
            <a:cxnLst/>
            <a:rect l="l" t="t" r="r" b="b"/>
            <a:pathLst>
              <a:path w="30479" h="11429">
                <a:moveTo>
                  <a:pt x="0" y="10807"/>
                </a:moveTo>
                <a:lnTo>
                  <a:pt x="30251" y="10807"/>
                </a:lnTo>
                <a:lnTo>
                  <a:pt x="30251" y="0"/>
                </a:lnTo>
                <a:lnTo>
                  <a:pt x="0" y="0"/>
                </a:lnTo>
                <a:lnTo>
                  <a:pt x="0" y="1080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7" name="object 427"/>
          <p:cNvSpPr/>
          <p:nvPr/>
        </p:nvSpPr>
        <p:spPr>
          <a:xfrm>
            <a:off x="3850576" y="6846252"/>
            <a:ext cx="30480" cy="11430"/>
          </a:xfrm>
          <a:custGeom>
            <a:avLst/>
            <a:gdLst/>
            <a:ahLst/>
            <a:cxnLst/>
            <a:rect l="l" t="t" r="r" b="b"/>
            <a:pathLst>
              <a:path w="30479" h="11429">
                <a:moveTo>
                  <a:pt x="0" y="10807"/>
                </a:moveTo>
                <a:lnTo>
                  <a:pt x="30238" y="10807"/>
                </a:lnTo>
                <a:lnTo>
                  <a:pt x="30238" y="0"/>
                </a:lnTo>
                <a:lnTo>
                  <a:pt x="0" y="0"/>
                </a:lnTo>
                <a:lnTo>
                  <a:pt x="0" y="1080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8" name="object 428"/>
          <p:cNvSpPr/>
          <p:nvPr/>
        </p:nvSpPr>
        <p:spPr>
          <a:xfrm>
            <a:off x="3751910" y="6918083"/>
            <a:ext cx="30480" cy="10795"/>
          </a:xfrm>
          <a:custGeom>
            <a:avLst/>
            <a:gdLst/>
            <a:ahLst/>
            <a:cxnLst/>
            <a:rect l="l" t="t" r="r" b="b"/>
            <a:pathLst>
              <a:path w="30479" h="10795">
                <a:moveTo>
                  <a:pt x="0" y="10794"/>
                </a:moveTo>
                <a:lnTo>
                  <a:pt x="30251" y="10794"/>
                </a:lnTo>
                <a:lnTo>
                  <a:pt x="30251" y="0"/>
                </a:lnTo>
                <a:lnTo>
                  <a:pt x="0" y="0"/>
                </a:lnTo>
                <a:lnTo>
                  <a:pt x="0" y="1079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9" name="object 429"/>
          <p:cNvSpPr/>
          <p:nvPr/>
        </p:nvSpPr>
        <p:spPr>
          <a:xfrm>
            <a:off x="3801236" y="6918083"/>
            <a:ext cx="30480" cy="10795"/>
          </a:xfrm>
          <a:custGeom>
            <a:avLst/>
            <a:gdLst/>
            <a:ahLst/>
            <a:cxnLst/>
            <a:rect l="l" t="t" r="r" b="b"/>
            <a:pathLst>
              <a:path w="30479" h="10795">
                <a:moveTo>
                  <a:pt x="0" y="10794"/>
                </a:moveTo>
                <a:lnTo>
                  <a:pt x="30251" y="10794"/>
                </a:lnTo>
                <a:lnTo>
                  <a:pt x="30251" y="0"/>
                </a:lnTo>
                <a:lnTo>
                  <a:pt x="0" y="0"/>
                </a:lnTo>
                <a:lnTo>
                  <a:pt x="0" y="1079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0" name="object 430"/>
          <p:cNvSpPr/>
          <p:nvPr/>
        </p:nvSpPr>
        <p:spPr>
          <a:xfrm>
            <a:off x="3850576" y="6918083"/>
            <a:ext cx="30480" cy="10795"/>
          </a:xfrm>
          <a:custGeom>
            <a:avLst/>
            <a:gdLst/>
            <a:ahLst/>
            <a:cxnLst/>
            <a:rect l="l" t="t" r="r" b="b"/>
            <a:pathLst>
              <a:path w="30479" h="10795">
                <a:moveTo>
                  <a:pt x="0" y="10794"/>
                </a:moveTo>
                <a:lnTo>
                  <a:pt x="30238" y="10794"/>
                </a:lnTo>
                <a:lnTo>
                  <a:pt x="30238" y="0"/>
                </a:lnTo>
                <a:lnTo>
                  <a:pt x="0" y="0"/>
                </a:lnTo>
                <a:lnTo>
                  <a:pt x="0" y="1079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1" name="object 431"/>
          <p:cNvSpPr/>
          <p:nvPr/>
        </p:nvSpPr>
        <p:spPr>
          <a:xfrm>
            <a:off x="3751910" y="6945782"/>
            <a:ext cx="30480" cy="11430"/>
          </a:xfrm>
          <a:custGeom>
            <a:avLst/>
            <a:gdLst/>
            <a:ahLst/>
            <a:cxnLst/>
            <a:rect l="l" t="t" r="r" b="b"/>
            <a:pathLst>
              <a:path w="30479" h="11429">
                <a:moveTo>
                  <a:pt x="0" y="10807"/>
                </a:moveTo>
                <a:lnTo>
                  <a:pt x="30251" y="10807"/>
                </a:lnTo>
                <a:lnTo>
                  <a:pt x="30251" y="0"/>
                </a:lnTo>
                <a:lnTo>
                  <a:pt x="0" y="0"/>
                </a:lnTo>
                <a:lnTo>
                  <a:pt x="0" y="1080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2" name="object 432"/>
          <p:cNvSpPr/>
          <p:nvPr/>
        </p:nvSpPr>
        <p:spPr>
          <a:xfrm>
            <a:off x="3801236" y="6945782"/>
            <a:ext cx="30480" cy="11430"/>
          </a:xfrm>
          <a:custGeom>
            <a:avLst/>
            <a:gdLst/>
            <a:ahLst/>
            <a:cxnLst/>
            <a:rect l="l" t="t" r="r" b="b"/>
            <a:pathLst>
              <a:path w="30479" h="11429">
                <a:moveTo>
                  <a:pt x="0" y="10807"/>
                </a:moveTo>
                <a:lnTo>
                  <a:pt x="30251" y="10807"/>
                </a:lnTo>
                <a:lnTo>
                  <a:pt x="30251" y="0"/>
                </a:lnTo>
                <a:lnTo>
                  <a:pt x="0" y="0"/>
                </a:lnTo>
                <a:lnTo>
                  <a:pt x="0" y="1080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3" name="object 433"/>
          <p:cNvSpPr/>
          <p:nvPr/>
        </p:nvSpPr>
        <p:spPr>
          <a:xfrm>
            <a:off x="3850576" y="6945782"/>
            <a:ext cx="30480" cy="11430"/>
          </a:xfrm>
          <a:custGeom>
            <a:avLst/>
            <a:gdLst/>
            <a:ahLst/>
            <a:cxnLst/>
            <a:rect l="l" t="t" r="r" b="b"/>
            <a:pathLst>
              <a:path w="30479" h="11429">
                <a:moveTo>
                  <a:pt x="0" y="10807"/>
                </a:moveTo>
                <a:lnTo>
                  <a:pt x="30238" y="10807"/>
                </a:lnTo>
                <a:lnTo>
                  <a:pt x="30238" y="0"/>
                </a:lnTo>
                <a:lnTo>
                  <a:pt x="0" y="0"/>
                </a:lnTo>
                <a:lnTo>
                  <a:pt x="0" y="1080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4" name="object 434"/>
          <p:cNvSpPr/>
          <p:nvPr/>
        </p:nvSpPr>
        <p:spPr>
          <a:xfrm>
            <a:off x="3478657" y="6873988"/>
            <a:ext cx="44450" cy="10795"/>
          </a:xfrm>
          <a:custGeom>
            <a:avLst/>
            <a:gdLst/>
            <a:ahLst/>
            <a:cxnLst/>
            <a:rect l="l" t="t" r="r" b="b"/>
            <a:pathLst>
              <a:path w="44450" h="10795">
                <a:moveTo>
                  <a:pt x="0" y="10795"/>
                </a:moveTo>
                <a:lnTo>
                  <a:pt x="43941" y="10795"/>
                </a:lnTo>
                <a:lnTo>
                  <a:pt x="43941" y="0"/>
                </a:lnTo>
                <a:lnTo>
                  <a:pt x="0" y="0"/>
                </a:lnTo>
                <a:lnTo>
                  <a:pt x="0" y="1079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5" name="object 435"/>
          <p:cNvSpPr/>
          <p:nvPr/>
        </p:nvSpPr>
        <p:spPr>
          <a:xfrm>
            <a:off x="3550310" y="6873988"/>
            <a:ext cx="44450" cy="10795"/>
          </a:xfrm>
          <a:custGeom>
            <a:avLst/>
            <a:gdLst/>
            <a:ahLst/>
            <a:cxnLst/>
            <a:rect l="l" t="t" r="r" b="b"/>
            <a:pathLst>
              <a:path w="44450" h="10795">
                <a:moveTo>
                  <a:pt x="0" y="10795"/>
                </a:moveTo>
                <a:lnTo>
                  <a:pt x="43941" y="10795"/>
                </a:lnTo>
                <a:lnTo>
                  <a:pt x="43941" y="0"/>
                </a:lnTo>
                <a:lnTo>
                  <a:pt x="0" y="0"/>
                </a:lnTo>
                <a:lnTo>
                  <a:pt x="0" y="1079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6" name="object 436"/>
          <p:cNvSpPr/>
          <p:nvPr/>
        </p:nvSpPr>
        <p:spPr>
          <a:xfrm>
            <a:off x="3514826" y="7348142"/>
            <a:ext cx="15875" cy="32384"/>
          </a:xfrm>
          <a:custGeom>
            <a:avLst/>
            <a:gdLst/>
            <a:ahLst/>
            <a:cxnLst/>
            <a:rect l="l" t="t" r="r" b="b"/>
            <a:pathLst>
              <a:path w="15875" h="32384">
                <a:moveTo>
                  <a:pt x="0" y="31865"/>
                </a:moveTo>
                <a:lnTo>
                  <a:pt x="15544" y="31865"/>
                </a:lnTo>
                <a:lnTo>
                  <a:pt x="15544" y="0"/>
                </a:lnTo>
                <a:lnTo>
                  <a:pt x="0" y="0"/>
                </a:lnTo>
                <a:lnTo>
                  <a:pt x="0" y="3186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7" name="object 437"/>
          <p:cNvSpPr/>
          <p:nvPr/>
        </p:nvSpPr>
        <p:spPr>
          <a:xfrm>
            <a:off x="3514826" y="7340522"/>
            <a:ext cx="374015" cy="0"/>
          </a:xfrm>
          <a:custGeom>
            <a:avLst/>
            <a:gdLst/>
            <a:ahLst/>
            <a:cxnLst/>
            <a:rect l="l" t="t" r="r" b="b"/>
            <a:pathLst>
              <a:path w="374014">
                <a:moveTo>
                  <a:pt x="0" y="0"/>
                </a:moveTo>
                <a:lnTo>
                  <a:pt x="373761" y="0"/>
                </a:lnTo>
              </a:path>
            </a:pathLst>
          </a:custGeom>
          <a:ln w="15239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8" name="object 438"/>
          <p:cNvSpPr/>
          <p:nvPr/>
        </p:nvSpPr>
        <p:spPr>
          <a:xfrm>
            <a:off x="3873042" y="7348459"/>
            <a:ext cx="15875" cy="31750"/>
          </a:xfrm>
          <a:custGeom>
            <a:avLst/>
            <a:gdLst/>
            <a:ahLst/>
            <a:cxnLst/>
            <a:rect l="l" t="t" r="r" b="b"/>
            <a:pathLst>
              <a:path w="15875" h="31750">
                <a:moveTo>
                  <a:pt x="0" y="31548"/>
                </a:moveTo>
                <a:lnTo>
                  <a:pt x="15544" y="31548"/>
                </a:lnTo>
                <a:lnTo>
                  <a:pt x="15544" y="0"/>
                </a:lnTo>
                <a:lnTo>
                  <a:pt x="0" y="0"/>
                </a:lnTo>
                <a:lnTo>
                  <a:pt x="0" y="31548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9" name="object 439"/>
          <p:cNvSpPr/>
          <p:nvPr/>
        </p:nvSpPr>
        <p:spPr>
          <a:xfrm>
            <a:off x="3516845" y="7287221"/>
            <a:ext cx="28575" cy="31750"/>
          </a:xfrm>
          <a:custGeom>
            <a:avLst/>
            <a:gdLst/>
            <a:ahLst/>
            <a:cxnLst/>
            <a:rect l="l" t="t" r="r" b="b"/>
            <a:pathLst>
              <a:path w="28575" h="31750">
                <a:moveTo>
                  <a:pt x="28562" y="0"/>
                </a:moveTo>
                <a:lnTo>
                  <a:pt x="0" y="0"/>
                </a:lnTo>
                <a:lnTo>
                  <a:pt x="0" y="31673"/>
                </a:lnTo>
                <a:lnTo>
                  <a:pt x="28562" y="31673"/>
                </a:lnTo>
                <a:lnTo>
                  <a:pt x="28562" y="23037"/>
                </a:lnTo>
                <a:lnTo>
                  <a:pt x="8636" y="23037"/>
                </a:lnTo>
                <a:lnTo>
                  <a:pt x="8636" y="8648"/>
                </a:lnTo>
                <a:lnTo>
                  <a:pt x="28562" y="8648"/>
                </a:lnTo>
                <a:lnTo>
                  <a:pt x="28562" y="0"/>
                </a:lnTo>
                <a:close/>
              </a:path>
              <a:path w="28575" h="31750">
                <a:moveTo>
                  <a:pt x="28562" y="8648"/>
                </a:moveTo>
                <a:lnTo>
                  <a:pt x="19926" y="8648"/>
                </a:lnTo>
                <a:lnTo>
                  <a:pt x="19926" y="23037"/>
                </a:lnTo>
                <a:lnTo>
                  <a:pt x="28562" y="23037"/>
                </a:lnTo>
                <a:lnTo>
                  <a:pt x="28562" y="8648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0" name="object 440"/>
          <p:cNvSpPr/>
          <p:nvPr/>
        </p:nvSpPr>
        <p:spPr>
          <a:xfrm>
            <a:off x="3564229" y="7287221"/>
            <a:ext cx="28575" cy="31750"/>
          </a:xfrm>
          <a:custGeom>
            <a:avLst/>
            <a:gdLst/>
            <a:ahLst/>
            <a:cxnLst/>
            <a:rect l="l" t="t" r="r" b="b"/>
            <a:pathLst>
              <a:path w="28575" h="31750">
                <a:moveTo>
                  <a:pt x="28575" y="0"/>
                </a:moveTo>
                <a:lnTo>
                  <a:pt x="0" y="0"/>
                </a:lnTo>
                <a:lnTo>
                  <a:pt x="0" y="31673"/>
                </a:lnTo>
                <a:lnTo>
                  <a:pt x="28575" y="31673"/>
                </a:lnTo>
                <a:lnTo>
                  <a:pt x="28575" y="23037"/>
                </a:lnTo>
                <a:lnTo>
                  <a:pt x="8648" y="23037"/>
                </a:lnTo>
                <a:lnTo>
                  <a:pt x="8648" y="8648"/>
                </a:lnTo>
                <a:lnTo>
                  <a:pt x="28575" y="8648"/>
                </a:lnTo>
                <a:lnTo>
                  <a:pt x="28575" y="0"/>
                </a:lnTo>
                <a:close/>
              </a:path>
              <a:path w="28575" h="31750">
                <a:moveTo>
                  <a:pt x="28575" y="8648"/>
                </a:moveTo>
                <a:lnTo>
                  <a:pt x="19938" y="8648"/>
                </a:lnTo>
                <a:lnTo>
                  <a:pt x="19938" y="23037"/>
                </a:lnTo>
                <a:lnTo>
                  <a:pt x="28575" y="23037"/>
                </a:lnTo>
                <a:lnTo>
                  <a:pt x="28575" y="8648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1" name="object 441"/>
          <p:cNvSpPr/>
          <p:nvPr/>
        </p:nvSpPr>
        <p:spPr>
          <a:xfrm>
            <a:off x="3611651" y="7287221"/>
            <a:ext cx="28575" cy="31750"/>
          </a:xfrm>
          <a:custGeom>
            <a:avLst/>
            <a:gdLst/>
            <a:ahLst/>
            <a:cxnLst/>
            <a:rect l="l" t="t" r="r" b="b"/>
            <a:pathLst>
              <a:path w="28575" h="31750">
                <a:moveTo>
                  <a:pt x="28562" y="0"/>
                </a:moveTo>
                <a:lnTo>
                  <a:pt x="0" y="0"/>
                </a:lnTo>
                <a:lnTo>
                  <a:pt x="0" y="31673"/>
                </a:lnTo>
                <a:lnTo>
                  <a:pt x="28562" y="31673"/>
                </a:lnTo>
                <a:lnTo>
                  <a:pt x="28562" y="23037"/>
                </a:lnTo>
                <a:lnTo>
                  <a:pt x="8623" y="23037"/>
                </a:lnTo>
                <a:lnTo>
                  <a:pt x="8623" y="8648"/>
                </a:lnTo>
                <a:lnTo>
                  <a:pt x="28562" y="8648"/>
                </a:lnTo>
                <a:lnTo>
                  <a:pt x="28562" y="0"/>
                </a:lnTo>
                <a:close/>
              </a:path>
              <a:path w="28575" h="31750">
                <a:moveTo>
                  <a:pt x="28562" y="8648"/>
                </a:moveTo>
                <a:lnTo>
                  <a:pt x="19913" y="8648"/>
                </a:lnTo>
                <a:lnTo>
                  <a:pt x="19913" y="23037"/>
                </a:lnTo>
                <a:lnTo>
                  <a:pt x="28562" y="23037"/>
                </a:lnTo>
                <a:lnTo>
                  <a:pt x="28562" y="8648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2" name="object 442"/>
          <p:cNvSpPr/>
          <p:nvPr/>
        </p:nvSpPr>
        <p:spPr>
          <a:xfrm>
            <a:off x="3659047" y="7287221"/>
            <a:ext cx="28575" cy="31750"/>
          </a:xfrm>
          <a:custGeom>
            <a:avLst/>
            <a:gdLst/>
            <a:ahLst/>
            <a:cxnLst/>
            <a:rect l="l" t="t" r="r" b="b"/>
            <a:pathLst>
              <a:path w="28575" h="31750">
                <a:moveTo>
                  <a:pt x="28562" y="0"/>
                </a:moveTo>
                <a:lnTo>
                  <a:pt x="0" y="0"/>
                </a:lnTo>
                <a:lnTo>
                  <a:pt x="0" y="31673"/>
                </a:lnTo>
                <a:lnTo>
                  <a:pt x="28562" y="31673"/>
                </a:lnTo>
                <a:lnTo>
                  <a:pt x="28562" y="23037"/>
                </a:lnTo>
                <a:lnTo>
                  <a:pt x="8636" y="23037"/>
                </a:lnTo>
                <a:lnTo>
                  <a:pt x="8636" y="8648"/>
                </a:lnTo>
                <a:lnTo>
                  <a:pt x="28562" y="8648"/>
                </a:lnTo>
                <a:lnTo>
                  <a:pt x="28562" y="0"/>
                </a:lnTo>
                <a:close/>
              </a:path>
              <a:path w="28575" h="31750">
                <a:moveTo>
                  <a:pt x="28562" y="8648"/>
                </a:moveTo>
                <a:lnTo>
                  <a:pt x="19926" y="8648"/>
                </a:lnTo>
                <a:lnTo>
                  <a:pt x="19926" y="23037"/>
                </a:lnTo>
                <a:lnTo>
                  <a:pt x="28562" y="23037"/>
                </a:lnTo>
                <a:lnTo>
                  <a:pt x="28562" y="8648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3" name="object 443"/>
          <p:cNvSpPr/>
          <p:nvPr/>
        </p:nvSpPr>
        <p:spPr>
          <a:xfrm>
            <a:off x="3706444" y="7287221"/>
            <a:ext cx="28575" cy="31750"/>
          </a:xfrm>
          <a:custGeom>
            <a:avLst/>
            <a:gdLst/>
            <a:ahLst/>
            <a:cxnLst/>
            <a:rect l="l" t="t" r="r" b="b"/>
            <a:pathLst>
              <a:path w="28575" h="31750">
                <a:moveTo>
                  <a:pt x="28562" y="0"/>
                </a:moveTo>
                <a:lnTo>
                  <a:pt x="0" y="0"/>
                </a:lnTo>
                <a:lnTo>
                  <a:pt x="0" y="31673"/>
                </a:lnTo>
                <a:lnTo>
                  <a:pt x="28562" y="31673"/>
                </a:lnTo>
                <a:lnTo>
                  <a:pt x="28562" y="23037"/>
                </a:lnTo>
                <a:lnTo>
                  <a:pt x="8636" y="23037"/>
                </a:lnTo>
                <a:lnTo>
                  <a:pt x="8636" y="8648"/>
                </a:lnTo>
                <a:lnTo>
                  <a:pt x="28562" y="8648"/>
                </a:lnTo>
                <a:lnTo>
                  <a:pt x="28562" y="0"/>
                </a:lnTo>
                <a:close/>
              </a:path>
              <a:path w="28575" h="31750">
                <a:moveTo>
                  <a:pt x="28562" y="8648"/>
                </a:moveTo>
                <a:lnTo>
                  <a:pt x="19926" y="8648"/>
                </a:lnTo>
                <a:lnTo>
                  <a:pt x="19926" y="23037"/>
                </a:lnTo>
                <a:lnTo>
                  <a:pt x="28562" y="23037"/>
                </a:lnTo>
                <a:lnTo>
                  <a:pt x="28562" y="8648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4" name="object 444"/>
          <p:cNvSpPr/>
          <p:nvPr/>
        </p:nvSpPr>
        <p:spPr>
          <a:xfrm>
            <a:off x="3753840" y="7287221"/>
            <a:ext cx="28575" cy="31750"/>
          </a:xfrm>
          <a:custGeom>
            <a:avLst/>
            <a:gdLst/>
            <a:ahLst/>
            <a:cxnLst/>
            <a:rect l="l" t="t" r="r" b="b"/>
            <a:pathLst>
              <a:path w="28575" h="31750">
                <a:moveTo>
                  <a:pt x="28562" y="0"/>
                </a:moveTo>
                <a:lnTo>
                  <a:pt x="0" y="0"/>
                </a:lnTo>
                <a:lnTo>
                  <a:pt x="0" y="31673"/>
                </a:lnTo>
                <a:lnTo>
                  <a:pt x="28562" y="31673"/>
                </a:lnTo>
                <a:lnTo>
                  <a:pt x="28562" y="23037"/>
                </a:lnTo>
                <a:lnTo>
                  <a:pt x="8636" y="23037"/>
                </a:lnTo>
                <a:lnTo>
                  <a:pt x="8636" y="8648"/>
                </a:lnTo>
                <a:lnTo>
                  <a:pt x="28562" y="8648"/>
                </a:lnTo>
                <a:lnTo>
                  <a:pt x="28562" y="0"/>
                </a:lnTo>
                <a:close/>
              </a:path>
              <a:path w="28575" h="31750">
                <a:moveTo>
                  <a:pt x="28562" y="8648"/>
                </a:moveTo>
                <a:lnTo>
                  <a:pt x="19926" y="8648"/>
                </a:lnTo>
                <a:lnTo>
                  <a:pt x="19926" y="23037"/>
                </a:lnTo>
                <a:lnTo>
                  <a:pt x="28562" y="23037"/>
                </a:lnTo>
                <a:lnTo>
                  <a:pt x="28562" y="8648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5" name="object 445"/>
          <p:cNvSpPr/>
          <p:nvPr/>
        </p:nvSpPr>
        <p:spPr>
          <a:xfrm>
            <a:off x="3801236" y="7287221"/>
            <a:ext cx="28575" cy="31750"/>
          </a:xfrm>
          <a:custGeom>
            <a:avLst/>
            <a:gdLst/>
            <a:ahLst/>
            <a:cxnLst/>
            <a:rect l="l" t="t" r="r" b="b"/>
            <a:pathLst>
              <a:path w="28575" h="31750">
                <a:moveTo>
                  <a:pt x="28562" y="0"/>
                </a:moveTo>
                <a:lnTo>
                  <a:pt x="0" y="0"/>
                </a:lnTo>
                <a:lnTo>
                  <a:pt x="0" y="31673"/>
                </a:lnTo>
                <a:lnTo>
                  <a:pt x="28562" y="31673"/>
                </a:lnTo>
                <a:lnTo>
                  <a:pt x="28562" y="23037"/>
                </a:lnTo>
                <a:lnTo>
                  <a:pt x="8636" y="23037"/>
                </a:lnTo>
                <a:lnTo>
                  <a:pt x="8636" y="8648"/>
                </a:lnTo>
                <a:lnTo>
                  <a:pt x="28562" y="8648"/>
                </a:lnTo>
                <a:lnTo>
                  <a:pt x="28562" y="0"/>
                </a:lnTo>
                <a:close/>
              </a:path>
              <a:path w="28575" h="31750">
                <a:moveTo>
                  <a:pt x="28562" y="8648"/>
                </a:moveTo>
                <a:lnTo>
                  <a:pt x="19926" y="8648"/>
                </a:lnTo>
                <a:lnTo>
                  <a:pt x="19926" y="23037"/>
                </a:lnTo>
                <a:lnTo>
                  <a:pt x="28562" y="23037"/>
                </a:lnTo>
                <a:lnTo>
                  <a:pt x="28562" y="8648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6" name="object 446"/>
          <p:cNvSpPr/>
          <p:nvPr/>
        </p:nvSpPr>
        <p:spPr>
          <a:xfrm>
            <a:off x="3848620" y="7287221"/>
            <a:ext cx="28575" cy="31750"/>
          </a:xfrm>
          <a:custGeom>
            <a:avLst/>
            <a:gdLst/>
            <a:ahLst/>
            <a:cxnLst/>
            <a:rect l="l" t="t" r="r" b="b"/>
            <a:pathLst>
              <a:path w="28575" h="31750">
                <a:moveTo>
                  <a:pt x="28575" y="0"/>
                </a:moveTo>
                <a:lnTo>
                  <a:pt x="0" y="0"/>
                </a:lnTo>
                <a:lnTo>
                  <a:pt x="0" y="31673"/>
                </a:lnTo>
                <a:lnTo>
                  <a:pt x="28575" y="31673"/>
                </a:lnTo>
                <a:lnTo>
                  <a:pt x="28575" y="23037"/>
                </a:lnTo>
                <a:lnTo>
                  <a:pt x="8648" y="23037"/>
                </a:lnTo>
                <a:lnTo>
                  <a:pt x="8648" y="8648"/>
                </a:lnTo>
                <a:lnTo>
                  <a:pt x="28575" y="8648"/>
                </a:lnTo>
                <a:lnTo>
                  <a:pt x="28575" y="0"/>
                </a:lnTo>
                <a:close/>
              </a:path>
              <a:path w="28575" h="31750">
                <a:moveTo>
                  <a:pt x="28575" y="8648"/>
                </a:moveTo>
                <a:lnTo>
                  <a:pt x="19938" y="8648"/>
                </a:lnTo>
                <a:lnTo>
                  <a:pt x="19938" y="23037"/>
                </a:lnTo>
                <a:lnTo>
                  <a:pt x="28575" y="23037"/>
                </a:lnTo>
                <a:lnTo>
                  <a:pt x="28575" y="8648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7" name="object 447"/>
          <p:cNvSpPr/>
          <p:nvPr/>
        </p:nvSpPr>
        <p:spPr>
          <a:xfrm>
            <a:off x="3886022" y="7194484"/>
            <a:ext cx="161290" cy="189230"/>
          </a:xfrm>
          <a:custGeom>
            <a:avLst/>
            <a:gdLst/>
            <a:ahLst/>
            <a:cxnLst/>
            <a:rect l="l" t="t" r="r" b="b"/>
            <a:pathLst>
              <a:path w="161289" h="189229">
                <a:moveTo>
                  <a:pt x="31445" y="0"/>
                </a:moveTo>
                <a:lnTo>
                  <a:pt x="0" y="0"/>
                </a:lnTo>
                <a:lnTo>
                  <a:pt x="0" y="15557"/>
                </a:lnTo>
                <a:lnTo>
                  <a:pt x="25006" y="15557"/>
                </a:lnTo>
                <a:lnTo>
                  <a:pt x="145719" y="136271"/>
                </a:lnTo>
                <a:lnTo>
                  <a:pt x="145719" y="189204"/>
                </a:lnTo>
                <a:lnTo>
                  <a:pt x="161277" y="189204"/>
                </a:lnTo>
                <a:lnTo>
                  <a:pt x="161277" y="129832"/>
                </a:lnTo>
                <a:lnTo>
                  <a:pt x="31445" y="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8" name="object 448"/>
          <p:cNvSpPr/>
          <p:nvPr/>
        </p:nvSpPr>
        <p:spPr>
          <a:xfrm>
            <a:off x="3950246" y="7188735"/>
            <a:ext cx="210185" cy="194945"/>
          </a:xfrm>
          <a:custGeom>
            <a:avLst/>
            <a:gdLst/>
            <a:ahLst/>
            <a:cxnLst/>
            <a:rect l="l" t="t" r="r" b="b"/>
            <a:pathLst>
              <a:path w="210185" h="194945">
                <a:moveTo>
                  <a:pt x="78105" y="0"/>
                </a:moveTo>
                <a:lnTo>
                  <a:pt x="0" y="0"/>
                </a:lnTo>
                <a:lnTo>
                  <a:pt x="0" y="15557"/>
                </a:lnTo>
                <a:lnTo>
                  <a:pt x="71653" y="15557"/>
                </a:lnTo>
                <a:lnTo>
                  <a:pt x="194525" y="138429"/>
                </a:lnTo>
                <a:lnTo>
                  <a:pt x="194525" y="194944"/>
                </a:lnTo>
                <a:lnTo>
                  <a:pt x="210083" y="194944"/>
                </a:lnTo>
                <a:lnTo>
                  <a:pt x="210083" y="131978"/>
                </a:lnTo>
                <a:lnTo>
                  <a:pt x="78105" y="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9" name="object 449"/>
          <p:cNvSpPr/>
          <p:nvPr/>
        </p:nvSpPr>
        <p:spPr>
          <a:xfrm>
            <a:off x="4334116" y="7282332"/>
            <a:ext cx="44450" cy="73660"/>
          </a:xfrm>
          <a:custGeom>
            <a:avLst/>
            <a:gdLst/>
            <a:ahLst/>
            <a:cxnLst/>
            <a:rect l="l" t="t" r="r" b="b"/>
            <a:pathLst>
              <a:path w="44450" h="73659">
                <a:moveTo>
                  <a:pt x="44348" y="0"/>
                </a:moveTo>
                <a:lnTo>
                  <a:pt x="0" y="0"/>
                </a:lnTo>
                <a:lnTo>
                  <a:pt x="0" y="73152"/>
                </a:lnTo>
                <a:lnTo>
                  <a:pt x="44348" y="73152"/>
                </a:lnTo>
                <a:lnTo>
                  <a:pt x="44348" y="57594"/>
                </a:lnTo>
                <a:lnTo>
                  <a:pt x="15544" y="57594"/>
                </a:lnTo>
                <a:lnTo>
                  <a:pt x="15544" y="15557"/>
                </a:lnTo>
                <a:lnTo>
                  <a:pt x="44348" y="15557"/>
                </a:lnTo>
                <a:lnTo>
                  <a:pt x="44348" y="0"/>
                </a:lnTo>
                <a:close/>
              </a:path>
              <a:path w="44450" h="73659">
                <a:moveTo>
                  <a:pt x="44348" y="15557"/>
                </a:moveTo>
                <a:lnTo>
                  <a:pt x="28790" y="15557"/>
                </a:lnTo>
                <a:lnTo>
                  <a:pt x="28790" y="57594"/>
                </a:lnTo>
                <a:lnTo>
                  <a:pt x="44348" y="57594"/>
                </a:lnTo>
                <a:lnTo>
                  <a:pt x="44348" y="1555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0" name="object 450"/>
          <p:cNvSpPr/>
          <p:nvPr/>
        </p:nvSpPr>
        <p:spPr>
          <a:xfrm>
            <a:off x="4475226" y="7282332"/>
            <a:ext cx="44450" cy="73660"/>
          </a:xfrm>
          <a:custGeom>
            <a:avLst/>
            <a:gdLst/>
            <a:ahLst/>
            <a:cxnLst/>
            <a:rect l="l" t="t" r="r" b="b"/>
            <a:pathLst>
              <a:path w="44450" h="73659">
                <a:moveTo>
                  <a:pt x="44348" y="0"/>
                </a:moveTo>
                <a:lnTo>
                  <a:pt x="0" y="0"/>
                </a:lnTo>
                <a:lnTo>
                  <a:pt x="0" y="73152"/>
                </a:lnTo>
                <a:lnTo>
                  <a:pt x="44348" y="73152"/>
                </a:lnTo>
                <a:lnTo>
                  <a:pt x="44348" y="57594"/>
                </a:lnTo>
                <a:lnTo>
                  <a:pt x="15544" y="57594"/>
                </a:lnTo>
                <a:lnTo>
                  <a:pt x="15544" y="15557"/>
                </a:lnTo>
                <a:lnTo>
                  <a:pt x="44348" y="15557"/>
                </a:lnTo>
                <a:lnTo>
                  <a:pt x="44348" y="0"/>
                </a:lnTo>
                <a:close/>
              </a:path>
              <a:path w="44450" h="73659">
                <a:moveTo>
                  <a:pt x="44348" y="15557"/>
                </a:moveTo>
                <a:lnTo>
                  <a:pt x="28790" y="15557"/>
                </a:lnTo>
                <a:lnTo>
                  <a:pt x="28790" y="57594"/>
                </a:lnTo>
                <a:lnTo>
                  <a:pt x="44348" y="57594"/>
                </a:lnTo>
                <a:lnTo>
                  <a:pt x="44348" y="1555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1" name="object 451"/>
          <p:cNvSpPr/>
          <p:nvPr/>
        </p:nvSpPr>
        <p:spPr>
          <a:xfrm>
            <a:off x="4616335" y="7282332"/>
            <a:ext cx="44450" cy="73660"/>
          </a:xfrm>
          <a:custGeom>
            <a:avLst/>
            <a:gdLst/>
            <a:ahLst/>
            <a:cxnLst/>
            <a:rect l="l" t="t" r="r" b="b"/>
            <a:pathLst>
              <a:path w="44450" h="73659">
                <a:moveTo>
                  <a:pt x="44348" y="0"/>
                </a:moveTo>
                <a:lnTo>
                  <a:pt x="0" y="0"/>
                </a:lnTo>
                <a:lnTo>
                  <a:pt x="0" y="73152"/>
                </a:lnTo>
                <a:lnTo>
                  <a:pt x="44348" y="73152"/>
                </a:lnTo>
                <a:lnTo>
                  <a:pt x="44348" y="57594"/>
                </a:lnTo>
                <a:lnTo>
                  <a:pt x="15544" y="57594"/>
                </a:lnTo>
                <a:lnTo>
                  <a:pt x="15544" y="15557"/>
                </a:lnTo>
                <a:lnTo>
                  <a:pt x="44348" y="15557"/>
                </a:lnTo>
                <a:lnTo>
                  <a:pt x="44348" y="0"/>
                </a:lnTo>
                <a:close/>
              </a:path>
              <a:path w="44450" h="73659">
                <a:moveTo>
                  <a:pt x="44348" y="15557"/>
                </a:moveTo>
                <a:lnTo>
                  <a:pt x="28790" y="15557"/>
                </a:lnTo>
                <a:lnTo>
                  <a:pt x="28790" y="57594"/>
                </a:lnTo>
                <a:lnTo>
                  <a:pt x="44348" y="57594"/>
                </a:lnTo>
                <a:lnTo>
                  <a:pt x="44348" y="1555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2" name="object 452"/>
          <p:cNvSpPr/>
          <p:nvPr/>
        </p:nvSpPr>
        <p:spPr>
          <a:xfrm>
            <a:off x="4757445" y="7282332"/>
            <a:ext cx="44450" cy="73660"/>
          </a:xfrm>
          <a:custGeom>
            <a:avLst/>
            <a:gdLst/>
            <a:ahLst/>
            <a:cxnLst/>
            <a:rect l="l" t="t" r="r" b="b"/>
            <a:pathLst>
              <a:path w="44450" h="73659">
                <a:moveTo>
                  <a:pt x="44348" y="0"/>
                </a:moveTo>
                <a:lnTo>
                  <a:pt x="0" y="0"/>
                </a:lnTo>
                <a:lnTo>
                  <a:pt x="0" y="73152"/>
                </a:lnTo>
                <a:lnTo>
                  <a:pt x="44348" y="73152"/>
                </a:lnTo>
                <a:lnTo>
                  <a:pt x="44348" y="57594"/>
                </a:lnTo>
                <a:lnTo>
                  <a:pt x="15544" y="57594"/>
                </a:lnTo>
                <a:lnTo>
                  <a:pt x="15544" y="15557"/>
                </a:lnTo>
                <a:lnTo>
                  <a:pt x="44348" y="15557"/>
                </a:lnTo>
                <a:lnTo>
                  <a:pt x="44348" y="0"/>
                </a:lnTo>
                <a:close/>
              </a:path>
              <a:path w="44450" h="73659">
                <a:moveTo>
                  <a:pt x="44348" y="15557"/>
                </a:moveTo>
                <a:lnTo>
                  <a:pt x="28790" y="15557"/>
                </a:lnTo>
                <a:lnTo>
                  <a:pt x="28790" y="57594"/>
                </a:lnTo>
                <a:lnTo>
                  <a:pt x="44348" y="57594"/>
                </a:lnTo>
                <a:lnTo>
                  <a:pt x="44348" y="1555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3" name="object 453"/>
          <p:cNvSpPr/>
          <p:nvPr/>
        </p:nvSpPr>
        <p:spPr>
          <a:xfrm>
            <a:off x="4898542" y="7282332"/>
            <a:ext cx="44450" cy="73660"/>
          </a:xfrm>
          <a:custGeom>
            <a:avLst/>
            <a:gdLst/>
            <a:ahLst/>
            <a:cxnLst/>
            <a:rect l="l" t="t" r="r" b="b"/>
            <a:pathLst>
              <a:path w="44450" h="73659">
                <a:moveTo>
                  <a:pt x="44348" y="0"/>
                </a:moveTo>
                <a:lnTo>
                  <a:pt x="0" y="0"/>
                </a:lnTo>
                <a:lnTo>
                  <a:pt x="0" y="73152"/>
                </a:lnTo>
                <a:lnTo>
                  <a:pt x="44348" y="73152"/>
                </a:lnTo>
                <a:lnTo>
                  <a:pt x="44348" y="57594"/>
                </a:lnTo>
                <a:lnTo>
                  <a:pt x="15557" y="57594"/>
                </a:lnTo>
                <a:lnTo>
                  <a:pt x="15557" y="15557"/>
                </a:lnTo>
                <a:lnTo>
                  <a:pt x="44348" y="15557"/>
                </a:lnTo>
                <a:lnTo>
                  <a:pt x="44348" y="0"/>
                </a:lnTo>
                <a:close/>
              </a:path>
              <a:path w="44450" h="73659">
                <a:moveTo>
                  <a:pt x="44348" y="15557"/>
                </a:moveTo>
                <a:lnTo>
                  <a:pt x="28803" y="15557"/>
                </a:lnTo>
                <a:lnTo>
                  <a:pt x="28803" y="57594"/>
                </a:lnTo>
                <a:lnTo>
                  <a:pt x="44348" y="57594"/>
                </a:lnTo>
                <a:lnTo>
                  <a:pt x="44348" y="1555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4" name="object 454"/>
          <p:cNvSpPr/>
          <p:nvPr/>
        </p:nvSpPr>
        <p:spPr>
          <a:xfrm>
            <a:off x="5039652" y="7282332"/>
            <a:ext cx="44450" cy="73660"/>
          </a:xfrm>
          <a:custGeom>
            <a:avLst/>
            <a:gdLst/>
            <a:ahLst/>
            <a:cxnLst/>
            <a:rect l="l" t="t" r="r" b="b"/>
            <a:pathLst>
              <a:path w="44450" h="73659">
                <a:moveTo>
                  <a:pt x="44348" y="0"/>
                </a:moveTo>
                <a:lnTo>
                  <a:pt x="0" y="0"/>
                </a:lnTo>
                <a:lnTo>
                  <a:pt x="0" y="73152"/>
                </a:lnTo>
                <a:lnTo>
                  <a:pt x="44348" y="73152"/>
                </a:lnTo>
                <a:lnTo>
                  <a:pt x="44348" y="57594"/>
                </a:lnTo>
                <a:lnTo>
                  <a:pt x="15557" y="57594"/>
                </a:lnTo>
                <a:lnTo>
                  <a:pt x="15557" y="15557"/>
                </a:lnTo>
                <a:lnTo>
                  <a:pt x="44348" y="15557"/>
                </a:lnTo>
                <a:lnTo>
                  <a:pt x="44348" y="0"/>
                </a:lnTo>
                <a:close/>
              </a:path>
              <a:path w="44450" h="73659">
                <a:moveTo>
                  <a:pt x="44348" y="15557"/>
                </a:moveTo>
                <a:lnTo>
                  <a:pt x="28803" y="15557"/>
                </a:lnTo>
                <a:lnTo>
                  <a:pt x="28803" y="57594"/>
                </a:lnTo>
                <a:lnTo>
                  <a:pt x="44348" y="57594"/>
                </a:lnTo>
                <a:lnTo>
                  <a:pt x="44348" y="1555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5" name="object 455"/>
          <p:cNvSpPr/>
          <p:nvPr/>
        </p:nvSpPr>
        <p:spPr>
          <a:xfrm>
            <a:off x="5180761" y="7282332"/>
            <a:ext cx="44450" cy="73660"/>
          </a:xfrm>
          <a:custGeom>
            <a:avLst/>
            <a:gdLst/>
            <a:ahLst/>
            <a:cxnLst/>
            <a:rect l="l" t="t" r="r" b="b"/>
            <a:pathLst>
              <a:path w="44450" h="73659">
                <a:moveTo>
                  <a:pt x="44348" y="0"/>
                </a:moveTo>
                <a:lnTo>
                  <a:pt x="0" y="0"/>
                </a:lnTo>
                <a:lnTo>
                  <a:pt x="0" y="73152"/>
                </a:lnTo>
                <a:lnTo>
                  <a:pt x="44348" y="73152"/>
                </a:lnTo>
                <a:lnTo>
                  <a:pt x="44348" y="57594"/>
                </a:lnTo>
                <a:lnTo>
                  <a:pt x="15544" y="57594"/>
                </a:lnTo>
                <a:lnTo>
                  <a:pt x="15544" y="15557"/>
                </a:lnTo>
                <a:lnTo>
                  <a:pt x="44348" y="15557"/>
                </a:lnTo>
                <a:lnTo>
                  <a:pt x="44348" y="0"/>
                </a:lnTo>
                <a:close/>
              </a:path>
              <a:path w="44450" h="73659">
                <a:moveTo>
                  <a:pt x="44348" y="15557"/>
                </a:moveTo>
                <a:lnTo>
                  <a:pt x="28790" y="15557"/>
                </a:lnTo>
                <a:lnTo>
                  <a:pt x="28790" y="57594"/>
                </a:lnTo>
                <a:lnTo>
                  <a:pt x="44348" y="57594"/>
                </a:lnTo>
                <a:lnTo>
                  <a:pt x="44348" y="1555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6" name="object 456"/>
          <p:cNvSpPr/>
          <p:nvPr/>
        </p:nvSpPr>
        <p:spPr>
          <a:xfrm>
            <a:off x="5321871" y="7282332"/>
            <a:ext cx="44450" cy="73660"/>
          </a:xfrm>
          <a:custGeom>
            <a:avLst/>
            <a:gdLst/>
            <a:ahLst/>
            <a:cxnLst/>
            <a:rect l="l" t="t" r="r" b="b"/>
            <a:pathLst>
              <a:path w="44450" h="73659">
                <a:moveTo>
                  <a:pt x="44348" y="0"/>
                </a:moveTo>
                <a:lnTo>
                  <a:pt x="0" y="0"/>
                </a:lnTo>
                <a:lnTo>
                  <a:pt x="0" y="73152"/>
                </a:lnTo>
                <a:lnTo>
                  <a:pt x="44348" y="73152"/>
                </a:lnTo>
                <a:lnTo>
                  <a:pt x="44348" y="57594"/>
                </a:lnTo>
                <a:lnTo>
                  <a:pt x="15557" y="57594"/>
                </a:lnTo>
                <a:lnTo>
                  <a:pt x="15557" y="15557"/>
                </a:lnTo>
                <a:lnTo>
                  <a:pt x="44348" y="15557"/>
                </a:lnTo>
                <a:lnTo>
                  <a:pt x="44348" y="0"/>
                </a:lnTo>
                <a:close/>
              </a:path>
              <a:path w="44450" h="73659">
                <a:moveTo>
                  <a:pt x="44348" y="15557"/>
                </a:moveTo>
                <a:lnTo>
                  <a:pt x="28790" y="15557"/>
                </a:lnTo>
                <a:lnTo>
                  <a:pt x="28790" y="57594"/>
                </a:lnTo>
                <a:lnTo>
                  <a:pt x="44348" y="57594"/>
                </a:lnTo>
                <a:lnTo>
                  <a:pt x="44348" y="1555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7" name="object 457"/>
          <p:cNvSpPr/>
          <p:nvPr/>
        </p:nvSpPr>
        <p:spPr>
          <a:xfrm>
            <a:off x="4071188" y="7196149"/>
            <a:ext cx="137160" cy="0"/>
          </a:xfrm>
          <a:custGeom>
            <a:avLst/>
            <a:gdLst/>
            <a:ahLst/>
            <a:cxnLst/>
            <a:rect l="l" t="t" r="r" b="b"/>
            <a:pathLst>
              <a:path w="137160">
                <a:moveTo>
                  <a:pt x="0" y="0"/>
                </a:moveTo>
                <a:lnTo>
                  <a:pt x="136791" y="0"/>
                </a:lnTo>
              </a:path>
            </a:pathLst>
          </a:custGeom>
          <a:ln w="12242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8" name="object 458"/>
          <p:cNvSpPr/>
          <p:nvPr/>
        </p:nvSpPr>
        <p:spPr>
          <a:xfrm>
            <a:off x="4245419" y="7196149"/>
            <a:ext cx="137160" cy="0"/>
          </a:xfrm>
          <a:custGeom>
            <a:avLst/>
            <a:gdLst/>
            <a:ahLst/>
            <a:cxnLst/>
            <a:rect l="l" t="t" r="r" b="b"/>
            <a:pathLst>
              <a:path w="137160">
                <a:moveTo>
                  <a:pt x="0" y="0"/>
                </a:moveTo>
                <a:lnTo>
                  <a:pt x="136778" y="0"/>
                </a:lnTo>
              </a:path>
            </a:pathLst>
          </a:custGeom>
          <a:ln w="12242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9" name="object 459"/>
          <p:cNvSpPr/>
          <p:nvPr/>
        </p:nvSpPr>
        <p:spPr>
          <a:xfrm>
            <a:off x="4419650" y="7196149"/>
            <a:ext cx="137160" cy="0"/>
          </a:xfrm>
          <a:custGeom>
            <a:avLst/>
            <a:gdLst/>
            <a:ahLst/>
            <a:cxnLst/>
            <a:rect l="l" t="t" r="r" b="b"/>
            <a:pathLst>
              <a:path w="137160">
                <a:moveTo>
                  <a:pt x="0" y="0"/>
                </a:moveTo>
                <a:lnTo>
                  <a:pt x="136778" y="0"/>
                </a:lnTo>
              </a:path>
            </a:pathLst>
          </a:custGeom>
          <a:ln w="12242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0" name="object 460"/>
          <p:cNvSpPr/>
          <p:nvPr/>
        </p:nvSpPr>
        <p:spPr>
          <a:xfrm>
            <a:off x="4593869" y="7196149"/>
            <a:ext cx="137160" cy="0"/>
          </a:xfrm>
          <a:custGeom>
            <a:avLst/>
            <a:gdLst/>
            <a:ahLst/>
            <a:cxnLst/>
            <a:rect l="l" t="t" r="r" b="b"/>
            <a:pathLst>
              <a:path w="137160">
                <a:moveTo>
                  <a:pt x="0" y="0"/>
                </a:moveTo>
                <a:lnTo>
                  <a:pt x="136791" y="0"/>
                </a:lnTo>
              </a:path>
            </a:pathLst>
          </a:custGeom>
          <a:ln w="12242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1" name="object 461"/>
          <p:cNvSpPr/>
          <p:nvPr/>
        </p:nvSpPr>
        <p:spPr>
          <a:xfrm>
            <a:off x="4768088" y="7196149"/>
            <a:ext cx="137160" cy="0"/>
          </a:xfrm>
          <a:custGeom>
            <a:avLst/>
            <a:gdLst/>
            <a:ahLst/>
            <a:cxnLst/>
            <a:rect l="l" t="t" r="r" b="b"/>
            <a:pathLst>
              <a:path w="137160">
                <a:moveTo>
                  <a:pt x="0" y="0"/>
                </a:moveTo>
                <a:lnTo>
                  <a:pt x="136791" y="0"/>
                </a:lnTo>
              </a:path>
            </a:pathLst>
          </a:custGeom>
          <a:ln w="12242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2" name="object 462"/>
          <p:cNvSpPr/>
          <p:nvPr/>
        </p:nvSpPr>
        <p:spPr>
          <a:xfrm>
            <a:off x="4206544" y="6071971"/>
            <a:ext cx="206375" cy="0"/>
          </a:xfrm>
          <a:custGeom>
            <a:avLst/>
            <a:gdLst/>
            <a:ahLst/>
            <a:cxnLst/>
            <a:rect l="l" t="t" r="r" b="b"/>
            <a:pathLst>
              <a:path w="206375">
                <a:moveTo>
                  <a:pt x="0" y="0"/>
                </a:moveTo>
                <a:lnTo>
                  <a:pt x="205905" y="0"/>
                </a:lnTo>
              </a:path>
            </a:pathLst>
          </a:custGeom>
          <a:ln w="10769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3" name="object 463"/>
          <p:cNvSpPr/>
          <p:nvPr/>
        </p:nvSpPr>
        <p:spPr>
          <a:xfrm>
            <a:off x="4206544" y="6120549"/>
            <a:ext cx="206375" cy="0"/>
          </a:xfrm>
          <a:custGeom>
            <a:avLst/>
            <a:gdLst/>
            <a:ahLst/>
            <a:cxnLst/>
            <a:rect l="l" t="t" r="r" b="b"/>
            <a:pathLst>
              <a:path w="206375">
                <a:moveTo>
                  <a:pt x="0" y="0"/>
                </a:moveTo>
                <a:lnTo>
                  <a:pt x="205905" y="0"/>
                </a:lnTo>
              </a:path>
            </a:pathLst>
          </a:custGeom>
          <a:ln w="10769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4" name="object 464"/>
          <p:cNvSpPr/>
          <p:nvPr/>
        </p:nvSpPr>
        <p:spPr>
          <a:xfrm>
            <a:off x="4206544" y="6169126"/>
            <a:ext cx="206375" cy="0"/>
          </a:xfrm>
          <a:custGeom>
            <a:avLst/>
            <a:gdLst/>
            <a:ahLst/>
            <a:cxnLst/>
            <a:rect l="l" t="t" r="r" b="b"/>
            <a:pathLst>
              <a:path w="206375">
                <a:moveTo>
                  <a:pt x="0" y="0"/>
                </a:moveTo>
                <a:lnTo>
                  <a:pt x="205905" y="0"/>
                </a:lnTo>
              </a:path>
            </a:pathLst>
          </a:custGeom>
          <a:ln w="10769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5" name="object 465"/>
          <p:cNvSpPr/>
          <p:nvPr/>
        </p:nvSpPr>
        <p:spPr>
          <a:xfrm>
            <a:off x="4206544" y="6217697"/>
            <a:ext cx="206375" cy="0"/>
          </a:xfrm>
          <a:custGeom>
            <a:avLst/>
            <a:gdLst/>
            <a:ahLst/>
            <a:cxnLst/>
            <a:rect l="l" t="t" r="r" b="b"/>
            <a:pathLst>
              <a:path w="206375">
                <a:moveTo>
                  <a:pt x="0" y="0"/>
                </a:moveTo>
                <a:lnTo>
                  <a:pt x="205905" y="0"/>
                </a:lnTo>
              </a:path>
            </a:pathLst>
          </a:custGeom>
          <a:ln w="10782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6" name="object 466"/>
          <p:cNvSpPr/>
          <p:nvPr/>
        </p:nvSpPr>
        <p:spPr>
          <a:xfrm>
            <a:off x="4206544" y="6266294"/>
            <a:ext cx="206375" cy="0"/>
          </a:xfrm>
          <a:custGeom>
            <a:avLst/>
            <a:gdLst/>
            <a:ahLst/>
            <a:cxnLst/>
            <a:rect l="l" t="t" r="r" b="b"/>
            <a:pathLst>
              <a:path w="206375">
                <a:moveTo>
                  <a:pt x="0" y="0"/>
                </a:moveTo>
                <a:lnTo>
                  <a:pt x="205905" y="0"/>
                </a:lnTo>
              </a:path>
            </a:pathLst>
          </a:custGeom>
          <a:ln w="10769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7" name="object 467"/>
          <p:cNvSpPr/>
          <p:nvPr/>
        </p:nvSpPr>
        <p:spPr>
          <a:xfrm>
            <a:off x="4206544" y="6314871"/>
            <a:ext cx="206375" cy="0"/>
          </a:xfrm>
          <a:custGeom>
            <a:avLst/>
            <a:gdLst/>
            <a:ahLst/>
            <a:cxnLst/>
            <a:rect l="l" t="t" r="r" b="b"/>
            <a:pathLst>
              <a:path w="206375">
                <a:moveTo>
                  <a:pt x="0" y="0"/>
                </a:moveTo>
                <a:lnTo>
                  <a:pt x="205905" y="0"/>
                </a:lnTo>
              </a:path>
            </a:pathLst>
          </a:custGeom>
          <a:ln w="10769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8" name="object 468"/>
          <p:cNvSpPr/>
          <p:nvPr/>
        </p:nvSpPr>
        <p:spPr>
          <a:xfrm>
            <a:off x="4206544" y="6363436"/>
            <a:ext cx="206375" cy="0"/>
          </a:xfrm>
          <a:custGeom>
            <a:avLst/>
            <a:gdLst/>
            <a:ahLst/>
            <a:cxnLst/>
            <a:rect l="l" t="t" r="r" b="b"/>
            <a:pathLst>
              <a:path w="206375">
                <a:moveTo>
                  <a:pt x="0" y="0"/>
                </a:moveTo>
                <a:lnTo>
                  <a:pt x="205905" y="0"/>
                </a:lnTo>
              </a:path>
            </a:pathLst>
          </a:custGeom>
          <a:ln w="10769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9" name="object 469"/>
          <p:cNvSpPr/>
          <p:nvPr/>
        </p:nvSpPr>
        <p:spPr>
          <a:xfrm>
            <a:off x="4206544" y="6412014"/>
            <a:ext cx="206375" cy="0"/>
          </a:xfrm>
          <a:custGeom>
            <a:avLst/>
            <a:gdLst/>
            <a:ahLst/>
            <a:cxnLst/>
            <a:rect l="l" t="t" r="r" b="b"/>
            <a:pathLst>
              <a:path w="206375">
                <a:moveTo>
                  <a:pt x="0" y="0"/>
                </a:moveTo>
                <a:lnTo>
                  <a:pt x="205905" y="0"/>
                </a:lnTo>
              </a:path>
            </a:pathLst>
          </a:custGeom>
          <a:ln w="10769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0" name="object 470"/>
          <p:cNvSpPr/>
          <p:nvPr/>
        </p:nvSpPr>
        <p:spPr>
          <a:xfrm>
            <a:off x="4206544" y="6460604"/>
            <a:ext cx="206375" cy="0"/>
          </a:xfrm>
          <a:custGeom>
            <a:avLst/>
            <a:gdLst/>
            <a:ahLst/>
            <a:cxnLst/>
            <a:rect l="l" t="t" r="r" b="b"/>
            <a:pathLst>
              <a:path w="206375">
                <a:moveTo>
                  <a:pt x="0" y="0"/>
                </a:moveTo>
                <a:lnTo>
                  <a:pt x="205905" y="0"/>
                </a:lnTo>
              </a:path>
            </a:pathLst>
          </a:custGeom>
          <a:ln w="10769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1" name="object 471"/>
          <p:cNvSpPr/>
          <p:nvPr/>
        </p:nvSpPr>
        <p:spPr>
          <a:xfrm>
            <a:off x="4206544" y="6509181"/>
            <a:ext cx="206375" cy="0"/>
          </a:xfrm>
          <a:custGeom>
            <a:avLst/>
            <a:gdLst/>
            <a:ahLst/>
            <a:cxnLst/>
            <a:rect l="l" t="t" r="r" b="b"/>
            <a:pathLst>
              <a:path w="206375">
                <a:moveTo>
                  <a:pt x="0" y="0"/>
                </a:moveTo>
                <a:lnTo>
                  <a:pt x="205905" y="0"/>
                </a:lnTo>
              </a:path>
            </a:pathLst>
          </a:custGeom>
          <a:ln w="10769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2" name="object 472"/>
          <p:cNvSpPr/>
          <p:nvPr/>
        </p:nvSpPr>
        <p:spPr>
          <a:xfrm>
            <a:off x="4206544" y="6557759"/>
            <a:ext cx="206375" cy="0"/>
          </a:xfrm>
          <a:custGeom>
            <a:avLst/>
            <a:gdLst/>
            <a:ahLst/>
            <a:cxnLst/>
            <a:rect l="l" t="t" r="r" b="b"/>
            <a:pathLst>
              <a:path w="206375">
                <a:moveTo>
                  <a:pt x="0" y="0"/>
                </a:moveTo>
                <a:lnTo>
                  <a:pt x="205905" y="0"/>
                </a:lnTo>
              </a:path>
            </a:pathLst>
          </a:custGeom>
          <a:ln w="10769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3" name="object 473"/>
          <p:cNvSpPr/>
          <p:nvPr/>
        </p:nvSpPr>
        <p:spPr>
          <a:xfrm>
            <a:off x="4206544" y="6606337"/>
            <a:ext cx="206375" cy="0"/>
          </a:xfrm>
          <a:custGeom>
            <a:avLst/>
            <a:gdLst/>
            <a:ahLst/>
            <a:cxnLst/>
            <a:rect l="l" t="t" r="r" b="b"/>
            <a:pathLst>
              <a:path w="206375">
                <a:moveTo>
                  <a:pt x="0" y="0"/>
                </a:moveTo>
                <a:lnTo>
                  <a:pt x="205905" y="0"/>
                </a:lnTo>
              </a:path>
            </a:pathLst>
          </a:custGeom>
          <a:ln w="10769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4" name="object 474"/>
          <p:cNvSpPr/>
          <p:nvPr/>
        </p:nvSpPr>
        <p:spPr>
          <a:xfrm>
            <a:off x="4164787" y="6066586"/>
            <a:ext cx="20320" cy="10795"/>
          </a:xfrm>
          <a:custGeom>
            <a:avLst/>
            <a:gdLst/>
            <a:ahLst/>
            <a:cxnLst/>
            <a:rect l="l" t="t" r="r" b="b"/>
            <a:pathLst>
              <a:path w="20320" h="10795">
                <a:moveTo>
                  <a:pt x="0" y="10769"/>
                </a:moveTo>
                <a:lnTo>
                  <a:pt x="20167" y="10769"/>
                </a:lnTo>
                <a:lnTo>
                  <a:pt x="20167" y="0"/>
                </a:lnTo>
                <a:lnTo>
                  <a:pt x="0" y="0"/>
                </a:lnTo>
                <a:lnTo>
                  <a:pt x="0" y="1076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5" name="object 475"/>
          <p:cNvSpPr/>
          <p:nvPr/>
        </p:nvSpPr>
        <p:spPr>
          <a:xfrm>
            <a:off x="4164787" y="6115164"/>
            <a:ext cx="20320" cy="10795"/>
          </a:xfrm>
          <a:custGeom>
            <a:avLst/>
            <a:gdLst/>
            <a:ahLst/>
            <a:cxnLst/>
            <a:rect l="l" t="t" r="r" b="b"/>
            <a:pathLst>
              <a:path w="20320" h="10795">
                <a:moveTo>
                  <a:pt x="0" y="10769"/>
                </a:moveTo>
                <a:lnTo>
                  <a:pt x="20167" y="10769"/>
                </a:lnTo>
                <a:lnTo>
                  <a:pt x="20167" y="0"/>
                </a:lnTo>
                <a:lnTo>
                  <a:pt x="0" y="0"/>
                </a:lnTo>
                <a:lnTo>
                  <a:pt x="0" y="1076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6" name="object 476"/>
          <p:cNvSpPr/>
          <p:nvPr/>
        </p:nvSpPr>
        <p:spPr>
          <a:xfrm>
            <a:off x="4164787" y="6163741"/>
            <a:ext cx="20320" cy="10795"/>
          </a:xfrm>
          <a:custGeom>
            <a:avLst/>
            <a:gdLst/>
            <a:ahLst/>
            <a:cxnLst/>
            <a:rect l="l" t="t" r="r" b="b"/>
            <a:pathLst>
              <a:path w="20320" h="10795">
                <a:moveTo>
                  <a:pt x="0" y="10769"/>
                </a:moveTo>
                <a:lnTo>
                  <a:pt x="20167" y="10769"/>
                </a:lnTo>
                <a:lnTo>
                  <a:pt x="20167" y="0"/>
                </a:lnTo>
                <a:lnTo>
                  <a:pt x="0" y="0"/>
                </a:lnTo>
                <a:lnTo>
                  <a:pt x="0" y="1076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7" name="object 477"/>
          <p:cNvSpPr/>
          <p:nvPr/>
        </p:nvSpPr>
        <p:spPr>
          <a:xfrm>
            <a:off x="4164787" y="6212306"/>
            <a:ext cx="20320" cy="10795"/>
          </a:xfrm>
          <a:custGeom>
            <a:avLst/>
            <a:gdLst/>
            <a:ahLst/>
            <a:cxnLst/>
            <a:rect l="l" t="t" r="r" b="b"/>
            <a:pathLst>
              <a:path w="20320" h="10795">
                <a:moveTo>
                  <a:pt x="0" y="10782"/>
                </a:moveTo>
                <a:lnTo>
                  <a:pt x="20167" y="10782"/>
                </a:lnTo>
                <a:lnTo>
                  <a:pt x="20167" y="0"/>
                </a:lnTo>
                <a:lnTo>
                  <a:pt x="0" y="0"/>
                </a:lnTo>
                <a:lnTo>
                  <a:pt x="0" y="10782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8" name="object 478"/>
          <p:cNvSpPr/>
          <p:nvPr/>
        </p:nvSpPr>
        <p:spPr>
          <a:xfrm>
            <a:off x="4164787" y="6260909"/>
            <a:ext cx="20320" cy="10795"/>
          </a:xfrm>
          <a:custGeom>
            <a:avLst/>
            <a:gdLst/>
            <a:ahLst/>
            <a:cxnLst/>
            <a:rect l="l" t="t" r="r" b="b"/>
            <a:pathLst>
              <a:path w="20320" h="10795">
                <a:moveTo>
                  <a:pt x="0" y="10769"/>
                </a:moveTo>
                <a:lnTo>
                  <a:pt x="20167" y="10769"/>
                </a:lnTo>
                <a:lnTo>
                  <a:pt x="20167" y="0"/>
                </a:lnTo>
                <a:lnTo>
                  <a:pt x="0" y="0"/>
                </a:lnTo>
                <a:lnTo>
                  <a:pt x="0" y="1076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9" name="object 479"/>
          <p:cNvSpPr/>
          <p:nvPr/>
        </p:nvSpPr>
        <p:spPr>
          <a:xfrm>
            <a:off x="4164787" y="6309486"/>
            <a:ext cx="20320" cy="10795"/>
          </a:xfrm>
          <a:custGeom>
            <a:avLst/>
            <a:gdLst/>
            <a:ahLst/>
            <a:cxnLst/>
            <a:rect l="l" t="t" r="r" b="b"/>
            <a:pathLst>
              <a:path w="20320" h="10795">
                <a:moveTo>
                  <a:pt x="0" y="10769"/>
                </a:moveTo>
                <a:lnTo>
                  <a:pt x="20167" y="10769"/>
                </a:lnTo>
                <a:lnTo>
                  <a:pt x="20167" y="0"/>
                </a:lnTo>
                <a:lnTo>
                  <a:pt x="0" y="0"/>
                </a:lnTo>
                <a:lnTo>
                  <a:pt x="0" y="1076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0" name="object 480"/>
          <p:cNvSpPr/>
          <p:nvPr/>
        </p:nvSpPr>
        <p:spPr>
          <a:xfrm>
            <a:off x="4164787" y="6358051"/>
            <a:ext cx="20320" cy="10795"/>
          </a:xfrm>
          <a:custGeom>
            <a:avLst/>
            <a:gdLst/>
            <a:ahLst/>
            <a:cxnLst/>
            <a:rect l="l" t="t" r="r" b="b"/>
            <a:pathLst>
              <a:path w="20320" h="10795">
                <a:moveTo>
                  <a:pt x="0" y="10769"/>
                </a:moveTo>
                <a:lnTo>
                  <a:pt x="20167" y="10769"/>
                </a:lnTo>
                <a:lnTo>
                  <a:pt x="20167" y="0"/>
                </a:lnTo>
                <a:lnTo>
                  <a:pt x="0" y="0"/>
                </a:lnTo>
                <a:lnTo>
                  <a:pt x="0" y="1076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1" name="object 481"/>
          <p:cNvSpPr/>
          <p:nvPr/>
        </p:nvSpPr>
        <p:spPr>
          <a:xfrm>
            <a:off x="4164787" y="6406629"/>
            <a:ext cx="20320" cy="10795"/>
          </a:xfrm>
          <a:custGeom>
            <a:avLst/>
            <a:gdLst/>
            <a:ahLst/>
            <a:cxnLst/>
            <a:rect l="l" t="t" r="r" b="b"/>
            <a:pathLst>
              <a:path w="20320" h="10795">
                <a:moveTo>
                  <a:pt x="0" y="10769"/>
                </a:moveTo>
                <a:lnTo>
                  <a:pt x="20167" y="10769"/>
                </a:lnTo>
                <a:lnTo>
                  <a:pt x="20167" y="0"/>
                </a:lnTo>
                <a:lnTo>
                  <a:pt x="0" y="0"/>
                </a:lnTo>
                <a:lnTo>
                  <a:pt x="0" y="1076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2" name="object 482"/>
          <p:cNvSpPr/>
          <p:nvPr/>
        </p:nvSpPr>
        <p:spPr>
          <a:xfrm>
            <a:off x="4164787" y="6455219"/>
            <a:ext cx="20320" cy="10795"/>
          </a:xfrm>
          <a:custGeom>
            <a:avLst/>
            <a:gdLst/>
            <a:ahLst/>
            <a:cxnLst/>
            <a:rect l="l" t="t" r="r" b="b"/>
            <a:pathLst>
              <a:path w="20320" h="10795">
                <a:moveTo>
                  <a:pt x="0" y="10769"/>
                </a:moveTo>
                <a:lnTo>
                  <a:pt x="20167" y="10769"/>
                </a:lnTo>
                <a:lnTo>
                  <a:pt x="20167" y="0"/>
                </a:lnTo>
                <a:lnTo>
                  <a:pt x="0" y="0"/>
                </a:lnTo>
                <a:lnTo>
                  <a:pt x="0" y="1076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3" name="object 483"/>
          <p:cNvSpPr/>
          <p:nvPr/>
        </p:nvSpPr>
        <p:spPr>
          <a:xfrm>
            <a:off x="4164787" y="6503796"/>
            <a:ext cx="20320" cy="10795"/>
          </a:xfrm>
          <a:custGeom>
            <a:avLst/>
            <a:gdLst/>
            <a:ahLst/>
            <a:cxnLst/>
            <a:rect l="l" t="t" r="r" b="b"/>
            <a:pathLst>
              <a:path w="20320" h="10795">
                <a:moveTo>
                  <a:pt x="0" y="10769"/>
                </a:moveTo>
                <a:lnTo>
                  <a:pt x="20167" y="10769"/>
                </a:lnTo>
                <a:lnTo>
                  <a:pt x="20167" y="0"/>
                </a:lnTo>
                <a:lnTo>
                  <a:pt x="0" y="0"/>
                </a:lnTo>
                <a:lnTo>
                  <a:pt x="0" y="1076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4" name="object 484"/>
          <p:cNvSpPr/>
          <p:nvPr/>
        </p:nvSpPr>
        <p:spPr>
          <a:xfrm>
            <a:off x="4164787" y="6552374"/>
            <a:ext cx="20320" cy="10795"/>
          </a:xfrm>
          <a:custGeom>
            <a:avLst/>
            <a:gdLst/>
            <a:ahLst/>
            <a:cxnLst/>
            <a:rect l="l" t="t" r="r" b="b"/>
            <a:pathLst>
              <a:path w="20320" h="10795">
                <a:moveTo>
                  <a:pt x="0" y="10769"/>
                </a:moveTo>
                <a:lnTo>
                  <a:pt x="20167" y="10769"/>
                </a:lnTo>
                <a:lnTo>
                  <a:pt x="20167" y="0"/>
                </a:lnTo>
                <a:lnTo>
                  <a:pt x="0" y="0"/>
                </a:lnTo>
                <a:lnTo>
                  <a:pt x="0" y="1076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5" name="object 485"/>
          <p:cNvSpPr/>
          <p:nvPr/>
        </p:nvSpPr>
        <p:spPr>
          <a:xfrm>
            <a:off x="4164787" y="6600952"/>
            <a:ext cx="20320" cy="10795"/>
          </a:xfrm>
          <a:custGeom>
            <a:avLst/>
            <a:gdLst/>
            <a:ahLst/>
            <a:cxnLst/>
            <a:rect l="l" t="t" r="r" b="b"/>
            <a:pathLst>
              <a:path w="20320" h="10795">
                <a:moveTo>
                  <a:pt x="0" y="10769"/>
                </a:moveTo>
                <a:lnTo>
                  <a:pt x="20167" y="10769"/>
                </a:lnTo>
                <a:lnTo>
                  <a:pt x="20167" y="0"/>
                </a:lnTo>
                <a:lnTo>
                  <a:pt x="0" y="0"/>
                </a:lnTo>
                <a:lnTo>
                  <a:pt x="0" y="1076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6" name="object 486"/>
          <p:cNvSpPr/>
          <p:nvPr/>
        </p:nvSpPr>
        <p:spPr>
          <a:xfrm>
            <a:off x="4222381" y="5981255"/>
            <a:ext cx="30480" cy="43815"/>
          </a:xfrm>
          <a:custGeom>
            <a:avLst/>
            <a:gdLst/>
            <a:ahLst/>
            <a:cxnLst/>
            <a:rect l="l" t="t" r="r" b="b"/>
            <a:pathLst>
              <a:path w="30479" h="43814">
                <a:moveTo>
                  <a:pt x="30238" y="43192"/>
                </a:moveTo>
                <a:lnTo>
                  <a:pt x="0" y="43192"/>
                </a:lnTo>
                <a:lnTo>
                  <a:pt x="0" y="0"/>
                </a:lnTo>
                <a:lnTo>
                  <a:pt x="30238" y="0"/>
                </a:lnTo>
                <a:lnTo>
                  <a:pt x="30238" y="43192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7" name="object 487"/>
          <p:cNvSpPr/>
          <p:nvPr/>
        </p:nvSpPr>
        <p:spPr>
          <a:xfrm>
            <a:off x="4556429" y="6228918"/>
            <a:ext cx="54610" cy="8890"/>
          </a:xfrm>
          <a:custGeom>
            <a:avLst/>
            <a:gdLst/>
            <a:ahLst/>
            <a:cxnLst/>
            <a:rect l="l" t="t" r="r" b="b"/>
            <a:pathLst>
              <a:path w="54610" h="8889">
                <a:moveTo>
                  <a:pt x="0" y="8636"/>
                </a:moveTo>
                <a:lnTo>
                  <a:pt x="54000" y="8636"/>
                </a:lnTo>
                <a:lnTo>
                  <a:pt x="54000" y="0"/>
                </a:lnTo>
                <a:lnTo>
                  <a:pt x="0" y="0"/>
                </a:lnTo>
                <a:lnTo>
                  <a:pt x="0" y="863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8" name="object 488"/>
          <p:cNvSpPr/>
          <p:nvPr/>
        </p:nvSpPr>
        <p:spPr>
          <a:xfrm>
            <a:off x="4641392" y="6233236"/>
            <a:ext cx="102235" cy="0"/>
          </a:xfrm>
          <a:custGeom>
            <a:avLst/>
            <a:gdLst/>
            <a:ahLst/>
            <a:cxnLst/>
            <a:rect l="l" t="t" r="r" b="b"/>
            <a:pathLst>
              <a:path w="102235">
                <a:moveTo>
                  <a:pt x="0" y="0"/>
                </a:moveTo>
                <a:lnTo>
                  <a:pt x="102235" y="0"/>
                </a:lnTo>
              </a:path>
            </a:pathLst>
          </a:custGeom>
          <a:ln w="8636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9" name="object 489"/>
          <p:cNvSpPr/>
          <p:nvPr/>
        </p:nvSpPr>
        <p:spPr>
          <a:xfrm>
            <a:off x="4556429" y="6256591"/>
            <a:ext cx="54610" cy="8890"/>
          </a:xfrm>
          <a:custGeom>
            <a:avLst/>
            <a:gdLst/>
            <a:ahLst/>
            <a:cxnLst/>
            <a:rect l="l" t="t" r="r" b="b"/>
            <a:pathLst>
              <a:path w="54610" h="8889">
                <a:moveTo>
                  <a:pt x="0" y="8635"/>
                </a:moveTo>
                <a:lnTo>
                  <a:pt x="54000" y="8635"/>
                </a:lnTo>
                <a:lnTo>
                  <a:pt x="54000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0" name="object 490"/>
          <p:cNvSpPr/>
          <p:nvPr/>
        </p:nvSpPr>
        <p:spPr>
          <a:xfrm>
            <a:off x="4641392" y="6260909"/>
            <a:ext cx="102235" cy="0"/>
          </a:xfrm>
          <a:custGeom>
            <a:avLst/>
            <a:gdLst/>
            <a:ahLst/>
            <a:cxnLst/>
            <a:rect l="l" t="t" r="r" b="b"/>
            <a:pathLst>
              <a:path w="102235">
                <a:moveTo>
                  <a:pt x="0" y="0"/>
                </a:moveTo>
                <a:lnTo>
                  <a:pt x="102235" y="0"/>
                </a:lnTo>
              </a:path>
            </a:pathLst>
          </a:custGeom>
          <a:ln w="8636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1" name="object 491"/>
          <p:cNvSpPr/>
          <p:nvPr/>
        </p:nvSpPr>
        <p:spPr>
          <a:xfrm>
            <a:off x="4556429" y="6284264"/>
            <a:ext cx="54610" cy="8890"/>
          </a:xfrm>
          <a:custGeom>
            <a:avLst/>
            <a:gdLst/>
            <a:ahLst/>
            <a:cxnLst/>
            <a:rect l="l" t="t" r="r" b="b"/>
            <a:pathLst>
              <a:path w="54610" h="8889">
                <a:moveTo>
                  <a:pt x="0" y="8635"/>
                </a:moveTo>
                <a:lnTo>
                  <a:pt x="54000" y="8635"/>
                </a:lnTo>
                <a:lnTo>
                  <a:pt x="54000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2" name="object 492"/>
          <p:cNvSpPr/>
          <p:nvPr/>
        </p:nvSpPr>
        <p:spPr>
          <a:xfrm>
            <a:off x="4641392" y="6288582"/>
            <a:ext cx="102235" cy="0"/>
          </a:xfrm>
          <a:custGeom>
            <a:avLst/>
            <a:gdLst/>
            <a:ahLst/>
            <a:cxnLst/>
            <a:rect l="l" t="t" r="r" b="b"/>
            <a:pathLst>
              <a:path w="102235">
                <a:moveTo>
                  <a:pt x="0" y="0"/>
                </a:moveTo>
                <a:lnTo>
                  <a:pt x="102235" y="0"/>
                </a:lnTo>
              </a:path>
            </a:pathLst>
          </a:custGeom>
          <a:ln w="8636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3" name="object 493"/>
          <p:cNvSpPr/>
          <p:nvPr/>
        </p:nvSpPr>
        <p:spPr>
          <a:xfrm>
            <a:off x="4556429" y="6311925"/>
            <a:ext cx="54610" cy="8890"/>
          </a:xfrm>
          <a:custGeom>
            <a:avLst/>
            <a:gdLst/>
            <a:ahLst/>
            <a:cxnLst/>
            <a:rect l="l" t="t" r="r" b="b"/>
            <a:pathLst>
              <a:path w="54610" h="8889">
                <a:moveTo>
                  <a:pt x="0" y="8636"/>
                </a:moveTo>
                <a:lnTo>
                  <a:pt x="54000" y="8636"/>
                </a:lnTo>
                <a:lnTo>
                  <a:pt x="54000" y="0"/>
                </a:lnTo>
                <a:lnTo>
                  <a:pt x="0" y="0"/>
                </a:lnTo>
                <a:lnTo>
                  <a:pt x="0" y="863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4" name="object 494"/>
          <p:cNvSpPr/>
          <p:nvPr/>
        </p:nvSpPr>
        <p:spPr>
          <a:xfrm>
            <a:off x="4641392" y="6316243"/>
            <a:ext cx="102235" cy="0"/>
          </a:xfrm>
          <a:custGeom>
            <a:avLst/>
            <a:gdLst/>
            <a:ahLst/>
            <a:cxnLst/>
            <a:rect l="l" t="t" r="r" b="b"/>
            <a:pathLst>
              <a:path w="102235">
                <a:moveTo>
                  <a:pt x="0" y="0"/>
                </a:moveTo>
                <a:lnTo>
                  <a:pt x="102235" y="0"/>
                </a:lnTo>
              </a:path>
            </a:pathLst>
          </a:custGeom>
          <a:ln w="8636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5" name="object 495"/>
          <p:cNvSpPr/>
          <p:nvPr/>
        </p:nvSpPr>
        <p:spPr>
          <a:xfrm>
            <a:off x="4556429" y="6339598"/>
            <a:ext cx="54610" cy="8890"/>
          </a:xfrm>
          <a:custGeom>
            <a:avLst/>
            <a:gdLst/>
            <a:ahLst/>
            <a:cxnLst/>
            <a:rect l="l" t="t" r="r" b="b"/>
            <a:pathLst>
              <a:path w="54610" h="8889">
                <a:moveTo>
                  <a:pt x="0" y="8636"/>
                </a:moveTo>
                <a:lnTo>
                  <a:pt x="54000" y="8636"/>
                </a:lnTo>
                <a:lnTo>
                  <a:pt x="54000" y="0"/>
                </a:lnTo>
                <a:lnTo>
                  <a:pt x="0" y="0"/>
                </a:lnTo>
                <a:lnTo>
                  <a:pt x="0" y="863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6" name="object 496"/>
          <p:cNvSpPr/>
          <p:nvPr/>
        </p:nvSpPr>
        <p:spPr>
          <a:xfrm>
            <a:off x="4641392" y="6343916"/>
            <a:ext cx="102235" cy="0"/>
          </a:xfrm>
          <a:custGeom>
            <a:avLst/>
            <a:gdLst/>
            <a:ahLst/>
            <a:cxnLst/>
            <a:rect l="l" t="t" r="r" b="b"/>
            <a:pathLst>
              <a:path w="102235">
                <a:moveTo>
                  <a:pt x="0" y="0"/>
                </a:moveTo>
                <a:lnTo>
                  <a:pt x="102235" y="0"/>
                </a:lnTo>
              </a:path>
            </a:pathLst>
          </a:custGeom>
          <a:ln w="8636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7" name="object 497"/>
          <p:cNvSpPr/>
          <p:nvPr/>
        </p:nvSpPr>
        <p:spPr>
          <a:xfrm>
            <a:off x="4556429" y="6367272"/>
            <a:ext cx="54610" cy="8890"/>
          </a:xfrm>
          <a:custGeom>
            <a:avLst/>
            <a:gdLst/>
            <a:ahLst/>
            <a:cxnLst/>
            <a:rect l="l" t="t" r="r" b="b"/>
            <a:pathLst>
              <a:path w="54610" h="8889">
                <a:moveTo>
                  <a:pt x="0" y="8635"/>
                </a:moveTo>
                <a:lnTo>
                  <a:pt x="54000" y="8635"/>
                </a:lnTo>
                <a:lnTo>
                  <a:pt x="54000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8" name="object 498"/>
          <p:cNvSpPr/>
          <p:nvPr/>
        </p:nvSpPr>
        <p:spPr>
          <a:xfrm>
            <a:off x="4641392" y="6371590"/>
            <a:ext cx="102235" cy="0"/>
          </a:xfrm>
          <a:custGeom>
            <a:avLst/>
            <a:gdLst/>
            <a:ahLst/>
            <a:cxnLst/>
            <a:rect l="l" t="t" r="r" b="b"/>
            <a:pathLst>
              <a:path w="102235">
                <a:moveTo>
                  <a:pt x="0" y="0"/>
                </a:moveTo>
                <a:lnTo>
                  <a:pt x="102235" y="0"/>
                </a:lnTo>
              </a:path>
            </a:pathLst>
          </a:custGeom>
          <a:ln w="8636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9" name="object 499"/>
          <p:cNvSpPr/>
          <p:nvPr/>
        </p:nvSpPr>
        <p:spPr>
          <a:xfrm>
            <a:off x="4556429" y="6394945"/>
            <a:ext cx="54610" cy="8890"/>
          </a:xfrm>
          <a:custGeom>
            <a:avLst/>
            <a:gdLst/>
            <a:ahLst/>
            <a:cxnLst/>
            <a:rect l="l" t="t" r="r" b="b"/>
            <a:pathLst>
              <a:path w="54610" h="8889">
                <a:moveTo>
                  <a:pt x="0" y="8636"/>
                </a:moveTo>
                <a:lnTo>
                  <a:pt x="54000" y="8636"/>
                </a:lnTo>
                <a:lnTo>
                  <a:pt x="54000" y="0"/>
                </a:lnTo>
                <a:lnTo>
                  <a:pt x="0" y="0"/>
                </a:lnTo>
                <a:lnTo>
                  <a:pt x="0" y="863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0" name="object 500"/>
          <p:cNvSpPr/>
          <p:nvPr/>
        </p:nvSpPr>
        <p:spPr>
          <a:xfrm>
            <a:off x="4641392" y="6399263"/>
            <a:ext cx="102235" cy="0"/>
          </a:xfrm>
          <a:custGeom>
            <a:avLst/>
            <a:gdLst/>
            <a:ahLst/>
            <a:cxnLst/>
            <a:rect l="l" t="t" r="r" b="b"/>
            <a:pathLst>
              <a:path w="102235">
                <a:moveTo>
                  <a:pt x="0" y="0"/>
                </a:moveTo>
                <a:lnTo>
                  <a:pt x="102235" y="0"/>
                </a:lnTo>
              </a:path>
            </a:pathLst>
          </a:custGeom>
          <a:ln w="8636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1" name="object 501"/>
          <p:cNvSpPr/>
          <p:nvPr/>
        </p:nvSpPr>
        <p:spPr>
          <a:xfrm>
            <a:off x="5115826" y="6071654"/>
            <a:ext cx="102235" cy="0"/>
          </a:xfrm>
          <a:custGeom>
            <a:avLst/>
            <a:gdLst/>
            <a:ahLst/>
            <a:cxnLst/>
            <a:rect l="l" t="t" r="r" b="b"/>
            <a:pathLst>
              <a:path w="102235">
                <a:moveTo>
                  <a:pt x="0" y="0"/>
                </a:moveTo>
                <a:lnTo>
                  <a:pt x="102235" y="0"/>
                </a:lnTo>
              </a:path>
            </a:pathLst>
          </a:custGeom>
          <a:ln w="1013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2" name="object 502"/>
          <p:cNvSpPr/>
          <p:nvPr/>
        </p:nvSpPr>
        <p:spPr>
          <a:xfrm>
            <a:off x="5115826" y="6104147"/>
            <a:ext cx="102235" cy="0"/>
          </a:xfrm>
          <a:custGeom>
            <a:avLst/>
            <a:gdLst/>
            <a:ahLst/>
            <a:cxnLst/>
            <a:rect l="l" t="t" r="r" b="b"/>
            <a:pathLst>
              <a:path w="102235">
                <a:moveTo>
                  <a:pt x="0" y="0"/>
                </a:moveTo>
                <a:lnTo>
                  <a:pt x="102235" y="0"/>
                </a:lnTo>
              </a:path>
            </a:pathLst>
          </a:custGeom>
          <a:ln w="1014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3" name="object 503"/>
          <p:cNvSpPr/>
          <p:nvPr/>
        </p:nvSpPr>
        <p:spPr>
          <a:xfrm>
            <a:off x="5115826" y="6136640"/>
            <a:ext cx="102235" cy="0"/>
          </a:xfrm>
          <a:custGeom>
            <a:avLst/>
            <a:gdLst/>
            <a:ahLst/>
            <a:cxnLst/>
            <a:rect l="l" t="t" r="r" b="b"/>
            <a:pathLst>
              <a:path w="102235">
                <a:moveTo>
                  <a:pt x="0" y="0"/>
                </a:moveTo>
                <a:lnTo>
                  <a:pt x="102235" y="0"/>
                </a:lnTo>
              </a:path>
            </a:pathLst>
          </a:custGeom>
          <a:ln w="1013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4" name="object 504"/>
          <p:cNvSpPr/>
          <p:nvPr/>
        </p:nvSpPr>
        <p:spPr>
          <a:xfrm>
            <a:off x="5115826" y="6169126"/>
            <a:ext cx="102235" cy="0"/>
          </a:xfrm>
          <a:custGeom>
            <a:avLst/>
            <a:gdLst/>
            <a:ahLst/>
            <a:cxnLst/>
            <a:rect l="l" t="t" r="r" b="b"/>
            <a:pathLst>
              <a:path w="102235">
                <a:moveTo>
                  <a:pt x="0" y="0"/>
                </a:moveTo>
                <a:lnTo>
                  <a:pt x="102235" y="0"/>
                </a:lnTo>
              </a:path>
            </a:pathLst>
          </a:custGeom>
          <a:ln w="1013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5" name="object 505"/>
          <p:cNvSpPr/>
          <p:nvPr/>
        </p:nvSpPr>
        <p:spPr>
          <a:xfrm>
            <a:off x="5115826" y="6201619"/>
            <a:ext cx="102235" cy="0"/>
          </a:xfrm>
          <a:custGeom>
            <a:avLst/>
            <a:gdLst/>
            <a:ahLst/>
            <a:cxnLst/>
            <a:rect l="l" t="t" r="r" b="b"/>
            <a:pathLst>
              <a:path w="102235">
                <a:moveTo>
                  <a:pt x="0" y="0"/>
                </a:moveTo>
                <a:lnTo>
                  <a:pt x="102235" y="0"/>
                </a:lnTo>
              </a:path>
            </a:pathLst>
          </a:custGeom>
          <a:ln w="1014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6" name="object 506"/>
          <p:cNvSpPr/>
          <p:nvPr/>
        </p:nvSpPr>
        <p:spPr>
          <a:xfrm>
            <a:off x="5115826" y="6234112"/>
            <a:ext cx="102235" cy="0"/>
          </a:xfrm>
          <a:custGeom>
            <a:avLst/>
            <a:gdLst/>
            <a:ahLst/>
            <a:cxnLst/>
            <a:rect l="l" t="t" r="r" b="b"/>
            <a:pathLst>
              <a:path w="102235">
                <a:moveTo>
                  <a:pt x="0" y="0"/>
                </a:moveTo>
                <a:lnTo>
                  <a:pt x="102235" y="0"/>
                </a:lnTo>
              </a:path>
            </a:pathLst>
          </a:custGeom>
          <a:ln w="1013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7" name="object 507"/>
          <p:cNvSpPr/>
          <p:nvPr/>
        </p:nvSpPr>
        <p:spPr>
          <a:xfrm>
            <a:off x="5115826" y="6266605"/>
            <a:ext cx="102235" cy="0"/>
          </a:xfrm>
          <a:custGeom>
            <a:avLst/>
            <a:gdLst/>
            <a:ahLst/>
            <a:cxnLst/>
            <a:rect l="l" t="t" r="r" b="b"/>
            <a:pathLst>
              <a:path w="102235">
                <a:moveTo>
                  <a:pt x="0" y="0"/>
                </a:moveTo>
                <a:lnTo>
                  <a:pt x="102235" y="0"/>
                </a:lnTo>
              </a:path>
            </a:pathLst>
          </a:custGeom>
          <a:ln w="1014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8" name="object 508"/>
          <p:cNvSpPr/>
          <p:nvPr/>
        </p:nvSpPr>
        <p:spPr>
          <a:xfrm>
            <a:off x="5228132" y="6309169"/>
            <a:ext cx="102235" cy="0"/>
          </a:xfrm>
          <a:custGeom>
            <a:avLst/>
            <a:gdLst/>
            <a:ahLst/>
            <a:cxnLst/>
            <a:rect l="l" t="t" r="r" b="b"/>
            <a:pathLst>
              <a:path w="102235">
                <a:moveTo>
                  <a:pt x="0" y="0"/>
                </a:moveTo>
                <a:lnTo>
                  <a:pt x="102235" y="0"/>
                </a:lnTo>
              </a:path>
            </a:pathLst>
          </a:custGeom>
          <a:ln w="1013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9" name="object 509"/>
          <p:cNvSpPr/>
          <p:nvPr/>
        </p:nvSpPr>
        <p:spPr>
          <a:xfrm>
            <a:off x="5228132" y="6341668"/>
            <a:ext cx="102235" cy="0"/>
          </a:xfrm>
          <a:custGeom>
            <a:avLst/>
            <a:gdLst/>
            <a:ahLst/>
            <a:cxnLst/>
            <a:rect l="l" t="t" r="r" b="b"/>
            <a:pathLst>
              <a:path w="102235">
                <a:moveTo>
                  <a:pt x="0" y="0"/>
                </a:moveTo>
                <a:lnTo>
                  <a:pt x="102235" y="0"/>
                </a:lnTo>
              </a:path>
            </a:pathLst>
          </a:custGeom>
          <a:ln w="1013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0" name="object 510"/>
          <p:cNvSpPr/>
          <p:nvPr/>
        </p:nvSpPr>
        <p:spPr>
          <a:xfrm>
            <a:off x="5228132" y="6374148"/>
            <a:ext cx="102235" cy="0"/>
          </a:xfrm>
          <a:custGeom>
            <a:avLst/>
            <a:gdLst/>
            <a:ahLst/>
            <a:cxnLst/>
            <a:rect l="l" t="t" r="r" b="b"/>
            <a:pathLst>
              <a:path w="102235">
                <a:moveTo>
                  <a:pt x="0" y="0"/>
                </a:moveTo>
                <a:lnTo>
                  <a:pt x="102235" y="0"/>
                </a:lnTo>
              </a:path>
            </a:pathLst>
          </a:custGeom>
          <a:ln w="1014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1" name="object 511"/>
          <p:cNvSpPr/>
          <p:nvPr/>
        </p:nvSpPr>
        <p:spPr>
          <a:xfrm>
            <a:off x="5228132" y="6406641"/>
            <a:ext cx="102235" cy="0"/>
          </a:xfrm>
          <a:custGeom>
            <a:avLst/>
            <a:gdLst/>
            <a:ahLst/>
            <a:cxnLst/>
            <a:rect l="l" t="t" r="r" b="b"/>
            <a:pathLst>
              <a:path w="102235">
                <a:moveTo>
                  <a:pt x="0" y="0"/>
                </a:moveTo>
                <a:lnTo>
                  <a:pt x="102235" y="0"/>
                </a:lnTo>
              </a:path>
            </a:pathLst>
          </a:custGeom>
          <a:ln w="1013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2" name="object 512"/>
          <p:cNvSpPr/>
          <p:nvPr/>
        </p:nvSpPr>
        <p:spPr>
          <a:xfrm>
            <a:off x="5228132" y="6439134"/>
            <a:ext cx="102235" cy="0"/>
          </a:xfrm>
          <a:custGeom>
            <a:avLst/>
            <a:gdLst/>
            <a:ahLst/>
            <a:cxnLst/>
            <a:rect l="l" t="t" r="r" b="b"/>
            <a:pathLst>
              <a:path w="102235">
                <a:moveTo>
                  <a:pt x="0" y="0"/>
                </a:moveTo>
                <a:lnTo>
                  <a:pt x="102235" y="0"/>
                </a:lnTo>
              </a:path>
            </a:pathLst>
          </a:custGeom>
          <a:ln w="1014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3" name="object 513"/>
          <p:cNvSpPr/>
          <p:nvPr/>
        </p:nvSpPr>
        <p:spPr>
          <a:xfrm>
            <a:off x="5228132" y="6471627"/>
            <a:ext cx="102235" cy="0"/>
          </a:xfrm>
          <a:custGeom>
            <a:avLst/>
            <a:gdLst/>
            <a:ahLst/>
            <a:cxnLst/>
            <a:rect l="l" t="t" r="r" b="b"/>
            <a:pathLst>
              <a:path w="102235">
                <a:moveTo>
                  <a:pt x="0" y="0"/>
                </a:moveTo>
                <a:lnTo>
                  <a:pt x="102235" y="0"/>
                </a:lnTo>
              </a:path>
            </a:pathLst>
          </a:custGeom>
          <a:ln w="1013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4" name="object 514"/>
          <p:cNvSpPr/>
          <p:nvPr/>
        </p:nvSpPr>
        <p:spPr>
          <a:xfrm>
            <a:off x="5228132" y="6504108"/>
            <a:ext cx="102235" cy="0"/>
          </a:xfrm>
          <a:custGeom>
            <a:avLst/>
            <a:gdLst/>
            <a:ahLst/>
            <a:cxnLst/>
            <a:rect l="l" t="t" r="r" b="b"/>
            <a:pathLst>
              <a:path w="102235">
                <a:moveTo>
                  <a:pt x="0" y="0"/>
                </a:moveTo>
                <a:lnTo>
                  <a:pt x="102235" y="0"/>
                </a:lnTo>
              </a:path>
            </a:pathLst>
          </a:custGeom>
          <a:ln w="1014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5" name="object 515"/>
          <p:cNvSpPr/>
          <p:nvPr/>
        </p:nvSpPr>
        <p:spPr>
          <a:xfrm>
            <a:off x="4556429" y="6450279"/>
            <a:ext cx="54610" cy="8890"/>
          </a:xfrm>
          <a:custGeom>
            <a:avLst/>
            <a:gdLst/>
            <a:ahLst/>
            <a:cxnLst/>
            <a:rect l="l" t="t" r="r" b="b"/>
            <a:pathLst>
              <a:path w="54610" h="8889">
                <a:moveTo>
                  <a:pt x="0" y="8635"/>
                </a:moveTo>
                <a:lnTo>
                  <a:pt x="54000" y="8635"/>
                </a:lnTo>
                <a:lnTo>
                  <a:pt x="54000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6" name="object 516"/>
          <p:cNvSpPr/>
          <p:nvPr/>
        </p:nvSpPr>
        <p:spPr>
          <a:xfrm>
            <a:off x="4641392" y="6450279"/>
            <a:ext cx="72390" cy="8890"/>
          </a:xfrm>
          <a:custGeom>
            <a:avLst/>
            <a:gdLst/>
            <a:ahLst/>
            <a:cxnLst/>
            <a:rect l="l" t="t" r="r" b="b"/>
            <a:pathLst>
              <a:path w="72389" h="8889">
                <a:moveTo>
                  <a:pt x="0" y="8635"/>
                </a:moveTo>
                <a:lnTo>
                  <a:pt x="71983" y="8635"/>
                </a:lnTo>
                <a:lnTo>
                  <a:pt x="71983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7" name="object 517"/>
          <p:cNvSpPr/>
          <p:nvPr/>
        </p:nvSpPr>
        <p:spPr>
          <a:xfrm>
            <a:off x="4556429" y="6477939"/>
            <a:ext cx="54610" cy="8890"/>
          </a:xfrm>
          <a:custGeom>
            <a:avLst/>
            <a:gdLst/>
            <a:ahLst/>
            <a:cxnLst/>
            <a:rect l="l" t="t" r="r" b="b"/>
            <a:pathLst>
              <a:path w="54610" h="8889">
                <a:moveTo>
                  <a:pt x="0" y="8635"/>
                </a:moveTo>
                <a:lnTo>
                  <a:pt x="54000" y="8635"/>
                </a:lnTo>
                <a:lnTo>
                  <a:pt x="54000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8" name="object 518"/>
          <p:cNvSpPr/>
          <p:nvPr/>
        </p:nvSpPr>
        <p:spPr>
          <a:xfrm>
            <a:off x="4641392" y="6477939"/>
            <a:ext cx="33655" cy="8890"/>
          </a:xfrm>
          <a:custGeom>
            <a:avLst/>
            <a:gdLst/>
            <a:ahLst/>
            <a:cxnLst/>
            <a:rect l="l" t="t" r="r" b="b"/>
            <a:pathLst>
              <a:path w="33654" h="8889">
                <a:moveTo>
                  <a:pt x="0" y="8635"/>
                </a:moveTo>
                <a:lnTo>
                  <a:pt x="33108" y="8635"/>
                </a:lnTo>
                <a:lnTo>
                  <a:pt x="33108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9" name="object 519"/>
          <p:cNvSpPr/>
          <p:nvPr/>
        </p:nvSpPr>
        <p:spPr>
          <a:xfrm>
            <a:off x="4556429" y="6505612"/>
            <a:ext cx="54610" cy="8890"/>
          </a:xfrm>
          <a:custGeom>
            <a:avLst/>
            <a:gdLst/>
            <a:ahLst/>
            <a:cxnLst/>
            <a:rect l="l" t="t" r="r" b="b"/>
            <a:pathLst>
              <a:path w="54610" h="8890">
                <a:moveTo>
                  <a:pt x="0" y="8636"/>
                </a:moveTo>
                <a:lnTo>
                  <a:pt x="54000" y="8636"/>
                </a:lnTo>
                <a:lnTo>
                  <a:pt x="54000" y="0"/>
                </a:lnTo>
                <a:lnTo>
                  <a:pt x="0" y="0"/>
                </a:lnTo>
                <a:lnTo>
                  <a:pt x="0" y="863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0" name="object 520"/>
          <p:cNvSpPr/>
          <p:nvPr/>
        </p:nvSpPr>
        <p:spPr>
          <a:xfrm>
            <a:off x="4641392" y="6505612"/>
            <a:ext cx="33655" cy="8890"/>
          </a:xfrm>
          <a:custGeom>
            <a:avLst/>
            <a:gdLst/>
            <a:ahLst/>
            <a:cxnLst/>
            <a:rect l="l" t="t" r="r" b="b"/>
            <a:pathLst>
              <a:path w="33654" h="8890">
                <a:moveTo>
                  <a:pt x="0" y="8636"/>
                </a:moveTo>
                <a:lnTo>
                  <a:pt x="33108" y="8636"/>
                </a:lnTo>
                <a:lnTo>
                  <a:pt x="33108" y="0"/>
                </a:lnTo>
                <a:lnTo>
                  <a:pt x="0" y="0"/>
                </a:lnTo>
                <a:lnTo>
                  <a:pt x="0" y="863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1" name="object 521"/>
          <p:cNvSpPr/>
          <p:nvPr/>
        </p:nvSpPr>
        <p:spPr>
          <a:xfrm>
            <a:off x="4556429" y="6533286"/>
            <a:ext cx="54610" cy="8890"/>
          </a:xfrm>
          <a:custGeom>
            <a:avLst/>
            <a:gdLst/>
            <a:ahLst/>
            <a:cxnLst/>
            <a:rect l="l" t="t" r="r" b="b"/>
            <a:pathLst>
              <a:path w="54610" h="8890">
                <a:moveTo>
                  <a:pt x="0" y="8636"/>
                </a:moveTo>
                <a:lnTo>
                  <a:pt x="54000" y="8636"/>
                </a:lnTo>
                <a:lnTo>
                  <a:pt x="54000" y="0"/>
                </a:lnTo>
                <a:lnTo>
                  <a:pt x="0" y="0"/>
                </a:lnTo>
                <a:lnTo>
                  <a:pt x="0" y="863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2" name="object 522"/>
          <p:cNvSpPr/>
          <p:nvPr/>
        </p:nvSpPr>
        <p:spPr>
          <a:xfrm>
            <a:off x="4641392" y="6533286"/>
            <a:ext cx="33655" cy="8890"/>
          </a:xfrm>
          <a:custGeom>
            <a:avLst/>
            <a:gdLst/>
            <a:ahLst/>
            <a:cxnLst/>
            <a:rect l="l" t="t" r="r" b="b"/>
            <a:pathLst>
              <a:path w="33654" h="8890">
                <a:moveTo>
                  <a:pt x="0" y="8636"/>
                </a:moveTo>
                <a:lnTo>
                  <a:pt x="33108" y="8636"/>
                </a:lnTo>
                <a:lnTo>
                  <a:pt x="33108" y="0"/>
                </a:lnTo>
                <a:lnTo>
                  <a:pt x="0" y="0"/>
                </a:lnTo>
                <a:lnTo>
                  <a:pt x="0" y="863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3" name="object 523"/>
          <p:cNvSpPr/>
          <p:nvPr/>
        </p:nvSpPr>
        <p:spPr>
          <a:xfrm>
            <a:off x="4556429" y="6560959"/>
            <a:ext cx="54610" cy="8890"/>
          </a:xfrm>
          <a:custGeom>
            <a:avLst/>
            <a:gdLst/>
            <a:ahLst/>
            <a:cxnLst/>
            <a:rect l="l" t="t" r="r" b="b"/>
            <a:pathLst>
              <a:path w="54610" h="8890">
                <a:moveTo>
                  <a:pt x="0" y="8635"/>
                </a:moveTo>
                <a:lnTo>
                  <a:pt x="54000" y="8635"/>
                </a:lnTo>
                <a:lnTo>
                  <a:pt x="54000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4" name="object 524"/>
          <p:cNvSpPr/>
          <p:nvPr/>
        </p:nvSpPr>
        <p:spPr>
          <a:xfrm>
            <a:off x="4641392" y="6560959"/>
            <a:ext cx="33655" cy="8890"/>
          </a:xfrm>
          <a:custGeom>
            <a:avLst/>
            <a:gdLst/>
            <a:ahLst/>
            <a:cxnLst/>
            <a:rect l="l" t="t" r="r" b="b"/>
            <a:pathLst>
              <a:path w="33654" h="8890">
                <a:moveTo>
                  <a:pt x="0" y="8635"/>
                </a:moveTo>
                <a:lnTo>
                  <a:pt x="33108" y="8635"/>
                </a:lnTo>
                <a:lnTo>
                  <a:pt x="33108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5" name="object 525"/>
          <p:cNvSpPr/>
          <p:nvPr/>
        </p:nvSpPr>
        <p:spPr>
          <a:xfrm>
            <a:off x="4556429" y="6588632"/>
            <a:ext cx="54610" cy="8890"/>
          </a:xfrm>
          <a:custGeom>
            <a:avLst/>
            <a:gdLst/>
            <a:ahLst/>
            <a:cxnLst/>
            <a:rect l="l" t="t" r="r" b="b"/>
            <a:pathLst>
              <a:path w="54610" h="8890">
                <a:moveTo>
                  <a:pt x="0" y="8635"/>
                </a:moveTo>
                <a:lnTo>
                  <a:pt x="54000" y="8635"/>
                </a:lnTo>
                <a:lnTo>
                  <a:pt x="54000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6" name="object 526"/>
          <p:cNvSpPr/>
          <p:nvPr/>
        </p:nvSpPr>
        <p:spPr>
          <a:xfrm>
            <a:off x="4759096" y="6574790"/>
            <a:ext cx="46990" cy="8890"/>
          </a:xfrm>
          <a:custGeom>
            <a:avLst/>
            <a:gdLst/>
            <a:ahLst/>
            <a:cxnLst/>
            <a:rect l="l" t="t" r="r" b="b"/>
            <a:pathLst>
              <a:path w="46989" h="8890">
                <a:moveTo>
                  <a:pt x="0" y="8636"/>
                </a:moveTo>
                <a:lnTo>
                  <a:pt x="46799" y="8636"/>
                </a:lnTo>
                <a:lnTo>
                  <a:pt x="46799" y="0"/>
                </a:lnTo>
                <a:lnTo>
                  <a:pt x="0" y="0"/>
                </a:lnTo>
                <a:lnTo>
                  <a:pt x="0" y="863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7" name="object 527"/>
          <p:cNvSpPr/>
          <p:nvPr/>
        </p:nvSpPr>
        <p:spPr>
          <a:xfrm>
            <a:off x="4759096" y="6602463"/>
            <a:ext cx="46990" cy="8890"/>
          </a:xfrm>
          <a:custGeom>
            <a:avLst/>
            <a:gdLst/>
            <a:ahLst/>
            <a:cxnLst/>
            <a:rect l="l" t="t" r="r" b="b"/>
            <a:pathLst>
              <a:path w="46989" h="8890">
                <a:moveTo>
                  <a:pt x="0" y="8636"/>
                </a:moveTo>
                <a:lnTo>
                  <a:pt x="46799" y="8636"/>
                </a:lnTo>
                <a:lnTo>
                  <a:pt x="46799" y="0"/>
                </a:lnTo>
                <a:lnTo>
                  <a:pt x="0" y="0"/>
                </a:lnTo>
                <a:lnTo>
                  <a:pt x="0" y="863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8" name="object 528"/>
          <p:cNvSpPr/>
          <p:nvPr/>
        </p:nvSpPr>
        <p:spPr>
          <a:xfrm>
            <a:off x="4759096" y="6630136"/>
            <a:ext cx="46990" cy="8890"/>
          </a:xfrm>
          <a:custGeom>
            <a:avLst/>
            <a:gdLst/>
            <a:ahLst/>
            <a:cxnLst/>
            <a:rect l="l" t="t" r="r" b="b"/>
            <a:pathLst>
              <a:path w="46989" h="8890">
                <a:moveTo>
                  <a:pt x="0" y="8635"/>
                </a:moveTo>
                <a:lnTo>
                  <a:pt x="46799" y="8635"/>
                </a:lnTo>
                <a:lnTo>
                  <a:pt x="46799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9" name="object 529"/>
          <p:cNvSpPr/>
          <p:nvPr/>
        </p:nvSpPr>
        <p:spPr>
          <a:xfrm>
            <a:off x="4759096" y="6657809"/>
            <a:ext cx="46990" cy="8890"/>
          </a:xfrm>
          <a:custGeom>
            <a:avLst/>
            <a:gdLst/>
            <a:ahLst/>
            <a:cxnLst/>
            <a:rect l="l" t="t" r="r" b="b"/>
            <a:pathLst>
              <a:path w="46989" h="8890">
                <a:moveTo>
                  <a:pt x="0" y="8635"/>
                </a:moveTo>
                <a:lnTo>
                  <a:pt x="46799" y="8635"/>
                </a:lnTo>
                <a:lnTo>
                  <a:pt x="46799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0" name="object 530"/>
          <p:cNvSpPr/>
          <p:nvPr/>
        </p:nvSpPr>
        <p:spPr>
          <a:xfrm>
            <a:off x="4759096" y="6685483"/>
            <a:ext cx="46990" cy="8890"/>
          </a:xfrm>
          <a:custGeom>
            <a:avLst/>
            <a:gdLst/>
            <a:ahLst/>
            <a:cxnLst/>
            <a:rect l="l" t="t" r="r" b="b"/>
            <a:pathLst>
              <a:path w="46989" h="8890">
                <a:moveTo>
                  <a:pt x="0" y="8636"/>
                </a:moveTo>
                <a:lnTo>
                  <a:pt x="46799" y="8636"/>
                </a:lnTo>
                <a:lnTo>
                  <a:pt x="46799" y="0"/>
                </a:lnTo>
                <a:lnTo>
                  <a:pt x="0" y="0"/>
                </a:lnTo>
                <a:lnTo>
                  <a:pt x="0" y="863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1" name="object 531"/>
          <p:cNvSpPr/>
          <p:nvPr/>
        </p:nvSpPr>
        <p:spPr>
          <a:xfrm>
            <a:off x="4759096" y="6713156"/>
            <a:ext cx="46990" cy="8890"/>
          </a:xfrm>
          <a:custGeom>
            <a:avLst/>
            <a:gdLst/>
            <a:ahLst/>
            <a:cxnLst/>
            <a:rect l="l" t="t" r="r" b="b"/>
            <a:pathLst>
              <a:path w="46989" h="8890">
                <a:moveTo>
                  <a:pt x="0" y="8636"/>
                </a:moveTo>
                <a:lnTo>
                  <a:pt x="46799" y="8636"/>
                </a:lnTo>
                <a:lnTo>
                  <a:pt x="46799" y="0"/>
                </a:lnTo>
                <a:lnTo>
                  <a:pt x="0" y="0"/>
                </a:lnTo>
                <a:lnTo>
                  <a:pt x="0" y="863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2" name="object 532"/>
          <p:cNvSpPr/>
          <p:nvPr/>
        </p:nvSpPr>
        <p:spPr>
          <a:xfrm>
            <a:off x="4759096" y="6772770"/>
            <a:ext cx="46990" cy="8890"/>
          </a:xfrm>
          <a:custGeom>
            <a:avLst/>
            <a:gdLst/>
            <a:ahLst/>
            <a:cxnLst/>
            <a:rect l="l" t="t" r="r" b="b"/>
            <a:pathLst>
              <a:path w="46989" h="8890">
                <a:moveTo>
                  <a:pt x="0" y="8635"/>
                </a:moveTo>
                <a:lnTo>
                  <a:pt x="46799" y="8635"/>
                </a:lnTo>
                <a:lnTo>
                  <a:pt x="46799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3" name="object 533"/>
          <p:cNvSpPr/>
          <p:nvPr/>
        </p:nvSpPr>
        <p:spPr>
          <a:xfrm>
            <a:off x="4759096" y="6800443"/>
            <a:ext cx="46990" cy="8890"/>
          </a:xfrm>
          <a:custGeom>
            <a:avLst/>
            <a:gdLst/>
            <a:ahLst/>
            <a:cxnLst/>
            <a:rect l="l" t="t" r="r" b="b"/>
            <a:pathLst>
              <a:path w="46989" h="8890">
                <a:moveTo>
                  <a:pt x="0" y="8635"/>
                </a:moveTo>
                <a:lnTo>
                  <a:pt x="46799" y="8635"/>
                </a:lnTo>
                <a:lnTo>
                  <a:pt x="46799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4" name="object 534"/>
          <p:cNvSpPr/>
          <p:nvPr/>
        </p:nvSpPr>
        <p:spPr>
          <a:xfrm>
            <a:off x="4759096" y="6828116"/>
            <a:ext cx="46990" cy="8890"/>
          </a:xfrm>
          <a:custGeom>
            <a:avLst/>
            <a:gdLst/>
            <a:ahLst/>
            <a:cxnLst/>
            <a:rect l="l" t="t" r="r" b="b"/>
            <a:pathLst>
              <a:path w="46989" h="8890">
                <a:moveTo>
                  <a:pt x="0" y="8636"/>
                </a:moveTo>
                <a:lnTo>
                  <a:pt x="46799" y="8636"/>
                </a:lnTo>
                <a:lnTo>
                  <a:pt x="46799" y="0"/>
                </a:lnTo>
                <a:lnTo>
                  <a:pt x="0" y="0"/>
                </a:lnTo>
                <a:lnTo>
                  <a:pt x="0" y="863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5" name="object 535"/>
          <p:cNvSpPr/>
          <p:nvPr/>
        </p:nvSpPr>
        <p:spPr>
          <a:xfrm>
            <a:off x="4759096" y="6855777"/>
            <a:ext cx="46990" cy="8890"/>
          </a:xfrm>
          <a:custGeom>
            <a:avLst/>
            <a:gdLst/>
            <a:ahLst/>
            <a:cxnLst/>
            <a:rect l="l" t="t" r="r" b="b"/>
            <a:pathLst>
              <a:path w="46989" h="8890">
                <a:moveTo>
                  <a:pt x="0" y="8636"/>
                </a:moveTo>
                <a:lnTo>
                  <a:pt x="46799" y="8636"/>
                </a:lnTo>
                <a:lnTo>
                  <a:pt x="46799" y="0"/>
                </a:lnTo>
                <a:lnTo>
                  <a:pt x="0" y="0"/>
                </a:lnTo>
                <a:lnTo>
                  <a:pt x="0" y="863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6" name="object 536"/>
          <p:cNvSpPr/>
          <p:nvPr/>
        </p:nvSpPr>
        <p:spPr>
          <a:xfrm>
            <a:off x="4759096" y="6883451"/>
            <a:ext cx="46990" cy="8890"/>
          </a:xfrm>
          <a:custGeom>
            <a:avLst/>
            <a:gdLst/>
            <a:ahLst/>
            <a:cxnLst/>
            <a:rect l="l" t="t" r="r" b="b"/>
            <a:pathLst>
              <a:path w="46989" h="8890">
                <a:moveTo>
                  <a:pt x="0" y="8636"/>
                </a:moveTo>
                <a:lnTo>
                  <a:pt x="46799" y="8636"/>
                </a:lnTo>
                <a:lnTo>
                  <a:pt x="46799" y="0"/>
                </a:lnTo>
                <a:lnTo>
                  <a:pt x="0" y="0"/>
                </a:lnTo>
                <a:lnTo>
                  <a:pt x="0" y="863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7" name="object 537"/>
          <p:cNvSpPr/>
          <p:nvPr/>
        </p:nvSpPr>
        <p:spPr>
          <a:xfrm>
            <a:off x="4759096" y="6911123"/>
            <a:ext cx="46990" cy="8890"/>
          </a:xfrm>
          <a:custGeom>
            <a:avLst/>
            <a:gdLst/>
            <a:ahLst/>
            <a:cxnLst/>
            <a:rect l="l" t="t" r="r" b="b"/>
            <a:pathLst>
              <a:path w="46989" h="8890">
                <a:moveTo>
                  <a:pt x="0" y="8635"/>
                </a:moveTo>
                <a:lnTo>
                  <a:pt x="46799" y="8635"/>
                </a:lnTo>
                <a:lnTo>
                  <a:pt x="46799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8" name="object 538"/>
          <p:cNvSpPr/>
          <p:nvPr/>
        </p:nvSpPr>
        <p:spPr>
          <a:xfrm>
            <a:off x="4759096" y="6970738"/>
            <a:ext cx="46990" cy="8890"/>
          </a:xfrm>
          <a:custGeom>
            <a:avLst/>
            <a:gdLst/>
            <a:ahLst/>
            <a:cxnLst/>
            <a:rect l="l" t="t" r="r" b="b"/>
            <a:pathLst>
              <a:path w="46989" h="8890">
                <a:moveTo>
                  <a:pt x="0" y="8635"/>
                </a:moveTo>
                <a:lnTo>
                  <a:pt x="46799" y="8635"/>
                </a:lnTo>
                <a:lnTo>
                  <a:pt x="46799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9" name="object 539"/>
          <p:cNvSpPr/>
          <p:nvPr/>
        </p:nvSpPr>
        <p:spPr>
          <a:xfrm>
            <a:off x="4759096" y="6998411"/>
            <a:ext cx="46990" cy="8890"/>
          </a:xfrm>
          <a:custGeom>
            <a:avLst/>
            <a:gdLst/>
            <a:ahLst/>
            <a:cxnLst/>
            <a:rect l="l" t="t" r="r" b="b"/>
            <a:pathLst>
              <a:path w="46989" h="8890">
                <a:moveTo>
                  <a:pt x="0" y="8636"/>
                </a:moveTo>
                <a:lnTo>
                  <a:pt x="46799" y="8636"/>
                </a:lnTo>
                <a:lnTo>
                  <a:pt x="46799" y="0"/>
                </a:lnTo>
                <a:lnTo>
                  <a:pt x="0" y="0"/>
                </a:lnTo>
                <a:lnTo>
                  <a:pt x="0" y="863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0" name="object 540"/>
          <p:cNvSpPr/>
          <p:nvPr/>
        </p:nvSpPr>
        <p:spPr>
          <a:xfrm>
            <a:off x="4759096" y="7026084"/>
            <a:ext cx="46990" cy="8890"/>
          </a:xfrm>
          <a:custGeom>
            <a:avLst/>
            <a:gdLst/>
            <a:ahLst/>
            <a:cxnLst/>
            <a:rect l="l" t="t" r="r" b="b"/>
            <a:pathLst>
              <a:path w="46989" h="8890">
                <a:moveTo>
                  <a:pt x="0" y="8635"/>
                </a:moveTo>
                <a:lnTo>
                  <a:pt x="46799" y="8635"/>
                </a:lnTo>
                <a:lnTo>
                  <a:pt x="46799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1" name="object 541"/>
          <p:cNvSpPr/>
          <p:nvPr/>
        </p:nvSpPr>
        <p:spPr>
          <a:xfrm>
            <a:off x="4759096" y="7053757"/>
            <a:ext cx="46990" cy="8890"/>
          </a:xfrm>
          <a:custGeom>
            <a:avLst/>
            <a:gdLst/>
            <a:ahLst/>
            <a:cxnLst/>
            <a:rect l="l" t="t" r="r" b="b"/>
            <a:pathLst>
              <a:path w="46989" h="8890">
                <a:moveTo>
                  <a:pt x="0" y="8635"/>
                </a:moveTo>
                <a:lnTo>
                  <a:pt x="46799" y="8635"/>
                </a:lnTo>
                <a:lnTo>
                  <a:pt x="46799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2" name="object 542"/>
          <p:cNvSpPr/>
          <p:nvPr/>
        </p:nvSpPr>
        <p:spPr>
          <a:xfrm>
            <a:off x="4759096" y="7081431"/>
            <a:ext cx="46990" cy="8890"/>
          </a:xfrm>
          <a:custGeom>
            <a:avLst/>
            <a:gdLst/>
            <a:ahLst/>
            <a:cxnLst/>
            <a:rect l="l" t="t" r="r" b="b"/>
            <a:pathLst>
              <a:path w="46989" h="8890">
                <a:moveTo>
                  <a:pt x="0" y="8635"/>
                </a:moveTo>
                <a:lnTo>
                  <a:pt x="46799" y="8635"/>
                </a:lnTo>
                <a:lnTo>
                  <a:pt x="46799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3" name="object 543"/>
          <p:cNvSpPr/>
          <p:nvPr/>
        </p:nvSpPr>
        <p:spPr>
          <a:xfrm>
            <a:off x="4759096" y="7109091"/>
            <a:ext cx="46990" cy="8890"/>
          </a:xfrm>
          <a:custGeom>
            <a:avLst/>
            <a:gdLst/>
            <a:ahLst/>
            <a:cxnLst/>
            <a:rect l="l" t="t" r="r" b="b"/>
            <a:pathLst>
              <a:path w="46989" h="8890">
                <a:moveTo>
                  <a:pt x="0" y="8635"/>
                </a:moveTo>
                <a:lnTo>
                  <a:pt x="46799" y="8635"/>
                </a:lnTo>
                <a:lnTo>
                  <a:pt x="46799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4" name="object 544"/>
          <p:cNvSpPr/>
          <p:nvPr/>
        </p:nvSpPr>
        <p:spPr>
          <a:xfrm>
            <a:off x="4722012" y="6574790"/>
            <a:ext cx="22860" cy="8890"/>
          </a:xfrm>
          <a:custGeom>
            <a:avLst/>
            <a:gdLst/>
            <a:ahLst/>
            <a:cxnLst/>
            <a:rect l="l" t="t" r="r" b="b"/>
            <a:pathLst>
              <a:path w="22860" h="8890">
                <a:moveTo>
                  <a:pt x="0" y="8636"/>
                </a:moveTo>
                <a:lnTo>
                  <a:pt x="22682" y="8636"/>
                </a:lnTo>
                <a:lnTo>
                  <a:pt x="22682" y="0"/>
                </a:lnTo>
                <a:lnTo>
                  <a:pt x="0" y="0"/>
                </a:lnTo>
                <a:lnTo>
                  <a:pt x="0" y="863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5" name="object 545"/>
          <p:cNvSpPr/>
          <p:nvPr/>
        </p:nvSpPr>
        <p:spPr>
          <a:xfrm>
            <a:off x="4722012" y="6602463"/>
            <a:ext cx="22860" cy="8890"/>
          </a:xfrm>
          <a:custGeom>
            <a:avLst/>
            <a:gdLst/>
            <a:ahLst/>
            <a:cxnLst/>
            <a:rect l="l" t="t" r="r" b="b"/>
            <a:pathLst>
              <a:path w="22860" h="8890">
                <a:moveTo>
                  <a:pt x="0" y="8636"/>
                </a:moveTo>
                <a:lnTo>
                  <a:pt x="22682" y="8636"/>
                </a:lnTo>
                <a:lnTo>
                  <a:pt x="22682" y="0"/>
                </a:lnTo>
                <a:lnTo>
                  <a:pt x="0" y="0"/>
                </a:lnTo>
                <a:lnTo>
                  <a:pt x="0" y="863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6" name="object 546"/>
          <p:cNvSpPr/>
          <p:nvPr/>
        </p:nvSpPr>
        <p:spPr>
          <a:xfrm>
            <a:off x="4722012" y="6630136"/>
            <a:ext cx="22860" cy="8890"/>
          </a:xfrm>
          <a:custGeom>
            <a:avLst/>
            <a:gdLst/>
            <a:ahLst/>
            <a:cxnLst/>
            <a:rect l="l" t="t" r="r" b="b"/>
            <a:pathLst>
              <a:path w="22860" h="8890">
                <a:moveTo>
                  <a:pt x="0" y="8635"/>
                </a:moveTo>
                <a:lnTo>
                  <a:pt x="22682" y="8635"/>
                </a:lnTo>
                <a:lnTo>
                  <a:pt x="22682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7" name="object 547"/>
          <p:cNvSpPr/>
          <p:nvPr/>
        </p:nvSpPr>
        <p:spPr>
          <a:xfrm>
            <a:off x="4722012" y="6657809"/>
            <a:ext cx="22860" cy="8890"/>
          </a:xfrm>
          <a:custGeom>
            <a:avLst/>
            <a:gdLst/>
            <a:ahLst/>
            <a:cxnLst/>
            <a:rect l="l" t="t" r="r" b="b"/>
            <a:pathLst>
              <a:path w="22860" h="8890">
                <a:moveTo>
                  <a:pt x="0" y="8635"/>
                </a:moveTo>
                <a:lnTo>
                  <a:pt x="22682" y="8635"/>
                </a:lnTo>
                <a:lnTo>
                  <a:pt x="22682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8" name="object 548"/>
          <p:cNvSpPr/>
          <p:nvPr/>
        </p:nvSpPr>
        <p:spPr>
          <a:xfrm>
            <a:off x="4722012" y="6685483"/>
            <a:ext cx="22860" cy="8890"/>
          </a:xfrm>
          <a:custGeom>
            <a:avLst/>
            <a:gdLst/>
            <a:ahLst/>
            <a:cxnLst/>
            <a:rect l="l" t="t" r="r" b="b"/>
            <a:pathLst>
              <a:path w="22860" h="8890">
                <a:moveTo>
                  <a:pt x="0" y="8636"/>
                </a:moveTo>
                <a:lnTo>
                  <a:pt x="22682" y="8636"/>
                </a:lnTo>
                <a:lnTo>
                  <a:pt x="22682" y="0"/>
                </a:lnTo>
                <a:lnTo>
                  <a:pt x="0" y="0"/>
                </a:lnTo>
                <a:lnTo>
                  <a:pt x="0" y="863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9" name="object 549"/>
          <p:cNvSpPr/>
          <p:nvPr/>
        </p:nvSpPr>
        <p:spPr>
          <a:xfrm>
            <a:off x="4722012" y="6713156"/>
            <a:ext cx="22860" cy="8890"/>
          </a:xfrm>
          <a:custGeom>
            <a:avLst/>
            <a:gdLst/>
            <a:ahLst/>
            <a:cxnLst/>
            <a:rect l="l" t="t" r="r" b="b"/>
            <a:pathLst>
              <a:path w="22860" h="8890">
                <a:moveTo>
                  <a:pt x="0" y="8636"/>
                </a:moveTo>
                <a:lnTo>
                  <a:pt x="22682" y="8636"/>
                </a:lnTo>
                <a:lnTo>
                  <a:pt x="22682" y="0"/>
                </a:lnTo>
                <a:lnTo>
                  <a:pt x="0" y="0"/>
                </a:lnTo>
                <a:lnTo>
                  <a:pt x="0" y="863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0" name="object 550"/>
          <p:cNvSpPr/>
          <p:nvPr/>
        </p:nvSpPr>
        <p:spPr>
          <a:xfrm>
            <a:off x="4722012" y="6772770"/>
            <a:ext cx="22860" cy="8890"/>
          </a:xfrm>
          <a:custGeom>
            <a:avLst/>
            <a:gdLst/>
            <a:ahLst/>
            <a:cxnLst/>
            <a:rect l="l" t="t" r="r" b="b"/>
            <a:pathLst>
              <a:path w="22860" h="8890">
                <a:moveTo>
                  <a:pt x="0" y="8635"/>
                </a:moveTo>
                <a:lnTo>
                  <a:pt x="22682" y="8635"/>
                </a:lnTo>
                <a:lnTo>
                  <a:pt x="22682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1" name="object 551"/>
          <p:cNvSpPr/>
          <p:nvPr/>
        </p:nvSpPr>
        <p:spPr>
          <a:xfrm>
            <a:off x="4722012" y="6800443"/>
            <a:ext cx="22860" cy="8890"/>
          </a:xfrm>
          <a:custGeom>
            <a:avLst/>
            <a:gdLst/>
            <a:ahLst/>
            <a:cxnLst/>
            <a:rect l="l" t="t" r="r" b="b"/>
            <a:pathLst>
              <a:path w="22860" h="8890">
                <a:moveTo>
                  <a:pt x="0" y="8635"/>
                </a:moveTo>
                <a:lnTo>
                  <a:pt x="22682" y="8635"/>
                </a:lnTo>
                <a:lnTo>
                  <a:pt x="22682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2" name="object 552"/>
          <p:cNvSpPr/>
          <p:nvPr/>
        </p:nvSpPr>
        <p:spPr>
          <a:xfrm>
            <a:off x="4722012" y="6828116"/>
            <a:ext cx="22860" cy="8890"/>
          </a:xfrm>
          <a:custGeom>
            <a:avLst/>
            <a:gdLst/>
            <a:ahLst/>
            <a:cxnLst/>
            <a:rect l="l" t="t" r="r" b="b"/>
            <a:pathLst>
              <a:path w="22860" h="8890">
                <a:moveTo>
                  <a:pt x="0" y="8636"/>
                </a:moveTo>
                <a:lnTo>
                  <a:pt x="22682" y="8636"/>
                </a:lnTo>
                <a:lnTo>
                  <a:pt x="22682" y="0"/>
                </a:lnTo>
                <a:lnTo>
                  <a:pt x="0" y="0"/>
                </a:lnTo>
                <a:lnTo>
                  <a:pt x="0" y="863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3" name="object 553"/>
          <p:cNvSpPr/>
          <p:nvPr/>
        </p:nvSpPr>
        <p:spPr>
          <a:xfrm>
            <a:off x="4722012" y="6855777"/>
            <a:ext cx="22860" cy="8890"/>
          </a:xfrm>
          <a:custGeom>
            <a:avLst/>
            <a:gdLst/>
            <a:ahLst/>
            <a:cxnLst/>
            <a:rect l="l" t="t" r="r" b="b"/>
            <a:pathLst>
              <a:path w="22860" h="8890">
                <a:moveTo>
                  <a:pt x="0" y="8636"/>
                </a:moveTo>
                <a:lnTo>
                  <a:pt x="22682" y="8636"/>
                </a:lnTo>
                <a:lnTo>
                  <a:pt x="22682" y="0"/>
                </a:lnTo>
                <a:lnTo>
                  <a:pt x="0" y="0"/>
                </a:lnTo>
                <a:lnTo>
                  <a:pt x="0" y="863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4" name="object 554"/>
          <p:cNvSpPr/>
          <p:nvPr/>
        </p:nvSpPr>
        <p:spPr>
          <a:xfrm>
            <a:off x="4722012" y="6883451"/>
            <a:ext cx="22860" cy="8890"/>
          </a:xfrm>
          <a:custGeom>
            <a:avLst/>
            <a:gdLst/>
            <a:ahLst/>
            <a:cxnLst/>
            <a:rect l="l" t="t" r="r" b="b"/>
            <a:pathLst>
              <a:path w="22860" h="8890">
                <a:moveTo>
                  <a:pt x="0" y="8636"/>
                </a:moveTo>
                <a:lnTo>
                  <a:pt x="22682" y="8636"/>
                </a:lnTo>
                <a:lnTo>
                  <a:pt x="22682" y="0"/>
                </a:lnTo>
                <a:lnTo>
                  <a:pt x="0" y="0"/>
                </a:lnTo>
                <a:lnTo>
                  <a:pt x="0" y="863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5" name="object 555"/>
          <p:cNvSpPr/>
          <p:nvPr/>
        </p:nvSpPr>
        <p:spPr>
          <a:xfrm>
            <a:off x="4722012" y="6911123"/>
            <a:ext cx="22860" cy="8890"/>
          </a:xfrm>
          <a:custGeom>
            <a:avLst/>
            <a:gdLst/>
            <a:ahLst/>
            <a:cxnLst/>
            <a:rect l="l" t="t" r="r" b="b"/>
            <a:pathLst>
              <a:path w="22860" h="8890">
                <a:moveTo>
                  <a:pt x="0" y="8635"/>
                </a:moveTo>
                <a:lnTo>
                  <a:pt x="22682" y="8635"/>
                </a:lnTo>
                <a:lnTo>
                  <a:pt x="22682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6" name="object 556"/>
          <p:cNvSpPr/>
          <p:nvPr/>
        </p:nvSpPr>
        <p:spPr>
          <a:xfrm>
            <a:off x="4722012" y="6970738"/>
            <a:ext cx="22860" cy="8890"/>
          </a:xfrm>
          <a:custGeom>
            <a:avLst/>
            <a:gdLst/>
            <a:ahLst/>
            <a:cxnLst/>
            <a:rect l="l" t="t" r="r" b="b"/>
            <a:pathLst>
              <a:path w="22860" h="8890">
                <a:moveTo>
                  <a:pt x="0" y="8635"/>
                </a:moveTo>
                <a:lnTo>
                  <a:pt x="22682" y="8635"/>
                </a:lnTo>
                <a:lnTo>
                  <a:pt x="22682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7" name="object 557"/>
          <p:cNvSpPr/>
          <p:nvPr/>
        </p:nvSpPr>
        <p:spPr>
          <a:xfrm>
            <a:off x="4722012" y="6998411"/>
            <a:ext cx="22860" cy="8890"/>
          </a:xfrm>
          <a:custGeom>
            <a:avLst/>
            <a:gdLst/>
            <a:ahLst/>
            <a:cxnLst/>
            <a:rect l="l" t="t" r="r" b="b"/>
            <a:pathLst>
              <a:path w="22860" h="8890">
                <a:moveTo>
                  <a:pt x="0" y="8636"/>
                </a:moveTo>
                <a:lnTo>
                  <a:pt x="22682" y="8636"/>
                </a:lnTo>
                <a:lnTo>
                  <a:pt x="22682" y="0"/>
                </a:lnTo>
                <a:lnTo>
                  <a:pt x="0" y="0"/>
                </a:lnTo>
                <a:lnTo>
                  <a:pt x="0" y="863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8" name="object 558"/>
          <p:cNvSpPr/>
          <p:nvPr/>
        </p:nvSpPr>
        <p:spPr>
          <a:xfrm>
            <a:off x="4722012" y="7026084"/>
            <a:ext cx="22860" cy="8890"/>
          </a:xfrm>
          <a:custGeom>
            <a:avLst/>
            <a:gdLst/>
            <a:ahLst/>
            <a:cxnLst/>
            <a:rect l="l" t="t" r="r" b="b"/>
            <a:pathLst>
              <a:path w="22860" h="8890">
                <a:moveTo>
                  <a:pt x="0" y="8635"/>
                </a:moveTo>
                <a:lnTo>
                  <a:pt x="22682" y="8635"/>
                </a:lnTo>
                <a:lnTo>
                  <a:pt x="22682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9" name="object 559"/>
          <p:cNvSpPr/>
          <p:nvPr/>
        </p:nvSpPr>
        <p:spPr>
          <a:xfrm>
            <a:off x="4722012" y="7053757"/>
            <a:ext cx="22860" cy="8890"/>
          </a:xfrm>
          <a:custGeom>
            <a:avLst/>
            <a:gdLst/>
            <a:ahLst/>
            <a:cxnLst/>
            <a:rect l="l" t="t" r="r" b="b"/>
            <a:pathLst>
              <a:path w="22860" h="8890">
                <a:moveTo>
                  <a:pt x="0" y="8635"/>
                </a:moveTo>
                <a:lnTo>
                  <a:pt x="22682" y="8635"/>
                </a:lnTo>
                <a:lnTo>
                  <a:pt x="22682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0" name="object 560"/>
          <p:cNvSpPr/>
          <p:nvPr/>
        </p:nvSpPr>
        <p:spPr>
          <a:xfrm>
            <a:off x="4722012" y="7081431"/>
            <a:ext cx="22860" cy="8890"/>
          </a:xfrm>
          <a:custGeom>
            <a:avLst/>
            <a:gdLst/>
            <a:ahLst/>
            <a:cxnLst/>
            <a:rect l="l" t="t" r="r" b="b"/>
            <a:pathLst>
              <a:path w="22860" h="8890">
                <a:moveTo>
                  <a:pt x="0" y="8635"/>
                </a:moveTo>
                <a:lnTo>
                  <a:pt x="22682" y="8635"/>
                </a:lnTo>
                <a:lnTo>
                  <a:pt x="22682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1" name="object 561"/>
          <p:cNvSpPr/>
          <p:nvPr/>
        </p:nvSpPr>
        <p:spPr>
          <a:xfrm>
            <a:off x="4722012" y="7109091"/>
            <a:ext cx="22860" cy="8890"/>
          </a:xfrm>
          <a:custGeom>
            <a:avLst/>
            <a:gdLst/>
            <a:ahLst/>
            <a:cxnLst/>
            <a:rect l="l" t="t" r="r" b="b"/>
            <a:pathLst>
              <a:path w="22860" h="8890">
                <a:moveTo>
                  <a:pt x="0" y="8635"/>
                </a:moveTo>
                <a:lnTo>
                  <a:pt x="22682" y="8635"/>
                </a:lnTo>
                <a:lnTo>
                  <a:pt x="22682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2" name="object 562"/>
          <p:cNvSpPr/>
          <p:nvPr/>
        </p:nvSpPr>
        <p:spPr>
          <a:xfrm>
            <a:off x="4641392" y="6588632"/>
            <a:ext cx="33655" cy="8890"/>
          </a:xfrm>
          <a:custGeom>
            <a:avLst/>
            <a:gdLst/>
            <a:ahLst/>
            <a:cxnLst/>
            <a:rect l="l" t="t" r="r" b="b"/>
            <a:pathLst>
              <a:path w="33654" h="8890">
                <a:moveTo>
                  <a:pt x="0" y="8635"/>
                </a:moveTo>
                <a:lnTo>
                  <a:pt x="33108" y="8635"/>
                </a:lnTo>
                <a:lnTo>
                  <a:pt x="33108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3" name="object 563"/>
          <p:cNvSpPr/>
          <p:nvPr/>
        </p:nvSpPr>
        <p:spPr>
          <a:xfrm>
            <a:off x="4556429" y="6643966"/>
            <a:ext cx="54610" cy="8890"/>
          </a:xfrm>
          <a:custGeom>
            <a:avLst/>
            <a:gdLst/>
            <a:ahLst/>
            <a:cxnLst/>
            <a:rect l="l" t="t" r="r" b="b"/>
            <a:pathLst>
              <a:path w="54610" h="8890">
                <a:moveTo>
                  <a:pt x="0" y="8636"/>
                </a:moveTo>
                <a:lnTo>
                  <a:pt x="54000" y="8636"/>
                </a:lnTo>
                <a:lnTo>
                  <a:pt x="54000" y="0"/>
                </a:lnTo>
                <a:lnTo>
                  <a:pt x="0" y="0"/>
                </a:lnTo>
                <a:lnTo>
                  <a:pt x="0" y="863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4" name="object 564"/>
          <p:cNvSpPr/>
          <p:nvPr/>
        </p:nvSpPr>
        <p:spPr>
          <a:xfrm>
            <a:off x="4641392" y="6643966"/>
            <a:ext cx="33655" cy="8890"/>
          </a:xfrm>
          <a:custGeom>
            <a:avLst/>
            <a:gdLst/>
            <a:ahLst/>
            <a:cxnLst/>
            <a:rect l="l" t="t" r="r" b="b"/>
            <a:pathLst>
              <a:path w="33654" h="8890">
                <a:moveTo>
                  <a:pt x="0" y="8636"/>
                </a:moveTo>
                <a:lnTo>
                  <a:pt x="33108" y="8636"/>
                </a:lnTo>
                <a:lnTo>
                  <a:pt x="33108" y="0"/>
                </a:lnTo>
                <a:lnTo>
                  <a:pt x="0" y="0"/>
                </a:lnTo>
                <a:lnTo>
                  <a:pt x="0" y="863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5" name="object 565"/>
          <p:cNvSpPr/>
          <p:nvPr/>
        </p:nvSpPr>
        <p:spPr>
          <a:xfrm>
            <a:off x="4556429" y="6671640"/>
            <a:ext cx="54610" cy="8890"/>
          </a:xfrm>
          <a:custGeom>
            <a:avLst/>
            <a:gdLst/>
            <a:ahLst/>
            <a:cxnLst/>
            <a:rect l="l" t="t" r="r" b="b"/>
            <a:pathLst>
              <a:path w="54610" h="8890">
                <a:moveTo>
                  <a:pt x="0" y="8636"/>
                </a:moveTo>
                <a:lnTo>
                  <a:pt x="54000" y="8636"/>
                </a:lnTo>
                <a:lnTo>
                  <a:pt x="54000" y="0"/>
                </a:lnTo>
                <a:lnTo>
                  <a:pt x="0" y="0"/>
                </a:lnTo>
                <a:lnTo>
                  <a:pt x="0" y="863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6" name="object 566"/>
          <p:cNvSpPr/>
          <p:nvPr/>
        </p:nvSpPr>
        <p:spPr>
          <a:xfrm>
            <a:off x="4641392" y="6671640"/>
            <a:ext cx="33655" cy="8890"/>
          </a:xfrm>
          <a:custGeom>
            <a:avLst/>
            <a:gdLst/>
            <a:ahLst/>
            <a:cxnLst/>
            <a:rect l="l" t="t" r="r" b="b"/>
            <a:pathLst>
              <a:path w="33654" h="8890">
                <a:moveTo>
                  <a:pt x="0" y="8636"/>
                </a:moveTo>
                <a:lnTo>
                  <a:pt x="33108" y="8636"/>
                </a:lnTo>
                <a:lnTo>
                  <a:pt x="33108" y="0"/>
                </a:lnTo>
                <a:lnTo>
                  <a:pt x="0" y="0"/>
                </a:lnTo>
                <a:lnTo>
                  <a:pt x="0" y="863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7" name="object 567"/>
          <p:cNvSpPr/>
          <p:nvPr/>
        </p:nvSpPr>
        <p:spPr>
          <a:xfrm>
            <a:off x="4556429" y="6699313"/>
            <a:ext cx="54610" cy="8890"/>
          </a:xfrm>
          <a:custGeom>
            <a:avLst/>
            <a:gdLst/>
            <a:ahLst/>
            <a:cxnLst/>
            <a:rect l="l" t="t" r="r" b="b"/>
            <a:pathLst>
              <a:path w="54610" h="8890">
                <a:moveTo>
                  <a:pt x="0" y="8635"/>
                </a:moveTo>
                <a:lnTo>
                  <a:pt x="54000" y="8635"/>
                </a:lnTo>
                <a:lnTo>
                  <a:pt x="54000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8" name="object 568"/>
          <p:cNvSpPr/>
          <p:nvPr/>
        </p:nvSpPr>
        <p:spPr>
          <a:xfrm>
            <a:off x="4641392" y="6699313"/>
            <a:ext cx="33655" cy="8890"/>
          </a:xfrm>
          <a:custGeom>
            <a:avLst/>
            <a:gdLst/>
            <a:ahLst/>
            <a:cxnLst/>
            <a:rect l="l" t="t" r="r" b="b"/>
            <a:pathLst>
              <a:path w="33654" h="8890">
                <a:moveTo>
                  <a:pt x="0" y="8635"/>
                </a:moveTo>
                <a:lnTo>
                  <a:pt x="33108" y="8635"/>
                </a:lnTo>
                <a:lnTo>
                  <a:pt x="33108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9" name="object 569"/>
          <p:cNvSpPr/>
          <p:nvPr/>
        </p:nvSpPr>
        <p:spPr>
          <a:xfrm>
            <a:off x="4556429" y="6726973"/>
            <a:ext cx="54610" cy="8890"/>
          </a:xfrm>
          <a:custGeom>
            <a:avLst/>
            <a:gdLst/>
            <a:ahLst/>
            <a:cxnLst/>
            <a:rect l="l" t="t" r="r" b="b"/>
            <a:pathLst>
              <a:path w="54610" h="8890">
                <a:moveTo>
                  <a:pt x="0" y="8635"/>
                </a:moveTo>
                <a:lnTo>
                  <a:pt x="54000" y="8635"/>
                </a:lnTo>
                <a:lnTo>
                  <a:pt x="54000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0" name="object 570"/>
          <p:cNvSpPr/>
          <p:nvPr/>
        </p:nvSpPr>
        <p:spPr>
          <a:xfrm>
            <a:off x="4641392" y="6726973"/>
            <a:ext cx="33655" cy="8890"/>
          </a:xfrm>
          <a:custGeom>
            <a:avLst/>
            <a:gdLst/>
            <a:ahLst/>
            <a:cxnLst/>
            <a:rect l="l" t="t" r="r" b="b"/>
            <a:pathLst>
              <a:path w="33654" h="8890">
                <a:moveTo>
                  <a:pt x="0" y="8635"/>
                </a:moveTo>
                <a:lnTo>
                  <a:pt x="33108" y="8635"/>
                </a:lnTo>
                <a:lnTo>
                  <a:pt x="33108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1" name="object 571"/>
          <p:cNvSpPr/>
          <p:nvPr/>
        </p:nvSpPr>
        <p:spPr>
          <a:xfrm>
            <a:off x="4556429" y="6754647"/>
            <a:ext cx="54610" cy="8890"/>
          </a:xfrm>
          <a:custGeom>
            <a:avLst/>
            <a:gdLst/>
            <a:ahLst/>
            <a:cxnLst/>
            <a:rect l="l" t="t" r="r" b="b"/>
            <a:pathLst>
              <a:path w="54610" h="8890">
                <a:moveTo>
                  <a:pt x="0" y="8635"/>
                </a:moveTo>
                <a:lnTo>
                  <a:pt x="54000" y="8635"/>
                </a:lnTo>
                <a:lnTo>
                  <a:pt x="54000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2" name="object 572"/>
          <p:cNvSpPr/>
          <p:nvPr/>
        </p:nvSpPr>
        <p:spPr>
          <a:xfrm>
            <a:off x="4641392" y="6754647"/>
            <a:ext cx="33655" cy="8890"/>
          </a:xfrm>
          <a:custGeom>
            <a:avLst/>
            <a:gdLst/>
            <a:ahLst/>
            <a:cxnLst/>
            <a:rect l="l" t="t" r="r" b="b"/>
            <a:pathLst>
              <a:path w="33654" h="8890">
                <a:moveTo>
                  <a:pt x="0" y="8635"/>
                </a:moveTo>
                <a:lnTo>
                  <a:pt x="33108" y="8635"/>
                </a:lnTo>
                <a:lnTo>
                  <a:pt x="33108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3" name="object 573"/>
          <p:cNvSpPr/>
          <p:nvPr/>
        </p:nvSpPr>
        <p:spPr>
          <a:xfrm>
            <a:off x="4641392" y="6818541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5">
                <a:moveTo>
                  <a:pt x="18199" y="18199"/>
                </a:moveTo>
                <a:lnTo>
                  <a:pt x="0" y="18199"/>
                </a:lnTo>
                <a:lnTo>
                  <a:pt x="0" y="0"/>
                </a:lnTo>
                <a:lnTo>
                  <a:pt x="18199" y="0"/>
                </a:lnTo>
                <a:lnTo>
                  <a:pt x="18199" y="1819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4" name="object 574"/>
          <p:cNvSpPr/>
          <p:nvPr/>
        </p:nvSpPr>
        <p:spPr>
          <a:xfrm>
            <a:off x="4641392" y="6856895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5">
                <a:moveTo>
                  <a:pt x="18199" y="18199"/>
                </a:moveTo>
                <a:lnTo>
                  <a:pt x="0" y="18199"/>
                </a:lnTo>
                <a:lnTo>
                  <a:pt x="0" y="0"/>
                </a:lnTo>
                <a:lnTo>
                  <a:pt x="18199" y="0"/>
                </a:lnTo>
                <a:lnTo>
                  <a:pt x="18199" y="1819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5" name="object 575"/>
          <p:cNvSpPr/>
          <p:nvPr/>
        </p:nvSpPr>
        <p:spPr>
          <a:xfrm>
            <a:off x="4641392" y="6895248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5">
                <a:moveTo>
                  <a:pt x="18199" y="18199"/>
                </a:moveTo>
                <a:lnTo>
                  <a:pt x="0" y="18199"/>
                </a:lnTo>
                <a:lnTo>
                  <a:pt x="0" y="0"/>
                </a:lnTo>
                <a:lnTo>
                  <a:pt x="18199" y="0"/>
                </a:lnTo>
                <a:lnTo>
                  <a:pt x="18199" y="1819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6" name="object 576"/>
          <p:cNvSpPr/>
          <p:nvPr/>
        </p:nvSpPr>
        <p:spPr>
          <a:xfrm>
            <a:off x="4641392" y="6933590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5">
                <a:moveTo>
                  <a:pt x="18199" y="18199"/>
                </a:moveTo>
                <a:lnTo>
                  <a:pt x="0" y="18199"/>
                </a:lnTo>
                <a:lnTo>
                  <a:pt x="0" y="0"/>
                </a:lnTo>
                <a:lnTo>
                  <a:pt x="18199" y="0"/>
                </a:lnTo>
                <a:lnTo>
                  <a:pt x="18199" y="1819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7" name="object 577"/>
          <p:cNvSpPr/>
          <p:nvPr/>
        </p:nvSpPr>
        <p:spPr>
          <a:xfrm>
            <a:off x="4641392" y="6971944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5">
                <a:moveTo>
                  <a:pt x="18199" y="18199"/>
                </a:moveTo>
                <a:lnTo>
                  <a:pt x="0" y="18199"/>
                </a:lnTo>
                <a:lnTo>
                  <a:pt x="0" y="0"/>
                </a:lnTo>
                <a:lnTo>
                  <a:pt x="18199" y="0"/>
                </a:lnTo>
                <a:lnTo>
                  <a:pt x="18199" y="1819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8" name="object 578"/>
          <p:cNvSpPr/>
          <p:nvPr/>
        </p:nvSpPr>
        <p:spPr>
          <a:xfrm>
            <a:off x="4641392" y="7010286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5">
                <a:moveTo>
                  <a:pt x="18199" y="18199"/>
                </a:moveTo>
                <a:lnTo>
                  <a:pt x="0" y="18199"/>
                </a:lnTo>
                <a:lnTo>
                  <a:pt x="0" y="0"/>
                </a:lnTo>
                <a:lnTo>
                  <a:pt x="18199" y="0"/>
                </a:lnTo>
                <a:lnTo>
                  <a:pt x="18199" y="1819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9" name="object 579"/>
          <p:cNvSpPr/>
          <p:nvPr/>
        </p:nvSpPr>
        <p:spPr>
          <a:xfrm>
            <a:off x="4641392" y="7048639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5">
                <a:moveTo>
                  <a:pt x="18199" y="18199"/>
                </a:moveTo>
                <a:lnTo>
                  <a:pt x="0" y="18199"/>
                </a:lnTo>
                <a:lnTo>
                  <a:pt x="0" y="0"/>
                </a:lnTo>
                <a:lnTo>
                  <a:pt x="18199" y="0"/>
                </a:lnTo>
                <a:lnTo>
                  <a:pt x="18199" y="1819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0" name="object 580"/>
          <p:cNvSpPr/>
          <p:nvPr/>
        </p:nvSpPr>
        <p:spPr>
          <a:xfrm>
            <a:off x="4641392" y="7086993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5">
                <a:moveTo>
                  <a:pt x="18199" y="18199"/>
                </a:moveTo>
                <a:lnTo>
                  <a:pt x="0" y="18199"/>
                </a:lnTo>
                <a:lnTo>
                  <a:pt x="0" y="0"/>
                </a:lnTo>
                <a:lnTo>
                  <a:pt x="18199" y="0"/>
                </a:lnTo>
                <a:lnTo>
                  <a:pt x="18199" y="1819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1" name="object 581"/>
          <p:cNvSpPr/>
          <p:nvPr/>
        </p:nvSpPr>
        <p:spPr>
          <a:xfrm>
            <a:off x="4464799" y="6827189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5">
                <a:moveTo>
                  <a:pt x="18199" y="18199"/>
                </a:moveTo>
                <a:lnTo>
                  <a:pt x="0" y="18199"/>
                </a:lnTo>
                <a:lnTo>
                  <a:pt x="0" y="0"/>
                </a:lnTo>
                <a:lnTo>
                  <a:pt x="18199" y="0"/>
                </a:lnTo>
                <a:lnTo>
                  <a:pt x="18199" y="1819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2" name="object 582"/>
          <p:cNvSpPr/>
          <p:nvPr/>
        </p:nvSpPr>
        <p:spPr>
          <a:xfrm>
            <a:off x="4464799" y="6865531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5">
                <a:moveTo>
                  <a:pt x="18199" y="18199"/>
                </a:moveTo>
                <a:lnTo>
                  <a:pt x="0" y="18199"/>
                </a:lnTo>
                <a:lnTo>
                  <a:pt x="0" y="0"/>
                </a:lnTo>
                <a:lnTo>
                  <a:pt x="18199" y="0"/>
                </a:lnTo>
                <a:lnTo>
                  <a:pt x="18199" y="1819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3" name="object 583"/>
          <p:cNvSpPr/>
          <p:nvPr/>
        </p:nvSpPr>
        <p:spPr>
          <a:xfrm>
            <a:off x="4464799" y="6903884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5">
                <a:moveTo>
                  <a:pt x="18199" y="18199"/>
                </a:moveTo>
                <a:lnTo>
                  <a:pt x="0" y="18199"/>
                </a:lnTo>
                <a:lnTo>
                  <a:pt x="0" y="0"/>
                </a:lnTo>
                <a:lnTo>
                  <a:pt x="18199" y="0"/>
                </a:lnTo>
                <a:lnTo>
                  <a:pt x="18199" y="1819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4" name="object 584"/>
          <p:cNvSpPr/>
          <p:nvPr/>
        </p:nvSpPr>
        <p:spPr>
          <a:xfrm>
            <a:off x="4464799" y="6942226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5">
                <a:moveTo>
                  <a:pt x="18199" y="18199"/>
                </a:moveTo>
                <a:lnTo>
                  <a:pt x="0" y="18199"/>
                </a:lnTo>
                <a:lnTo>
                  <a:pt x="0" y="0"/>
                </a:lnTo>
                <a:lnTo>
                  <a:pt x="18199" y="0"/>
                </a:lnTo>
                <a:lnTo>
                  <a:pt x="18199" y="1819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5" name="object 585"/>
          <p:cNvSpPr/>
          <p:nvPr/>
        </p:nvSpPr>
        <p:spPr>
          <a:xfrm>
            <a:off x="4464799" y="6980580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5">
                <a:moveTo>
                  <a:pt x="18199" y="18199"/>
                </a:moveTo>
                <a:lnTo>
                  <a:pt x="0" y="18199"/>
                </a:lnTo>
                <a:lnTo>
                  <a:pt x="0" y="0"/>
                </a:lnTo>
                <a:lnTo>
                  <a:pt x="18199" y="0"/>
                </a:lnTo>
                <a:lnTo>
                  <a:pt x="18199" y="1819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6" name="object 586"/>
          <p:cNvSpPr/>
          <p:nvPr/>
        </p:nvSpPr>
        <p:spPr>
          <a:xfrm>
            <a:off x="4464799" y="7018934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5">
                <a:moveTo>
                  <a:pt x="18199" y="18199"/>
                </a:moveTo>
                <a:lnTo>
                  <a:pt x="0" y="18199"/>
                </a:lnTo>
                <a:lnTo>
                  <a:pt x="0" y="0"/>
                </a:lnTo>
                <a:lnTo>
                  <a:pt x="18199" y="0"/>
                </a:lnTo>
                <a:lnTo>
                  <a:pt x="18199" y="1819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7" name="object 587"/>
          <p:cNvSpPr/>
          <p:nvPr/>
        </p:nvSpPr>
        <p:spPr>
          <a:xfrm>
            <a:off x="4464799" y="7057275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5">
                <a:moveTo>
                  <a:pt x="18199" y="18199"/>
                </a:moveTo>
                <a:lnTo>
                  <a:pt x="0" y="18199"/>
                </a:lnTo>
                <a:lnTo>
                  <a:pt x="0" y="0"/>
                </a:lnTo>
                <a:lnTo>
                  <a:pt x="18199" y="0"/>
                </a:lnTo>
                <a:lnTo>
                  <a:pt x="18199" y="1819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8" name="object 588"/>
          <p:cNvSpPr/>
          <p:nvPr/>
        </p:nvSpPr>
        <p:spPr>
          <a:xfrm>
            <a:off x="4464799" y="7095629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5">
                <a:moveTo>
                  <a:pt x="18199" y="18199"/>
                </a:moveTo>
                <a:lnTo>
                  <a:pt x="0" y="18199"/>
                </a:lnTo>
                <a:lnTo>
                  <a:pt x="0" y="0"/>
                </a:lnTo>
                <a:lnTo>
                  <a:pt x="18199" y="0"/>
                </a:lnTo>
                <a:lnTo>
                  <a:pt x="18199" y="1819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9" name="object 589"/>
          <p:cNvSpPr/>
          <p:nvPr/>
        </p:nvSpPr>
        <p:spPr>
          <a:xfrm>
            <a:off x="4553089" y="6827189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5">
                <a:moveTo>
                  <a:pt x="18199" y="18199"/>
                </a:moveTo>
                <a:lnTo>
                  <a:pt x="0" y="18199"/>
                </a:lnTo>
                <a:lnTo>
                  <a:pt x="0" y="0"/>
                </a:lnTo>
                <a:lnTo>
                  <a:pt x="18199" y="0"/>
                </a:lnTo>
                <a:lnTo>
                  <a:pt x="18199" y="1819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0" name="object 590"/>
          <p:cNvSpPr/>
          <p:nvPr/>
        </p:nvSpPr>
        <p:spPr>
          <a:xfrm>
            <a:off x="4553089" y="6865531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5">
                <a:moveTo>
                  <a:pt x="18199" y="18199"/>
                </a:moveTo>
                <a:lnTo>
                  <a:pt x="0" y="18199"/>
                </a:lnTo>
                <a:lnTo>
                  <a:pt x="0" y="0"/>
                </a:lnTo>
                <a:lnTo>
                  <a:pt x="18199" y="0"/>
                </a:lnTo>
                <a:lnTo>
                  <a:pt x="18199" y="1819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1" name="object 591"/>
          <p:cNvSpPr/>
          <p:nvPr/>
        </p:nvSpPr>
        <p:spPr>
          <a:xfrm>
            <a:off x="4553089" y="6903884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5">
                <a:moveTo>
                  <a:pt x="18199" y="18199"/>
                </a:moveTo>
                <a:lnTo>
                  <a:pt x="0" y="18199"/>
                </a:lnTo>
                <a:lnTo>
                  <a:pt x="0" y="0"/>
                </a:lnTo>
                <a:lnTo>
                  <a:pt x="18199" y="0"/>
                </a:lnTo>
                <a:lnTo>
                  <a:pt x="18199" y="1819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2" name="object 592"/>
          <p:cNvSpPr/>
          <p:nvPr/>
        </p:nvSpPr>
        <p:spPr>
          <a:xfrm>
            <a:off x="4553089" y="6942226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5">
                <a:moveTo>
                  <a:pt x="18199" y="18199"/>
                </a:moveTo>
                <a:lnTo>
                  <a:pt x="0" y="18199"/>
                </a:lnTo>
                <a:lnTo>
                  <a:pt x="0" y="0"/>
                </a:lnTo>
                <a:lnTo>
                  <a:pt x="18199" y="0"/>
                </a:lnTo>
                <a:lnTo>
                  <a:pt x="18199" y="1819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3" name="object 593"/>
          <p:cNvSpPr/>
          <p:nvPr/>
        </p:nvSpPr>
        <p:spPr>
          <a:xfrm>
            <a:off x="4553089" y="6980580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5">
                <a:moveTo>
                  <a:pt x="18199" y="18199"/>
                </a:moveTo>
                <a:lnTo>
                  <a:pt x="0" y="18199"/>
                </a:lnTo>
                <a:lnTo>
                  <a:pt x="0" y="0"/>
                </a:lnTo>
                <a:lnTo>
                  <a:pt x="18199" y="0"/>
                </a:lnTo>
                <a:lnTo>
                  <a:pt x="18199" y="1819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4" name="object 594"/>
          <p:cNvSpPr/>
          <p:nvPr/>
        </p:nvSpPr>
        <p:spPr>
          <a:xfrm>
            <a:off x="4553089" y="7018934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5">
                <a:moveTo>
                  <a:pt x="18199" y="18199"/>
                </a:moveTo>
                <a:lnTo>
                  <a:pt x="0" y="18199"/>
                </a:lnTo>
                <a:lnTo>
                  <a:pt x="0" y="0"/>
                </a:lnTo>
                <a:lnTo>
                  <a:pt x="18199" y="0"/>
                </a:lnTo>
                <a:lnTo>
                  <a:pt x="18199" y="1819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5" name="object 595"/>
          <p:cNvSpPr/>
          <p:nvPr/>
        </p:nvSpPr>
        <p:spPr>
          <a:xfrm>
            <a:off x="4553089" y="7057275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5">
                <a:moveTo>
                  <a:pt x="18199" y="18199"/>
                </a:moveTo>
                <a:lnTo>
                  <a:pt x="0" y="18199"/>
                </a:lnTo>
                <a:lnTo>
                  <a:pt x="0" y="0"/>
                </a:lnTo>
                <a:lnTo>
                  <a:pt x="18199" y="0"/>
                </a:lnTo>
                <a:lnTo>
                  <a:pt x="18199" y="1819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6" name="object 596"/>
          <p:cNvSpPr/>
          <p:nvPr/>
        </p:nvSpPr>
        <p:spPr>
          <a:xfrm>
            <a:off x="4553089" y="7095629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5">
                <a:moveTo>
                  <a:pt x="18199" y="18199"/>
                </a:moveTo>
                <a:lnTo>
                  <a:pt x="0" y="18199"/>
                </a:lnTo>
                <a:lnTo>
                  <a:pt x="0" y="0"/>
                </a:lnTo>
                <a:lnTo>
                  <a:pt x="18199" y="0"/>
                </a:lnTo>
                <a:lnTo>
                  <a:pt x="18199" y="1819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7" name="object 597"/>
          <p:cNvSpPr/>
          <p:nvPr/>
        </p:nvSpPr>
        <p:spPr>
          <a:xfrm>
            <a:off x="4110063" y="6904342"/>
            <a:ext cx="14604" cy="52705"/>
          </a:xfrm>
          <a:custGeom>
            <a:avLst/>
            <a:gdLst/>
            <a:ahLst/>
            <a:cxnLst/>
            <a:rect l="l" t="t" r="r" b="b"/>
            <a:pathLst>
              <a:path w="14604" h="52704">
                <a:moveTo>
                  <a:pt x="14401" y="52247"/>
                </a:moveTo>
                <a:lnTo>
                  <a:pt x="0" y="52247"/>
                </a:lnTo>
                <a:lnTo>
                  <a:pt x="0" y="0"/>
                </a:lnTo>
                <a:lnTo>
                  <a:pt x="14401" y="0"/>
                </a:lnTo>
                <a:lnTo>
                  <a:pt x="14401" y="5224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8" name="object 598"/>
          <p:cNvSpPr/>
          <p:nvPr/>
        </p:nvSpPr>
        <p:spPr>
          <a:xfrm>
            <a:off x="4148950" y="6904342"/>
            <a:ext cx="14604" cy="52705"/>
          </a:xfrm>
          <a:custGeom>
            <a:avLst/>
            <a:gdLst/>
            <a:ahLst/>
            <a:cxnLst/>
            <a:rect l="l" t="t" r="r" b="b"/>
            <a:pathLst>
              <a:path w="14604" h="52704">
                <a:moveTo>
                  <a:pt x="14401" y="52247"/>
                </a:moveTo>
                <a:lnTo>
                  <a:pt x="0" y="52247"/>
                </a:lnTo>
                <a:lnTo>
                  <a:pt x="0" y="0"/>
                </a:lnTo>
                <a:lnTo>
                  <a:pt x="14401" y="0"/>
                </a:lnTo>
                <a:lnTo>
                  <a:pt x="14401" y="5224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9" name="object 599"/>
          <p:cNvSpPr/>
          <p:nvPr/>
        </p:nvSpPr>
        <p:spPr>
          <a:xfrm>
            <a:off x="4187825" y="6904342"/>
            <a:ext cx="14604" cy="52705"/>
          </a:xfrm>
          <a:custGeom>
            <a:avLst/>
            <a:gdLst/>
            <a:ahLst/>
            <a:cxnLst/>
            <a:rect l="l" t="t" r="r" b="b"/>
            <a:pathLst>
              <a:path w="14604" h="52704">
                <a:moveTo>
                  <a:pt x="14401" y="52247"/>
                </a:moveTo>
                <a:lnTo>
                  <a:pt x="0" y="52247"/>
                </a:lnTo>
                <a:lnTo>
                  <a:pt x="0" y="0"/>
                </a:lnTo>
                <a:lnTo>
                  <a:pt x="14401" y="0"/>
                </a:lnTo>
                <a:lnTo>
                  <a:pt x="14401" y="5224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0" name="object 600"/>
          <p:cNvSpPr/>
          <p:nvPr/>
        </p:nvSpPr>
        <p:spPr>
          <a:xfrm>
            <a:off x="4226699" y="6904342"/>
            <a:ext cx="14604" cy="52705"/>
          </a:xfrm>
          <a:custGeom>
            <a:avLst/>
            <a:gdLst/>
            <a:ahLst/>
            <a:cxnLst/>
            <a:rect l="l" t="t" r="r" b="b"/>
            <a:pathLst>
              <a:path w="14604" h="52704">
                <a:moveTo>
                  <a:pt x="14401" y="52247"/>
                </a:moveTo>
                <a:lnTo>
                  <a:pt x="0" y="52247"/>
                </a:lnTo>
                <a:lnTo>
                  <a:pt x="0" y="0"/>
                </a:lnTo>
                <a:lnTo>
                  <a:pt x="14401" y="0"/>
                </a:lnTo>
                <a:lnTo>
                  <a:pt x="14401" y="5224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1" name="object 601"/>
          <p:cNvSpPr/>
          <p:nvPr/>
        </p:nvSpPr>
        <p:spPr>
          <a:xfrm>
            <a:off x="4265574" y="6904342"/>
            <a:ext cx="14604" cy="52705"/>
          </a:xfrm>
          <a:custGeom>
            <a:avLst/>
            <a:gdLst/>
            <a:ahLst/>
            <a:cxnLst/>
            <a:rect l="l" t="t" r="r" b="b"/>
            <a:pathLst>
              <a:path w="14604" h="52704">
                <a:moveTo>
                  <a:pt x="14401" y="52247"/>
                </a:moveTo>
                <a:lnTo>
                  <a:pt x="0" y="52247"/>
                </a:lnTo>
                <a:lnTo>
                  <a:pt x="0" y="0"/>
                </a:lnTo>
                <a:lnTo>
                  <a:pt x="14401" y="0"/>
                </a:lnTo>
                <a:lnTo>
                  <a:pt x="14401" y="5224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2" name="object 602"/>
          <p:cNvSpPr/>
          <p:nvPr/>
        </p:nvSpPr>
        <p:spPr>
          <a:xfrm>
            <a:off x="4304449" y="6904342"/>
            <a:ext cx="14604" cy="52705"/>
          </a:xfrm>
          <a:custGeom>
            <a:avLst/>
            <a:gdLst/>
            <a:ahLst/>
            <a:cxnLst/>
            <a:rect l="l" t="t" r="r" b="b"/>
            <a:pathLst>
              <a:path w="14604" h="52704">
                <a:moveTo>
                  <a:pt x="14401" y="52247"/>
                </a:moveTo>
                <a:lnTo>
                  <a:pt x="0" y="52247"/>
                </a:lnTo>
                <a:lnTo>
                  <a:pt x="0" y="0"/>
                </a:lnTo>
                <a:lnTo>
                  <a:pt x="14401" y="0"/>
                </a:lnTo>
                <a:lnTo>
                  <a:pt x="14401" y="5224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3" name="object 603"/>
          <p:cNvSpPr/>
          <p:nvPr/>
        </p:nvSpPr>
        <p:spPr>
          <a:xfrm>
            <a:off x="4117263" y="6976605"/>
            <a:ext cx="0" cy="143510"/>
          </a:xfrm>
          <a:custGeom>
            <a:avLst/>
            <a:gdLst/>
            <a:ahLst/>
            <a:cxnLst/>
            <a:rect l="l" t="t" r="r" b="b"/>
            <a:pathLst>
              <a:path h="143509">
                <a:moveTo>
                  <a:pt x="0" y="0"/>
                </a:moveTo>
                <a:lnTo>
                  <a:pt x="0" y="143484"/>
                </a:lnTo>
              </a:path>
            </a:pathLst>
          </a:custGeom>
          <a:ln w="14401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4" name="object 604"/>
          <p:cNvSpPr/>
          <p:nvPr/>
        </p:nvSpPr>
        <p:spPr>
          <a:xfrm>
            <a:off x="4156151" y="6976605"/>
            <a:ext cx="0" cy="143510"/>
          </a:xfrm>
          <a:custGeom>
            <a:avLst/>
            <a:gdLst/>
            <a:ahLst/>
            <a:cxnLst/>
            <a:rect l="l" t="t" r="r" b="b"/>
            <a:pathLst>
              <a:path h="143509">
                <a:moveTo>
                  <a:pt x="0" y="0"/>
                </a:moveTo>
                <a:lnTo>
                  <a:pt x="0" y="143484"/>
                </a:lnTo>
              </a:path>
            </a:pathLst>
          </a:custGeom>
          <a:ln w="14401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5" name="object 605"/>
          <p:cNvSpPr/>
          <p:nvPr/>
        </p:nvSpPr>
        <p:spPr>
          <a:xfrm>
            <a:off x="4195025" y="6976605"/>
            <a:ext cx="0" cy="143510"/>
          </a:xfrm>
          <a:custGeom>
            <a:avLst/>
            <a:gdLst/>
            <a:ahLst/>
            <a:cxnLst/>
            <a:rect l="l" t="t" r="r" b="b"/>
            <a:pathLst>
              <a:path h="143509">
                <a:moveTo>
                  <a:pt x="0" y="0"/>
                </a:moveTo>
                <a:lnTo>
                  <a:pt x="0" y="143484"/>
                </a:lnTo>
              </a:path>
            </a:pathLst>
          </a:custGeom>
          <a:ln w="14401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6" name="object 606"/>
          <p:cNvSpPr/>
          <p:nvPr/>
        </p:nvSpPr>
        <p:spPr>
          <a:xfrm>
            <a:off x="4233900" y="6976605"/>
            <a:ext cx="0" cy="143510"/>
          </a:xfrm>
          <a:custGeom>
            <a:avLst/>
            <a:gdLst/>
            <a:ahLst/>
            <a:cxnLst/>
            <a:rect l="l" t="t" r="r" b="b"/>
            <a:pathLst>
              <a:path h="143509">
                <a:moveTo>
                  <a:pt x="0" y="0"/>
                </a:moveTo>
                <a:lnTo>
                  <a:pt x="0" y="143484"/>
                </a:lnTo>
              </a:path>
            </a:pathLst>
          </a:custGeom>
          <a:ln w="14401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7" name="object 607"/>
          <p:cNvSpPr/>
          <p:nvPr/>
        </p:nvSpPr>
        <p:spPr>
          <a:xfrm>
            <a:off x="4272775" y="6976605"/>
            <a:ext cx="0" cy="143510"/>
          </a:xfrm>
          <a:custGeom>
            <a:avLst/>
            <a:gdLst/>
            <a:ahLst/>
            <a:cxnLst/>
            <a:rect l="l" t="t" r="r" b="b"/>
            <a:pathLst>
              <a:path h="143509">
                <a:moveTo>
                  <a:pt x="0" y="0"/>
                </a:moveTo>
                <a:lnTo>
                  <a:pt x="0" y="143484"/>
                </a:lnTo>
              </a:path>
            </a:pathLst>
          </a:custGeom>
          <a:ln w="14401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8" name="object 608"/>
          <p:cNvSpPr/>
          <p:nvPr/>
        </p:nvSpPr>
        <p:spPr>
          <a:xfrm>
            <a:off x="4311650" y="6976605"/>
            <a:ext cx="0" cy="143510"/>
          </a:xfrm>
          <a:custGeom>
            <a:avLst/>
            <a:gdLst/>
            <a:ahLst/>
            <a:cxnLst/>
            <a:rect l="l" t="t" r="r" b="b"/>
            <a:pathLst>
              <a:path h="143509">
                <a:moveTo>
                  <a:pt x="0" y="0"/>
                </a:moveTo>
                <a:lnTo>
                  <a:pt x="0" y="143484"/>
                </a:lnTo>
              </a:path>
            </a:pathLst>
          </a:custGeom>
          <a:ln w="14401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9" name="object 609"/>
          <p:cNvSpPr/>
          <p:nvPr/>
        </p:nvSpPr>
        <p:spPr>
          <a:xfrm>
            <a:off x="4089920" y="6800532"/>
            <a:ext cx="12065" cy="45085"/>
          </a:xfrm>
          <a:custGeom>
            <a:avLst/>
            <a:gdLst/>
            <a:ahLst/>
            <a:cxnLst/>
            <a:rect l="l" t="t" r="r" b="b"/>
            <a:pathLst>
              <a:path w="12064" h="45084">
                <a:moveTo>
                  <a:pt x="0" y="44843"/>
                </a:moveTo>
                <a:lnTo>
                  <a:pt x="11506" y="44843"/>
                </a:lnTo>
                <a:lnTo>
                  <a:pt x="11506" y="0"/>
                </a:lnTo>
                <a:lnTo>
                  <a:pt x="0" y="0"/>
                </a:lnTo>
                <a:lnTo>
                  <a:pt x="0" y="44843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0" name="object 610"/>
          <p:cNvSpPr/>
          <p:nvPr/>
        </p:nvSpPr>
        <p:spPr>
          <a:xfrm>
            <a:off x="4133748" y="6800532"/>
            <a:ext cx="12065" cy="45085"/>
          </a:xfrm>
          <a:custGeom>
            <a:avLst/>
            <a:gdLst/>
            <a:ahLst/>
            <a:cxnLst/>
            <a:rect l="l" t="t" r="r" b="b"/>
            <a:pathLst>
              <a:path w="12064" h="45084">
                <a:moveTo>
                  <a:pt x="0" y="44843"/>
                </a:moveTo>
                <a:lnTo>
                  <a:pt x="11506" y="44843"/>
                </a:lnTo>
                <a:lnTo>
                  <a:pt x="11506" y="0"/>
                </a:lnTo>
                <a:lnTo>
                  <a:pt x="0" y="0"/>
                </a:lnTo>
                <a:lnTo>
                  <a:pt x="0" y="44843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1" name="object 611"/>
          <p:cNvSpPr/>
          <p:nvPr/>
        </p:nvSpPr>
        <p:spPr>
          <a:xfrm>
            <a:off x="4177576" y="6800532"/>
            <a:ext cx="12065" cy="45085"/>
          </a:xfrm>
          <a:custGeom>
            <a:avLst/>
            <a:gdLst/>
            <a:ahLst/>
            <a:cxnLst/>
            <a:rect l="l" t="t" r="r" b="b"/>
            <a:pathLst>
              <a:path w="12064" h="45084">
                <a:moveTo>
                  <a:pt x="0" y="44843"/>
                </a:moveTo>
                <a:lnTo>
                  <a:pt x="11518" y="44843"/>
                </a:lnTo>
                <a:lnTo>
                  <a:pt x="11518" y="0"/>
                </a:lnTo>
                <a:lnTo>
                  <a:pt x="0" y="0"/>
                </a:lnTo>
                <a:lnTo>
                  <a:pt x="0" y="44843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2" name="object 612"/>
          <p:cNvSpPr/>
          <p:nvPr/>
        </p:nvSpPr>
        <p:spPr>
          <a:xfrm>
            <a:off x="4221403" y="6800532"/>
            <a:ext cx="12065" cy="45085"/>
          </a:xfrm>
          <a:custGeom>
            <a:avLst/>
            <a:gdLst/>
            <a:ahLst/>
            <a:cxnLst/>
            <a:rect l="l" t="t" r="r" b="b"/>
            <a:pathLst>
              <a:path w="12064" h="45084">
                <a:moveTo>
                  <a:pt x="0" y="44843"/>
                </a:moveTo>
                <a:lnTo>
                  <a:pt x="11518" y="44843"/>
                </a:lnTo>
                <a:lnTo>
                  <a:pt x="11518" y="0"/>
                </a:lnTo>
                <a:lnTo>
                  <a:pt x="0" y="0"/>
                </a:lnTo>
                <a:lnTo>
                  <a:pt x="0" y="44843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3" name="object 613"/>
          <p:cNvSpPr/>
          <p:nvPr/>
        </p:nvSpPr>
        <p:spPr>
          <a:xfrm>
            <a:off x="4265244" y="6800532"/>
            <a:ext cx="12065" cy="45085"/>
          </a:xfrm>
          <a:custGeom>
            <a:avLst/>
            <a:gdLst/>
            <a:ahLst/>
            <a:cxnLst/>
            <a:rect l="l" t="t" r="r" b="b"/>
            <a:pathLst>
              <a:path w="12064" h="45084">
                <a:moveTo>
                  <a:pt x="0" y="44843"/>
                </a:moveTo>
                <a:lnTo>
                  <a:pt x="11518" y="44843"/>
                </a:lnTo>
                <a:lnTo>
                  <a:pt x="11518" y="0"/>
                </a:lnTo>
                <a:lnTo>
                  <a:pt x="0" y="0"/>
                </a:lnTo>
                <a:lnTo>
                  <a:pt x="0" y="44843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4" name="object 614"/>
          <p:cNvSpPr/>
          <p:nvPr/>
        </p:nvSpPr>
        <p:spPr>
          <a:xfrm>
            <a:off x="4309071" y="6800532"/>
            <a:ext cx="12065" cy="45085"/>
          </a:xfrm>
          <a:custGeom>
            <a:avLst/>
            <a:gdLst/>
            <a:ahLst/>
            <a:cxnLst/>
            <a:rect l="l" t="t" r="r" b="b"/>
            <a:pathLst>
              <a:path w="12064" h="45084">
                <a:moveTo>
                  <a:pt x="0" y="44843"/>
                </a:moveTo>
                <a:lnTo>
                  <a:pt x="11506" y="44843"/>
                </a:lnTo>
                <a:lnTo>
                  <a:pt x="11506" y="0"/>
                </a:lnTo>
                <a:lnTo>
                  <a:pt x="0" y="0"/>
                </a:lnTo>
                <a:lnTo>
                  <a:pt x="0" y="44843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5" name="object 615"/>
          <p:cNvSpPr/>
          <p:nvPr/>
        </p:nvSpPr>
        <p:spPr>
          <a:xfrm>
            <a:off x="4352912" y="6800532"/>
            <a:ext cx="12065" cy="45085"/>
          </a:xfrm>
          <a:custGeom>
            <a:avLst/>
            <a:gdLst/>
            <a:ahLst/>
            <a:cxnLst/>
            <a:rect l="l" t="t" r="r" b="b"/>
            <a:pathLst>
              <a:path w="12064" h="45084">
                <a:moveTo>
                  <a:pt x="0" y="44843"/>
                </a:moveTo>
                <a:lnTo>
                  <a:pt x="11506" y="44843"/>
                </a:lnTo>
                <a:lnTo>
                  <a:pt x="11506" y="0"/>
                </a:lnTo>
                <a:lnTo>
                  <a:pt x="0" y="0"/>
                </a:lnTo>
                <a:lnTo>
                  <a:pt x="0" y="44843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6" name="object 616"/>
          <p:cNvSpPr/>
          <p:nvPr/>
        </p:nvSpPr>
        <p:spPr>
          <a:xfrm>
            <a:off x="4055351" y="6482270"/>
            <a:ext cx="55244" cy="10160"/>
          </a:xfrm>
          <a:custGeom>
            <a:avLst/>
            <a:gdLst/>
            <a:ahLst/>
            <a:cxnLst/>
            <a:rect l="l" t="t" r="r" b="b"/>
            <a:pathLst>
              <a:path w="55245" h="10160">
                <a:moveTo>
                  <a:pt x="0" y="10134"/>
                </a:moveTo>
                <a:lnTo>
                  <a:pt x="54711" y="10134"/>
                </a:lnTo>
                <a:lnTo>
                  <a:pt x="54711" y="0"/>
                </a:lnTo>
                <a:lnTo>
                  <a:pt x="0" y="0"/>
                </a:lnTo>
                <a:lnTo>
                  <a:pt x="0" y="101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7" name="object 617"/>
          <p:cNvSpPr/>
          <p:nvPr/>
        </p:nvSpPr>
        <p:spPr>
          <a:xfrm>
            <a:off x="4055351" y="6509499"/>
            <a:ext cx="55244" cy="10160"/>
          </a:xfrm>
          <a:custGeom>
            <a:avLst/>
            <a:gdLst/>
            <a:ahLst/>
            <a:cxnLst/>
            <a:rect l="l" t="t" r="r" b="b"/>
            <a:pathLst>
              <a:path w="55245" h="10159">
                <a:moveTo>
                  <a:pt x="0" y="10147"/>
                </a:moveTo>
                <a:lnTo>
                  <a:pt x="54711" y="10147"/>
                </a:lnTo>
                <a:lnTo>
                  <a:pt x="54711" y="0"/>
                </a:lnTo>
                <a:lnTo>
                  <a:pt x="0" y="0"/>
                </a:lnTo>
                <a:lnTo>
                  <a:pt x="0" y="1014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8" name="object 618"/>
          <p:cNvSpPr/>
          <p:nvPr/>
        </p:nvSpPr>
        <p:spPr>
          <a:xfrm>
            <a:off x="4055351" y="6536740"/>
            <a:ext cx="55244" cy="10160"/>
          </a:xfrm>
          <a:custGeom>
            <a:avLst/>
            <a:gdLst/>
            <a:ahLst/>
            <a:cxnLst/>
            <a:rect l="l" t="t" r="r" b="b"/>
            <a:pathLst>
              <a:path w="55245" h="10159">
                <a:moveTo>
                  <a:pt x="0" y="10134"/>
                </a:moveTo>
                <a:lnTo>
                  <a:pt x="54711" y="10134"/>
                </a:lnTo>
                <a:lnTo>
                  <a:pt x="54711" y="0"/>
                </a:lnTo>
                <a:lnTo>
                  <a:pt x="0" y="0"/>
                </a:lnTo>
                <a:lnTo>
                  <a:pt x="0" y="101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9" name="object 619"/>
          <p:cNvSpPr/>
          <p:nvPr/>
        </p:nvSpPr>
        <p:spPr>
          <a:xfrm>
            <a:off x="4055351" y="6563956"/>
            <a:ext cx="55244" cy="10160"/>
          </a:xfrm>
          <a:custGeom>
            <a:avLst/>
            <a:gdLst/>
            <a:ahLst/>
            <a:cxnLst/>
            <a:rect l="l" t="t" r="r" b="b"/>
            <a:pathLst>
              <a:path w="55245" h="10159">
                <a:moveTo>
                  <a:pt x="0" y="10147"/>
                </a:moveTo>
                <a:lnTo>
                  <a:pt x="54711" y="10147"/>
                </a:lnTo>
                <a:lnTo>
                  <a:pt x="54711" y="0"/>
                </a:lnTo>
                <a:lnTo>
                  <a:pt x="0" y="0"/>
                </a:lnTo>
                <a:lnTo>
                  <a:pt x="0" y="1014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0" name="object 620"/>
          <p:cNvSpPr/>
          <p:nvPr/>
        </p:nvSpPr>
        <p:spPr>
          <a:xfrm>
            <a:off x="4055351" y="6591198"/>
            <a:ext cx="55244" cy="10160"/>
          </a:xfrm>
          <a:custGeom>
            <a:avLst/>
            <a:gdLst/>
            <a:ahLst/>
            <a:cxnLst/>
            <a:rect l="l" t="t" r="r" b="b"/>
            <a:pathLst>
              <a:path w="55245" h="10159">
                <a:moveTo>
                  <a:pt x="0" y="10134"/>
                </a:moveTo>
                <a:lnTo>
                  <a:pt x="54711" y="10134"/>
                </a:lnTo>
                <a:lnTo>
                  <a:pt x="54711" y="0"/>
                </a:lnTo>
                <a:lnTo>
                  <a:pt x="0" y="0"/>
                </a:lnTo>
                <a:lnTo>
                  <a:pt x="0" y="101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1" name="object 621"/>
          <p:cNvSpPr/>
          <p:nvPr/>
        </p:nvSpPr>
        <p:spPr>
          <a:xfrm>
            <a:off x="4903431" y="6071971"/>
            <a:ext cx="105410" cy="0"/>
          </a:xfrm>
          <a:custGeom>
            <a:avLst/>
            <a:gdLst/>
            <a:ahLst/>
            <a:cxnLst/>
            <a:rect l="l" t="t" r="r" b="b"/>
            <a:pathLst>
              <a:path w="105410">
                <a:moveTo>
                  <a:pt x="0" y="0"/>
                </a:moveTo>
                <a:lnTo>
                  <a:pt x="105117" y="0"/>
                </a:lnTo>
              </a:path>
            </a:pathLst>
          </a:custGeom>
          <a:ln w="1554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2" name="object 622"/>
          <p:cNvSpPr/>
          <p:nvPr/>
        </p:nvSpPr>
        <p:spPr>
          <a:xfrm>
            <a:off x="4903431" y="6163741"/>
            <a:ext cx="105410" cy="0"/>
          </a:xfrm>
          <a:custGeom>
            <a:avLst/>
            <a:gdLst/>
            <a:ahLst/>
            <a:cxnLst/>
            <a:rect l="l" t="t" r="r" b="b"/>
            <a:pathLst>
              <a:path w="105410">
                <a:moveTo>
                  <a:pt x="0" y="0"/>
                </a:moveTo>
                <a:lnTo>
                  <a:pt x="105117" y="0"/>
                </a:lnTo>
              </a:path>
            </a:pathLst>
          </a:custGeom>
          <a:ln w="1554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3" name="object 623"/>
          <p:cNvSpPr/>
          <p:nvPr/>
        </p:nvSpPr>
        <p:spPr>
          <a:xfrm>
            <a:off x="4903431" y="6255524"/>
            <a:ext cx="105410" cy="0"/>
          </a:xfrm>
          <a:custGeom>
            <a:avLst/>
            <a:gdLst/>
            <a:ahLst/>
            <a:cxnLst/>
            <a:rect l="l" t="t" r="r" b="b"/>
            <a:pathLst>
              <a:path w="105410">
                <a:moveTo>
                  <a:pt x="0" y="0"/>
                </a:moveTo>
                <a:lnTo>
                  <a:pt x="105117" y="0"/>
                </a:lnTo>
              </a:path>
            </a:pathLst>
          </a:custGeom>
          <a:ln w="1554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4" name="object 624"/>
          <p:cNvSpPr/>
          <p:nvPr/>
        </p:nvSpPr>
        <p:spPr>
          <a:xfrm>
            <a:off x="4903431" y="6347294"/>
            <a:ext cx="105410" cy="0"/>
          </a:xfrm>
          <a:custGeom>
            <a:avLst/>
            <a:gdLst/>
            <a:ahLst/>
            <a:cxnLst/>
            <a:rect l="l" t="t" r="r" b="b"/>
            <a:pathLst>
              <a:path w="105410">
                <a:moveTo>
                  <a:pt x="0" y="0"/>
                </a:moveTo>
                <a:lnTo>
                  <a:pt x="105117" y="0"/>
                </a:lnTo>
              </a:path>
            </a:pathLst>
          </a:custGeom>
          <a:ln w="1554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5" name="object 625"/>
          <p:cNvSpPr/>
          <p:nvPr/>
        </p:nvSpPr>
        <p:spPr>
          <a:xfrm>
            <a:off x="4903431" y="6439077"/>
            <a:ext cx="105410" cy="0"/>
          </a:xfrm>
          <a:custGeom>
            <a:avLst/>
            <a:gdLst/>
            <a:ahLst/>
            <a:cxnLst/>
            <a:rect l="l" t="t" r="r" b="b"/>
            <a:pathLst>
              <a:path w="105410">
                <a:moveTo>
                  <a:pt x="0" y="0"/>
                </a:moveTo>
                <a:lnTo>
                  <a:pt x="105117" y="0"/>
                </a:lnTo>
              </a:path>
            </a:pathLst>
          </a:custGeom>
          <a:ln w="1554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6" name="object 626"/>
          <p:cNvSpPr/>
          <p:nvPr/>
        </p:nvSpPr>
        <p:spPr>
          <a:xfrm>
            <a:off x="4903431" y="6530854"/>
            <a:ext cx="105410" cy="0"/>
          </a:xfrm>
          <a:custGeom>
            <a:avLst/>
            <a:gdLst/>
            <a:ahLst/>
            <a:cxnLst/>
            <a:rect l="l" t="t" r="r" b="b"/>
            <a:pathLst>
              <a:path w="105410">
                <a:moveTo>
                  <a:pt x="0" y="0"/>
                </a:moveTo>
                <a:lnTo>
                  <a:pt x="105117" y="0"/>
                </a:lnTo>
              </a:path>
            </a:pathLst>
          </a:custGeom>
          <a:ln w="1555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7" name="object 627"/>
          <p:cNvSpPr/>
          <p:nvPr/>
        </p:nvSpPr>
        <p:spPr>
          <a:xfrm>
            <a:off x="4903431" y="6622624"/>
            <a:ext cx="105410" cy="0"/>
          </a:xfrm>
          <a:custGeom>
            <a:avLst/>
            <a:gdLst/>
            <a:ahLst/>
            <a:cxnLst/>
            <a:rect l="l" t="t" r="r" b="b"/>
            <a:pathLst>
              <a:path w="105410">
                <a:moveTo>
                  <a:pt x="0" y="0"/>
                </a:moveTo>
                <a:lnTo>
                  <a:pt x="105117" y="0"/>
                </a:lnTo>
              </a:path>
            </a:pathLst>
          </a:custGeom>
          <a:ln w="1555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8" name="object 628"/>
          <p:cNvSpPr/>
          <p:nvPr/>
        </p:nvSpPr>
        <p:spPr>
          <a:xfrm>
            <a:off x="4903431" y="6714407"/>
            <a:ext cx="105410" cy="0"/>
          </a:xfrm>
          <a:custGeom>
            <a:avLst/>
            <a:gdLst/>
            <a:ahLst/>
            <a:cxnLst/>
            <a:rect l="l" t="t" r="r" b="b"/>
            <a:pathLst>
              <a:path w="105410">
                <a:moveTo>
                  <a:pt x="0" y="0"/>
                </a:moveTo>
                <a:lnTo>
                  <a:pt x="105117" y="0"/>
                </a:lnTo>
              </a:path>
            </a:pathLst>
          </a:custGeom>
          <a:ln w="1555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9" name="object 629"/>
          <p:cNvSpPr/>
          <p:nvPr/>
        </p:nvSpPr>
        <p:spPr>
          <a:xfrm>
            <a:off x="4903431" y="6806177"/>
            <a:ext cx="105410" cy="0"/>
          </a:xfrm>
          <a:custGeom>
            <a:avLst/>
            <a:gdLst/>
            <a:ahLst/>
            <a:cxnLst/>
            <a:rect l="l" t="t" r="r" b="b"/>
            <a:pathLst>
              <a:path w="105410">
                <a:moveTo>
                  <a:pt x="0" y="0"/>
                </a:moveTo>
                <a:lnTo>
                  <a:pt x="105117" y="0"/>
                </a:lnTo>
              </a:path>
            </a:pathLst>
          </a:custGeom>
          <a:ln w="1555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0" name="object 630"/>
          <p:cNvSpPr/>
          <p:nvPr/>
        </p:nvSpPr>
        <p:spPr>
          <a:xfrm>
            <a:off x="4903431" y="6897947"/>
            <a:ext cx="105410" cy="0"/>
          </a:xfrm>
          <a:custGeom>
            <a:avLst/>
            <a:gdLst/>
            <a:ahLst/>
            <a:cxnLst/>
            <a:rect l="l" t="t" r="r" b="b"/>
            <a:pathLst>
              <a:path w="105410">
                <a:moveTo>
                  <a:pt x="0" y="0"/>
                </a:moveTo>
                <a:lnTo>
                  <a:pt x="105117" y="0"/>
                </a:lnTo>
              </a:path>
            </a:pathLst>
          </a:custGeom>
          <a:ln w="1555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1" name="object 631"/>
          <p:cNvSpPr/>
          <p:nvPr/>
        </p:nvSpPr>
        <p:spPr>
          <a:xfrm>
            <a:off x="5217337" y="6836740"/>
            <a:ext cx="0" cy="285115"/>
          </a:xfrm>
          <a:custGeom>
            <a:avLst/>
            <a:gdLst/>
            <a:ahLst/>
            <a:cxnLst/>
            <a:rect l="l" t="t" r="r" b="b"/>
            <a:pathLst>
              <a:path h="285115">
                <a:moveTo>
                  <a:pt x="0" y="0"/>
                </a:moveTo>
                <a:lnTo>
                  <a:pt x="0" y="284886"/>
                </a:lnTo>
              </a:path>
            </a:pathLst>
          </a:custGeom>
          <a:ln w="8636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2" name="object 632"/>
          <p:cNvSpPr/>
          <p:nvPr/>
        </p:nvSpPr>
        <p:spPr>
          <a:xfrm>
            <a:off x="5237492" y="6836740"/>
            <a:ext cx="0" cy="285115"/>
          </a:xfrm>
          <a:custGeom>
            <a:avLst/>
            <a:gdLst/>
            <a:ahLst/>
            <a:cxnLst/>
            <a:rect l="l" t="t" r="r" b="b"/>
            <a:pathLst>
              <a:path h="285115">
                <a:moveTo>
                  <a:pt x="0" y="0"/>
                </a:moveTo>
                <a:lnTo>
                  <a:pt x="0" y="284886"/>
                </a:lnTo>
              </a:path>
            </a:pathLst>
          </a:custGeom>
          <a:ln w="8636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3" name="object 633"/>
          <p:cNvSpPr/>
          <p:nvPr/>
        </p:nvSpPr>
        <p:spPr>
          <a:xfrm>
            <a:off x="5257647" y="6836740"/>
            <a:ext cx="0" cy="285115"/>
          </a:xfrm>
          <a:custGeom>
            <a:avLst/>
            <a:gdLst/>
            <a:ahLst/>
            <a:cxnLst/>
            <a:rect l="l" t="t" r="r" b="b"/>
            <a:pathLst>
              <a:path h="285115">
                <a:moveTo>
                  <a:pt x="0" y="0"/>
                </a:moveTo>
                <a:lnTo>
                  <a:pt x="0" y="284886"/>
                </a:lnTo>
              </a:path>
            </a:pathLst>
          </a:custGeom>
          <a:ln w="8636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4" name="object 634"/>
          <p:cNvSpPr/>
          <p:nvPr/>
        </p:nvSpPr>
        <p:spPr>
          <a:xfrm>
            <a:off x="5277815" y="6836740"/>
            <a:ext cx="0" cy="285115"/>
          </a:xfrm>
          <a:custGeom>
            <a:avLst/>
            <a:gdLst/>
            <a:ahLst/>
            <a:cxnLst/>
            <a:rect l="l" t="t" r="r" b="b"/>
            <a:pathLst>
              <a:path h="285115">
                <a:moveTo>
                  <a:pt x="0" y="0"/>
                </a:moveTo>
                <a:lnTo>
                  <a:pt x="0" y="284886"/>
                </a:lnTo>
              </a:path>
            </a:pathLst>
          </a:custGeom>
          <a:ln w="8636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5" name="object 635"/>
          <p:cNvSpPr/>
          <p:nvPr/>
        </p:nvSpPr>
        <p:spPr>
          <a:xfrm>
            <a:off x="5297970" y="6836740"/>
            <a:ext cx="0" cy="285115"/>
          </a:xfrm>
          <a:custGeom>
            <a:avLst/>
            <a:gdLst/>
            <a:ahLst/>
            <a:cxnLst/>
            <a:rect l="l" t="t" r="r" b="b"/>
            <a:pathLst>
              <a:path h="285115">
                <a:moveTo>
                  <a:pt x="0" y="0"/>
                </a:moveTo>
                <a:lnTo>
                  <a:pt x="0" y="284886"/>
                </a:lnTo>
              </a:path>
            </a:pathLst>
          </a:custGeom>
          <a:ln w="8636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6" name="object 636"/>
          <p:cNvSpPr/>
          <p:nvPr/>
        </p:nvSpPr>
        <p:spPr>
          <a:xfrm>
            <a:off x="5318125" y="6836740"/>
            <a:ext cx="0" cy="285115"/>
          </a:xfrm>
          <a:custGeom>
            <a:avLst/>
            <a:gdLst/>
            <a:ahLst/>
            <a:cxnLst/>
            <a:rect l="l" t="t" r="r" b="b"/>
            <a:pathLst>
              <a:path h="285115">
                <a:moveTo>
                  <a:pt x="0" y="0"/>
                </a:moveTo>
                <a:lnTo>
                  <a:pt x="0" y="284886"/>
                </a:lnTo>
              </a:path>
            </a:pathLst>
          </a:custGeom>
          <a:ln w="8636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7" name="object 637"/>
          <p:cNvSpPr/>
          <p:nvPr/>
        </p:nvSpPr>
        <p:spPr>
          <a:xfrm>
            <a:off x="5338292" y="6836740"/>
            <a:ext cx="0" cy="285115"/>
          </a:xfrm>
          <a:custGeom>
            <a:avLst/>
            <a:gdLst/>
            <a:ahLst/>
            <a:cxnLst/>
            <a:rect l="l" t="t" r="r" b="b"/>
            <a:pathLst>
              <a:path h="285115">
                <a:moveTo>
                  <a:pt x="0" y="0"/>
                </a:moveTo>
                <a:lnTo>
                  <a:pt x="0" y="284886"/>
                </a:lnTo>
              </a:path>
            </a:pathLst>
          </a:custGeom>
          <a:ln w="8636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8" name="object 638"/>
          <p:cNvSpPr/>
          <p:nvPr/>
        </p:nvSpPr>
        <p:spPr>
          <a:xfrm>
            <a:off x="5405958" y="6652603"/>
            <a:ext cx="33020" cy="19050"/>
          </a:xfrm>
          <a:custGeom>
            <a:avLst/>
            <a:gdLst/>
            <a:ahLst/>
            <a:cxnLst/>
            <a:rect l="l" t="t" r="r" b="b"/>
            <a:pathLst>
              <a:path w="33020" h="19050">
                <a:moveTo>
                  <a:pt x="32664" y="19037"/>
                </a:moveTo>
                <a:lnTo>
                  <a:pt x="0" y="19037"/>
                </a:lnTo>
                <a:lnTo>
                  <a:pt x="0" y="0"/>
                </a:lnTo>
                <a:lnTo>
                  <a:pt x="32664" y="0"/>
                </a:lnTo>
                <a:lnTo>
                  <a:pt x="32664" y="1903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9" name="object 639"/>
          <p:cNvSpPr/>
          <p:nvPr/>
        </p:nvSpPr>
        <p:spPr>
          <a:xfrm>
            <a:off x="5501449" y="6652603"/>
            <a:ext cx="33020" cy="19050"/>
          </a:xfrm>
          <a:custGeom>
            <a:avLst/>
            <a:gdLst/>
            <a:ahLst/>
            <a:cxnLst/>
            <a:rect l="l" t="t" r="r" b="b"/>
            <a:pathLst>
              <a:path w="33020" h="19050">
                <a:moveTo>
                  <a:pt x="32664" y="19037"/>
                </a:moveTo>
                <a:lnTo>
                  <a:pt x="0" y="19037"/>
                </a:lnTo>
                <a:lnTo>
                  <a:pt x="0" y="0"/>
                </a:lnTo>
                <a:lnTo>
                  <a:pt x="32664" y="0"/>
                </a:lnTo>
                <a:lnTo>
                  <a:pt x="32664" y="1903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0" name="object 640"/>
          <p:cNvSpPr/>
          <p:nvPr/>
        </p:nvSpPr>
        <p:spPr>
          <a:xfrm>
            <a:off x="5405958" y="6698424"/>
            <a:ext cx="33020" cy="19050"/>
          </a:xfrm>
          <a:custGeom>
            <a:avLst/>
            <a:gdLst/>
            <a:ahLst/>
            <a:cxnLst/>
            <a:rect l="l" t="t" r="r" b="b"/>
            <a:pathLst>
              <a:path w="33020" h="19050">
                <a:moveTo>
                  <a:pt x="32664" y="19037"/>
                </a:moveTo>
                <a:lnTo>
                  <a:pt x="0" y="19037"/>
                </a:lnTo>
                <a:lnTo>
                  <a:pt x="0" y="0"/>
                </a:lnTo>
                <a:lnTo>
                  <a:pt x="32664" y="0"/>
                </a:lnTo>
                <a:lnTo>
                  <a:pt x="32664" y="1903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1" name="object 641"/>
          <p:cNvSpPr/>
          <p:nvPr/>
        </p:nvSpPr>
        <p:spPr>
          <a:xfrm>
            <a:off x="5453697" y="6698424"/>
            <a:ext cx="33020" cy="19050"/>
          </a:xfrm>
          <a:custGeom>
            <a:avLst/>
            <a:gdLst/>
            <a:ahLst/>
            <a:cxnLst/>
            <a:rect l="l" t="t" r="r" b="b"/>
            <a:pathLst>
              <a:path w="33020" h="19050">
                <a:moveTo>
                  <a:pt x="32664" y="19037"/>
                </a:moveTo>
                <a:lnTo>
                  <a:pt x="0" y="19037"/>
                </a:lnTo>
                <a:lnTo>
                  <a:pt x="0" y="0"/>
                </a:lnTo>
                <a:lnTo>
                  <a:pt x="32664" y="0"/>
                </a:lnTo>
                <a:lnTo>
                  <a:pt x="32664" y="1903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2" name="object 642"/>
          <p:cNvSpPr/>
          <p:nvPr/>
        </p:nvSpPr>
        <p:spPr>
          <a:xfrm>
            <a:off x="5501449" y="6698424"/>
            <a:ext cx="33020" cy="19050"/>
          </a:xfrm>
          <a:custGeom>
            <a:avLst/>
            <a:gdLst/>
            <a:ahLst/>
            <a:cxnLst/>
            <a:rect l="l" t="t" r="r" b="b"/>
            <a:pathLst>
              <a:path w="33020" h="19050">
                <a:moveTo>
                  <a:pt x="32664" y="19037"/>
                </a:moveTo>
                <a:lnTo>
                  <a:pt x="0" y="19037"/>
                </a:lnTo>
                <a:lnTo>
                  <a:pt x="0" y="0"/>
                </a:lnTo>
                <a:lnTo>
                  <a:pt x="32664" y="0"/>
                </a:lnTo>
                <a:lnTo>
                  <a:pt x="32664" y="1903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3" name="object 643"/>
          <p:cNvSpPr/>
          <p:nvPr/>
        </p:nvSpPr>
        <p:spPr>
          <a:xfrm>
            <a:off x="5405958" y="6744246"/>
            <a:ext cx="33020" cy="19050"/>
          </a:xfrm>
          <a:custGeom>
            <a:avLst/>
            <a:gdLst/>
            <a:ahLst/>
            <a:cxnLst/>
            <a:rect l="l" t="t" r="r" b="b"/>
            <a:pathLst>
              <a:path w="33020" h="19050">
                <a:moveTo>
                  <a:pt x="32664" y="19037"/>
                </a:moveTo>
                <a:lnTo>
                  <a:pt x="0" y="19037"/>
                </a:lnTo>
                <a:lnTo>
                  <a:pt x="0" y="0"/>
                </a:lnTo>
                <a:lnTo>
                  <a:pt x="32664" y="0"/>
                </a:lnTo>
                <a:lnTo>
                  <a:pt x="32664" y="1903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4" name="object 644"/>
          <p:cNvSpPr/>
          <p:nvPr/>
        </p:nvSpPr>
        <p:spPr>
          <a:xfrm>
            <a:off x="5501449" y="6744246"/>
            <a:ext cx="33020" cy="19050"/>
          </a:xfrm>
          <a:custGeom>
            <a:avLst/>
            <a:gdLst/>
            <a:ahLst/>
            <a:cxnLst/>
            <a:rect l="l" t="t" r="r" b="b"/>
            <a:pathLst>
              <a:path w="33020" h="19050">
                <a:moveTo>
                  <a:pt x="32664" y="19037"/>
                </a:moveTo>
                <a:lnTo>
                  <a:pt x="0" y="19037"/>
                </a:lnTo>
                <a:lnTo>
                  <a:pt x="0" y="0"/>
                </a:lnTo>
                <a:lnTo>
                  <a:pt x="32664" y="0"/>
                </a:lnTo>
                <a:lnTo>
                  <a:pt x="32664" y="1903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5" name="object 645"/>
          <p:cNvSpPr/>
          <p:nvPr/>
        </p:nvSpPr>
        <p:spPr>
          <a:xfrm>
            <a:off x="5405958" y="6790080"/>
            <a:ext cx="33020" cy="19050"/>
          </a:xfrm>
          <a:custGeom>
            <a:avLst/>
            <a:gdLst/>
            <a:ahLst/>
            <a:cxnLst/>
            <a:rect l="l" t="t" r="r" b="b"/>
            <a:pathLst>
              <a:path w="33020" h="19050">
                <a:moveTo>
                  <a:pt x="32664" y="19037"/>
                </a:moveTo>
                <a:lnTo>
                  <a:pt x="0" y="19037"/>
                </a:lnTo>
                <a:lnTo>
                  <a:pt x="0" y="0"/>
                </a:lnTo>
                <a:lnTo>
                  <a:pt x="32664" y="0"/>
                </a:lnTo>
                <a:lnTo>
                  <a:pt x="32664" y="1903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6" name="object 646"/>
          <p:cNvSpPr/>
          <p:nvPr/>
        </p:nvSpPr>
        <p:spPr>
          <a:xfrm>
            <a:off x="5453697" y="6790080"/>
            <a:ext cx="33020" cy="19050"/>
          </a:xfrm>
          <a:custGeom>
            <a:avLst/>
            <a:gdLst/>
            <a:ahLst/>
            <a:cxnLst/>
            <a:rect l="l" t="t" r="r" b="b"/>
            <a:pathLst>
              <a:path w="33020" h="19050">
                <a:moveTo>
                  <a:pt x="32664" y="19037"/>
                </a:moveTo>
                <a:lnTo>
                  <a:pt x="0" y="19037"/>
                </a:lnTo>
                <a:lnTo>
                  <a:pt x="0" y="0"/>
                </a:lnTo>
                <a:lnTo>
                  <a:pt x="32664" y="0"/>
                </a:lnTo>
                <a:lnTo>
                  <a:pt x="32664" y="1903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7" name="object 647"/>
          <p:cNvSpPr/>
          <p:nvPr/>
        </p:nvSpPr>
        <p:spPr>
          <a:xfrm>
            <a:off x="5501449" y="6790080"/>
            <a:ext cx="33020" cy="19050"/>
          </a:xfrm>
          <a:custGeom>
            <a:avLst/>
            <a:gdLst/>
            <a:ahLst/>
            <a:cxnLst/>
            <a:rect l="l" t="t" r="r" b="b"/>
            <a:pathLst>
              <a:path w="33020" h="19050">
                <a:moveTo>
                  <a:pt x="32664" y="19037"/>
                </a:moveTo>
                <a:lnTo>
                  <a:pt x="0" y="19037"/>
                </a:lnTo>
                <a:lnTo>
                  <a:pt x="0" y="0"/>
                </a:lnTo>
                <a:lnTo>
                  <a:pt x="32664" y="0"/>
                </a:lnTo>
                <a:lnTo>
                  <a:pt x="32664" y="1903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8" name="object 648"/>
          <p:cNvSpPr/>
          <p:nvPr/>
        </p:nvSpPr>
        <p:spPr>
          <a:xfrm>
            <a:off x="5453697" y="6835914"/>
            <a:ext cx="33020" cy="19050"/>
          </a:xfrm>
          <a:custGeom>
            <a:avLst/>
            <a:gdLst/>
            <a:ahLst/>
            <a:cxnLst/>
            <a:rect l="l" t="t" r="r" b="b"/>
            <a:pathLst>
              <a:path w="33020" h="19050">
                <a:moveTo>
                  <a:pt x="32664" y="19024"/>
                </a:moveTo>
                <a:lnTo>
                  <a:pt x="0" y="19024"/>
                </a:lnTo>
                <a:lnTo>
                  <a:pt x="0" y="0"/>
                </a:lnTo>
                <a:lnTo>
                  <a:pt x="32664" y="0"/>
                </a:lnTo>
                <a:lnTo>
                  <a:pt x="32664" y="1902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9" name="object 649"/>
          <p:cNvSpPr/>
          <p:nvPr/>
        </p:nvSpPr>
        <p:spPr>
          <a:xfrm>
            <a:off x="5501449" y="6835914"/>
            <a:ext cx="33020" cy="19050"/>
          </a:xfrm>
          <a:custGeom>
            <a:avLst/>
            <a:gdLst/>
            <a:ahLst/>
            <a:cxnLst/>
            <a:rect l="l" t="t" r="r" b="b"/>
            <a:pathLst>
              <a:path w="33020" h="19050">
                <a:moveTo>
                  <a:pt x="32664" y="19024"/>
                </a:moveTo>
                <a:lnTo>
                  <a:pt x="0" y="19024"/>
                </a:lnTo>
                <a:lnTo>
                  <a:pt x="0" y="0"/>
                </a:lnTo>
                <a:lnTo>
                  <a:pt x="32664" y="0"/>
                </a:lnTo>
                <a:lnTo>
                  <a:pt x="32664" y="1902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0" name="object 650"/>
          <p:cNvSpPr/>
          <p:nvPr/>
        </p:nvSpPr>
        <p:spPr>
          <a:xfrm>
            <a:off x="5405958" y="6881736"/>
            <a:ext cx="33020" cy="19050"/>
          </a:xfrm>
          <a:custGeom>
            <a:avLst/>
            <a:gdLst/>
            <a:ahLst/>
            <a:cxnLst/>
            <a:rect l="l" t="t" r="r" b="b"/>
            <a:pathLst>
              <a:path w="33020" h="19050">
                <a:moveTo>
                  <a:pt x="32664" y="19024"/>
                </a:moveTo>
                <a:lnTo>
                  <a:pt x="0" y="19024"/>
                </a:lnTo>
                <a:lnTo>
                  <a:pt x="0" y="0"/>
                </a:lnTo>
                <a:lnTo>
                  <a:pt x="32664" y="0"/>
                </a:lnTo>
                <a:lnTo>
                  <a:pt x="32664" y="1902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1" name="object 651"/>
          <p:cNvSpPr/>
          <p:nvPr/>
        </p:nvSpPr>
        <p:spPr>
          <a:xfrm>
            <a:off x="5453697" y="6881736"/>
            <a:ext cx="33020" cy="19050"/>
          </a:xfrm>
          <a:custGeom>
            <a:avLst/>
            <a:gdLst/>
            <a:ahLst/>
            <a:cxnLst/>
            <a:rect l="l" t="t" r="r" b="b"/>
            <a:pathLst>
              <a:path w="33020" h="19050">
                <a:moveTo>
                  <a:pt x="32664" y="19024"/>
                </a:moveTo>
                <a:lnTo>
                  <a:pt x="0" y="19024"/>
                </a:lnTo>
                <a:lnTo>
                  <a:pt x="0" y="0"/>
                </a:lnTo>
                <a:lnTo>
                  <a:pt x="32664" y="0"/>
                </a:lnTo>
                <a:lnTo>
                  <a:pt x="32664" y="1902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2" name="object 652"/>
          <p:cNvSpPr/>
          <p:nvPr/>
        </p:nvSpPr>
        <p:spPr>
          <a:xfrm>
            <a:off x="5405958" y="6927557"/>
            <a:ext cx="33020" cy="19050"/>
          </a:xfrm>
          <a:custGeom>
            <a:avLst/>
            <a:gdLst/>
            <a:ahLst/>
            <a:cxnLst/>
            <a:rect l="l" t="t" r="r" b="b"/>
            <a:pathLst>
              <a:path w="33020" h="19050">
                <a:moveTo>
                  <a:pt x="32664" y="19024"/>
                </a:moveTo>
                <a:lnTo>
                  <a:pt x="0" y="19024"/>
                </a:lnTo>
                <a:lnTo>
                  <a:pt x="0" y="0"/>
                </a:lnTo>
                <a:lnTo>
                  <a:pt x="32664" y="0"/>
                </a:lnTo>
                <a:lnTo>
                  <a:pt x="32664" y="1902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3" name="object 653"/>
          <p:cNvSpPr/>
          <p:nvPr/>
        </p:nvSpPr>
        <p:spPr>
          <a:xfrm>
            <a:off x="5453697" y="6927557"/>
            <a:ext cx="33020" cy="19050"/>
          </a:xfrm>
          <a:custGeom>
            <a:avLst/>
            <a:gdLst/>
            <a:ahLst/>
            <a:cxnLst/>
            <a:rect l="l" t="t" r="r" b="b"/>
            <a:pathLst>
              <a:path w="33020" h="19050">
                <a:moveTo>
                  <a:pt x="32664" y="19024"/>
                </a:moveTo>
                <a:lnTo>
                  <a:pt x="0" y="19024"/>
                </a:lnTo>
                <a:lnTo>
                  <a:pt x="0" y="0"/>
                </a:lnTo>
                <a:lnTo>
                  <a:pt x="32664" y="0"/>
                </a:lnTo>
                <a:lnTo>
                  <a:pt x="32664" y="1902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4" name="object 654"/>
          <p:cNvSpPr/>
          <p:nvPr/>
        </p:nvSpPr>
        <p:spPr>
          <a:xfrm>
            <a:off x="5501449" y="6927557"/>
            <a:ext cx="33020" cy="19050"/>
          </a:xfrm>
          <a:custGeom>
            <a:avLst/>
            <a:gdLst/>
            <a:ahLst/>
            <a:cxnLst/>
            <a:rect l="l" t="t" r="r" b="b"/>
            <a:pathLst>
              <a:path w="33020" h="19050">
                <a:moveTo>
                  <a:pt x="32664" y="19024"/>
                </a:moveTo>
                <a:lnTo>
                  <a:pt x="0" y="19024"/>
                </a:lnTo>
                <a:lnTo>
                  <a:pt x="0" y="0"/>
                </a:lnTo>
                <a:lnTo>
                  <a:pt x="32664" y="0"/>
                </a:lnTo>
                <a:lnTo>
                  <a:pt x="32664" y="1902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5" name="object 655"/>
          <p:cNvSpPr/>
          <p:nvPr/>
        </p:nvSpPr>
        <p:spPr>
          <a:xfrm>
            <a:off x="5453697" y="6973392"/>
            <a:ext cx="33020" cy="19050"/>
          </a:xfrm>
          <a:custGeom>
            <a:avLst/>
            <a:gdLst/>
            <a:ahLst/>
            <a:cxnLst/>
            <a:rect l="l" t="t" r="r" b="b"/>
            <a:pathLst>
              <a:path w="33020" h="19050">
                <a:moveTo>
                  <a:pt x="32664" y="19024"/>
                </a:moveTo>
                <a:lnTo>
                  <a:pt x="0" y="19024"/>
                </a:lnTo>
                <a:lnTo>
                  <a:pt x="0" y="0"/>
                </a:lnTo>
                <a:lnTo>
                  <a:pt x="32664" y="0"/>
                </a:lnTo>
                <a:lnTo>
                  <a:pt x="32664" y="1902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6" name="object 656"/>
          <p:cNvSpPr/>
          <p:nvPr/>
        </p:nvSpPr>
        <p:spPr>
          <a:xfrm>
            <a:off x="5501449" y="6973392"/>
            <a:ext cx="33020" cy="19050"/>
          </a:xfrm>
          <a:custGeom>
            <a:avLst/>
            <a:gdLst/>
            <a:ahLst/>
            <a:cxnLst/>
            <a:rect l="l" t="t" r="r" b="b"/>
            <a:pathLst>
              <a:path w="33020" h="19050">
                <a:moveTo>
                  <a:pt x="32664" y="19024"/>
                </a:moveTo>
                <a:lnTo>
                  <a:pt x="0" y="19024"/>
                </a:lnTo>
                <a:lnTo>
                  <a:pt x="0" y="0"/>
                </a:lnTo>
                <a:lnTo>
                  <a:pt x="32664" y="0"/>
                </a:lnTo>
                <a:lnTo>
                  <a:pt x="32664" y="1902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7" name="object 657"/>
          <p:cNvSpPr/>
          <p:nvPr/>
        </p:nvSpPr>
        <p:spPr>
          <a:xfrm>
            <a:off x="5405958" y="7019201"/>
            <a:ext cx="33020" cy="19050"/>
          </a:xfrm>
          <a:custGeom>
            <a:avLst/>
            <a:gdLst/>
            <a:ahLst/>
            <a:cxnLst/>
            <a:rect l="l" t="t" r="r" b="b"/>
            <a:pathLst>
              <a:path w="33020" h="19050">
                <a:moveTo>
                  <a:pt x="32664" y="19037"/>
                </a:moveTo>
                <a:lnTo>
                  <a:pt x="0" y="19037"/>
                </a:lnTo>
                <a:lnTo>
                  <a:pt x="0" y="0"/>
                </a:lnTo>
                <a:lnTo>
                  <a:pt x="32664" y="0"/>
                </a:lnTo>
                <a:lnTo>
                  <a:pt x="32664" y="1903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8" name="object 658"/>
          <p:cNvSpPr/>
          <p:nvPr/>
        </p:nvSpPr>
        <p:spPr>
          <a:xfrm>
            <a:off x="5453697" y="7019201"/>
            <a:ext cx="33020" cy="19050"/>
          </a:xfrm>
          <a:custGeom>
            <a:avLst/>
            <a:gdLst/>
            <a:ahLst/>
            <a:cxnLst/>
            <a:rect l="l" t="t" r="r" b="b"/>
            <a:pathLst>
              <a:path w="33020" h="19050">
                <a:moveTo>
                  <a:pt x="32664" y="19037"/>
                </a:moveTo>
                <a:lnTo>
                  <a:pt x="0" y="19037"/>
                </a:lnTo>
                <a:lnTo>
                  <a:pt x="0" y="0"/>
                </a:lnTo>
                <a:lnTo>
                  <a:pt x="32664" y="0"/>
                </a:lnTo>
                <a:lnTo>
                  <a:pt x="32664" y="1903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9" name="object 659"/>
          <p:cNvSpPr/>
          <p:nvPr/>
        </p:nvSpPr>
        <p:spPr>
          <a:xfrm>
            <a:off x="5405958" y="7065023"/>
            <a:ext cx="33020" cy="19050"/>
          </a:xfrm>
          <a:custGeom>
            <a:avLst/>
            <a:gdLst/>
            <a:ahLst/>
            <a:cxnLst/>
            <a:rect l="l" t="t" r="r" b="b"/>
            <a:pathLst>
              <a:path w="33020" h="19050">
                <a:moveTo>
                  <a:pt x="32664" y="19037"/>
                </a:moveTo>
                <a:lnTo>
                  <a:pt x="0" y="19037"/>
                </a:lnTo>
                <a:lnTo>
                  <a:pt x="0" y="0"/>
                </a:lnTo>
                <a:lnTo>
                  <a:pt x="32664" y="0"/>
                </a:lnTo>
                <a:lnTo>
                  <a:pt x="32664" y="1903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0" name="object 660"/>
          <p:cNvSpPr/>
          <p:nvPr/>
        </p:nvSpPr>
        <p:spPr>
          <a:xfrm>
            <a:off x="5453697" y="7065023"/>
            <a:ext cx="33020" cy="19050"/>
          </a:xfrm>
          <a:custGeom>
            <a:avLst/>
            <a:gdLst/>
            <a:ahLst/>
            <a:cxnLst/>
            <a:rect l="l" t="t" r="r" b="b"/>
            <a:pathLst>
              <a:path w="33020" h="19050">
                <a:moveTo>
                  <a:pt x="32664" y="19037"/>
                </a:moveTo>
                <a:lnTo>
                  <a:pt x="0" y="19037"/>
                </a:lnTo>
                <a:lnTo>
                  <a:pt x="0" y="0"/>
                </a:lnTo>
                <a:lnTo>
                  <a:pt x="32664" y="0"/>
                </a:lnTo>
                <a:lnTo>
                  <a:pt x="32664" y="1903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1" name="object 661"/>
          <p:cNvSpPr/>
          <p:nvPr/>
        </p:nvSpPr>
        <p:spPr>
          <a:xfrm>
            <a:off x="5501449" y="7065023"/>
            <a:ext cx="33020" cy="19050"/>
          </a:xfrm>
          <a:custGeom>
            <a:avLst/>
            <a:gdLst/>
            <a:ahLst/>
            <a:cxnLst/>
            <a:rect l="l" t="t" r="r" b="b"/>
            <a:pathLst>
              <a:path w="33020" h="19050">
                <a:moveTo>
                  <a:pt x="32664" y="19037"/>
                </a:moveTo>
                <a:lnTo>
                  <a:pt x="0" y="19037"/>
                </a:lnTo>
                <a:lnTo>
                  <a:pt x="0" y="0"/>
                </a:lnTo>
                <a:lnTo>
                  <a:pt x="32664" y="0"/>
                </a:lnTo>
                <a:lnTo>
                  <a:pt x="32664" y="1903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2" name="object 662"/>
          <p:cNvSpPr/>
          <p:nvPr/>
        </p:nvSpPr>
        <p:spPr>
          <a:xfrm>
            <a:off x="5580913" y="6835914"/>
            <a:ext cx="33020" cy="19050"/>
          </a:xfrm>
          <a:custGeom>
            <a:avLst/>
            <a:gdLst/>
            <a:ahLst/>
            <a:cxnLst/>
            <a:rect l="l" t="t" r="r" b="b"/>
            <a:pathLst>
              <a:path w="33020" h="19050">
                <a:moveTo>
                  <a:pt x="32664" y="19024"/>
                </a:moveTo>
                <a:lnTo>
                  <a:pt x="0" y="19024"/>
                </a:lnTo>
                <a:lnTo>
                  <a:pt x="0" y="0"/>
                </a:lnTo>
                <a:lnTo>
                  <a:pt x="32664" y="0"/>
                </a:lnTo>
                <a:lnTo>
                  <a:pt x="32664" y="1902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3" name="object 663"/>
          <p:cNvSpPr/>
          <p:nvPr/>
        </p:nvSpPr>
        <p:spPr>
          <a:xfrm>
            <a:off x="5628652" y="6835914"/>
            <a:ext cx="33020" cy="19050"/>
          </a:xfrm>
          <a:custGeom>
            <a:avLst/>
            <a:gdLst/>
            <a:ahLst/>
            <a:cxnLst/>
            <a:rect l="l" t="t" r="r" b="b"/>
            <a:pathLst>
              <a:path w="33020" h="19050">
                <a:moveTo>
                  <a:pt x="32664" y="19024"/>
                </a:moveTo>
                <a:lnTo>
                  <a:pt x="0" y="19024"/>
                </a:lnTo>
                <a:lnTo>
                  <a:pt x="0" y="0"/>
                </a:lnTo>
                <a:lnTo>
                  <a:pt x="32664" y="0"/>
                </a:lnTo>
                <a:lnTo>
                  <a:pt x="32664" y="1902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4" name="object 664"/>
          <p:cNvSpPr/>
          <p:nvPr/>
        </p:nvSpPr>
        <p:spPr>
          <a:xfrm>
            <a:off x="5580913" y="6881736"/>
            <a:ext cx="33020" cy="19050"/>
          </a:xfrm>
          <a:custGeom>
            <a:avLst/>
            <a:gdLst/>
            <a:ahLst/>
            <a:cxnLst/>
            <a:rect l="l" t="t" r="r" b="b"/>
            <a:pathLst>
              <a:path w="33020" h="19050">
                <a:moveTo>
                  <a:pt x="32664" y="19024"/>
                </a:moveTo>
                <a:lnTo>
                  <a:pt x="0" y="19024"/>
                </a:lnTo>
                <a:lnTo>
                  <a:pt x="0" y="0"/>
                </a:lnTo>
                <a:lnTo>
                  <a:pt x="32664" y="0"/>
                </a:lnTo>
                <a:lnTo>
                  <a:pt x="32664" y="1902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5" name="object 665"/>
          <p:cNvSpPr/>
          <p:nvPr/>
        </p:nvSpPr>
        <p:spPr>
          <a:xfrm>
            <a:off x="5628652" y="6881736"/>
            <a:ext cx="33020" cy="19050"/>
          </a:xfrm>
          <a:custGeom>
            <a:avLst/>
            <a:gdLst/>
            <a:ahLst/>
            <a:cxnLst/>
            <a:rect l="l" t="t" r="r" b="b"/>
            <a:pathLst>
              <a:path w="33020" h="19050">
                <a:moveTo>
                  <a:pt x="32664" y="19024"/>
                </a:moveTo>
                <a:lnTo>
                  <a:pt x="0" y="19024"/>
                </a:lnTo>
                <a:lnTo>
                  <a:pt x="0" y="0"/>
                </a:lnTo>
                <a:lnTo>
                  <a:pt x="32664" y="0"/>
                </a:lnTo>
                <a:lnTo>
                  <a:pt x="32664" y="1902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6" name="object 666"/>
          <p:cNvSpPr/>
          <p:nvPr/>
        </p:nvSpPr>
        <p:spPr>
          <a:xfrm>
            <a:off x="5580913" y="6927557"/>
            <a:ext cx="33020" cy="19050"/>
          </a:xfrm>
          <a:custGeom>
            <a:avLst/>
            <a:gdLst/>
            <a:ahLst/>
            <a:cxnLst/>
            <a:rect l="l" t="t" r="r" b="b"/>
            <a:pathLst>
              <a:path w="33020" h="19050">
                <a:moveTo>
                  <a:pt x="32664" y="19024"/>
                </a:moveTo>
                <a:lnTo>
                  <a:pt x="0" y="19024"/>
                </a:lnTo>
                <a:lnTo>
                  <a:pt x="0" y="0"/>
                </a:lnTo>
                <a:lnTo>
                  <a:pt x="32664" y="0"/>
                </a:lnTo>
                <a:lnTo>
                  <a:pt x="32664" y="1902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7" name="object 667"/>
          <p:cNvSpPr/>
          <p:nvPr/>
        </p:nvSpPr>
        <p:spPr>
          <a:xfrm>
            <a:off x="5580913" y="6973392"/>
            <a:ext cx="33020" cy="19050"/>
          </a:xfrm>
          <a:custGeom>
            <a:avLst/>
            <a:gdLst/>
            <a:ahLst/>
            <a:cxnLst/>
            <a:rect l="l" t="t" r="r" b="b"/>
            <a:pathLst>
              <a:path w="33020" h="19050">
                <a:moveTo>
                  <a:pt x="32664" y="19024"/>
                </a:moveTo>
                <a:lnTo>
                  <a:pt x="0" y="19024"/>
                </a:lnTo>
                <a:lnTo>
                  <a:pt x="0" y="0"/>
                </a:lnTo>
                <a:lnTo>
                  <a:pt x="32664" y="0"/>
                </a:lnTo>
                <a:lnTo>
                  <a:pt x="32664" y="1902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8" name="object 668"/>
          <p:cNvSpPr/>
          <p:nvPr/>
        </p:nvSpPr>
        <p:spPr>
          <a:xfrm>
            <a:off x="5628652" y="6973392"/>
            <a:ext cx="33020" cy="19050"/>
          </a:xfrm>
          <a:custGeom>
            <a:avLst/>
            <a:gdLst/>
            <a:ahLst/>
            <a:cxnLst/>
            <a:rect l="l" t="t" r="r" b="b"/>
            <a:pathLst>
              <a:path w="33020" h="19050">
                <a:moveTo>
                  <a:pt x="32664" y="19024"/>
                </a:moveTo>
                <a:lnTo>
                  <a:pt x="0" y="19024"/>
                </a:lnTo>
                <a:lnTo>
                  <a:pt x="0" y="0"/>
                </a:lnTo>
                <a:lnTo>
                  <a:pt x="32664" y="0"/>
                </a:lnTo>
                <a:lnTo>
                  <a:pt x="32664" y="1902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9" name="object 669"/>
          <p:cNvSpPr/>
          <p:nvPr/>
        </p:nvSpPr>
        <p:spPr>
          <a:xfrm>
            <a:off x="5628652" y="7019201"/>
            <a:ext cx="33020" cy="19050"/>
          </a:xfrm>
          <a:custGeom>
            <a:avLst/>
            <a:gdLst/>
            <a:ahLst/>
            <a:cxnLst/>
            <a:rect l="l" t="t" r="r" b="b"/>
            <a:pathLst>
              <a:path w="33020" h="19050">
                <a:moveTo>
                  <a:pt x="32664" y="19037"/>
                </a:moveTo>
                <a:lnTo>
                  <a:pt x="0" y="19037"/>
                </a:lnTo>
                <a:lnTo>
                  <a:pt x="0" y="0"/>
                </a:lnTo>
                <a:lnTo>
                  <a:pt x="32664" y="0"/>
                </a:lnTo>
                <a:lnTo>
                  <a:pt x="32664" y="1903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0" name="object 670"/>
          <p:cNvSpPr/>
          <p:nvPr/>
        </p:nvSpPr>
        <p:spPr>
          <a:xfrm>
            <a:off x="5580913" y="7065023"/>
            <a:ext cx="33020" cy="19050"/>
          </a:xfrm>
          <a:custGeom>
            <a:avLst/>
            <a:gdLst/>
            <a:ahLst/>
            <a:cxnLst/>
            <a:rect l="l" t="t" r="r" b="b"/>
            <a:pathLst>
              <a:path w="33020" h="19050">
                <a:moveTo>
                  <a:pt x="32664" y="19037"/>
                </a:moveTo>
                <a:lnTo>
                  <a:pt x="0" y="19037"/>
                </a:lnTo>
                <a:lnTo>
                  <a:pt x="0" y="0"/>
                </a:lnTo>
                <a:lnTo>
                  <a:pt x="32664" y="0"/>
                </a:lnTo>
                <a:lnTo>
                  <a:pt x="32664" y="1903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1" name="object 671"/>
          <p:cNvSpPr/>
          <p:nvPr/>
        </p:nvSpPr>
        <p:spPr>
          <a:xfrm>
            <a:off x="5628652" y="7065023"/>
            <a:ext cx="33020" cy="19050"/>
          </a:xfrm>
          <a:custGeom>
            <a:avLst/>
            <a:gdLst/>
            <a:ahLst/>
            <a:cxnLst/>
            <a:rect l="l" t="t" r="r" b="b"/>
            <a:pathLst>
              <a:path w="33020" h="19050">
                <a:moveTo>
                  <a:pt x="32664" y="19037"/>
                </a:moveTo>
                <a:lnTo>
                  <a:pt x="0" y="19037"/>
                </a:lnTo>
                <a:lnTo>
                  <a:pt x="0" y="0"/>
                </a:lnTo>
                <a:lnTo>
                  <a:pt x="32664" y="0"/>
                </a:lnTo>
                <a:lnTo>
                  <a:pt x="32664" y="1903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2" name="object 672"/>
          <p:cNvSpPr/>
          <p:nvPr/>
        </p:nvSpPr>
        <p:spPr>
          <a:xfrm>
            <a:off x="5843676" y="6434061"/>
            <a:ext cx="62230" cy="10160"/>
          </a:xfrm>
          <a:custGeom>
            <a:avLst/>
            <a:gdLst/>
            <a:ahLst/>
            <a:cxnLst/>
            <a:rect l="l" t="t" r="r" b="b"/>
            <a:pathLst>
              <a:path w="62229" h="10160">
                <a:moveTo>
                  <a:pt x="0" y="10147"/>
                </a:moveTo>
                <a:lnTo>
                  <a:pt x="61912" y="10147"/>
                </a:lnTo>
                <a:lnTo>
                  <a:pt x="61912" y="0"/>
                </a:lnTo>
                <a:lnTo>
                  <a:pt x="0" y="0"/>
                </a:lnTo>
                <a:lnTo>
                  <a:pt x="0" y="1014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3" name="object 673"/>
          <p:cNvSpPr/>
          <p:nvPr/>
        </p:nvSpPr>
        <p:spPr>
          <a:xfrm>
            <a:off x="5924321" y="6434061"/>
            <a:ext cx="62230" cy="10160"/>
          </a:xfrm>
          <a:custGeom>
            <a:avLst/>
            <a:gdLst/>
            <a:ahLst/>
            <a:cxnLst/>
            <a:rect l="l" t="t" r="r" b="b"/>
            <a:pathLst>
              <a:path w="62229" h="10160">
                <a:moveTo>
                  <a:pt x="0" y="10147"/>
                </a:moveTo>
                <a:lnTo>
                  <a:pt x="61912" y="10147"/>
                </a:lnTo>
                <a:lnTo>
                  <a:pt x="61912" y="0"/>
                </a:lnTo>
                <a:lnTo>
                  <a:pt x="0" y="0"/>
                </a:lnTo>
                <a:lnTo>
                  <a:pt x="0" y="1014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4" name="object 674"/>
          <p:cNvSpPr/>
          <p:nvPr/>
        </p:nvSpPr>
        <p:spPr>
          <a:xfrm>
            <a:off x="5843676" y="6476695"/>
            <a:ext cx="62230" cy="10160"/>
          </a:xfrm>
          <a:custGeom>
            <a:avLst/>
            <a:gdLst/>
            <a:ahLst/>
            <a:cxnLst/>
            <a:rect l="l" t="t" r="r" b="b"/>
            <a:pathLst>
              <a:path w="62229" h="10160">
                <a:moveTo>
                  <a:pt x="0" y="10147"/>
                </a:moveTo>
                <a:lnTo>
                  <a:pt x="61912" y="10147"/>
                </a:lnTo>
                <a:lnTo>
                  <a:pt x="61912" y="0"/>
                </a:lnTo>
                <a:lnTo>
                  <a:pt x="0" y="0"/>
                </a:lnTo>
                <a:lnTo>
                  <a:pt x="0" y="1014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5" name="object 675"/>
          <p:cNvSpPr/>
          <p:nvPr/>
        </p:nvSpPr>
        <p:spPr>
          <a:xfrm>
            <a:off x="5924321" y="6476695"/>
            <a:ext cx="62230" cy="10160"/>
          </a:xfrm>
          <a:custGeom>
            <a:avLst/>
            <a:gdLst/>
            <a:ahLst/>
            <a:cxnLst/>
            <a:rect l="l" t="t" r="r" b="b"/>
            <a:pathLst>
              <a:path w="62229" h="10160">
                <a:moveTo>
                  <a:pt x="0" y="10147"/>
                </a:moveTo>
                <a:lnTo>
                  <a:pt x="61912" y="10147"/>
                </a:lnTo>
                <a:lnTo>
                  <a:pt x="61912" y="0"/>
                </a:lnTo>
                <a:lnTo>
                  <a:pt x="0" y="0"/>
                </a:lnTo>
                <a:lnTo>
                  <a:pt x="0" y="1014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6" name="object 676"/>
          <p:cNvSpPr/>
          <p:nvPr/>
        </p:nvSpPr>
        <p:spPr>
          <a:xfrm>
            <a:off x="5843676" y="6519329"/>
            <a:ext cx="62230" cy="10160"/>
          </a:xfrm>
          <a:custGeom>
            <a:avLst/>
            <a:gdLst/>
            <a:ahLst/>
            <a:cxnLst/>
            <a:rect l="l" t="t" r="r" b="b"/>
            <a:pathLst>
              <a:path w="62229" h="10159">
                <a:moveTo>
                  <a:pt x="0" y="10147"/>
                </a:moveTo>
                <a:lnTo>
                  <a:pt x="61912" y="10147"/>
                </a:lnTo>
                <a:lnTo>
                  <a:pt x="61912" y="0"/>
                </a:lnTo>
                <a:lnTo>
                  <a:pt x="0" y="0"/>
                </a:lnTo>
                <a:lnTo>
                  <a:pt x="0" y="1014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7" name="object 677"/>
          <p:cNvSpPr/>
          <p:nvPr/>
        </p:nvSpPr>
        <p:spPr>
          <a:xfrm>
            <a:off x="5924321" y="6519329"/>
            <a:ext cx="62230" cy="10160"/>
          </a:xfrm>
          <a:custGeom>
            <a:avLst/>
            <a:gdLst/>
            <a:ahLst/>
            <a:cxnLst/>
            <a:rect l="l" t="t" r="r" b="b"/>
            <a:pathLst>
              <a:path w="62229" h="10159">
                <a:moveTo>
                  <a:pt x="0" y="10147"/>
                </a:moveTo>
                <a:lnTo>
                  <a:pt x="61912" y="10147"/>
                </a:lnTo>
                <a:lnTo>
                  <a:pt x="61912" y="0"/>
                </a:lnTo>
                <a:lnTo>
                  <a:pt x="0" y="0"/>
                </a:lnTo>
                <a:lnTo>
                  <a:pt x="0" y="1014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8" name="object 678"/>
          <p:cNvSpPr/>
          <p:nvPr/>
        </p:nvSpPr>
        <p:spPr>
          <a:xfrm>
            <a:off x="5843676" y="6561963"/>
            <a:ext cx="62230" cy="10160"/>
          </a:xfrm>
          <a:custGeom>
            <a:avLst/>
            <a:gdLst/>
            <a:ahLst/>
            <a:cxnLst/>
            <a:rect l="l" t="t" r="r" b="b"/>
            <a:pathLst>
              <a:path w="62229" h="10159">
                <a:moveTo>
                  <a:pt x="0" y="10147"/>
                </a:moveTo>
                <a:lnTo>
                  <a:pt x="61912" y="10147"/>
                </a:lnTo>
                <a:lnTo>
                  <a:pt x="61912" y="0"/>
                </a:lnTo>
                <a:lnTo>
                  <a:pt x="0" y="0"/>
                </a:lnTo>
                <a:lnTo>
                  <a:pt x="0" y="1014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9" name="object 679"/>
          <p:cNvSpPr/>
          <p:nvPr/>
        </p:nvSpPr>
        <p:spPr>
          <a:xfrm>
            <a:off x="5924321" y="6561963"/>
            <a:ext cx="62230" cy="10160"/>
          </a:xfrm>
          <a:custGeom>
            <a:avLst/>
            <a:gdLst/>
            <a:ahLst/>
            <a:cxnLst/>
            <a:rect l="l" t="t" r="r" b="b"/>
            <a:pathLst>
              <a:path w="62229" h="10159">
                <a:moveTo>
                  <a:pt x="0" y="10147"/>
                </a:moveTo>
                <a:lnTo>
                  <a:pt x="61912" y="10147"/>
                </a:lnTo>
                <a:lnTo>
                  <a:pt x="61912" y="0"/>
                </a:lnTo>
                <a:lnTo>
                  <a:pt x="0" y="0"/>
                </a:lnTo>
                <a:lnTo>
                  <a:pt x="0" y="1014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0" name="object 680"/>
          <p:cNvSpPr/>
          <p:nvPr/>
        </p:nvSpPr>
        <p:spPr>
          <a:xfrm>
            <a:off x="5843676" y="6604609"/>
            <a:ext cx="62230" cy="10160"/>
          </a:xfrm>
          <a:custGeom>
            <a:avLst/>
            <a:gdLst/>
            <a:ahLst/>
            <a:cxnLst/>
            <a:rect l="l" t="t" r="r" b="b"/>
            <a:pathLst>
              <a:path w="62229" h="10159">
                <a:moveTo>
                  <a:pt x="0" y="10134"/>
                </a:moveTo>
                <a:lnTo>
                  <a:pt x="61912" y="10134"/>
                </a:lnTo>
                <a:lnTo>
                  <a:pt x="61912" y="0"/>
                </a:lnTo>
                <a:lnTo>
                  <a:pt x="0" y="0"/>
                </a:lnTo>
                <a:lnTo>
                  <a:pt x="0" y="101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1" name="object 681"/>
          <p:cNvSpPr/>
          <p:nvPr/>
        </p:nvSpPr>
        <p:spPr>
          <a:xfrm>
            <a:off x="5924321" y="6604609"/>
            <a:ext cx="62230" cy="10160"/>
          </a:xfrm>
          <a:custGeom>
            <a:avLst/>
            <a:gdLst/>
            <a:ahLst/>
            <a:cxnLst/>
            <a:rect l="l" t="t" r="r" b="b"/>
            <a:pathLst>
              <a:path w="62229" h="10159">
                <a:moveTo>
                  <a:pt x="0" y="10134"/>
                </a:moveTo>
                <a:lnTo>
                  <a:pt x="61912" y="10134"/>
                </a:lnTo>
                <a:lnTo>
                  <a:pt x="61912" y="0"/>
                </a:lnTo>
                <a:lnTo>
                  <a:pt x="0" y="0"/>
                </a:lnTo>
                <a:lnTo>
                  <a:pt x="0" y="101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2" name="object 682"/>
          <p:cNvSpPr/>
          <p:nvPr/>
        </p:nvSpPr>
        <p:spPr>
          <a:xfrm>
            <a:off x="5917120" y="6707949"/>
            <a:ext cx="0" cy="128905"/>
          </a:xfrm>
          <a:custGeom>
            <a:avLst/>
            <a:gdLst/>
            <a:ahLst/>
            <a:cxnLst/>
            <a:rect l="l" t="t" r="r" b="b"/>
            <a:pathLst>
              <a:path h="128904">
                <a:moveTo>
                  <a:pt x="0" y="0"/>
                </a:moveTo>
                <a:lnTo>
                  <a:pt x="0" y="128790"/>
                </a:lnTo>
              </a:path>
            </a:pathLst>
          </a:custGeom>
          <a:ln w="2303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3" name="object 683"/>
          <p:cNvSpPr/>
          <p:nvPr/>
        </p:nvSpPr>
        <p:spPr>
          <a:xfrm>
            <a:off x="5917120" y="6863168"/>
            <a:ext cx="0" cy="128905"/>
          </a:xfrm>
          <a:custGeom>
            <a:avLst/>
            <a:gdLst/>
            <a:ahLst/>
            <a:cxnLst/>
            <a:rect l="l" t="t" r="r" b="b"/>
            <a:pathLst>
              <a:path h="128904">
                <a:moveTo>
                  <a:pt x="0" y="0"/>
                </a:moveTo>
                <a:lnTo>
                  <a:pt x="0" y="128790"/>
                </a:lnTo>
              </a:path>
            </a:pathLst>
          </a:custGeom>
          <a:ln w="2303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4" name="object 684"/>
          <p:cNvSpPr/>
          <p:nvPr/>
        </p:nvSpPr>
        <p:spPr>
          <a:xfrm>
            <a:off x="5917120" y="7018375"/>
            <a:ext cx="0" cy="128905"/>
          </a:xfrm>
          <a:custGeom>
            <a:avLst/>
            <a:gdLst/>
            <a:ahLst/>
            <a:cxnLst/>
            <a:rect l="l" t="t" r="r" b="b"/>
            <a:pathLst>
              <a:path h="128904">
                <a:moveTo>
                  <a:pt x="0" y="0"/>
                </a:moveTo>
                <a:lnTo>
                  <a:pt x="0" y="128790"/>
                </a:lnTo>
              </a:path>
            </a:pathLst>
          </a:custGeom>
          <a:ln w="2303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5" name="object 685"/>
          <p:cNvSpPr/>
          <p:nvPr/>
        </p:nvSpPr>
        <p:spPr>
          <a:xfrm>
            <a:off x="5986227" y="6718465"/>
            <a:ext cx="0" cy="495934"/>
          </a:xfrm>
          <a:custGeom>
            <a:avLst/>
            <a:gdLst/>
            <a:ahLst/>
            <a:cxnLst/>
            <a:rect l="l" t="t" r="r" b="b"/>
            <a:pathLst>
              <a:path h="495934">
                <a:moveTo>
                  <a:pt x="0" y="0"/>
                </a:moveTo>
                <a:lnTo>
                  <a:pt x="0" y="495325"/>
                </a:lnTo>
              </a:path>
            </a:pathLst>
          </a:custGeom>
          <a:ln w="1555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6" name="object 686"/>
          <p:cNvSpPr/>
          <p:nvPr/>
        </p:nvSpPr>
        <p:spPr>
          <a:xfrm>
            <a:off x="6027985" y="6653110"/>
            <a:ext cx="0" cy="495934"/>
          </a:xfrm>
          <a:custGeom>
            <a:avLst/>
            <a:gdLst/>
            <a:ahLst/>
            <a:cxnLst/>
            <a:rect l="l" t="t" r="r" b="b"/>
            <a:pathLst>
              <a:path h="495934">
                <a:moveTo>
                  <a:pt x="0" y="0"/>
                </a:moveTo>
                <a:lnTo>
                  <a:pt x="0" y="495312"/>
                </a:lnTo>
              </a:path>
            </a:pathLst>
          </a:custGeom>
          <a:ln w="1555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7" name="object 687"/>
          <p:cNvSpPr/>
          <p:nvPr/>
        </p:nvSpPr>
        <p:spPr>
          <a:xfrm>
            <a:off x="6075495" y="6650304"/>
            <a:ext cx="0" cy="415290"/>
          </a:xfrm>
          <a:custGeom>
            <a:avLst/>
            <a:gdLst/>
            <a:ahLst/>
            <a:cxnLst/>
            <a:rect l="l" t="t" r="r" b="b"/>
            <a:pathLst>
              <a:path h="415290">
                <a:moveTo>
                  <a:pt x="0" y="0"/>
                </a:moveTo>
                <a:lnTo>
                  <a:pt x="0" y="414731"/>
                </a:lnTo>
              </a:path>
            </a:pathLst>
          </a:custGeom>
          <a:ln w="1555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8" name="object 688"/>
          <p:cNvSpPr/>
          <p:nvPr/>
        </p:nvSpPr>
        <p:spPr>
          <a:xfrm>
            <a:off x="6123019" y="6647484"/>
            <a:ext cx="0" cy="344805"/>
          </a:xfrm>
          <a:custGeom>
            <a:avLst/>
            <a:gdLst/>
            <a:ahLst/>
            <a:cxnLst/>
            <a:rect l="l" t="t" r="r" b="b"/>
            <a:pathLst>
              <a:path h="344804">
                <a:moveTo>
                  <a:pt x="0" y="0"/>
                </a:moveTo>
                <a:lnTo>
                  <a:pt x="0" y="344474"/>
                </a:lnTo>
              </a:path>
            </a:pathLst>
          </a:custGeom>
          <a:ln w="1555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9" name="object 689"/>
          <p:cNvSpPr/>
          <p:nvPr/>
        </p:nvSpPr>
        <p:spPr>
          <a:xfrm>
            <a:off x="6170529" y="6644665"/>
            <a:ext cx="0" cy="245110"/>
          </a:xfrm>
          <a:custGeom>
            <a:avLst/>
            <a:gdLst/>
            <a:ahLst/>
            <a:cxnLst/>
            <a:rect l="l" t="t" r="r" b="b"/>
            <a:pathLst>
              <a:path h="245109">
                <a:moveTo>
                  <a:pt x="0" y="0"/>
                </a:moveTo>
                <a:lnTo>
                  <a:pt x="0" y="244855"/>
                </a:lnTo>
              </a:path>
            </a:pathLst>
          </a:custGeom>
          <a:ln w="1555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0" name="object 690"/>
          <p:cNvSpPr/>
          <p:nvPr/>
        </p:nvSpPr>
        <p:spPr>
          <a:xfrm>
            <a:off x="6218053" y="6641858"/>
            <a:ext cx="0" cy="416559"/>
          </a:xfrm>
          <a:custGeom>
            <a:avLst/>
            <a:gdLst/>
            <a:ahLst/>
            <a:cxnLst/>
            <a:rect l="l" t="t" r="r" b="b"/>
            <a:pathLst>
              <a:path h="416559">
                <a:moveTo>
                  <a:pt x="0" y="0"/>
                </a:moveTo>
                <a:lnTo>
                  <a:pt x="0" y="416420"/>
                </a:lnTo>
              </a:path>
            </a:pathLst>
          </a:custGeom>
          <a:ln w="1555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1" name="object 691"/>
          <p:cNvSpPr/>
          <p:nvPr/>
        </p:nvSpPr>
        <p:spPr>
          <a:xfrm>
            <a:off x="6265564" y="6705510"/>
            <a:ext cx="0" cy="429259"/>
          </a:xfrm>
          <a:custGeom>
            <a:avLst/>
            <a:gdLst/>
            <a:ahLst/>
            <a:cxnLst/>
            <a:rect l="l" t="t" r="r" b="b"/>
            <a:pathLst>
              <a:path h="429259">
                <a:moveTo>
                  <a:pt x="0" y="0"/>
                </a:moveTo>
                <a:lnTo>
                  <a:pt x="0" y="428866"/>
                </a:lnTo>
              </a:path>
            </a:pathLst>
          </a:custGeom>
          <a:ln w="1555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2" name="object 692"/>
          <p:cNvSpPr/>
          <p:nvPr/>
        </p:nvSpPr>
        <p:spPr>
          <a:xfrm>
            <a:off x="6300127" y="7290092"/>
            <a:ext cx="13335" cy="29209"/>
          </a:xfrm>
          <a:custGeom>
            <a:avLst/>
            <a:gdLst/>
            <a:ahLst/>
            <a:cxnLst/>
            <a:rect l="l" t="t" r="r" b="b"/>
            <a:pathLst>
              <a:path w="13335" h="29209">
                <a:moveTo>
                  <a:pt x="12953" y="28803"/>
                </a:moveTo>
                <a:lnTo>
                  <a:pt x="0" y="28803"/>
                </a:lnTo>
                <a:lnTo>
                  <a:pt x="0" y="0"/>
                </a:lnTo>
                <a:lnTo>
                  <a:pt x="12953" y="0"/>
                </a:lnTo>
                <a:lnTo>
                  <a:pt x="12953" y="28803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3" name="object 693"/>
          <p:cNvSpPr/>
          <p:nvPr/>
        </p:nvSpPr>
        <p:spPr>
          <a:xfrm>
            <a:off x="6333248" y="7290092"/>
            <a:ext cx="13335" cy="29209"/>
          </a:xfrm>
          <a:custGeom>
            <a:avLst/>
            <a:gdLst/>
            <a:ahLst/>
            <a:cxnLst/>
            <a:rect l="l" t="t" r="r" b="b"/>
            <a:pathLst>
              <a:path w="13335" h="29209">
                <a:moveTo>
                  <a:pt x="12953" y="28803"/>
                </a:moveTo>
                <a:lnTo>
                  <a:pt x="0" y="28803"/>
                </a:lnTo>
                <a:lnTo>
                  <a:pt x="0" y="0"/>
                </a:lnTo>
                <a:lnTo>
                  <a:pt x="12953" y="0"/>
                </a:lnTo>
                <a:lnTo>
                  <a:pt x="12953" y="28803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4" name="object 694"/>
          <p:cNvSpPr/>
          <p:nvPr/>
        </p:nvSpPr>
        <p:spPr>
          <a:xfrm>
            <a:off x="6366357" y="7290092"/>
            <a:ext cx="13335" cy="29209"/>
          </a:xfrm>
          <a:custGeom>
            <a:avLst/>
            <a:gdLst/>
            <a:ahLst/>
            <a:cxnLst/>
            <a:rect l="l" t="t" r="r" b="b"/>
            <a:pathLst>
              <a:path w="13335" h="29209">
                <a:moveTo>
                  <a:pt x="12953" y="28803"/>
                </a:moveTo>
                <a:lnTo>
                  <a:pt x="0" y="28803"/>
                </a:lnTo>
                <a:lnTo>
                  <a:pt x="0" y="0"/>
                </a:lnTo>
                <a:lnTo>
                  <a:pt x="12953" y="0"/>
                </a:lnTo>
                <a:lnTo>
                  <a:pt x="12953" y="28803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5" name="object 695"/>
          <p:cNvSpPr/>
          <p:nvPr/>
        </p:nvSpPr>
        <p:spPr>
          <a:xfrm>
            <a:off x="6399479" y="7290092"/>
            <a:ext cx="13335" cy="29209"/>
          </a:xfrm>
          <a:custGeom>
            <a:avLst/>
            <a:gdLst/>
            <a:ahLst/>
            <a:cxnLst/>
            <a:rect l="l" t="t" r="r" b="b"/>
            <a:pathLst>
              <a:path w="13335" h="29209">
                <a:moveTo>
                  <a:pt x="12953" y="28803"/>
                </a:moveTo>
                <a:lnTo>
                  <a:pt x="0" y="28803"/>
                </a:lnTo>
                <a:lnTo>
                  <a:pt x="0" y="0"/>
                </a:lnTo>
                <a:lnTo>
                  <a:pt x="12953" y="0"/>
                </a:lnTo>
                <a:lnTo>
                  <a:pt x="12953" y="28803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6" name="object 696"/>
          <p:cNvSpPr/>
          <p:nvPr/>
        </p:nvSpPr>
        <p:spPr>
          <a:xfrm>
            <a:off x="6432600" y="7290092"/>
            <a:ext cx="13335" cy="29209"/>
          </a:xfrm>
          <a:custGeom>
            <a:avLst/>
            <a:gdLst/>
            <a:ahLst/>
            <a:cxnLst/>
            <a:rect l="l" t="t" r="r" b="b"/>
            <a:pathLst>
              <a:path w="13335" h="29209">
                <a:moveTo>
                  <a:pt x="12953" y="28803"/>
                </a:moveTo>
                <a:lnTo>
                  <a:pt x="0" y="28803"/>
                </a:lnTo>
                <a:lnTo>
                  <a:pt x="0" y="0"/>
                </a:lnTo>
                <a:lnTo>
                  <a:pt x="12953" y="0"/>
                </a:lnTo>
                <a:lnTo>
                  <a:pt x="12953" y="28803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7" name="object 697"/>
          <p:cNvSpPr/>
          <p:nvPr/>
        </p:nvSpPr>
        <p:spPr>
          <a:xfrm>
            <a:off x="6465709" y="7290092"/>
            <a:ext cx="13335" cy="29209"/>
          </a:xfrm>
          <a:custGeom>
            <a:avLst/>
            <a:gdLst/>
            <a:ahLst/>
            <a:cxnLst/>
            <a:rect l="l" t="t" r="r" b="b"/>
            <a:pathLst>
              <a:path w="13335" h="29209">
                <a:moveTo>
                  <a:pt x="12953" y="28803"/>
                </a:moveTo>
                <a:lnTo>
                  <a:pt x="0" y="28803"/>
                </a:lnTo>
                <a:lnTo>
                  <a:pt x="0" y="0"/>
                </a:lnTo>
                <a:lnTo>
                  <a:pt x="12953" y="0"/>
                </a:lnTo>
                <a:lnTo>
                  <a:pt x="12953" y="28803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8" name="object 698"/>
          <p:cNvSpPr/>
          <p:nvPr/>
        </p:nvSpPr>
        <p:spPr>
          <a:xfrm>
            <a:off x="6498831" y="7290092"/>
            <a:ext cx="13335" cy="29209"/>
          </a:xfrm>
          <a:custGeom>
            <a:avLst/>
            <a:gdLst/>
            <a:ahLst/>
            <a:cxnLst/>
            <a:rect l="l" t="t" r="r" b="b"/>
            <a:pathLst>
              <a:path w="13334" h="29209">
                <a:moveTo>
                  <a:pt x="12953" y="28803"/>
                </a:moveTo>
                <a:lnTo>
                  <a:pt x="0" y="28803"/>
                </a:lnTo>
                <a:lnTo>
                  <a:pt x="0" y="0"/>
                </a:lnTo>
                <a:lnTo>
                  <a:pt x="12953" y="0"/>
                </a:lnTo>
                <a:lnTo>
                  <a:pt x="12953" y="28803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9" name="object 699"/>
          <p:cNvSpPr/>
          <p:nvPr/>
        </p:nvSpPr>
        <p:spPr>
          <a:xfrm>
            <a:off x="6531953" y="7290092"/>
            <a:ext cx="13335" cy="29209"/>
          </a:xfrm>
          <a:custGeom>
            <a:avLst/>
            <a:gdLst/>
            <a:ahLst/>
            <a:cxnLst/>
            <a:rect l="l" t="t" r="r" b="b"/>
            <a:pathLst>
              <a:path w="13334" h="29209">
                <a:moveTo>
                  <a:pt x="12953" y="28803"/>
                </a:moveTo>
                <a:lnTo>
                  <a:pt x="0" y="28803"/>
                </a:lnTo>
                <a:lnTo>
                  <a:pt x="0" y="0"/>
                </a:lnTo>
                <a:lnTo>
                  <a:pt x="12953" y="0"/>
                </a:lnTo>
                <a:lnTo>
                  <a:pt x="12953" y="28803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0" name="object 700"/>
          <p:cNvSpPr/>
          <p:nvPr/>
        </p:nvSpPr>
        <p:spPr>
          <a:xfrm>
            <a:off x="6300127" y="7333297"/>
            <a:ext cx="13335" cy="46990"/>
          </a:xfrm>
          <a:custGeom>
            <a:avLst/>
            <a:gdLst/>
            <a:ahLst/>
            <a:cxnLst/>
            <a:rect l="l" t="t" r="r" b="b"/>
            <a:pathLst>
              <a:path w="13335" h="46990">
                <a:moveTo>
                  <a:pt x="0" y="46710"/>
                </a:moveTo>
                <a:lnTo>
                  <a:pt x="12966" y="46710"/>
                </a:lnTo>
                <a:lnTo>
                  <a:pt x="12966" y="0"/>
                </a:lnTo>
                <a:lnTo>
                  <a:pt x="0" y="0"/>
                </a:lnTo>
                <a:lnTo>
                  <a:pt x="0" y="4671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1" name="object 701"/>
          <p:cNvSpPr/>
          <p:nvPr/>
        </p:nvSpPr>
        <p:spPr>
          <a:xfrm>
            <a:off x="6333235" y="7333297"/>
            <a:ext cx="13335" cy="46990"/>
          </a:xfrm>
          <a:custGeom>
            <a:avLst/>
            <a:gdLst/>
            <a:ahLst/>
            <a:cxnLst/>
            <a:rect l="l" t="t" r="r" b="b"/>
            <a:pathLst>
              <a:path w="13335" h="46990">
                <a:moveTo>
                  <a:pt x="0" y="46710"/>
                </a:moveTo>
                <a:lnTo>
                  <a:pt x="12966" y="46710"/>
                </a:lnTo>
                <a:lnTo>
                  <a:pt x="12966" y="0"/>
                </a:lnTo>
                <a:lnTo>
                  <a:pt x="0" y="0"/>
                </a:lnTo>
                <a:lnTo>
                  <a:pt x="0" y="4671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2" name="object 702"/>
          <p:cNvSpPr/>
          <p:nvPr/>
        </p:nvSpPr>
        <p:spPr>
          <a:xfrm>
            <a:off x="6366357" y="7333297"/>
            <a:ext cx="13335" cy="46990"/>
          </a:xfrm>
          <a:custGeom>
            <a:avLst/>
            <a:gdLst/>
            <a:ahLst/>
            <a:cxnLst/>
            <a:rect l="l" t="t" r="r" b="b"/>
            <a:pathLst>
              <a:path w="13335" h="46990">
                <a:moveTo>
                  <a:pt x="0" y="46710"/>
                </a:moveTo>
                <a:lnTo>
                  <a:pt x="12953" y="46710"/>
                </a:lnTo>
                <a:lnTo>
                  <a:pt x="12953" y="0"/>
                </a:lnTo>
                <a:lnTo>
                  <a:pt x="0" y="0"/>
                </a:lnTo>
                <a:lnTo>
                  <a:pt x="0" y="4671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3" name="object 703"/>
          <p:cNvSpPr/>
          <p:nvPr/>
        </p:nvSpPr>
        <p:spPr>
          <a:xfrm>
            <a:off x="6399479" y="7333297"/>
            <a:ext cx="13335" cy="46990"/>
          </a:xfrm>
          <a:custGeom>
            <a:avLst/>
            <a:gdLst/>
            <a:ahLst/>
            <a:cxnLst/>
            <a:rect l="l" t="t" r="r" b="b"/>
            <a:pathLst>
              <a:path w="13335" h="46990">
                <a:moveTo>
                  <a:pt x="0" y="46710"/>
                </a:moveTo>
                <a:lnTo>
                  <a:pt x="12966" y="46710"/>
                </a:lnTo>
                <a:lnTo>
                  <a:pt x="12966" y="0"/>
                </a:lnTo>
                <a:lnTo>
                  <a:pt x="0" y="0"/>
                </a:lnTo>
                <a:lnTo>
                  <a:pt x="0" y="4671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4" name="object 704"/>
          <p:cNvSpPr/>
          <p:nvPr/>
        </p:nvSpPr>
        <p:spPr>
          <a:xfrm>
            <a:off x="6432587" y="7333297"/>
            <a:ext cx="13335" cy="46990"/>
          </a:xfrm>
          <a:custGeom>
            <a:avLst/>
            <a:gdLst/>
            <a:ahLst/>
            <a:cxnLst/>
            <a:rect l="l" t="t" r="r" b="b"/>
            <a:pathLst>
              <a:path w="13335" h="46990">
                <a:moveTo>
                  <a:pt x="0" y="46710"/>
                </a:moveTo>
                <a:lnTo>
                  <a:pt x="12966" y="46710"/>
                </a:lnTo>
                <a:lnTo>
                  <a:pt x="12966" y="0"/>
                </a:lnTo>
                <a:lnTo>
                  <a:pt x="0" y="0"/>
                </a:lnTo>
                <a:lnTo>
                  <a:pt x="0" y="4671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5" name="object 705"/>
          <p:cNvSpPr/>
          <p:nvPr/>
        </p:nvSpPr>
        <p:spPr>
          <a:xfrm>
            <a:off x="6465709" y="7333297"/>
            <a:ext cx="13335" cy="46990"/>
          </a:xfrm>
          <a:custGeom>
            <a:avLst/>
            <a:gdLst/>
            <a:ahLst/>
            <a:cxnLst/>
            <a:rect l="l" t="t" r="r" b="b"/>
            <a:pathLst>
              <a:path w="13335" h="46990">
                <a:moveTo>
                  <a:pt x="0" y="46710"/>
                </a:moveTo>
                <a:lnTo>
                  <a:pt x="12966" y="46710"/>
                </a:lnTo>
                <a:lnTo>
                  <a:pt x="12966" y="0"/>
                </a:lnTo>
                <a:lnTo>
                  <a:pt x="0" y="0"/>
                </a:lnTo>
                <a:lnTo>
                  <a:pt x="0" y="4671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6" name="object 706"/>
          <p:cNvSpPr/>
          <p:nvPr/>
        </p:nvSpPr>
        <p:spPr>
          <a:xfrm>
            <a:off x="6498818" y="7333297"/>
            <a:ext cx="13335" cy="46990"/>
          </a:xfrm>
          <a:custGeom>
            <a:avLst/>
            <a:gdLst/>
            <a:ahLst/>
            <a:cxnLst/>
            <a:rect l="l" t="t" r="r" b="b"/>
            <a:pathLst>
              <a:path w="13334" h="46990">
                <a:moveTo>
                  <a:pt x="0" y="46710"/>
                </a:moveTo>
                <a:lnTo>
                  <a:pt x="12966" y="46710"/>
                </a:lnTo>
                <a:lnTo>
                  <a:pt x="12966" y="0"/>
                </a:lnTo>
                <a:lnTo>
                  <a:pt x="0" y="0"/>
                </a:lnTo>
                <a:lnTo>
                  <a:pt x="0" y="4671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7" name="object 707"/>
          <p:cNvSpPr/>
          <p:nvPr/>
        </p:nvSpPr>
        <p:spPr>
          <a:xfrm>
            <a:off x="6531953" y="7333297"/>
            <a:ext cx="13335" cy="46990"/>
          </a:xfrm>
          <a:custGeom>
            <a:avLst/>
            <a:gdLst/>
            <a:ahLst/>
            <a:cxnLst/>
            <a:rect l="l" t="t" r="r" b="b"/>
            <a:pathLst>
              <a:path w="13334" h="46990">
                <a:moveTo>
                  <a:pt x="0" y="46710"/>
                </a:moveTo>
                <a:lnTo>
                  <a:pt x="12953" y="46710"/>
                </a:lnTo>
                <a:lnTo>
                  <a:pt x="12953" y="0"/>
                </a:lnTo>
                <a:lnTo>
                  <a:pt x="0" y="0"/>
                </a:lnTo>
                <a:lnTo>
                  <a:pt x="0" y="4671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8" name="object 708"/>
          <p:cNvSpPr/>
          <p:nvPr/>
        </p:nvSpPr>
        <p:spPr>
          <a:xfrm>
            <a:off x="6644258" y="6394500"/>
            <a:ext cx="54610" cy="12065"/>
          </a:xfrm>
          <a:custGeom>
            <a:avLst/>
            <a:gdLst/>
            <a:ahLst/>
            <a:cxnLst/>
            <a:rect l="l" t="t" r="r" b="b"/>
            <a:pathLst>
              <a:path w="54609" h="12064">
                <a:moveTo>
                  <a:pt x="0" y="11518"/>
                </a:moveTo>
                <a:lnTo>
                  <a:pt x="54546" y="11518"/>
                </a:lnTo>
                <a:lnTo>
                  <a:pt x="54546" y="0"/>
                </a:lnTo>
                <a:lnTo>
                  <a:pt x="0" y="0"/>
                </a:lnTo>
                <a:lnTo>
                  <a:pt x="0" y="11518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9" name="object 709"/>
          <p:cNvSpPr/>
          <p:nvPr/>
        </p:nvSpPr>
        <p:spPr>
          <a:xfrm>
            <a:off x="6714375" y="6394500"/>
            <a:ext cx="54610" cy="12065"/>
          </a:xfrm>
          <a:custGeom>
            <a:avLst/>
            <a:gdLst/>
            <a:ahLst/>
            <a:cxnLst/>
            <a:rect l="l" t="t" r="r" b="b"/>
            <a:pathLst>
              <a:path w="54609" h="12064">
                <a:moveTo>
                  <a:pt x="0" y="11518"/>
                </a:moveTo>
                <a:lnTo>
                  <a:pt x="54546" y="11518"/>
                </a:lnTo>
                <a:lnTo>
                  <a:pt x="54546" y="0"/>
                </a:lnTo>
                <a:lnTo>
                  <a:pt x="0" y="0"/>
                </a:lnTo>
                <a:lnTo>
                  <a:pt x="0" y="11518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0" name="object 710"/>
          <p:cNvSpPr/>
          <p:nvPr/>
        </p:nvSpPr>
        <p:spPr>
          <a:xfrm>
            <a:off x="6784517" y="6394500"/>
            <a:ext cx="54610" cy="12065"/>
          </a:xfrm>
          <a:custGeom>
            <a:avLst/>
            <a:gdLst/>
            <a:ahLst/>
            <a:cxnLst/>
            <a:rect l="l" t="t" r="r" b="b"/>
            <a:pathLst>
              <a:path w="54609" h="12064">
                <a:moveTo>
                  <a:pt x="0" y="11518"/>
                </a:moveTo>
                <a:lnTo>
                  <a:pt x="54546" y="11518"/>
                </a:lnTo>
                <a:lnTo>
                  <a:pt x="54546" y="0"/>
                </a:lnTo>
                <a:lnTo>
                  <a:pt x="0" y="0"/>
                </a:lnTo>
                <a:lnTo>
                  <a:pt x="0" y="11518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1" name="object 711"/>
          <p:cNvSpPr/>
          <p:nvPr/>
        </p:nvSpPr>
        <p:spPr>
          <a:xfrm>
            <a:off x="6854634" y="6394500"/>
            <a:ext cx="54610" cy="12065"/>
          </a:xfrm>
          <a:custGeom>
            <a:avLst/>
            <a:gdLst/>
            <a:ahLst/>
            <a:cxnLst/>
            <a:rect l="l" t="t" r="r" b="b"/>
            <a:pathLst>
              <a:path w="54609" h="12064">
                <a:moveTo>
                  <a:pt x="0" y="11518"/>
                </a:moveTo>
                <a:lnTo>
                  <a:pt x="54559" y="11518"/>
                </a:lnTo>
                <a:lnTo>
                  <a:pt x="54559" y="0"/>
                </a:lnTo>
                <a:lnTo>
                  <a:pt x="0" y="0"/>
                </a:lnTo>
                <a:lnTo>
                  <a:pt x="0" y="11518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2" name="object 712"/>
          <p:cNvSpPr/>
          <p:nvPr/>
        </p:nvSpPr>
        <p:spPr>
          <a:xfrm>
            <a:off x="6714375" y="6433375"/>
            <a:ext cx="54610" cy="12065"/>
          </a:xfrm>
          <a:custGeom>
            <a:avLst/>
            <a:gdLst/>
            <a:ahLst/>
            <a:cxnLst/>
            <a:rect l="l" t="t" r="r" b="b"/>
            <a:pathLst>
              <a:path w="54609" h="12064">
                <a:moveTo>
                  <a:pt x="0" y="11518"/>
                </a:moveTo>
                <a:lnTo>
                  <a:pt x="54546" y="11518"/>
                </a:lnTo>
                <a:lnTo>
                  <a:pt x="54546" y="0"/>
                </a:lnTo>
                <a:lnTo>
                  <a:pt x="0" y="0"/>
                </a:lnTo>
                <a:lnTo>
                  <a:pt x="0" y="11518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3" name="object 713"/>
          <p:cNvSpPr/>
          <p:nvPr/>
        </p:nvSpPr>
        <p:spPr>
          <a:xfrm>
            <a:off x="6784517" y="6433375"/>
            <a:ext cx="54610" cy="12065"/>
          </a:xfrm>
          <a:custGeom>
            <a:avLst/>
            <a:gdLst/>
            <a:ahLst/>
            <a:cxnLst/>
            <a:rect l="l" t="t" r="r" b="b"/>
            <a:pathLst>
              <a:path w="54609" h="12064">
                <a:moveTo>
                  <a:pt x="0" y="11518"/>
                </a:moveTo>
                <a:lnTo>
                  <a:pt x="54546" y="11518"/>
                </a:lnTo>
                <a:lnTo>
                  <a:pt x="54546" y="0"/>
                </a:lnTo>
                <a:lnTo>
                  <a:pt x="0" y="0"/>
                </a:lnTo>
                <a:lnTo>
                  <a:pt x="0" y="11518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4" name="object 714"/>
          <p:cNvSpPr/>
          <p:nvPr/>
        </p:nvSpPr>
        <p:spPr>
          <a:xfrm>
            <a:off x="6854634" y="6433375"/>
            <a:ext cx="54610" cy="12065"/>
          </a:xfrm>
          <a:custGeom>
            <a:avLst/>
            <a:gdLst/>
            <a:ahLst/>
            <a:cxnLst/>
            <a:rect l="l" t="t" r="r" b="b"/>
            <a:pathLst>
              <a:path w="54609" h="12064">
                <a:moveTo>
                  <a:pt x="0" y="11518"/>
                </a:moveTo>
                <a:lnTo>
                  <a:pt x="54559" y="11518"/>
                </a:lnTo>
                <a:lnTo>
                  <a:pt x="54559" y="0"/>
                </a:lnTo>
                <a:lnTo>
                  <a:pt x="0" y="0"/>
                </a:lnTo>
                <a:lnTo>
                  <a:pt x="0" y="11518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5" name="object 715"/>
          <p:cNvSpPr/>
          <p:nvPr/>
        </p:nvSpPr>
        <p:spPr>
          <a:xfrm>
            <a:off x="6644258" y="6472250"/>
            <a:ext cx="54610" cy="12065"/>
          </a:xfrm>
          <a:custGeom>
            <a:avLst/>
            <a:gdLst/>
            <a:ahLst/>
            <a:cxnLst/>
            <a:rect l="l" t="t" r="r" b="b"/>
            <a:pathLst>
              <a:path w="54609" h="12064">
                <a:moveTo>
                  <a:pt x="0" y="11518"/>
                </a:moveTo>
                <a:lnTo>
                  <a:pt x="54546" y="11518"/>
                </a:lnTo>
                <a:lnTo>
                  <a:pt x="54546" y="0"/>
                </a:lnTo>
                <a:lnTo>
                  <a:pt x="0" y="0"/>
                </a:lnTo>
                <a:lnTo>
                  <a:pt x="0" y="11518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6" name="object 716"/>
          <p:cNvSpPr/>
          <p:nvPr/>
        </p:nvSpPr>
        <p:spPr>
          <a:xfrm>
            <a:off x="6714375" y="6472250"/>
            <a:ext cx="54610" cy="12065"/>
          </a:xfrm>
          <a:custGeom>
            <a:avLst/>
            <a:gdLst/>
            <a:ahLst/>
            <a:cxnLst/>
            <a:rect l="l" t="t" r="r" b="b"/>
            <a:pathLst>
              <a:path w="54609" h="12064">
                <a:moveTo>
                  <a:pt x="0" y="11518"/>
                </a:moveTo>
                <a:lnTo>
                  <a:pt x="54546" y="11518"/>
                </a:lnTo>
                <a:lnTo>
                  <a:pt x="54546" y="0"/>
                </a:lnTo>
                <a:lnTo>
                  <a:pt x="0" y="0"/>
                </a:lnTo>
                <a:lnTo>
                  <a:pt x="0" y="11518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7" name="object 717"/>
          <p:cNvSpPr/>
          <p:nvPr/>
        </p:nvSpPr>
        <p:spPr>
          <a:xfrm>
            <a:off x="6854634" y="6472250"/>
            <a:ext cx="54610" cy="12065"/>
          </a:xfrm>
          <a:custGeom>
            <a:avLst/>
            <a:gdLst/>
            <a:ahLst/>
            <a:cxnLst/>
            <a:rect l="l" t="t" r="r" b="b"/>
            <a:pathLst>
              <a:path w="54609" h="12064">
                <a:moveTo>
                  <a:pt x="0" y="11518"/>
                </a:moveTo>
                <a:lnTo>
                  <a:pt x="54559" y="11518"/>
                </a:lnTo>
                <a:lnTo>
                  <a:pt x="54559" y="0"/>
                </a:lnTo>
                <a:lnTo>
                  <a:pt x="0" y="0"/>
                </a:lnTo>
                <a:lnTo>
                  <a:pt x="0" y="11518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8" name="object 718"/>
          <p:cNvSpPr/>
          <p:nvPr/>
        </p:nvSpPr>
        <p:spPr>
          <a:xfrm>
            <a:off x="6644258" y="6511125"/>
            <a:ext cx="54610" cy="12065"/>
          </a:xfrm>
          <a:custGeom>
            <a:avLst/>
            <a:gdLst/>
            <a:ahLst/>
            <a:cxnLst/>
            <a:rect l="l" t="t" r="r" b="b"/>
            <a:pathLst>
              <a:path w="54609" h="12065">
                <a:moveTo>
                  <a:pt x="0" y="11518"/>
                </a:moveTo>
                <a:lnTo>
                  <a:pt x="54546" y="11518"/>
                </a:lnTo>
                <a:lnTo>
                  <a:pt x="54546" y="0"/>
                </a:lnTo>
                <a:lnTo>
                  <a:pt x="0" y="0"/>
                </a:lnTo>
                <a:lnTo>
                  <a:pt x="0" y="11518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9" name="object 719"/>
          <p:cNvSpPr/>
          <p:nvPr/>
        </p:nvSpPr>
        <p:spPr>
          <a:xfrm>
            <a:off x="6714375" y="6511125"/>
            <a:ext cx="54610" cy="12065"/>
          </a:xfrm>
          <a:custGeom>
            <a:avLst/>
            <a:gdLst/>
            <a:ahLst/>
            <a:cxnLst/>
            <a:rect l="l" t="t" r="r" b="b"/>
            <a:pathLst>
              <a:path w="54609" h="12065">
                <a:moveTo>
                  <a:pt x="0" y="11518"/>
                </a:moveTo>
                <a:lnTo>
                  <a:pt x="54546" y="11518"/>
                </a:lnTo>
                <a:lnTo>
                  <a:pt x="54546" y="0"/>
                </a:lnTo>
                <a:lnTo>
                  <a:pt x="0" y="0"/>
                </a:lnTo>
                <a:lnTo>
                  <a:pt x="0" y="11518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0" name="object 720"/>
          <p:cNvSpPr/>
          <p:nvPr/>
        </p:nvSpPr>
        <p:spPr>
          <a:xfrm>
            <a:off x="6784517" y="6511125"/>
            <a:ext cx="54610" cy="12065"/>
          </a:xfrm>
          <a:custGeom>
            <a:avLst/>
            <a:gdLst/>
            <a:ahLst/>
            <a:cxnLst/>
            <a:rect l="l" t="t" r="r" b="b"/>
            <a:pathLst>
              <a:path w="54609" h="12065">
                <a:moveTo>
                  <a:pt x="0" y="11518"/>
                </a:moveTo>
                <a:lnTo>
                  <a:pt x="54546" y="11518"/>
                </a:lnTo>
                <a:lnTo>
                  <a:pt x="54546" y="0"/>
                </a:lnTo>
                <a:lnTo>
                  <a:pt x="0" y="0"/>
                </a:lnTo>
                <a:lnTo>
                  <a:pt x="0" y="11518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1" name="object 721"/>
          <p:cNvSpPr/>
          <p:nvPr/>
        </p:nvSpPr>
        <p:spPr>
          <a:xfrm>
            <a:off x="6854634" y="6511125"/>
            <a:ext cx="54610" cy="12065"/>
          </a:xfrm>
          <a:custGeom>
            <a:avLst/>
            <a:gdLst/>
            <a:ahLst/>
            <a:cxnLst/>
            <a:rect l="l" t="t" r="r" b="b"/>
            <a:pathLst>
              <a:path w="54609" h="12065">
                <a:moveTo>
                  <a:pt x="0" y="11518"/>
                </a:moveTo>
                <a:lnTo>
                  <a:pt x="54559" y="11518"/>
                </a:lnTo>
                <a:lnTo>
                  <a:pt x="54559" y="0"/>
                </a:lnTo>
                <a:lnTo>
                  <a:pt x="0" y="0"/>
                </a:lnTo>
                <a:lnTo>
                  <a:pt x="0" y="11518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2" name="object 722"/>
          <p:cNvSpPr/>
          <p:nvPr/>
        </p:nvSpPr>
        <p:spPr>
          <a:xfrm>
            <a:off x="6644258" y="6550012"/>
            <a:ext cx="54610" cy="12065"/>
          </a:xfrm>
          <a:custGeom>
            <a:avLst/>
            <a:gdLst/>
            <a:ahLst/>
            <a:cxnLst/>
            <a:rect l="l" t="t" r="r" b="b"/>
            <a:pathLst>
              <a:path w="54609" h="12065">
                <a:moveTo>
                  <a:pt x="0" y="11506"/>
                </a:moveTo>
                <a:lnTo>
                  <a:pt x="54546" y="11506"/>
                </a:lnTo>
                <a:lnTo>
                  <a:pt x="54546" y="0"/>
                </a:lnTo>
                <a:lnTo>
                  <a:pt x="0" y="0"/>
                </a:lnTo>
                <a:lnTo>
                  <a:pt x="0" y="1150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3" name="object 723"/>
          <p:cNvSpPr/>
          <p:nvPr/>
        </p:nvSpPr>
        <p:spPr>
          <a:xfrm>
            <a:off x="6784517" y="6550012"/>
            <a:ext cx="54610" cy="12065"/>
          </a:xfrm>
          <a:custGeom>
            <a:avLst/>
            <a:gdLst/>
            <a:ahLst/>
            <a:cxnLst/>
            <a:rect l="l" t="t" r="r" b="b"/>
            <a:pathLst>
              <a:path w="54609" h="12065">
                <a:moveTo>
                  <a:pt x="0" y="11506"/>
                </a:moveTo>
                <a:lnTo>
                  <a:pt x="54546" y="11506"/>
                </a:lnTo>
                <a:lnTo>
                  <a:pt x="54546" y="0"/>
                </a:lnTo>
                <a:lnTo>
                  <a:pt x="0" y="0"/>
                </a:lnTo>
                <a:lnTo>
                  <a:pt x="0" y="1150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4" name="object 724"/>
          <p:cNvSpPr/>
          <p:nvPr/>
        </p:nvSpPr>
        <p:spPr>
          <a:xfrm>
            <a:off x="6854634" y="6550012"/>
            <a:ext cx="54610" cy="12065"/>
          </a:xfrm>
          <a:custGeom>
            <a:avLst/>
            <a:gdLst/>
            <a:ahLst/>
            <a:cxnLst/>
            <a:rect l="l" t="t" r="r" b="b"/>
            <a:pathLst>
              <a:path w="54609" h="12065">
                <a:moveTo>
                  <a:pt x="0" y="11506"/>
                </a:moveTo>
                <a:lnTo>
                  <a:pt x="54559" y="11506"/>
                </a:lnTo>
                <a:lnTo>
                  <a:pt x="54559" y="0"/>
                </a:lnTo>
                <a:lnTo>
                  <a:pt x="0" y="0"/>
                </a:lnTo>
                <a:lnTo>
                  <a:pt x="0" y="1150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5" name="object 725"/>
          <p:cNvSpPr/>
          <p:nvPr/>
        </p:nvSpPr>
        <p:spPr>
          <a:xfrm>
            <a:off x="6644258" y="6588874"/>
            <a:ext cx="54610" cy="12065"/>
          </a:xfrm>
          <a:custGeom>
            <a:avLst/>
            <a:gdLst/>
            <a:ahLst/>
            <a:cxnLst/>
            <a:rect l="l" t="t" r="r" b="b"/>
            <a:pathLst>
              <a:path w="54609" h="12065">
                <a:moveTo>
                  <a:pt x="0" y="11518"/>
                </a:moveTo>
                <a:lnTo>
                  <a:pt x="54546" y="11518"/>
                </a:lnTo>
                <a:lnTo>
                  <a:pt x="54546" y="0"/>
                </a:lnTo>
                <a:lnTo>
                  <a:pt x="0" y="0"/>
                </a:lnTo>
                <a:lnTo>
                  <a:pt x="0" y="11518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6" name="object 726"/>
          <p:cNvSpPr/>
          <p:nvPr/>
        </p:nvSpPr>
        <p:spPr>
          <a:xfrm>
            <a:off x="6714375" y="6588874"/>
            <a:ext cx="54610" cy="12065"/>
          </a:xfrm>
          <a:custGeom>
            <a:avLst/>
            <a:gdLst/>
            <a:ahLst/>
            <a:cxnLst/>
            <a:rect l="l" t="t" r="r" b="b"/>
            <a:pathLst>
              <a:path w="54609" h="12065">
                <a:moveTo>
                  <a:pt x="0" y="11518"/>
                </a:moveTo>
                <a:lnTo>
                  <a:pt x="54546" y="11518"/>
                </a:lnTo>
                <a:lnTo>
                  <a:pt x="54546" y="0"/>
                </a:lnTo>
                <a:lnTo>
                  <a:pt x="0" y="0"/>
                </a:lnTo>
                <a:lnTo>
                  <a:pt x="0" y="11518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7" name="object 727"/>
          <p:cNvSpPr/>
          <p:nvPr/>
        </p:nvSpPr>
        <p:spPr>
          <a:xfrm>
            <a:off x="6784517" y="6588874"/>
            <a:ext cx="54610" cy="12065"/>
          </a:xfrm>
          <a:custGeom>
            <a:avLst/>
            <a:gdLst/>
            <a:ahLst/>
            <a:cxnLst/>
            <a:rect l="l" t="t" r="r" b="b"/>
            <a:pathLst>
              <a:path w="54609" h="12065">
                <a:moveTo>
                  <a:pt x="0" y="11518"/>
                </a:moveTo>
                <a:lnTo>
                  <a:pt x="54546" y="11518"/>
                </a:lnTo>
                <a:lnTo>
                  <a:pt x="54546" y="0"/>
                </a:lnTo>
                <a:lnTo>
                  <a:pt x="0" y="0"/>
                </a:lnTo>
                <a:lnTo>
                  <a:pt x="0" y="11518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8" name="object 728"/>
          <p:cNvSpPr/>
          <p:nvPr/>
        </p:nvSpPr>
        <p:spPr>
          <a:xfrm>
            <a:off x="6644258" y="6627748"/>
            <a:ext cx="54610" cy="12065"/>
          </a:xfrm>
          <a:custGeom>
            <a:avLst/>
            <a:gdLst/>
            <a:ahLst/>
            <a:cxnLst/>
            <a:rect l="l" t="t" r="r" b="b"/>
            <a:pathLst>
              <a:path w="54609" h="12065">
                <a:moveTo>
                  <a:pt x="0" y="11518"/>
                </a:moveTo>
                <a:lnTo>
                  <a:pt x="54546" y="11518"/>
                </a:lnTo>
                <a:lnTo>
                  <a:pt x="54546" y="0"/>
                </a:lnTo>
                <a:lnTo>
                  <a:pt x="0" y="0"/>
                </a:lnTo>
                <a:lnTo>
                  <a:pt x="0" y="11518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9" name="object 729"/>
          <p:cNvSpPr/>
          <p:nvPr/>
        </p:nvSpPr>
        <p:spPr>
          <a:xfrm>
            <a:off x="6784517" y="6627748"/>
            <a:ext cx="54610" cy="12065"/>
          </a:xfrm>
          <a:custGeom>
            <a:avLst/>
            <a:gdLst/>
            <a:ahLst/>
            <a:cxnLst/>
            <a:rect l="l" t="t" r="r" b="b"/>
            <a:pathLst>
              <a:path w="54609" h="12065">
                <a:moveTo>
                  <a:pt x="0" y="11518"/>
                </a:moveTo>
                <a:lnTo>
                  <a:pt x="54546" y="11518"/>
                </a:lnTo>
                <a:lnTo>
                  <a:pt x="54546" y="0"/>
                </a:lnTo>
                <a:lnTo>
                  <a:pt x="0" y="0"/>
                </a:lnTo>
                <a:lnTo>
                  <a:pt x="0" y="11518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0" name="object 730"/>
          <p:cNvSpPr/>
          <p:nvPr/>
        </p:nvSpPr>
        <p:spPr>
          <a:xfrm>
            <a:off x="6854634" y="6627748"/>
            <a:ext cx="54610" cy="12065"/>
          </a:xfrm>
          <a:custGeom>
            <a:avLst/>
            <a:gdLst/>
            <a:ahLst/>
            <a:cxnLst/>
            <a:rect l="l" t="t" r="r" b="b"/>
            <a:pathLst>
              <a:path w="54609" h="12065">
                <a:moveTo>
                  <a:pt x="0" y="11518"/>
                </a:moveTo>
                <a:lnTo>
                  <a:pt x="54559" y="11518"/>
                </a:lnTo>
                <a:lnTo>
                  <a:pt x="54559" y="0"/>
                </a:lnTo>
                <a:lnTo>
                  <a:pt x="0" y="0"/>
                </a:lnTo>
                <a:lnTo>
                  <a:pt x="0" y="11518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1" name="object 731"/>
          <p:cNvSpPr/>
          <p:nvPr/>
        </p:nvSpPr>
        <p:spPr>
          <a:xfrm>
            <a:off x="6644258" y="6666624"/>
            <a:ext cx="54610" cy="12065"/>
          </a:xfrm>
          <a:custGeom>
            <a:avLst/>
            <a:gdLst/>
            <a:ahLst/>
            <a:cxnLst/>
            <a:rect l="l" t="t" r="r" b="b"/>
            <a:pathLst>
              <a:path w="54609" h="12065">
                <a:moveTo>
                  <a:pt x="0" y="11518"/>
                </a:moveTo>
                <a:lnTo>
                  <a:pt x="54546" y="11518"/>
                </a:lnTo>
                <a:lnTo>
                  <a:pt x="54546" y="0"/>
                </a:lnTo>
                <a:lnTo>
                  <a:pt x="0" y="0"/>
                </a:lnTo>
                <a:lnTo>
                  <a:pt x="0" y="11518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2" name="object 732"/>
          <p:cNvSpPr/>
          <p:nvPr/>
        </p:nvSpPr>
        <p:spPr>
          <a:xfrm>
            <a:off x="6714375" y="6666624"/>
            <a:ext cx="54610" cy="12065"/>
          </a:xfrm>
          <a:custGeom>
            <a:avLst/>
            <a:gdLst/>
            <a:ahLst/>
            <a:cxnLst/>
            <a:rect l="l" t="t" r="r" b="b"/>
            <a:pathLst>
              <a:path w="54609" h="12065">
                <a:moveTo>
                  <a:pt x="0" y="11518"/>
                </a:moveTo>
                <a:lnTo>
                  <a:pt x="54546" y="11518"/>
                </a:lnTo>
                <a:lnTo>
                  <a:pt x="54546" y="0"/>
                </a:lnTo>
                <a:lnTo>
                  <a:pt x="0" y="0"/>
                </a:lnTo>
                <a:lnTo>
                  <a:pt x="0" y="11518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3" name="object 733"/>
          <p:cNvSpPr/>
          <p:nvPr/>
        </p:nvSpPr>
        <p:spPr>
          <a:xfrm>
            <a:off x="6854634" y="6666624"/>
            <a:ext cx="54610" cy="12065"/>
          </a:xfrm>
          <a:custGeom>
            <a:avLst/>
            <a:gdLst/>
            <a:ahLst/>
            <a:cxnLst/>
            <a:rect l="l" t="t" r="r" b="b"/>
            <a:pathLst>
              <a:path w="54609" h="12065">
                <a:moveTo>
                  <a:pt x="0" y="11518"/>
                </a:moveTo>
                <a:lnTo>
                  <a:pt x="54559" y="11518"/>
                </a:lnTo>
                <a:lnTo>
                  <a:pt x="54559" y="0"/>
                </a:lnTo>
                <a:lnTo>
                  <a:pt x="0" y="0"/>
                </a:lnTo>
                <a:lnTo>
                  <a:pt x="0" y="11518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4" name="object 734"/>
          <p:cNvSpPr/>
          <p:nvPr/>
        </p:nvSpPr>
        <p:spPr>
          <a:xfrm>
            <a:off x="6714375" y="6705498"/>
            <a:ext cx="54610" cy="12065"/>
          </a:xfrm>
          <a:custGeom>
            <a:avLst/>
            <a:gdLst/>
            <a:ahLst/>
            <a:cxnLst/>
            <a:rect l="l" t="t" r="r" b="b"/>
            <a:pathLst>
              <a:path w="54609" h="12065">
                <a:moveTo>
                  <a:pt x="0" y="11518"/>
                </a:moveTo>
                <a:lnTo>
                  <a:pt x="54546" y="11518"/>
                </a:lnTo>
                <a:lnTo>
                  <a:pt x="54546" y="0"/>
                </a:lnTo>
                <a:lnTo>
                  <a:pt x="0" y="0"/>
                </a:lnTo>
                <a:lnTo>
                  <a:pt x="0" y="11518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5" name="object 735"/>
          <p:cNvSpPr/>
          <p:nvPr/>
        </p:nvSpPr>
        <p:spPr>
          <a:xfrm>
            <a:off x="6784517" y="6705498"/>
            <a:ext cx="54610" cy="12065"/>
          </a:xfrm>
          <a:custGeom>
            <a:avLst/>
            <a:gdLst/>
            <a:ahLst/>
            <a:cxnLst/>
            <a:rect l="l" t="t" r="r" b="b"/>
            <a:pathLst>
              <a:path w="54609" h="12065">
                <a:moveTo>
                  <a:pt x="0" y="11518"/>
                </a:moveTo>
                <a:lnTo>
                  <a:pt x="54546" y="11518"/>
                </a:lnTo>
                <a:lnTo>
                  <a:pt x="54546" y="0"/>
                </a:lnTo>
                <a:lnTo>
                  <a:pt x="0" y="0"/>
                </a:lnTo>
                <a:lnTo>
                  <a:pt x="0" y="11518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6" name="object 736"/>
          <p:cNvSpPr/>
          <p:nvPr/>
        </p:nvSpPr>
        <p:spPr>
          <a:xfrm>
            <a:off x="6854634" y="6705498"/>
            <a:ext cx="54610" cy="12065"/>
          </a:xfrm>
          <a:custGeom>
            <a:avLst/>
            <a:gdLst/>
            <a:ahLst/>
            <a:cxnLst/>
            <a:rect l="l" t="t" r="r" b="b"/>
            <a:pathLst>
              <a:path w="54609" h="12065">
                <a:moveTo>
                  <a:pt x="0" y="11518"/>
                </a:moveTo>
                <a:lnTo>
                  <a:pt x="54559" y="11518"/>
                </a:lnTo>
                <a:lnTo>
                  <a:pt x="54559" y="0"/>
                </a:lnTo>
                <a:lnTo>
                  <a:pt x="0" y="0"/>
                </a:lnTo>
                <a:lnTo>
                  <a:pt x="0" y="11518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7" name="object 737"/>
          <p:cNvSpPr/>
          <p:nvPr/>
        </p:nvSpPr>
        <p:spPr>
          <a:xfrm>
            <a:off x="6644258" y="6744372"/>
            <a:ext cx="54610" cy="12065"/>
          </a:xfrm>
          <a:custGeom>
            <a:avLst/>
            <a:gdLst/>
            <a:ahLst/>
            <a:cxnLst/>
            <a:rect l="l" t="t" r="r" b="b"/>
            <a:pathLst>
              <a:path w="54609" h="12065">
                <a:moveTo>
                  <a:pt x="0" y="11518"/>
                </a:moveTo>
                <a:lnTo>
                  <a:pt x="54546" y="11518"/>
                </a:lnTo>
                <a:lnTo>
                  <a:pt x="54546" y="0"/>
                </a:lnTo>
                <a:lnTo>
                  <a:pt x="0" y="0"/>
                </a:lnTo>
                <a:lnTo>
                  <a:pt x="0" y="11518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8" name="object 738"/>
          <p:cNvSpPr/>
          <p:nvPr/>
        </p:nvSpPr>
        <p:spPr>
          <a:xfrm>
            <a:off x="6784517" y="6744372"/>
            <a:ext cx="54610" cy="12065"/>
          </a:xfrm>
          <a:custGeom>
            <a:avLst/>
            <a:gdLst/>
            <a:ahLst/>
            <a:cxnLst/>
            <a:rect l="l" t="t" r="r" b="b"/>
            <a:pathLst>
              <a:path w="54609" h="12065">
                <a:moveTo>
                  <a:pt x="0" y="11518"/>
                </a:moveTo>
                <a:lnTo>
                  <a:pt x="54546" y="11518"/>
                </a:lnTo>
                <a:lnTo>
                  <a:pt x="54546" y="0"/>
                </a:lnTo>
                <a:lnTo>
                  <a:pt x="0" y="0"/>
                </a:lnTo>
                <a:lnTo>
                  <a:pt x="0" y="11518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9" name="object 739"/>
          <p:cNvSpPr/>
          <p:nvPr/>
        </p:nvSpPr>
        <p:spPr>
          <a:xfrm>
            <a:off x="6854634" y="6744372"/>
            <a:ext cx="54610" cy="12065"/>
          </a:xfrm>
          <a:custGeom>
            <a:avLst/>
            <a:gdLst/>
            <a:ahLst/>
            <a:cxnLst/>
            <a:rect l="l" t="t" r="r" b="b"/>
            <a:pathLst>
              <a:path w="54609" h="12065">
                <a:moveTo>
                  <a:pt x="0" y="11518"/>
                </a:moveTo>
                <a:lnTo>
                  <a:pt x="54559" y="11518"/>
                </a:lnTo>
                <a:lnTo>
                  <a:pt x="54559" y="0"/>
                </a:lnTo>
                <a:lnTo>
                  <a:pt x="0" y="0"/>
                </a:lnTo>
                <a:lnTo>
                  <a:pt x="0" y="11518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0" name="object 740"/>
          <p:cNvSpPr/>
          <p:nvPr/>
        </p:nvSpPr>
        <p:spPr>
          <a:xfrm>
            <a:off x="6644258" y="6783260"/>
            <a:ext cx="54610" cy="12065"/>
          </a:xfrm>
          <a:custGeom>
            <a:avLst/>
            <a:gdLst/>
            <a:ahLst/>
            <a:cxnLst/>
            <a:rect l="l" t="t" r="r" b="b"/>
            <a:pathLst>
              <a:path w="54609" h="12065">
                <a:moveTo>
                  <a:pt x="0" y="11506"/>
                </a:moveTo>
                <a:lnTo>
                  <a:pt x="54546" y="11506"/>
                </a:lnTo>
                <a:lnTo>
                  <a:pt x="54546" y="0"/>
                </a:lnTo>
                <a:lnTo>
                  <a:pt x="0" y="0"/>
                </a:lnTo>
                <a:lnTo>
                  <a:pt x="0" y="1150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1" name="object 741"/>
          <p:cNvSpPr/>
          <p:nvPr/>
        </p:nvSpPr>
        <p:spPr>
          <a:xfrm>
            <a:off x="6714375" y="6783260"/>
            <a:ext cx="54610" cy="12065"/>
          </a:xfrm>
          <a:custGeom>
            <a:avLst/>
            <a:gdLst/>
            <a:ahLst/>
            <a:cxnLst/>
            <a:rect l="l" t="t" r="r" b="b"/>
            <a:pathLst>
              <a:path w="54609" h="12065">
                <a:moveTo>
                  <a:pt x="0" y="11506"/>
                </a:moveTo>
                <a:lnTo>
                  <a:pt x="54546" y="11506"/>
                </a:lnTo>
                <a:lnTo>
                  <a:pt x="54546" y="0"/>
                </a:lnTo>
                <a:lnTo>
                  <a:pt x="0" y="0"/>
                </a:lnTo>
                <a:lnTo>
                  <a:pt x="0" y="1150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2" name="object 742"/>
          <p:cNvSpPr/>
          <p:nvPr/>
        </p:nvSpPr>
        <p:spPr>
          <a:xfrm>
            <a:off x="6854634" y="6783260"/>
            <a:ext cx="54610" cy="12065"/>
          </a:xfrm>
          <a:custGeom>
            <a:avLst/>
            <a:gdLst/>
            <a:ahLst/>
            <a:cxnLst/>
            <a:rect l="l" t="t" r="r" b="b"/>
            <a:pathLst>
              <a:path w="54609" h="12065">
                <a:moveTo>
                  <a:pt x="0" y="11506"/>
                </a:moveTo>
                <a:lnTo>
                  <a:pt x="54559" y="11506"/>
                </a:lnTo>
                <a:lnTo>
                  <a:pt x="54559" y="0"/>
                </a:lnTo>
                <a:lnTo>
                  <a:pt x="0" y="0"/>
                </a:lnTo>
                <a:lnTo>
                  <a:pt x="0" y="1150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3" name="object 743"/>
          <p:cNvSpPr/>
          <p:nvPr/>
        </p:nvSpPr>
        <p:spPr>
          <a:xfrm>
            <a:off x="6644258" y="6822135"/>
            <a:ext cx="54610" cy="12065"/>
          </a:xfrm>
          <a:custGeom>
            <a:avLst/>
            <a:gdLst/>
            <a:ahLst/>
            <a:cxnLst/>
            <a:rect l="l" t="t" r="r" b="b"/>
            <a:pathLst>
              <a:path w="54609" h="12065">
                <a:moveTo>
                  <a:pt x="0" y="11518"/>
                </a:moveTo>
                <a:lnTo>
                  <a:pt x="54546" y="11518"/>
                </a:lnTo>
                <a:lnTo>
                  <a:pt x="54546" y="0"/>
                </a:lnTo>
                <a:lnTo>
                  <a:pt x="0" y="0"/>
                </a:lnTo>
                <a:lnTo>
                  <a:pt x="0" y="11518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4" name="object 744"/>
          <p:cNvSpPr/>
          <p:nvPr/>
        </p:nvSpPr>
        <p:spPr>
          <a:xfrm>
            <a:off x="6714375" y="6822135"/>
            <a:ext cx="54610" cy="12065"/>
          </a:xfrm>
          <a:custGeom>
            <a:avLst/>
            <a:gdLst/>
            <a:ahLst/>
            <a:cxnLst/>
            <a:rect l="l" t="t" r="r" b="b"/>
            <a:pathLst>
              <a:path w="54609" h="12065">
                <a:moveTo>
                  <a:pt x="0" y="11518"/>
                </a:moveTo>
                <a:lnTo>
                  <a:pt x="54546" y="11518"/>
                </a:lnTo>
                <a:lnTo>
                  <a:pt x="54546" y="0"/>
                </a:lnTo>
                <a:lnTo>
                  <a:pt x="0" y="0"/>
                </a:lnTo>
                <a:lnTo>
                  <a:pt x="0" y="11518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5" name="object 745"/>
          <p:cNvSpPr/>
          <p:nvPr/>
        </p:nvSpPr>
        <p:spPr>
          <a:xfrm>
            <a:off x="6784517" y="6822135"/>
            <a:ext cx="54610" cy="12065"/>
          </a:xfrm>
          <a:custGeom>
            <a:avLst/>
            <a:gdLst/>
            <a:ahLst/>
            <a:cxnLst/>
            <a:rect l="l" t="t" r="r" b="b"/>
            <a:pathLst>
              <a:path w="54609" h="12065">
                <a:moveTo>
                  <a:pt x="0" y="11518"/>
                </a:moveTo>
                <a:lnTo>
                  <a:pt x="54546" y="11518"/>
                </a:lnTo>
                <a:lnTo>
                  <a:pt x="54546" y="0"/>
                </a:lnTo>
                <a:lnTo>
                  <a:pt x="0" y="0"/>
                </a:lnTo>
                <a:lnTo>
                  <a:pt x="0" y="11518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6" name="object 746"/>
          <p:cNvSpPr/>
          <p:nvPr/>
        </p:nvSpPr>
        <p:spPr>
          <a:xfrm>
            <a:off x="6854634" y="6822135"/>
            <a:ext cx="54610" cy="12065"/>
          </a:xfrm>
          <a:custGeom>
            <a:avLst/>
            <a:gdLst/>
            <a:ahLst/>
            <a:cxnLst/>
            <a:rect l="l" t="t" r="r" b="b"/>
            <a:pathLst>
              <a:path w="54609" h="12065">
                <a:moveTo>
                  <a:pt x="0" y="11518"/>
                </a:moveTo>
                <a:lnTo>
                  <a:pt x="54559" y="11518"/>
                </a:lnTo>
                <a:lnTo>
                  <a:pt x="54559" y="0"/>
                </a:lnTo>
                <a:lnTo>
                  <a:pt x="0" y="0"/>
                </a:lnTo>
                <a:lnTo>
                  <a:pt x="0" y="11518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7" name="object 747"/>
          <p:cNvSpPr/>
          <p:nvPr/>
        </p:nvSpPr>
        <p:spPr>
          <a:xfrm>
            <a:off x="6714375" y="6861009"/>
            <a:ext cx="54610" cy="12065"/>
          </a:xfrm>
          <a:custGeom>
            <a:avLst/>
            <a:gdLst/>
            <a:ahLst/>
            <a:cxnLst/>
            <a:rect l="l" t="t" r="r" b="b"/>
            <a:pathLst>
              <a:path w="54609" h="12065">
                <a:moveTo>
                  <a:pt x="0" y="11518"/>
                </a:moveTo>
                <a:lnTo>
                  <a:pt x="54546" y="11518"/>
                </a:lnTo>
                <a:lnTo>
                  <a:pt x="54546" y="0"/>
                </a:lnTo>
                <a:lnTo>
                  <a:pt x="0" y="0"/>
                </a:lnTo>
                <a:lnTo>
                  <a:pt x="0" y="11518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8" name="object 748"/>
          <p:cNvSpPr/>
          <p:nvPr/>
        </p:nvSpPr>
        <p:spPr>
          <a:xfrm>
            <a:off x="6784517" y="6861009"/>
            <a:ext cx="54610" cy="12065"/>
          </a:xfrm>
          <a:custGeom>
            <a:avLst/>
            <a:gdLst/>
            <a:ahLst/>
            <a:cxnLst/>
            <a:rect l="l" t="t" r="r" b="b"/>
            <a:pathLst>
              <a:path w="54609" h="12065">
                <a:moveTo>
                  <a:pt x="0" y="11518"/>
                </a:moveTo>
                <a:lnTo>
                  <a:pt x="54546" y="11518"/>
                </a:lnTo>
                <a:lnTo>
                  <a:pt x="54546" y="0"/>
                </a:lnTo>
                <a:lnTo>
                  <a:pt x="0" y="0"/>
                </a:lnTo>
                <a:lnTo>
                  <a:pt x="0" y="11518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9" name="object 749"/>
          <p:cNvSpPr/>
          <p:nvPr/>
        </p:nvSpPr>
        <p:spPr>
          <a:xfrm>
            <a:off x="6644258" y="6899884"/>
            <a:ext cx="54610" cy="12065"/>
          </a:xfrm>
          <a:custGeom>
            <a:avLst/>
            <a:gdLst/>
            <a:ahLst/>
            <a:cxnLst/>
            <a:rect l="l" t="t" r="r" b="b"/>
            <a:pathLst>
              <a:path w="54609" h="12065">
                <a:moveTo>
                  <a:pt x="0" y="11518"/>
                </a:moveTo>
                <a:lnTo>
                  <a:pt x="54546" y="11518"/>
                </a:lnTo>
                <a:lnTo>
                  <a:pt x="54546" y="0"/>
                </a:lnTo>
                <a:lnTo>
                  <a:pt x="0" y="0"/>
                </a:lnTo>
                <a:lnTo>
                  <a:pt x="0" y="11518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0" name="object 750"/>
          <p:cNvSpPr/>
          <p:nvPr/>
        </p:nvSpPr>
        <p:spPr>
          <a:xfrm>
            <a:off x="6784517" y="6899884"/>
            <a:ext cx="54610" cy="12065"/>
          </a:xfrm>
          <a:custGeom>
            <a:avLst/>
            <a:gdLst/>
            <a:ahLst/>
            <a:cxnLst/>
            <a:rect l="l" t="t" r="r" b="b"/>
            <a:pathLst>
              <a:path w="54609" h="12065">
                <a:moveTo>
                  <a:pt x="0" y="11518"/>
                </a:moveTo>
                <a:lnTo>
                  <a:pt x="54546" y="11518"/>
                </a:lnTo>
                <a:lnTo>
                  <a:pt x="54546" y="0"/>
                </a:lnTo>
                <a:lnTo>
                  <a:pt x="0" y="0"/>
                </a:lnTo>
                <a:lnTo>
                  <a:pt x="0" y="11518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1" name="object 751"/>
          <p:cNvSpPr/>
          <p:nvPr/>
        </p:nvSpPr>
        <p:spPr>
          <a:xfrm>
            <a:off x="6854634" y="6899884"/>
            <a:ext cx="54610" cy="12065"/>
          </a:xfrm>
          <a:custGeom>
            <a:avLst/>
            <a:gdLst/>
            <a:ahLst/>
            <a:cxnLst/>
            <a:rect l="l" t="t" r="r" b="b"/>
            <a:pathLst>
              <a:path w="54609" h="12065">
                <a:moveTo>
                  <a:pt x="0" y="11518"/>
                </a:moveTo>
                <a:lnTo>
                  <a:pt x="54559" y="11518"/>
                </a:lnTo>
                <a:lnTo>
                  <a:pt x="54559" y="0"/>
                </a:lnTo>
                <a:lnTo>
                  <a:pt x="0" y="0"/>
                </a:lnTo>
                <a:lnTo>
                  <a:pt x="0" y="11518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2" name="object 752"/>
          <p:cNvSpPr/>
          <p:nvPr/>
        </p:nvSpPr>
        <p:spPr>
          <a:xfrm>
            <a:off x="6518986" y="6755892"/>
            <a:ext cx="0" cy="393065"/>
          </a:xfrm>
          <a:custGeom>
            <a:avLst/>
            <a:gdLst/>
            <a:ahLst/>
            <a:cxnLst/>
            <a:rect l="l" t="t" r="r" b="b"/>
            <a:pathLst>
              <a:path h="393065">
                <a:moveTo>
                  <a:pt x="0" y="0"/>
                </a:moveTo>
                <a:lnTo>
                  <a:pt x="0" y="392531"/>
                </a:lnTo>
              </a:path>
            </a:pathLst>
          </a:custGeom>
          <a:ln w="863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3" name="object 753"/>
          <p:cNvSpPr/>
          <p:nvPr/>
        </p:nvSpPr>
        <p:spPr>
          <a:xfrm>
            <a:off x="6465709" y="6784695"/>
            <a:ext cx="66675" cy="8890"/>
          </a:xfrm>
          <a:custGeom>
            <a:avLst/>
            <a:gdLst/>
            <a:ahLst/>
            <a:cxnLst/>
            <a:rect l="l" t="t" r="r" b="b"/>
            <a:pathLst>
              <a:path w="66675" h="8890">
                <a:moveTo>
                  <a:pt x="0" y="8635"/>
                </a:moveTo>
                <a:lnTo>
                  <a:pt x="66243" y="8635"/>
                </a:lnTo>
                <a:lnTo>
                  <a:pt x="66243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4" name="object 754"/>
          <p:cNvSpPr/>
          <p:nvPr/>
        </p:nvSpPr>
        <p:spPr>
          <a:xfrm>
            <a:off x="6465709" y="6815404"/>
            <a:ext cx="66675" cy="8890"/>
          </a:xfrm>
          <a:custGeom>
            <a:avLst/>
            <a:gdLst/>
            <a:ahLst/>
            <a:cxnLst/>
            <a:rect l="l" t="t" r="r" b="b"/>
            <a:pathLst>
              <a:path w="66675" h="8890">
                <a:moveTo>
                  <a:pt x="0" y="8635"/>
                </a:moveTo>
                <a:lnTo>
                  <a:pt x="66243" y="8635"/>
                </a:lnTo>
                <a:lnTo>
                  <a:pt x="66243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5" name="object 755"/>
          <p:cNvSpPr/>
          <p:nvPr/>
        </p:nvSpPr>
        <p:spPr>
          <a:xfrm>
            <a:off x="6465709" y="6846113"/>
            <a:ext cx="66675" cy="8890"/>
          </a:xfrm>
          <a:custGeom>
            <a:avLst/>
            <a:gdLst/>
            <a:ahLst/>
            <a:cxnLst/>
            <a:rect l="l" t="t" r="r" b="b"/>
            <a:pathLst>
              <a:path w="66675" h="8890">
                <a:moveTo>
                  <a:pt x="0" y="8635"/>
                </a:moveTo>
                <a:lnTo>
                  <a:pt x="66243" y="8635"/>
                </a:lnTo>
                <a:lnTo>
                  <a:pt x="66243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6" name="object 756"/>
          <p:cNvSpPr/>
          <p:nvPr/>
        </p:nvSpPr>
        <p:spPr>
          <a:xfrm>
            <a:off x="6465709" y="6876821"/>
            <a:ext cx="66675" cy="8890"/>
          </a:xfrm>
          <a:custGeom>
            <a:avLst/>
            <a:gdLst/>
            <a:ahLst/>
            <a:cxnLst/>
            <a:rect l="l" t="t" r="r" b="b"/>
            <a:pathLst>
              <a:path w="66675" h="8890">
                <a:moveTo>
                  <a:pt x="0" y="8635"/>
                </a:moveTo>
                <a:lnTo>
                  <a:pt x="66243" y="8635"/>
                </a:lnTo>
                <a:lnTo>
                  <a:pt x="66243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7" name="object 757"/>
          <p:cNvSpPr/>
          <p:nvPr/>
        </p:nvSpPr>
        <p:spPr>
          <a:xfrm>
            <a:off x="6465709" y="6907530"/>
            <a:ext cx="66675" cy="8890"/>
          </a:xfrm>
          <a:custGeom>
            <a:avLst/>
            <a:gdLst/>
            <a:ahLst/>
            <a:cxnLst/>
            <a:rect l="l" t="t" r="r" b="b"/>
            <a:pathLst>
              <a:path w="66675" h="8890">
                <a:moveTo>
                  <a:pt x="0" y="8635"/>
                </a:moveTo>
                <a:lnTo>
                  <a:pt x="66243" y="8635"/>
                </a:lnTo>
                <a:lnTo>
                  <a:pt x="66243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8" name="object 758"/>
          <p:cNvSpPr/>
          <p:nvPr/>
        </p:nvSpPr>
        <p:spPr>
          <a:xfrm>
            <a:off x="6465709" y="6938226"/>
            <a:ext cx="66675" cy="8890"/>
          </a:xfrm>
          <a:custGeom>
            <a:avLst/>
            <a:gdLst/>
            <a:ahLst/>
            <a:cxnLst/>
            <a:rect l="l" t="t" r="r" b="b"/>
            <a:pathLst>
              <a:path w="66675" h="8890">
                <a:moveTo>
                  <a:pt x="0" y="8636"/>
                </a:moveTo>
                <a:lnTo>
                  <a:pt x="66243" y="8636"/>
                </a:lnTo>
                <a:lnTo>
                  <a:pt x="66243" y="0"/>
                </a:lnTo>
                <a:lnTo>
                  <a:pt x="0" y="0"/>
                </a:lnTo>
                <a:lnTo>
                  <a:pt x="0" y="863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9" name="object 759"/>
          <p:cNvSpPr/>
          <p:nvPr/>
        </p:nvSpPr>
        <p:spPr>
          <a:xfrm>
            <a:off x="6465709" y="6968947"/>
            <a:ext cx="66675" cy="8890"/>
          </a:xfrm>
          <a:custGeom>
            <a:avLst/>
            <a:gdLst/>
            <a:ahLst/>
            <a:cxnLst/>
            <a:rect l="l" t="t" r="r" b="b"/>
            <a:pathLst>
              <a:path w="66675" h="8890">
                <a:moveTo>
                  <a:pt x="0" y="8635"/>
                </a:moveTo>
                <a:lnTo>
                  <a:pt x="66243" y="8635"/>
                </a:lnTo>
                <a:lnTo>
                  <a:pt x="66243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0" name="object 760"/>
          <p:cNvSpPr/>
          <p:nvPr/>
        </p:nvSpPr>
        <p:spPr>
          <a:xfrm>
            <a:off x="6465709" y="6999655"/>
            <a:ext cx="66675" cy="8890"/>
          </a:xfrm>
          <a:custGeom>
            <a:avLst/>
            <a:gdLst/>
            <a:ahLst/>
            <a:cxnLst/>
            <a:rect l="l" t="t" r="r" b="b"/>
            <a:pathLst>
              <a:path w="66675" h="8890">
                <a:moveTo>
                  <a:pt x="0" y="8635"/>
                </a:moveTo>
                <a:lnTo>
                  <a:pt x="66243" y="8635"/>
                </a:lnTo>
                <a:lnTo>
                  <a:pt x="66243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1" name="object 761"/>
          <p:cNvSpPr/>
          <p:nvPr/>
        </p:nvSpPr>
        <p:spPr>
          <a:xfrm>
            <a:off x="6465709" y="7030364"/>
            <a:ext cx="66675" cy="8890"/>
          </a:xfrm>
          <a:custGeom>
            <a:avLst/>
            <a:gdLst/>
            <a:ahLst/>
            <a:cxnLst/>
            <a:rect l="l" t="t" r="r" b="b"/>
            <a:pathLst>
              <a:path w="66675" h="8890">
                <a:moveTo>
                  <a:pt x="0" y="8635"/>
                </a:moveTo>
                <a:lnTo>
                  <a:pt x="66243" y="8635"/>
                </a:lnTo>
                <a:lnTo>
                  <a:pt x="66243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2" name="object 762"/>
          <p:cNvSpPr/>
          <p:nvPr/>
        </p:nvSpPr>
        <p:spPr>
          <a:xfrm>
            <a:off x="6465709" y="7061072"/>
            <a:ext cx="66675" cy="8890"/>
          </a:xfrm>
          <a:custGeom>
            <a:avLst/>
            <a:gdLst/>
            <a:ahLst/>
            <a:cxnLst/>
            <a:rect l="l" t="t" r="r" b="b"/>
            <a:pathLst>
              <a:path w="66675" h="8890">
                <a:moveTo>
                  <a:pt x="0" y="8636"/>
                </a:moveTo>
                <a:lnTo>
                  <a:pt x="66243" y="8636"/>
                </a:lnTo>
                <a:lnTo>
                  <a:pt x="66243" y="0"/>
                </a:lnTo>
                <a:lnTo>
                  <a:pt x="0" y="0"/>
                </a:lnTo>
                <a:lnTo>
                  <a:pt x="0" y="863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3" name="object 763"/>
          <p:cNvSpPr/>
          <p:nvPr/>
        </p:nvSpPr>
        <p:spPr>
          <a:xfrm>
            <a:off x="6465709" y="7091768"/>
            <a:ext cx="66675" cy="8890"/>
          </a:xfrm>
          <a:custGeom>
            <a:avLst/>
            <a:gdLst/>
            <a:ahLst/>
            <a:cxnLst/>
            <a:rect l="l" t="t" r="r" b="b"/>
            <a:pathLst>
              <a:path w="66675" h="8890">
                <a:moveTo>
                  <a:pt x="0" y="8636"/>
                </a:moveTo>
                <a:lnTo>
                  <a:pt x="66243" y="8636"/>
                </a:lnTo>
                <a:lnTo>
                  <a:pt x="66243" y="0"/>
                </a:lnTo>
                <a:lnTo>
                  <a:pt x="0" y="0"/>
                </a:lnTo>
                <a:lnTo>
                  <a:pt x="0" y="863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4" name="object 764"/>
          <p:cNvSpPr/>
          <p:nvPr/>
        </p:nvSpPr>
        <p:spPr>
          <a:xfrm>
            <a:off x="6465709" y="7122477"/>
            <a:ext cx="66675" cy="8890"/>
          </a:xfrm>
          <a:custGeom>
            <a:avLst/>
            <a:gdLst/>
            <a:ahLst/>
            <a:cxnLst/>
            <a:rect l="l" t="t" r="r" b="b"/>
            <a:pathLst>
              <a:path w="66675" h="8890">
                <a:moveTo>
                  <a:pt x="0" y="8636"/>
                </a:moveTo>
                <a:lnTo>
                  <a:pt x="66243" y="8636"/>
                </a:lnTo>
                <a:lnTo>
                  <a:pt x="66243" y="0"/>
                </a:lnTo>
                <a:lnTo>
                  <a:pt x="0" y="0"/>
                </a:lnTo>
                <a:lnTo>
                  <a:pt x="0" y="863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5" name="object 765"/>
          <p:cNvSpPr/>
          <p:nvPr/>
        </p:nvSpPr>
        <p:spPr>
          <a:xfrm>
            <a:off x="6505308" y="6614744"/>
            <a:ext cx="0" cy="93345"/>
          </a:xfrm>
          <a:custGeom>
            <a:avLst/>
            <a:gdLst/>
            <a:ahLst/>
            <a:cxnLst/>
            <a:rect l="l" t="t" r="r" b="b"/>
            <a:pathLst>
              <a:path h="93345">
                <a:moveTo>
                  <a:pt x="0" y="0"/>
                </a:moveTo>
                <a:lnTo>
                  <a:pt x="0" y="93205"/>
                </a:lnTo>
              </a:path>
            </a:pathLst>
          </a:custGeom>
          <a:ln w="12953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6" name="object 766"/>
          <p:cNvSpPr/>
          <p:nvPr/>
        </p:nvSpPr>
        <p:spPr>
          <a:xfrm>
            <a:off x="6538429" y="6614744"/>
            <a:ext cx="0" cy="93345"/>
          </a:xfrm>
          <a:custGeom>
            <a:avLst/>
            <a:gdLst/>
            <a:ahLst/>
            <a:cxnLst/>
            <a:rect l="l" t="t" r="r" b="b"/>
            <a:pathLst>
              <a:path h="93345">
                <a:moveTo>
                  <a:pt x="0" y="0"/>
                </a:moveTo>
                <a:lnTo>
                  <a:pt x="0" y="93205"/>
                </a:lnTo>
              </a:path>
            </a:pathLst>
          </a:custGeom>
          <a:ln w="12953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7" name="object 767"/>
          <p:cNvSpPr/>
          <p:nvPr/>
        </p:nvSpPr>
        <p:spPr>
          <a:xfrm>
            <a:off x="6571538" y="6614744"/>
            <a:ext cx="0" cy="93345"/>
          </a:xfrm>
          <a:custGeom>
            <a:avLst/>
            <a:gdLst/>
            <a:ahLst/>
            <a:cxnLst/>
            <a:rect l="l" t="t" r="r" b="b"/>
            <a:pathLst>
              <a:path h="93345">
                <a:moveTo>
                  <a:pt x="0" y="0"/>
                </a:moveTo>
                <a:lnTo>
                  <a:pt x="0" y="93205"/>
                </a:lnTo>
              </a:path>
            </a:pathLst>
          </a:custGeom>
          <a:ln w="12953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8" name="object 768"/>
          <p:cNvSpPr/>
          <p:nvPr/>
        </p:nvSpPr>
        <p:spPr>
          <a:xfrm>
            <a:off x="6818477" y="7065479"/>
            <a:ext cx="90805" cy="0"/>
          </a:xfrm>
          <a:custGeom>
            <a:avLst/>
            <a:gdLst/>
            <a:ahLst/>
            <a:cxnLst/>
            <a:rect l="l" t="t" r="r" b="b"/>
            <a:pathLst>
              <a:path w="90804">
                <a:moveTo>
                  <a:pt x="0" y="0"/>
                </a:moveTo>
                <a:lnTo>
                  <a:pt x="90716" y="0"/>
                </a:lnTo>
              </a:path>
            </a:pathLst>
          </a:custGeom>
          <a:ln w="14401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9" name="object 769"/>
          <p:cNvSpPr/>
          <p:nvPr/>
        </p:nvSpPr>
        <p:spPr>
          <a:xfrm>
            <a:off x="6818477" y="7101852"/>
            <a:ext cx="90805" cy="0"/>
          </a:xfrm>
          <a:custGeom>
            <a:avLst/>
            <a:gdLst/>
            <a:ahLst/>
            <a:cxnLst/>
            <a:rect l="l" t="t" r="r" b="b"/>
            <a:pathLst>
              <a:path w="90804">
                <a:moveTo>
                  <a:pt x="0" y="0"/>
                </a:moveTo>
                <a:lnTo>
                  <a:pt x="90716" y="0"/>
                </a:lnTo>
              </a:path>
            </a:pathLst>
          </a:custGeom>
          <a:ln w="14401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0" name="object 770"/>
          <p:cNvSpPr/>
          <p:nvPr/>
        </p:nvSpPr>
        <p:spPr>
          <a:xfrm>
            <a:off x="6818477" y="7138237"/>
            <a:ext cx="90805" cy="0"/>
          </a:xfrm>
          <a:custGeom>
            <a:avLst/>
            <a:gdLst/>
            <a:ahLst/>
            <a:cxnLst/>
            <a:rect l="l" t="t" r="r" b="b"/>
            <a:pathLst>
              <a:path w="90804">
                <a:moveTo>
                  <a:pt x="0" y="0"/>
                </a:moveTo>
                <a:lnTo>
                  <a:pt x="90716" y="0"/>
                </a:lnTo>
              </a:path>
            </a:pathLst>
          </a:custGeom>
          <a:ln w="14401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1" name="object 771"/>
          <p:cNvSpPr/>
          <p:nvPr/>
        </p:nvSpPr>
        <p:spPr>
          <a:xfrm>
            <a:off x="6818477" y="7174610"/>
            <a:ext cx="90805" cy="0"/>
          </a:xfrm>
          <a:custGeom>
            <a:avLst/>
            <a:gdLst/>
            <a:ahLst/>
            <a:cxnLst/>
            <a:rect l="l" t="t" r="r" b="b"/>
            <a:pathLst>
              <a:path w="90804">
                <a:moveTo>
                  <a:pt x="0" y="0"/>
                </a:moveTo>
                <a:lnTo>
                  <a:pt x="90716" y="0"/>
                </a:lnTo>
              </a:path>
            </a:pathLst>
          </a:custGeom>
          <a:ln w="14401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2" name="object 772"/>
          <p:cNvSpPr/>
          <p:nvPr/>
        </p:nvSpPr>
        <p:spPr>
          <a:xfrm>
            <a:off x="6606819" y="7065479"/>
            <a:ext cx="189230" cy="0"/>
          </a:xfrm>
          <a:custGeom>
            <a:avLst/>
            <a:gdLst/>
            <a:ahLst/>
            <a:cxnLst/>
            <a:rect l="l" t="t" r="r" b="b"/>
            <a:pathLst>
              <a:path w="189229">
                <a:moveTo>
                  <a:pt x="0" y="0"/>
                </a:moveTo>
                <a:lnTo>
                  <a:pt x="188620" y="0"/>
                </a:lnTo>
              </a:path>
            </a:pathLst>
          </a:custGeom>
          <a:ln w="14401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3" name="object 773"/>
          <p:cNvSpPr/>
          <p:nvPr/>
        </p:nvSpPr>
        <p:spPr>
          <a:xfrm>
            <a:off x="6606819" y="7101852"/>
            <a:ext cx="189230" cy="0"/>
          </a:xfrm>
          <a:custGeom>
            <a:avLst/>
            <a:gdLst/>
            <a:ahLst/>
            <a:cxnLst/>
            <a:rect l="l" t="t" r="r" b="b"/>
            <a:pathLst>
              <a:path w="189229">
                <a:moveTo>
                  <a:pt x="0" y="0"/>
                </a:moveTo>
                <a:lnTo>
                  <a:pt x="188620" y="0"/>
                </a:lnTo>
              </a:path>
            </a:pathLst>
          </a:custGeom>
          <a:ln w="14401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4" name="object 774"/>
          <p:cNvSpPr/>
          <p:nvPr/>
        </p:nvSpPr>
        <p:spPr>
          <a:xfrm>
            <a:off x="6606819" y="7138237"/>
            <a:ext cx="189230" cy="0"/>
          </a:xfrm>
          <a:custGeom>
            <a:avLst/>
            <a:gdLst/>
            <a:ahLst/>
            <a:cxnLst/>
            <a:rect l="l" t="t" r="r" b="b"/>
            <a:pathLst>
              <a:path w="189229">
                <a:moveTo>
                  <a:pt x="0" y="0"/>
                </a:moveTo>
                <a:lnTo>
                  <a:pt x="188620" y="0"/>
                </a:lnTo>
              </a:path>
            </a:pathLst>
          </a:custGeom>
          <a:ln w="14401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5" name="object 775"/>
          <p:cNvSpPr/>
          <p:nvPr/>
        </p:nvSpPr>
        <p:spPr>
          <a:xfrm>
            <a:off x="6606819" y="7174610"/>
            <a:ext cx="189230" cy="0"/>
          </a:xfrm>
          <a:custGeom>
            <a:avLst/>
            <a:gdLst/>
            <a:ahLst/>
            <a:cxnLst/>
            <a:rect l="l" t="t" r="r" b="b"/>
            <a:pathLst>
              <a:path w="189229">
                <a:moveTo>
                  <a:pt x="0" y="0"/>
                </a:moveTo>
                <a:lnTo>
                  <a:pt x="188620" y="0"/>
                </a:lnTo>
              </a:path>
            </a:pathLst>
          </a:custGeom>
          <a:ln w="14401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6" name="object 776"/>
          <p:cNvSpPr/>
          <p:nvPr/>
        </p:nvSpPr>
        <p:spPr>
          <a:xfrm>
            <a:off x="6832371" y="7213790"/>
            <a:ext cx="0" cy="166370"/>
          </a:xfrm>
          <a:custGeom>
            <a:avLst/>
            <a:gdLst/>
            <a:ahLst/>
            <a:cxnLst/>
            <a:rect l="l" t="t" r="r" b="b"/>
            <a:pathLst>
              <a:path h="166370">
                <a:moveTo>
                  <a:pt x="0" y="0"/>
                </a:moveTo>
                <a:lnTo>
                  <a:pt x="0" y="166217"/>
                </a:lnTo>
              </a:path>
            </a:pathLst>
          </a:custGeom>
          <a:ln w="1338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7" name="object 777"/>
          <p:cNvSpPr/>
          <p:nvPr/>
        </p:nvSpPr>
        <p:spPr>
          <a:xfrm>
            <a:off x="6863829" y="7213790"/>
            <a:ext cx="0" cy="166370"/>
          </a:xfrm>
          <a:custGeom>
            <a:avLst/>
            <a:gdLst/>
            <a:ahLst/>
            <a:cxnLst/>
            <a:rect l="l" t="t" r="r" b="b"/>
            <a:pathLst>
              <a:path h="166370">
                <a:moveTo>
                  <a:pt x="0" y="0"/>
                </a:moveTo>
                <a:lnTo>
                  <a:pt x="0" y="166217"/>
                </a:lnTo>
              </a:path>
            </a:pathLst>
          </a:custGeom>
          <a:ln w="1338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8" name="object 778"/>
          <p:cNvSpPr/>
          <p:nvPr/>
        </p:nvSpPr>
        <p:spPr>
          <a:xfrm>
            <a:off x="6895300" y="7213790"/>
            <a:ext cx="0" cy="166370"/>
          </a:xfrm>
          <a:custGeom>
            <a:avLst/>
            <a:gdLst/>
            <a:ahLst/>
            <a:cxnLst/>
            <a:rect l="l" t="t" r="r" b="b"/>
            <a:pathLst>
              <a:path h="166370">
                <a:moveTo>
                  <a:pt x="0" y="0"/>
                </a:moveTo>
                <a:lnTo>
                  <a:pt x="0" y="166217"/>
                </a:lnTo>
              </a:path>
            </a:pathLst>
          </a:custGeom>
          <a:ln w="1338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9" name="object 779"/>
          <p:cNvSpPr/>
          <p:nvPr/>
        </p:nvSpPr>
        <p:spPr>
          <a:xfrm>
            <a:off x="7050296" y="6323952"/>
            <a:ext cx="0" cy="966469"/>
          </a:xfrm>
          <a:custGeom>
            <a:avLst/>
            <a:gdLst/>
            <a:ahLst/>
            <a:cxnLst/>
            <a:rect l="l" t="t" r="r" b="b"/>
            <a:pathLst>
              <a:path h="966470">
                <a:moveTo>
                  <a:pt x="0" y="0"/>
                </a:moveTo>
                <a:lnTo>
                  <a:pt x="0" y="966152"/>
                </a:lnTo>
              </a:path>
            </a:pathLst>
          </a:custGeom>
          <a:ln w="1728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0" name="object 780"/>
          <p:cNvSpPr/>
          <p:nvPr/>
        </p:nvSpPr>
        <p:spPr>
          <a:xfrm>
            <a:off x="7269162" y="6317475"/>
            <a:ext cx="0" cy="966469"/>
          </a:xfrm>
          <a:custGeom>
            <a:avLst/>
            <a:gdLst/>
            <a:ahLst/>
            <a:cxnLst/>
            <a:rect l="l" t="t" r="r" b="b"/>
            <a:pathLst>
              <a:path h="966470">
                <a:moveTo>
                  <a:pt x="0" y="0"/>
                </a:moveTo>
                <a:lnTo>
                  <a:pt x="0" y="966152"/>
                </a:lnTo>
              </a:path>
            </a:pathLst>
          </a:custGeom>
          <a:ln w="17272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1" name="object 781"/>
          <p:cNvSpPr/>
          <p:nvPr/>
        </p:nvSpPr>
        <p:spPr>
          <a:xfrm>
            <a:off x="7819199" y="6328981"/>
            <a:ext cx="0" cy="966469"/>
          </a:xfrm>
          <a:custGeom>
            <a:avLst/>
            <a:gdLst/>
            <a:ahLst/>
            <a:cxnLst/>
            <a:rect l="l" t="t" r="r" b="b"/>
            <a:pathLst>
              <a:path h="966470">
                <a:moveTo>
                  <a:pt x="0" y="0"/>
                </a:moveTo>
                <a:lnTo>
                  <a:pt x="0" y="966152"/>
                </a:lnTo>
              </a:path>
            </a:pathLst>
          </a:custGeom>
          <a:ln w="17272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2" name="object 782"/>
          <p:cNvSpPr/>
          <p:nvPr/>
        </p:nvSpPr>
        <p:spPr>
          <a:xfrm>
            <a:off x="8000618" y="6328981"/>
            <a:ext cx="0" cy="966469"/>
          </a:xfrm>
          <a:custGeom>
            <a:avLst/>
            <a:gdLst/>
            <a:ahLst/>
            <a:cxnLst/>
            <a:rect l="l" t="t" r="r" b="b"/>
            <a:pathLst>
              <a:path h="966470">
                <a:moveTo>
                  <a:pt x="0" y="0"/>
                </a:moveTo>
                <a:lnTo>
                  <a:pt x="0" y="966152"/>
                </a:lnTo>
              </a:path>
            </a:pathLst>
          </a:custGeom>
          <a:ln w="17272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3" name="object 783"/>
          <p:cNvSpPr/>
          <p:nvPr/>
        </p:nvSpPr>
        <p:spPr>
          <a:xfrm>
            <a:off x="8182050" y="6328981"/>
            <a:ext cx="0" cy="966469"/>
          </a:xfrm>
          <a:custGeom>
            <a:avLst/>
            <a:gdLst/>
            <a:ahLst/>
            <a:cxnLst/>
            <a:rect l="l" t="t" r="r" b="b"/>
            <a:pathLst>
              <a:path h="966470">
                <a:moveTo>
                  <a:pt x="0" y="0"/>
                </a:moveTo>
                <a:lnTo>
                  <a:pt x="0" y="966152"/>
                </a:lnTo>
              </a:path>
            </a:pathLst>
          </a:custGeom>
          <a:ln w="17272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4" name="object 784"/>
          <p:cNvSpPr/>
          <p:nvPr/>
        </p:nvSpPr>
        <p:spPr>
          <a:xfrm>
            <a:off x="8363464" y="6328981"/>
            <a:ext cx="0" cy="966469"/>
          </a:xfrm>
          <a:custGeom>
            <a:avLst/>
            <a:gdLst/>
            <a:ahLst/>
            <a:cxnLst/>
            <a:rect l="l" t="t" r="r" b="b"/>
            <a:pathLst>
              <a:path h="966470">
                <a:moveTo>
                  <a:pt x="0" y="0"/>
                </a:moveTo>
                <a:lnTo>
                  <a:pt x="0" y="966152"/>
                </a:lnTo>
              </a:path>
            </a:pathLst>
          </a:custGeom>
          <a:ln w="1728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5" name="object 785"/>
          <p:cNvSpPr/>
          <p:nvPr/>
        </p:nvSpPr>
        <p:spPr>
          <a:xfrm>
            <a:off x="7562887" y="6292278"/>
            <a:ext cx="0" cy="1091565"/>
          </a:xfrm>
          <a:custGeom>
            <a:avLst/>
            <a:gdLst/>
            <a:ahLst/>
            <a:cxnLst/>
            <a:rect l="l" t="t" r="r" b="b"/>
            <a:pathLst>
              <a:path h="1091565">
                <a:moveTo>
                  <a:pt x="0" y="0"/>
                </a:moveTo>
                <a:lnTo>
                  <a:pt x="0" y="1091412"/>
                </a:lnTo>
              </a:path>
            </a:pathLst>
          </a:custGeom>
          <a:ln w="17272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6" name="object 786"/>
          <p:cNvSpPr/>
          <p:nvPr/>
        </p:nvSpPr>
        <p:spPr>
          <a:xfrm>
            <a:off x="7102132" y="6408178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7" name="object 787"/>
          <p:cNvSpPr/>
          <p:nvPr/>
        </p:nvSpPr>
        <p:spPr>
          <a:xfrm>
            <a:off x="7303719" y="6408178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8" name="object 788"/>
          <p:cNvSpPr/>
          <p:nvPr/>
        </p:nvSpPr>
        <p:spPr>
          <a:xfrm>
            <a:off x="7662138" y="6408178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9" name="object 789"/>
          <p:cNvSpPr/>
          <p:nvPr/>
        </p:nvSpPr>
        <p:spPr>
          <a:xfrm>
            <a:off x="7854759" y="6408178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0" name="object 790"/>
          <p:cNvSpPr/>
          <p:nvPr/>
        </p:nvSpPr>
        <p:spPr>
          <a:xfrm>
            <a:off x="8033842" y="6408178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1" name="object 791"/>
          <p:cNvSpPr/>
          <p:nvPr/>
        </p:nvSpPr>
        <p:spPr>
          <a:xfrm>
            <a:off x="8215261" y="6408178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2" name="object 792"/>
          <p:cNvSpPr/>
          <p:nvPr/>
        </p:nvSpPr>
        <p:spPr>
          <a:xfrm>
            <a:off x="7303719" y="6471627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3" name="object 793"/>
          <p:cNvSpPr/>
          <p:nvPr/>
        </p:nvSpPr>
        <p:spPr>
          <a:xfrm>
            <a:off x="7854759" y="6471627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4" name="object 794"/>
          <p:cNvSpPr/>
          <p:nvPr/>
        </p:nvSpPr>
        <p:spPr>
          <a:xfrm>
            <a:off x="8033842" y="6471627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5" name="object 795"/>
          <p:cNvSpPr/>
          <p:nvPr/>
        </p:nvSpPr>
        <p:spPr>
          <a:xfrm>
            <a:off x="7102132" y="6535077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6" name="object 796"/>
          <p:cNvSpPr/>
          <p:nvPr/>
        </p:nvSpPr>
        <p:spPr>
          <a:xfrm>
            <a:off x="7662138" y="6535077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7" name="object 797"/>
          <p:cNvSpPr/>
          <p:nvPr/>
        </p:nvSpPr>
        <p:spPr>
          <a:xfrm>
            <a:off x="7854759" y="6535077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8" name="object 798"/>
          <p:cNvSpPr/>
          <p:nvPr/>
        </p:nvSpPr>
        <p:spPr>
          <a:xfrm>
            <a:off x="8033842" y="6535077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9" name="object 799"/>
          <p:cNvSpPr/>
          <p:nvPr/>
        </p:nvSpPr>
        <p:spPr>
          <a:xfrm>
            <a:off x="8215261" y="6535077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0" name="object 800"/>
          <p:cNvSpPr/>
          <p:nvPr/>
        </p:nvSpPr>
        <p:spPr>
          <a:xfrm>
            <a:off x="7102132" y="6598513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1" name="object 801"/>
          <p:cNvSpPr/>
          <p:nvPr/>
        </p:nvSpPr>
        <p:spPr>
          <a:xfrm>
            <a:off x="7303719" y="6598513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2" name="object 802"/>
          <p:cNvSpPr/>
          <p:nvPr/>
        </p:nvSpPr>
        <p:spPr>
          <a:xfrm>
            <a:off x="7662138" y="6598513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3" name="object 803"/>
          <p:cNvSpPr/>
          <p:nvPr/>
        </p:nvSpPr>
        <p:spPr>
          <a:xfrm>
            <a:off x="8033842" y="6598513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4" name="object 804"/>
          <p:cNvSpPr/>
          <p:nvPr/>
        </p:nvSpPr>
        <p:spPr>
          <a:xfrm>
            <a:off x="8215261" y="6598513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5" name="object 805"/>
          <p:cNvSpPr/>
          <p:nvPr/>
        </p:nvSpPr>
        <p:spPr>
          <a:xfrm>
            <a:off x="7102132" y="6661963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6" name="object 806"/>
          <p:cNvSpPr/>
          <p:nvPr/>
        </p:nvSpPr>
        <p:spPr>
          <a:xfrm>
            <a:off x="7662138" y="6661963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7" name="object 807"/>
          <p:cNvSpPr/>
          <p:nvPr/>
        </p:nvSpPr>
        <p:spPr>
          <a:xfrm>
            <a:off x="7854759" y="6661963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8" name="object 808"/>
          <p:cNvSpPr/>
          <p:nvPr/>
        </p:nvSpPr>
        <p:spPr>
          <a:xfrm>
            <a:off x="8215261" y="6661963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9" name="object 809"/>
          <p:cNvSpPr/>
          <p:nvPr/>
        </p:nvSpPr>
        <p:spPr>
          <a:xfrm>
            <a:off x="7102132" y="6725411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0" name="object 810"/>
          <p:cNvSpPr/>
          <p:nvPr/>
        </p:nvSpPr>
        <p:spPr>
          <a:xfrm>
            <a:off x="7303719" y="6725411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1" name="object 811"/>
          <p:cNvSpPr/>
          <p:nvPr/>
        </p:nvSpPr>
        <p:spPr>
          <a:xfrm>
            <a:off x="7854759" y="6725411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2" name="object 812"/>
          <p:cNvSpPr/>
          <p:nvPr/>
        </p:nvSpPr>
        <p:spPr>
          <a:xfrm>
            <a:off x="8033842" y="6725411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3" name="object 813"/>
          <p:cNvSpPr/>
          <p:nvPr/>
        </p:nvSpPr>
        <p:spPr>
          <a:xfrm>
            <a:off x="8215261" y="6725411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4" name="object 814"/>
          <p:cNvSpPr/>
          <p:nvPr/>
        </p:nvSpPr>
        <p:spPr>
          <a:xfrm>
            <a:off x="7102132" y="6788861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5" name="object 815"/>
          <p:cNvSpPr/>
          <p:nvPr/>
        </p:nvSpPr>
        <p:spPr>
          <a:xfrm>
            <a:off x="7662138" y="6788861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6" name="object 816"/>
          <p:cNvSpPr/>
          <p:nvPr/>
        </p:nvSpPr>
        <p:spPr>
          <a:xfrm>
            <a:off x="7854759" y="6788861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7" name="object 817"/>
          <p:cNvSpPr/>
          <p:nvPr/>
        </p:nvSpPr>
        <p:spPr>
          <a:xfrm>
            <a:off x="8033842" y="6788861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8" name="object 818"/>
          <p:cNvSpPr/>
          <p:nvPr/>
        </p:nvSpPr>
        <p:spPr>
          <a:xfrm>
            <a:off x="7303719" y="6852310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9" name="object 819"/>
          <p:cNvSpPr/>
          <p:nvPr/>
        </p:nvSpPr>
        <p:spPr>
          <a:xfrm>
            <a:off x="7662138" y="6852310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0" name="object 820"/>
          <p:cNvSpPr/>
          <p:nvPr/>
        </p:nvSpPr>
        <p:spPr>
          <a:xfrm>
            <a:off x="7854759" y="6852310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1" name="object 821"/>
          <p:cNvSpPr/>
          <p:nvPr/>
        </p:nvSpPr>
        <p:spPr>
          <a:xfrm>
            <a:off x="8215261" y="6852310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2" name="object 822"/>
          <p:cNvSpPr/>
          <p:nvPr/>
        </p:nvSpPr>
        <p:spPr>
          <a:xfrm>
            <a:off x="7102132" y="6915746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3" name="object 823"/>
          <p:cNvSpPr/>
          <p:nvPr/>
        </p:nvSpPr>
        <p:spPr>
          <a:xfrm>
            <a:off x="7303719" y="6915746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4" name="object 824"/>
          <p:cNvSpPr/>
          <p:nvPr/>
        </p:nvSpPr>
        <p:spPr>
          <a:xfrm>
            <a:off x="7662138" y="6915746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5" name="object 825"/>
          <p:cNvSpPr/>
          <p:nvPr/>
        </p:nvSpPr>
        <p:spPr>
          <a:xfrm>
            <a:off x="8033842" y="6915746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6" name="object 826"/>
          <p:cNvSpPr/>
          <p:nvPr/>
        </p:nvSpPr>
        <p:spPr>
          <a:xfrm>
            <a:off x="8215261" y="6915746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7" name="object 827"/>
          <p:cNvSpPr/>
          <p:nvPr/>
        </p:nvSpPr>
        <p:spPr>
          <a:xfrm>
            <a:off x="7102132" y="6979196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8" name="object 828"/>
          <p:cNvSpPr/>
          <p:nvPr/>
        </p:nvSpPr>
        <p:spPr>
          <a:xfrm>
            <a:off x="7662138" y="6979196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9" name="object 829"/>
          <p:cNvSpPr/>
          <p:nvPr/>
        </p:nvSpPr>
        <p:spPr>
          <a:xfrm>
            <a:off x="7854759" y="6979196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0" name="object 830"/>
          <p:cNvSpPr/>
          <p:nvPr/>
        </p:nvSpPr>
        <p:spPr>
          <a:xfrm>
            <a:off x="8033842" y="6979196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1" name="object 831"/>
          <p:cNvSpPr/>
          <p:nvPr/>
        </p:nvSpPr>
        <p:spPr>
          <a:xfrm>
            <a:off x="8215261" y="6979196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2" name="object 832"/>
          <p:cNvSpPr/>
          <p:nvPr/>
        </p:nvSpPr>
        <p:spPr>
          <a:xfrm>
            <a:off x="7102132" y="7042645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3" name="object 833"/>
          <p:cNvSpPr/>
          <p:nvPr/>
        </p:nvSpPr>
        <p:spPr>
          <a:xfrm>
            <a:off x="7303719" y="7042645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4" name="object 834"/>
          <p:cNvSpPr/>
          <p:nvPr/>
        </p:nvSpPr>
        <p:spPr>
          <a:xfrm>
            <a:off x="7854759" y="7042645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5" name="object 835"/>
          <p:cNvSpPr/>
          <p:nvPr/>
        </p:nvSpPr>
        <p:spPr>
          <a:xfrm>
            <a:off x="8215261" y="7042645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6" name="object 836"/>
          <p:cNvSpPr/>
          <p:nvPr/>
        </p:nvSpPr>
        <p:spPr>
          <a:xfrm>
            <a:off x="7303719" y="7106094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7" name="object 837"/>
          <p:cNvSpPr/>
          <p:nvPr/>
        </p:nvSpPr>
        <p:spPr>
          <a:xfrm>
            <a:off x="7662138" y="7106094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8" name="object 838"/>
          <p:cNvSpPr/>
          <p:nvPr/>
        </p:nvSpPr>
        <p:spPr>
          <a:xfrm>
            <a:off x="8033842" y="7106094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9" name="object 839"/>
          <p:cNvSpPr/>
          <p:nvPr/>
        </p:nvSpPr>
        <p:spPr>
          <a:xfrm>
            <a:off x="7102132" y="7169543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0" name="object 840"/>
          <p:cNvSpPr/>
          <p:nvPr/>
        </p:nvSpPr>
        <p:spPr>
          <a:xfrm>
            <a:off x="7303719" y="7169543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1" name="object 841"/>
          <p:cNvSpPr/>
          <p:nvPr/>
        </p:nvSpPr>
        <p:spPr>
          <a:xfrm>
            <a:off x="7662138" y="7169543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2" name="object 842"/>
          <p:cNvSpPr/>
          <p:nvPr/>
        </p:nvSpPr>
        <p:spPr>
          <a:xfrm>
            <a:off x="7854759" y="7169543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3" name="object 843"/>
          <p:cNvSpPr/>
          <p:nvPr/>
        </p:nvSpPr>
        <p:spPr>
          <a:xfrm>
            <a:off x="8033842" y="7169543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4" name="object 844"/>
          <p:cNvSpPr/>
          <p:nvPr/>
        </p:nvSpPr>
        <p:spPr>
          <a:xfrm>
            <a:off x="8215261" y="7169543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5" name="object 845"/>
          <p:cNvSpPr/>
          <p:nvPr/>
        </p:nvSpPr>
        <p:spPr>
          <a:xfrm>
            <a:off x="8510333" y="6394500"/>
            <a:ext cx="20320" cy="63500"/>
          </a:xfrm>
          <a:custGeom>
            <a:avLst/>
            <a:gdLst/>
            <a:ahLst/>
            <a:cxnLst/>
            <a:rect l="l" t="t" r="r" b="b"/>
            <a:pathLst>
              <a:path w="20320" h="63500">
                <a:moveTo>
                  <a:pt x="20154" y="63449"/>
                </a:moveTo>
                <a:lnTo>
                  <a:pt x="0" y="63449"/>
                </a:lnTo>
                <a:lnTo>
                  <a:pt x="0" y="0"/>
                </a:lnTo>
                <a:lnTo>
                  <a:pt x="20154" y="0"/>
                </a:lnTo>
                <a:lnTo>
                  <a:pt x="20154" y="6344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6" name="object 846"/>
          <p:cNvSpPr/>
          <p:nvPr/>
        </p:nvSpPr>
        <p:spPr>
          <a:xfrm>
            <a:off x="8565756" y="6394500"/>
            <a:ext cx="20320" cy="63500"/>
          </a:xfrm>
          <a:custGeom>
            <a:avLst/>
            <a:gdLst/>
            <a:ahLst/>
            <a:cxnLst/>
            <a:rect l="l" t="t" r="r" b="b"/>
            <a:pathLst>
              <a:path w="20320" h="63500">
                <a:moveTo>
                  <a:pt x="20154" y="63449"/>
                </a:moveTo>
                <a:lnTo>
                  <a:pt x="0" y="63449"/>
                </a:lnTo>
                <a:lnTo>
                  <a:pt x="0" y="0"/>
                </a:lnTo>
                <a:lnTo>
                  <a:pt x="20154" y="0"/>
                </a:lnTo>
                <a:lnTo>
                  <a:pt x="20154" y="6344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7" name="object 847"/>
          <p:cNvSpPr/>
          <p:nvPr/>
        </p:nvSpPr>
        <p:spPr>
          <a:xfrm>
            <a:off x="8621179" y="6394500"/>
            <a:ext cx="20320" cy="63500"/>
          </a:xfrm>
          <a:custGeom>
            <a:avLst/>
            <a:gdLst/>
            <a:ahLst/>
            <a:cxnLst/>
            <a:rect l="l" t="t" r="r" b="b"/>
            <a:pathLst>
              <a:path w="20320" h="63500">
                <a:moveTo>
                  <a:pt x="20154" y="63449"/>
                </a:moveTo>
                <a:lnTo>
                  <a:pt x="0" y="63449"/>
                </a:lnTo>
                <a:lnTo>
                  <a:pt x="0" y="0"/>
                </a:lnTo>
                <a:lnTo>
                  <a:pt x="20154" y="0"/>
                </a:lnTo>
                <a:lnTo>
                  <a:pt x="20154" y="6344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8" name="object 848"/>
          <p:cNvSpPr/>
          <p:nvPr/>
        </p:nvSpPr>
        <p:spPr>
          <a:xfrm>
            <a:off x="8510333" y="6485153"/>
            <a:ext cx="20320" cy="63500"/>
          </a:xfrm>
          <a:custGeom>
            <a:avLst/>
            <a:gdLst/>
            <a:ahLst/>
            <a:cxnLst/>
            <a:rect l="l" t="t" r="r" b="b"/>
            <a:pathLst>
              <a:path w="20320" h="63500">
                <a:moveTo>
                  <a:pt x="20154" y="63449"/>
                </a:moveTo>
                <a:lnTo>
                  <a:pt x="0" y="63449"/>
                </a:lnTo>
                <a:lnTo>
                  <a:pt x="0" y="0"/>
                </a:lnTo>
                <a:lnTo>
                  <a:pt x="20154" y="0"/>
                </a:lnTo>
                <a:lnTo>
                  <a:pt x="20154" y="6344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9" name="object 849"/>
          <p:cNvSpPr/>
          <p:nvPr/>
        </p:nvSpPr>
        <p:spPr>
          <a:xfrm>
            <a:off x="8565756" y="6485153"/>
            <a:ext cx="20320" cy="63500"/>
          </a:xfrm>
          <a:custGeom>
            <a:avLst/>
            <a:gdLst/>
            <a:ahLst/>
            <a:cxnLst/>
            <a:rect l="l" t="t" r="r" b="b"/>
            <a:pathLst>
              <a:path w="20320" h="63500">
                <a:moveTo>
                  <a:pt x="20154" y="63449"/>
                </a:moveTo>
                <a:lnTo>
                  <a:pt x="0" y="63449"/>
                </a:lnTo>
                <a:lnTo>
                  <a:pt x="0" y="0"/>
                </a:lnTo>
                <a:lnTo>
                  <a:pt x="20154" y="0"/>
                </a:lnTo>
                <a:lnTo>
                  <a:pt x="20154" y="6344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0" name="object 850"/>
          <p:cNvSpPr/>
          <p:nvPr/>
        </p:nvSpPr>
        <p:spPr>
          <a:xfrm>
            <a:off x="8621179" y="6485153"/>
            <a:ext cx="20320" cy="63500"/>
          </a:xfrm>
          <a:custGeom>
            <a:avLst/>
            <a:gdLst/>
            <a:ahLst/>
            <a:cxnLst/>
            <a:rect l="l" t="t" r="r" b="b"/>
            <a:pathLst>
              <a:path w="20320" h="63500">
                <a:moveTo>
                  <a:pt x="20154" y="63449"/>
                </a:moveTo>
                <a:lnTo>
                  <a:pt x="0" y="63449"/>
                </a:lnTo>
                <a:lnTo>
                  <a:pt x="0" y="0"/>
                </a:lnTo>
                <a:lnTo>
                  <a:pt x="20154" y="0"/>
                </a:lnTo>
                <a:lnTo>
                  <a:pt x="20154" y="6344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1" name="object 851"/>
          <p:cNvSpPr/>
          <p:nvPr/>
        </p:nvSpPr>
        <p:spPr>
          <a:xfrm>
            <a:off x="8510333" y="6575818"/>
            <a:ext cx="20320" cy="63500"/>
          </a:xfrm>
          <a:custGeom>
            <a:avLst/>
            <a:gdLst/>
            <a:ahLst/>
            <a:cxnLst/>
            <a:rect l="l" t="t" r="r" b="b"/>
            <a:pathLst>
              <a:path w="20320" h="63500">
                <a:moveTo>
                  <a:pt x="20154" y="63449"/>
                </a:moveTo>
                <a:lnTo>
                  <a:pt x="0" y="63449"/>
                </a:lnTo>
                <a:lnTo>
                  <a:pt x="0" y="0"/>
                </a:lnTo>
                <a:lnTo>
                  <a:pt x="20154" y="0"/>
                </a:lnTo>
                <a:lnTo>
                  <a:pt x="20154" y="6344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2" name="object 852"/>
          <p:cNvSpPr/>
          <p:nvPr/>
        </p:nvSpPr>
        <p:spPr>
          <a:xfrm>
            <a:off x="8565756" y="6575818"/>
            <a:ext cx="20320" cy="63500"/>
          </a:xfrm>
          <a:custGeom>
            <a:avLst/>
            <a:gdLst/>
            <a:ahLst/>
            <a:cxnLst/>
            <a:rect l="l" t="t" r="r" b="b"/>
            <a:pathLst>
              <a:path w="20320" h="63500">
                <a:moveTo>
                  <a:pt x="20154" y="63449"/>
                </a:moveTo>
                <a:lnTo>
                  <a:pt x="0" y="63449"/>
                </a:lnTo>
                <a:lnTo>
                  <a:pt x="0" y="0"/>
                </a:lnTo>
                <a:lnTo>
                  <a:pt x="20154" y="0"/>
                </a:lnTo>
                <a:lnTo>
                  <a:pt x="20154" y="6344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3" name="object 853"/>
          <p:cNvSpPr/>
          <p:nvPr/>
        </p:nvSpPr>
        <p:spPr>
          <a:xfrm>
            <a:off x="8621179" y="6575818"/>
            <a:ext cx="20320" cy="63500"/>
          </a:xfrm>
          <a:custGeom>
            <a:avLst/>
            <a:gdLst/>
            <a:ahLst/>
            <a:cxnLst/>
            <a:rect l="l" t="t" r="r" b="b"/>
            <a:pathLst>
              <a:path w="20320" h="63500">
                <a:moveTo>
                  <a:pt x="20154" y="63449"/>
                </a:moveTo>
                <a:lnTo>
                  <a:pt x="0" y="63449"/>
                </a:lnTo>
                <a:lnTo>
                  <a:pt x="0" y="0"/>
                </a:lnTo>
                <a:lnTo>
                  <a:pt x="20154" y="0"/>
                </a:lnTo>
                <a:lnTo>
                  <a:pt x="20154" y="6344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4" name="object 854"/>
          <p:cNvSpPr/>
          <p:nvPr/>
        </p:nvSpPr>
        <p:spPr>
          <a:xfrm>
            <a:off x="8510333" y="6666483"/>
            <a:ext cx="20320" cy="63500"/>
          </a:xfrm>
          <a:custGeom>
            <a:avLst/>
            <a:gdLst/>
            <a:ahLst/>
            <a:cxnLst/>
            <a:rect l="l" t="t" r="r" b="b"/>
            <a:pathLst>
              <a:path w="20320" h="63500">
                <a:moveTo>
                  <a:pt x="20154" y="63449"/>
                </a:moveTo>
                <a:lnTo>
                  <a:pt x="0" y="63449"/>
                </a:lnTo>
                <a:lnTo>
                  <a:pt x="0" y="0"/>
                </a:lnTo>
                <a:lnTo>
                  <a:pt x="20154" y="0"/>
                </a:lnTo>
                <a:lnTo>
                  <a:pt x="20154" y="6344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5" name="object 855"/>
          <p:cNvSpPr/>
          <p:nvPr/>
        </p:nvSpPr>
        <p:spPr>
          <a:xfrm>
            <a:off x="8565756" y="6666483"/>
            <a:ext cx="20320" cy="63500"/>
          </a:xfrm>
          <a:custGeom>
            <a:avLst/>
            <a:gdLst/>
            <a:ahLst/>
            <a:cxnLst/>
            <a:rect l="l" t="t" r="r" b="b"/>
            <a:pathLst>
              <a:path w="20320" h="63500">
                <a:moveTo>
                  <a:pt x="20154" y="63449"/>
                </a:moveTo>
                <a:lnTo>
                  <a:pt x="0" y="63449"/>
                </a:lnTo>
                <a:lnTo>
                  <a:pt x="0" y="0"/>
                </a:lnTo>
                <a:lnTo>
                  <a:pt x="20154" y="0"/>
                </a:lnTo>
                <a:lnTo>
                  <a:pt x="20154" y="6344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6" name="object 856"/>
          <p:cNvSpPr/>
          <p:nvPr/>
        </p:nvSpPr>
        <p:spPr>
          <a:xfrm>
            <a:off x="8621179" y="6666483"/>
            <a:ext cx="20320" cy="63500"/>
          </a:xfrm>
          <a:custGeom>
            <a:avLst/>
            <a:gdLst/>
            <a:ahLst/>
            <a:cxnLst/>
            <a:rect l="l" t="t" r="r" b="b"/>
            <a:pathLst>
              <a:path w="20320" h="63500">
                <a:moveTo>
                  <a:pt x="20154" y="63449"/>
                </a:moveTo>
                <a:lnTo>
                  <a:pt x="0" y="63449"/>
                </a:lnTo>
                <a:lnTo>
                  <a:pt x="0" y="0"/>
                </a:lnTo>
                <a:lnTo>
                  <a:pt x="20154" y="0"/>
                </a:lnTo>
                <a:lnTo>
                  <a:pt x="20154" y="6344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7" name="object 857"/>
          <p:cNvSpPr/>
          <p:nvPr/>
        </p:nvSpPr>
        <p:spPr>
          <a:xfrm>
            <a:off x="8520410" y="6757149"/>
            <a:ext cx="0" cy="120014"/>
          </a:xfrm>
          <a:custGeom>
            <a:avLst/>
            <a:gdLst/>
            <a:ahLst/>
            <a:cxnLst/>
            <a:rect l="l" t="t" r="r" b="b"/>
            <a:pathLst>
              <a:path h="120015">
                <a:moveTo>
                  <a:pt x="0" y="0"/>
                </a:moveTo>
                <a:lnTo>
                  <a:pt x="0" y="119710"/>
                </a:lnTo>
              </a:path>
            </a:pathLst>
          </a:custGeom>
          <a:ln w="2015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8" name="object 858"/>
          <p:cNvSpPr/>
          <p:nvPr/>
        </p:nvSpPr>
        <p:spPr>
          <a:xfrm>
            <a:off x="8575833" y="6757149"/>
            <a:ext cx="0" cy="120014"/>
          </a:xfrm>
          <a:custGeom>
            <a:avLst/>
            <a:gdLst/>
            <a:ahLst/>
            <a:cxnLst/>
            <a:rect l="l" t="t" r="r" b="b"/>
            <a:pathLst>
              <a:path h="120015">
                <a:moveTo>
                  <a:pt x="0" y="0"/>
                </a:moveTo>
                <a:lnTo>
                  <a:pt x="0" y="119710"/>
                </a:lnTo>
              </a:path>
            </a:pathLst>
          </a:custGeom>
          <a:ln w="2015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9" name="object 859"/>
          <p:cNvSpPr/>
          <p:nvPr/>
        </p:nvSpPr>
        <p:spPr>
          <a:xfrm>
            <a:off x="8631256" y="6757149"/>
            <a:ext cx="0" cy="120014"/>
          </a:xfrm>
          <a:custGeom>
            <a:avLst/>
            <a:gdLst/>
            <a:ahLst/>
            <a:cxnLst/>
            <a:rect l="l" t="t" r="r" b="b"/>
            <a:pathLst>
              <a:path h="120015">
                <a:moveTo>
                  <a:pt x="0" y="0"/>
                </a:moveTo>
                <a:lnTo>
                  <a:pt x="0" y="119710"/>
                </a:lnTo>
              </a:path>
            </a:pathLst>
          </a:custGeom>
          <a:ln w="2015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0" name="object 860"/>
          <p:cNvSpPr/>
          <p:nvPr/>
        </p:nvSpPr>
        <p:spPr>
          <a:xfrm>
            <a:off x="8789657" y="6657454"/>
            <a:ext cx="246379" cy="0"/>
          </a:xfrm>
          <a:custGeom>
            <a:avLst/>
            <a:gdLst/>
            <a:ahLst/>
            <a:cxnLst/>
            <a:rect l="l" t="t" r="r" b="b"/>
            <a:pathLst>
              <a:path w="246379">
                <a:moveTo>
                  <a:pt x="0" y="0"/>
                </a:moveTo>
                <a:lnTo>
                  <a:pt x="245897" y="0"/>
                </a:lnTo>
              </a:path>
            </a:pathLst>
          </a:custGeom>
          <a:ln w="18338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1" name="object 861"/>
          <p:cNvSpPr/>
          <p:nvPr/>
        </p:nvSpPr>
        <p:spPr>
          <a:xfrm>
            <a:off x="8789657" y="6698208"/>
            <a:ext cx="246379" cy="0"/>
          </a:xfrm>
          <a:custGeom>
            <a:avLst/>
            <a:gdLst/>
            <a:ahLst/>
            <a:cxnLst/>
            <a:rect l="l" t="t" r="r" b="b"/>
            <a:pathLst>
              <a:path w="246379">
                <a:moveTo>
                  <a:pt x="0" y="0"/>
                </a:moveTo>
                <a:lnTo>
                  <a:pt x="245897" y="0"/>
                </a:lnTo>
              </a:path>
            </a:pathLst>
          </a:custGeom>
          <a:ln w="18338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2" name="object 862"/>
          <p:cNvSpPr/>
          <p:nvPr/>
        </p:nvSpPr>
        <p:spPr>
          <a:xfrm>
            <a:off x="8789657" y="6738963"/>
            <a:ext cx="246379" cy="0"/>
          </a:xfrm>
          <a:custGeom>
            <a:avLst/>
            <a:gdLst/>
            <a:ahLst/>
            <a:cxnLst/>
            <a:rect l="l" t="t" r="r" b="b"/>
            <a:pathLst>
              <a:path w="246379">
                <a:moveTo>
                  <a:pt x="0" y="0"/>
                </a:moveTo>
                <a:lnTo>
                  <a:pt x="245897" y="0"/>
                </a:lnTo>
              </a:path>
            </a:pathLst>
          </a:custGeom>
          <a:ln w="18338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3" name="object 863"/>
          <p:cNvSpPr/>
          <p:nvPr/>
        </p:nvSpPr>
        <p:spPr>
          <a:xfrm>
            <a:off x="8789657" y="6779717"/>
            <a:ext cx="246379" cy="0"/>
          </a:xfrm>
          <a:custGeom>
            <a:avLst/>
            <a:gdLst/>
            <a:ahLst/>
            <a:cxnLst/>
            <a:rect l="l" t="t" r="r" b="b"/>
            <a:pathLst>
              <a:path w="246379">
                <a:moveTo>
                  <a:pt x="0" y="0"/>
                </a:moveTo>
                <a:lnTo>
                  <a:pt x="245897" y="0"/>
                </a:lnTo>
              </a:path>
            </a:pathLst>
          </a:custGeom>
          <a:ln w="18338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4" name="object 864"/>
          <p:cNvSpPr/>
          <p:nvPr/>
        </p:nvSpPr>
        <p:spPr>
          <a:xfrm>
            <a:off x="8789657" y="6820471"/>
            <a:ext cx="246379" cy="0"/>
          </a:xfrm>
          <a:custGeom>
            <a:avLst/>
            <a:gdLst/>
            <a:ahLst/>
            <a:cxnLst/>
            <a:rect l="l" t="t" r="r" b="b"/>
            <a:pathLst>
              <a:path w="246379">
                <a:moveTo>
                  <a:pt x="0" y="0"/>
                </a:moveTo>
                <a:lnTo>
                  <a:pt x="245897" y="0"/>
                </a:lnTo>
              </a:path>
            </a:pathLst>
          </a:custGeom>
          <a:ln w="18338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5" name="object 865"/>
          <p:cNvSpPr/>
          <p:nvPr/>
        </p:nvSpPr>
        <p:spPr>
          <a:xfrm>
            <a:off x="8789657" y="6861226"/>
            <a:ext cx="246379" cy="0"/>
          </a:xfrm>
          <a:custGeom>
            <a:avLst/>
            <a:gdLst/>
            <a:ahLst/>
            <a:cxnLst/>
            <a:rect l="l" t="t" r="r" b="b"/>
            <a:pathLst>
              <a:path w="246379">
                <a:moveTo>
                  <a:pt x="0" y="0"/>
                </a:moveTo>
                <a:lnTo>
                  <a:pt x="245897" y="0"/>
                </a:lnTo>
              </a:path>
            </a:pathLst>
          </a:custGeom>
          <a:ln w="18338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6" name="object 866"/>
          <p:cNvSpPr/>
          <p:nvPr/>
        </p:nvSpPr>
        <p:spPr>
          <a:xfrm>
            <a:off x="8520417" y="6965518"/>
            <a:ext cx="85090" cy="27940"/>
          </a:xfrm>
          <a:custGeom>
            <a:avLst/>
            <a:gdLst/>
            <a:ahLst/>
            <a:cxnLst/>
            <a:rect l="l" t="t" r="r" b="b"/>
            <a:pathLst>
              <a:path w="85090" h="27940">
                <a:moveTo>
                  <a:pt x="84950" y="27355"/>
                </a:moveTo>
                <a:lnTo>
                  <a:pt x="0" y="27355"/>
                </a:lnTo>
                <a:lnTo>
                  <a:pt x="0" y="0"/>
                </a:lnTo>
                <a:lnTo>
                  <a:pt x="84950" y="0"/>
                </a:lnTo>
                <a:lnTo>
                  <a:pt x="84950" y="2735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7" name="object 867"/>
          <p:cNvSpPr/>
          <p:nvPr/>
        </p:nvSpPr>
        <p:spPr>
          <a:xfrm>
            <a:off x="8655037" y="6965518"/>
            <a:ext cx="85090" cy="27940"/>
          </a:xfrm>
          <a:custGeom>
            <a:avLst/>
            <a:gdLst/>
            <a:ahLst/>
            <a:cxnLst/>
            <a:rect l="l" t="t" r="r" b="b"/>
            <a:pathLst>
              <a:path w="85090" h="27940">
                <a:moveTo>
                  <a:pt x="84950" y="27355"/>
                </a:moveTo>
                <a:lnTo>
                  <a:pt x="0" y="27355"/>
                </a:lnTo>
                <a:lnTo>
                  <a:pt x="0" y="0"/>
                </a:lnTo>
                <a:lnTo>
                  <a:pt x="84950" y="0"/>
                </a:lnTo>
                <a:lnTo>
                  <a:pt x="84950" y="2735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8" name="object 868"/>
          <p:cNvSpPr/>
          <p:nvPr/>
        </p:nvSpPr>
        <p:spPr>
          <a:xfrm>
            <a:off x="8520417" y="7019099"/>
            <a:ext cx="85090" cy="27940"/>
          </a:xfrm>
          <a:custGeom>
            <a:avLst/>
            <a:gdLst/>
            <a:ahLst/>
            <a:cxnLst/>
            <a:rect l="l" t="t" r="r" b="b"/>
            <a:pathLst>
              <a:path w="85090" h="27940">
                <a:moveTo>
                  <a:pt x="84950" y="27355"/>
                </a:moveTo>
                <a:lnTo>
                  <a:pt x="0" y="27355"/>
                </a:lnTo>
                <a:lnTo>
                  <a:pt x="0" y="0"/>
                </a:lnTo>
                <a:lnTo>
                  <a:pt x="84950" y="0"/>
                </a:lnTo>
                <a:lnTo>
                  <a:pt x="84950" y="2735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9" name="object 869"/>
          <p:cNvSpPr/>
          <p:nvPr/>
        </p:nvSpPr>
        <p:spPr>
          <a:xfrm>
            <a:off x="8655037" y="7019099"/>
            <a:ext cx="85090" cy="27940"/>
          </a:xfrm>
          <a:custGeom>
            <a:avLst/>
            <a:gdLst/>
            <a:ahLst/>
            <a:cxnLst/>
            <a:rect l="l" t="t" r="r" b="b"/>
            <a:pathLst>
              <a:path w="85090" h="27940">
                <a:moveTo>
                  <a:pt x="84950" y="27355"/>
                </a:moveTo>
                <a:lnTo>
                  <a:pt x="0" y="27355"/>
                </a:lnTo>
                <a:lnTo>
                  <a:pt x="0" y="0"/>
                </a:lnTo>
                <a:lnTo>
                  <a:pt x="84950" y="0"/>
                </a:lnTo>
                <a:lnTo>
                  <a:pt x="84950" y="2735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0" name="object 870"/>
          <p:cNvSpPr/>
          <p:nvPr/>
        </p:nvSpPr>
        <p:spPr>
          <a:xfrm>
            <a:off x="8789669" y="6965518"/>
            <a:ext cx="85090" cy="27940"/>
          </a:xfrm>
          <a:custGeom>
            <a:avLst/>
            <a:gdLst/>
            <a:ahLst/>
            <a:cxnLst/>
            <a:rect l="l" t="t" r="r" b="b"/>
            <a:pathLst>
              <a:path w="85090" h="27940">
                <a:moveTo>
                  <a:pt x="84950" y="27355"/>
                </a:moveTo>
                <a:lnTo>
                  <a:pt x="0" y="27355"/>
                </a:lnTo>
                <a:lnTo>
                  <a:pt x="0" y="0"/>
                </a:lnTo>
                <a:lnTo>
                  <a:pt x="84950" y="0"/>
                </a:lnTo>
                <a:lnTo>
                  <a:pt x="84950" y="2735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1" name="object 871"/>
          <p:cNvSpPr/>
          <p:nvPr/>
        </p:nvSpPr>
        <p:spPr>
          <a:xfrm>
            <a:off x="8643880" y="7148995"/>
            <a:ext cx="0" cy="99695"/>
          </a:xfrm>
          <a:custGeom>
            <a:avLst/>
            <a:gdLst/>
            <a:ahLst/>
            <a:cxnLst/>
            <a:rect l="l" t="t" r="r" b="b"/>
            <a:pathLst>
              <a:path h="99695">
                <a:moveTo>
                  <a:pt x="0" y="0"/>
                </a:moveTo>
                <a:lnTo>
                  <a:pt x="0" y="99352"/>
                </a:lnTo>
              </a:path>
            </a:pathLst>
          </a:custGeom>
          <a:ln w="22313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2" name="object 872"/>
          <p:cNvSpPr/>
          <p:nvPr/>
        </p:nvSpPr>
        <p:spPr>
          <a:xfrm>
            <a:off x="8688876" y="7276782"/>
            <a:ext cx="0" cy="99695"/>
          </a:xfrm>
          <a:custGeom>
            <a:avLst/>
            <a:gdLst/>
            <a:ahLst/>
            <a:cxnLst/>
            <a:rect l="l" t="t" r="r" b="b"/>
            <a:pathLst>
              <a:path h="99695">
                <a:moveTo>
                  <a:pt x="0" y="0"/>
                </a:moveTo>
                <a:lnTo>
                  <a:pt x="0" y="99352"/>
                </a:lnTo>
              </a:path>
            </a:pathLst>
          </a:custGeom>
          <a:ln w="22313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3" name="object 873"/>
          <p:cNvSpPr/>
          <p:nvPr/>
        </p:nvSpPr>
        <p:spPr>
          <a:xfrm>
            <a:off x="540004" y="7380008"/>
            <a:ext cx="9612630" cy="180340"/>
          </a:xfrm>
          <a:custGeom>
            <a:avLst/>
            <a:gdLst/>
            <a:ahLst/>
            <a:cxnLst/>
            <a:rect l="l" t="t" r="r" b="b"/>
            <a:pathLst>
              <a:path w="9612630" h="180340">
                <a:moveTo>
                  <a:pt x="0" y="179997"/>
                </a:moveTo>
                <a:lnTo>
                  <a:pt x="9612007" y="179997"/>
                </a:lnTo>
                <a:lnTo>
                  <a:pt x="9612007" y="0"/>
                </a:lnTo>
                <a:lnTo>
                  <a:pt x="0" y="0"/>
                </a:lnTo>
                <a:lnTo>
                  <a:pt x="0" y="179997"/>
                </a:lnTo>
                <a:close/>
              </a:path>
            </a:pathLst>
          </a:custGeom>
          <a:solidFill>
            <a:srgbClr val="007D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4" name="object 874"/>
          <p:cNvSpPr txBox="1"/>
          <p:nvPr/>
        </p:nvSpPr>
        <p:spPr>
          <a:xfrm>
            <a:off x="4467047" y="1304506"/>
            <a:ext cx="1758314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 spc="-150" dirty="0">
                <a:solidFill>
                  <a:srgbClr val="007DC4"/>
                </a:solidFill>
                <a:latin typeface="Malgun Gothic"/>
                <a:cs typeface="Malgun Gothic"/>
              </a:rPr>
              <a:t>신고</a:t>
            </a:r>
            <a:r>
              <a:rPr sz="2000" b="1" spc="-290" dirty="0">
                <a:solidFill>
                  <a:srgbClr val="007DC4"/>
                </a:solidFill>
                <a:latin typeface="Malgun Gothic"/>
                <a:cs typeface="Malgun Gothic"/>
              </a:rPr>
              <a:t> </a:t>
            </a:r>
            <a:r>
              <a:rPr sz="2000" b="1" spc="-150" dirty="0">
                <a:solidFill>
                  <a:srgbClr val="007DC4"/>
                </a:solidFill>
                <a:latin typeface="Malgun Gothic"/>
                <a:cs typeface="Malgun Gothic"/>
              </a:rPr>
              <a:t>관련</a:t>
            </a:r>
            <a:r>
              <a:rPr sz="2000" b="1" spc="-290" dirty="0">
                <a:solidFill>
                  <a:srgbClr val="007DC4"/>
                </a:solidFill>
                <a:latin typeface="Malgun Gothic"/>
                <a:cs typeface="Malgun Gothic"/>
              </a:rPr>
              <a:t> </a:t>
            </a:r>
            <a:r>
              <a:rPr sz="2000" b="1" spc="15" dirty="0">
                <a:solidFill>
                  <a:srgbClr val="007DC4"/>
                </a:solidFill>
                <a:latin typeface="Malgun Gothic"/>
                <a:cs typeface="Malgun Gothic"/>
              </a:rPr>
              <a:t>Q</a:t>
            </a:r>
            <a:r>
              <a:rPr sz="2000" b="1" spc="-290" dirty="0">
                <a:solidFill>
                  <a:srgbClr val="007DC4"/>
                </a:solidFill>
                <a:latin typeface="Malgun Gothic"/>
                <a:cs typeface="Malgun Gothic"/>
              </a:rPr>
              <a:t> </a:t>
            </a:r>
            <a:r>
              <a:rPr sz="2000" b="1" spc="-260" dirty="0">
                <a:solidFill>
                  <a:srgbClr val="007DC4"/>
                </a:solidFill>
                <a:latin typeface="Malgun Gothic"/>
                <a:cs typeface="Malgun Gothic"/>
              </a:rPr>
              <a:t>&amp;</a:t>
            </a:r>
            <a:r>
              <a:rPr sz="2000" b="1" spc="-290" dirty="0">
                <a:solidFill>
                  <a:srgbClr val="007DC4"/>
                </a:solidFill>
                <a:latin typeface="Malgun Gothic"/>
                <a:cs typeface="Malgun Gothic"/>
              </a:rPr>
              <a:t> </a:t>
            </a:r>
            <a:r>
              <a:rPr sz="2000" b="1" spc="40" dirty="0">
                <a:solidFill>
                  <a:srgbClr val="007DC4"/>
                </a:solidFill>
                <a:latin typeface="Malgun Gothic"/>
                <a:cs typeface="Malgun Gothic"/>
              </a:rPr>
              <a:t>A</a:t>
            </a:r>
            <a:endParaRPr sz="2000">
              <a:latin typeface="Malgun Gothic"/>
              <a:cs typeface="Malgun Gothic"/>
            </a:endParaRPr>
          </a:p>
        </p:txBody>
      </p:sp>
      <p:sp>
        <p:nvSpPr>
          <p:cNvPr id="875" name="object 875"/>
          <p:cNvSpPr/>
          <p:nvPr/>
        </p:nvSpPr>
        <p:spPr>
          <a:xfrm>
            <a:off x="6895301" y="11"/>
            <a:ext cx="3257118" cy="200013"/>
          </a:xfrm>
          <a:custGeom>
            <a:avLst/>
            <a:gdLst/>
            <a:ahLst/>
            <a:cxnLst/>
            <a:rect l="l" t="t" r="r" b="b"/>
            <a:pathLst>
              <a:path w="2858134" h="180340">
                <a:moveTo>
                  <a:pt x="0" y="179997"/>
                </a:moveTo>
                <a:lnTo>
                  <a:pt x="2857728" y="179997"/>
                </a:lnTo>
                <a:lnTo>
                  <a:pt x="2857728" y="0"/>
                </a:lnTo>
                <a:lnTo>
                  <a:pt x="0" y="0"/>
                </a:lnTo>
                <a:lnTo>
                  <a:pt x="0" y="179997"/>
                </a:lnTo>
                <a:close/>
              </a:path>
            </a:pathLst>
          </a:custGeom>
          <a:solidFill>
            <a:srgbClr val="007D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6" name="object 876"/>
          <p:cNvSpPr/>
          <p:nvPr/>
        </p:nvSpPr>
        <p:spPr>
          <a:xfrm>
            <a:off x="540004" y="11"/>
            <a:ext cx="3373424" cy="200013"/>
          </a:xfrm>
          <a:custGeom>
            <a:avLst/>
            <a:gdLst/>
            <a:ahLst/>
            <a:cxnLst/>
            <a:rect l="l" t="t" r="r" b="b"/>
            <a:pathLst>
              <a:path w="2854960" h="180340">
                <a:moveTo>
                  <a:pt x="0" y="179997"/>
                </a:moveTo>
                <a:lnTo>
                  <a:pt x="2854363" y="179997"/>
                </a:lnTo>
                <a:lnTo>
                  <a:pt x="2854363" y="0"/>
                </a:lnTo>
                <a:lnTo>
                  <a:pt x="0" y="0"/>
                </a:lnTo>
                <a:lnTo>
                  <a:pt x="0" y="179997"/>
                </a:lnTo>
                <a:close/>
              </a:path>
            </a:pathLst>
          </a:custGeom>
          <a:solidFill>
            <a:srgbClr val="007D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7" name="object 877"/>
          <p:cNvSpPr/>
          <p:nvPr/>
        </p:nvSpPr>
        <p:spPr>
          <a:xfrm>
            <a:off x="534354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8" name="object 878"/>
          <p:cNvSpPr/>
          <p:nvPr/>
        </p:nvSpPr>
        <p:spPr>
          <a:xfrm>
            <a:off x="538844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9" name="object 879"/>
          <p:cNvSpPr/>
          <p:nvPr/>
        </p:nvSpPr>
        <p:spPr>
          <a:xfrm>
            <a:off x="543334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0" name="object 880"/>
          <p:cNvSpPr/>
          <p:nvPr/>
        </p:nvSpPr>
        <p:spPr>
          <a:xfrm>
            <a:off x="547824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1" name="object 881"/>
          <p:cNvSpPr/>
          <p:nvPr/>
        </p:nvSpPr>
        <p:spPr>
          <a:xfrm>
            <a:off x="552314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2" name="object 882"/>
          <p:cNvSpPr/>
          <p:nvPr/>
        </p:nvSpPr>
        <p:spPr>
          <a:xfrm>
            <a:off x="556804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3" name="object 883"/>
          <p:cNvSpPr/>
          <p:nvPr/>
        </p:nvSpPr>
        <p:spPr>
          <a:xfrm>
            <a:off x="561294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4" name="object 884"/>
          <p:cNvSpPr/>
          <p:nvPr/>
        </p:nvSpPr>
        <p:spPr>
          <a:xfrm>
            <a:off x="565784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5" name="object 885"/>
          <p:cNvSpPr/>
          <p:nvPr/>
        </p:nvSpPr>
        <p:spPr>
          <a:xfrm>
            <a:off x="570274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6" name="object 886"/>
          <p:cNvSpPr/>
          <p:nvPr/>
        </p:nvSpPr>
        <p:spPr>
          <a:xfrm>
            <a:off x="574764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7" name="object 887"/>
          <p:cNvSpPr/>
          <p:nvPr/>
        </p:nvSpPr>
        <p:spPr>
          <a:xfrm>
            <a:off x="579253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8" name="object 888"/>
          <p:cNvSpPr/>
          <p:nvPr/>
        </p:nvSpPr>
        <p:spPr>
          <a:xfrm>
            <a:off x="583744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9" name="object 889"/>
          <p:cNvSpPr/>
          <p:nvPr/>
        </p:nvSpPr>
        <p:spPr>
          <a:xfrm>
            <a:off x="588234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0" name="object 890"/>
          <p:cNvSpPr/>
          <p:nvPr/>
        </p:nvSpPr>
        <p:spPr>
          <a:xfrm>
            <a:off x="592724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1" name="object 891"/>
          <p:cNvSpPr/>
          <p:nvPr/>
        </p:nvSpPr>
        <p:spPr>
          <a:xfrm>
            <a:off x="597214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2" name="object 892"/>
          <p:cNvSpPr/>
          <p:nvPr/>
        </p:nvSpPr>
        <p:spPr>
          <a:xfrm>
            <a:off x="601703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3" name="object 893"/>
          <p:cNvSpPr/>
          <p:nvPr/>
        </p:nvSpPr>
        <p:spPr>
          <a:xfrm>
            <a:off x="606194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4" name="object 894"/>
          <p:cNvSpPr/>
          <p:nvPr/>
        </p:nvSpPr>
        <p:spPr>
          <a:xfrm>
            <a:off x="610683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5" name="object 895"/>
          <p:cNvSpPr/>
          <p:nvPr/>
        </p:nvSpPr>
        <p:spPr>
          <a:xfrm>
            <a:off x="615173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6" name="object 896"/>
          <p:cNvSpPr/>
          <p:nvPr/>
        </p:nvSpPr>
        <p:spPr>
          <a:xfrm>
            <a:off x="619664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7" name="object 897"/>
          <p:cNvSpPr/>
          <p:nvPr/>
        </p:nvSpPr>
        <p:spPr>
          <a:xfrm>
            <a:off x="624153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8" name="object 898"/>
          <p:cNvSpPr/>
          <p:nvPr/>
        </p:nvSpPr>
        <p:spPr>
          <a:xfrm>
            <a:off x="628644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9" name="object 899"/>
          <p:cNvSpPr/>
          <p:nvPr/>
        </p:nvSpPr>
        <p:spPr>
          <a:xfrm>
            <a:off x="633133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0" name="object 900"/>
          <p:cNvSpPr/>
          <p:nvPr/>
        </p:nvSpPr>
        <p:spPr>
          <a:xfrm>
            <a:off x="637623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1" name="object 901"/>
          <p:cNvSpPr/>
          <p:nvPr/>
        </p:nvSpPr>
        <p:spPr>
          <a:xfrm>
            <a:off x="642113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2" name="object 902"/>
          <p:cNvSpPr/>
          <p:nvPr/>
        </p:nvSpPr>
        <p:spPr>
          <a:xfrm>
            <a:off x="646603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3" name="object 903"/>
          <p:cNvSpPr/>
          <p:nvPr/>
        </p:nvSpPr>
        <p:spPr>
          <a:xfrm>
            <a:off x="651094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4" name="object 904"/>
          <p:cNvSpPr/>
          <p:nvPr/>
        </p:nvSpPr>
        <p:spPr>
          <a:xfrm>
            <a:off x="655583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5" name="object 905"/>
          <p:cNvSpPr/>
          <p:nvPr/>
        </p:nvSpPr>
        <p:spPr>
          <a:xfrm>
            <a:off x="660073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6" name="object 906"/>
          <p:cNvSpPr/>
          <p:nvPr/>
        </p:nvSpPr>
        <p:spPr>
          <a:xfrm>
            <a:off x="664563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7" name="object 907"/>
          <p:cNvSpPr/>
          <p:nvPr/>
        </p:nvSpPr>
        <p:spPr>
          <a:xfrm>
            <a:off x="669053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8" name="object 908"/>
          <p:cNvSpPr/>
          <p:nvPr/>
        </p:nvSpPr>
        <p:spPr>
          <a:xfrm>
            <a:off x="673543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9" name="object 909"/>
          <p:cNvSpPr/>
          <p:nvPr/>
        </p:nvSpPr>
        <p:spPr>
          <a:xfrm>
            <a:off x="678033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0" name="object 910"/>
          <p:cNvSpPr/>
          <p:nvPr/>
        </p:nvSpPr>
        <p:spPr>
          <a:xfrm>
            <a:off x="682523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1" name="object 911"/>
          <p:cNvSpPr/>
          <p:nvPr/>
        </p:nvSpPr>
        <p:spPr>
          <a:xfrm>
            <a:off x="687013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2" name="object 912"/>
          <p:cNvSpPr/>
          <p:nvPr/>
        </p:nvSpPr>
        <p:spPr>
          <a:xfrm>
            <a:off x="691503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3" name="object 913"/>
          <p:cNvSpPr/>
          <p:nvPr/>
        </p:nvSpPr>
        <p:spPr>
          <a:xfrm>
            <a:off x="695993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4" name="object 914"/>
          <p:cNvSpPr/>
          <p:nvPr/>
        </p:nvSpPr>
        <p:spPr>
          <a:xfrm>
            <a:off x="700483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5" name="object 915"/>
          <p:cNvSpPr/>
          <p:nvPr/>
        </p:nvSpPr>
        <p:spPr>
          <a:xfrm>
            <a:off x="704973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6" name="object 916"/>
          <p:cNvSpPr/>
          <p:nvPr/>
        </p:nvSpPr>
        <p:spPr>
          <a:xfrm>
            <a:off x="709463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7" name="object 917"/>
          <p:cNvSpPr/>
          <p:nvPr/>
        </p:nvSpPr>
        <p:spPr>
          <a:xfrm>
            <a:off x="713953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8" name="object 918"/>
          <p:cNvSpPr/>
          <p:nvPr/>
        </p:nvSpPr>
        <p:spPr>
          <a:xfrm>
            <a:off x="718443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9" name="object 919"/>
          <p:cNvSpPr/>
          <p:nvPr/>
        </p:nvSpPr>
        <p:spPr>
          <a:xfrm>
            <a:off x="722932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0" name="object 920"/>
          <p:cNvSpPr/>
          <p:nvPr/>
        </p:nvSpPr>
        <p:spPr>
          <a:xfrm>
            <a:off x="727423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1" name="object 921"/>
          <p:cNvSpPr/>
          <p:nvPr/>
        </p:nvSpPr>
        <p:spPr>
          <a:xfrm>
            <a:off x="731912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2" name="object 922"/>
          <p:cNvSpPr/>
          <p:nvPr/>
        </p:nvSpPr>
        <p:spPr>
          <a:xfrm>
            <a:off x="736403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3" name="object 923"/>
          <p:cNvSpPr/>
          <p:nvPr/>
        </p:nvSpPr>
        <p:spPr>
          <a:xfrm>
            <a:off x="740893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4" name="object 924"/>
          <p:cNvSpPr/>
          <p:nvPr/>
        </p:nvSpPr>
        <p:spPr>
          <a:xfrm>
            <a:off x="74538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5" name="object 925"/>
          <p:cNvSpPr/>
          <p:nvPr/>
        </p:nvSpPr>
        <p:spPr>
          <a:xfrm>
            <a:off x="749873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6" name="object 926"/>
          <p:cNvSpPr/>
          <p:nvPr/>
        </p:nvSpPr>
        <p:spPr>
          <a:xfrm>
            <a:off x="754362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7" name="object 927"/>
          <p:cNvSpPr/>
          <p:nvPr/>
        </p:nvSpPr>
        <p:spPr>
          <a:xfrm>
            <a:off x="758852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8" name="object 928"/>
          <p:cNvSpPr/>
          <p:nvPr/>
        </p:nvSpPr>
        <p:spPr>
          <a:xfrm>
            <a:off x="763343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9" name="object 929"/>
          <p:cNvSpPr/>
          <p:nvPr/>
        </p:nvSpPr>
        <p:spPr>
          <a:xfrm>
            <a:off x="767833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0" name="object 930"/>
          <p:cNvSpPr/>
          <p:nvPr/>
        </p:nvSpPr>
        <p:spPr>
          <a:xfrm>
            <a:off x="772323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1" name="object 931"/>
          <p:cNvSpPr/>
          <p:nvPr/>
        </p:nvSpPr>
        <p:spPr>
          <a:xfrm>
            <a:off x="776812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2" name="object 932"/>
          <p:cNvSpPr/>
          <p:nvPr/>
        </p:nvSpPr>
        <p:spPr>
          <a:xfrm>
            <a:off x="78130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3" name="object 933"/>
          <p:cNvSpPr/>
          <p:nvPr/>
        </p:nvSpPr>
        <p:spPr>
          <a:xfrm>
            <a:off x="785792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4" name="object 934"/>
          <p:cNvSpPr/>
          <p:nvPr/>
        </p:nvSpPr>
        <p:spPr>
          <a:xfrm>
            <a:off x="790282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5" name="object 935"/>
          <p:cNvSpPr/>
          <p:nvPr/>
        </p:nvSpPr>
        <p:spPr>
          <a:xfrm>
            <a:off x="794772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6" name="object 936"/>
          <p:cNvSpPr/>
          <p:nvPr/>
        </p:nvSpPr>
        <p:spPr>
          <a:xfrm>
            <a:off x="799262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7" name="object 937"/>
          <p:cNvSpPr/>
          <p:nvPr/>
        </p:nvSpPr>
        <p:spPr>
          <a:xfrm>
            <a:off x="803752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8" name="object 938"/>
          <p:cNvSpPr/>
          <p:nvPr/>
        </p:nvSpPr>
        <p:spPr>
          <a:xfrm>
            <a:off x="80824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9" name="object 939"/>
          <p:cNvSpPr/>
          <p:nvPr/>
        </p:nvSpPr>
        <p:spPr>
          <a:xfrm>
            <a:off x="81273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0" name="object 940"/>
          <p:cNvSpPr/>
          <p:nvPr/>
        </p:nvSpPr>
        <p:spPr>
          <a:xfrm>
            <a:off x="817222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1" name="object 941"/>
          <p:cNvSpPr/>
          <p:nvPr/>
        </p:nvSpPr>
        <p:spPr>
          <a:xfrm>
            <a:off x="821712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2" name="object 942"/>
          <p:cNvSpPr/>
          <p:nvPr/>
        </p:nvSpPr>
        <p:spPr>
          <a:xfrm>
            <a:off x="826202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3" name="object 943"/>
          <p:cNvSpPr/>
          <p:nvPr/>
        </p:nvSpPr>
        <p:spPr>
          <a:xfrm>
            <a:off x="830692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4" name="object 944"/>
          <p:cNvSpPr/>
          <p:nvPr/>
        </p:nvSpPr>
        <p:spPr>
          <a:xfrm>
            <a:off x="835182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5" name="object 945"/>
          <p:cNvSpPr/>
          <p:nvPr/>
        </p:nvSpPr>
        <p:spPr>
          <a:xfrm>
            <a:off x="839672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6" name="object 946"/>
          <p:cNvSpPr/>
          <p:nvPr/>
        </p:nvSpPr>
        <p:spPr>
          <a:xfrm>
            <a:off x="844161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7" name="object 947"/>
          <p:cNvSpPr/>
          <p:nvPr/>
        </p:nvSpPr>
        <p:spPr>
          <a:xfrm>
            <a:off x="84865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8" name="object 948"/>
          <p:cNvSpPr/>
          <p:nvPr/>
        </p:nvSpPr>
        <p:spPr>
          <a:xfrm>
            <a:off x="853142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9" name="object 949"/>
          <p:cNvSpPr/>
          <p:nvPr/>
        </p:nvSpPr>
        <p:spPr>
          <a:xfrm>
            <a:off x="857632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0" name="object 950"/>
          <p:cNvSpPr/>
          <p:nvPr/>
        </p:nvSpPr>
        <p:spPr>
          <a:xfrm>
            <a:off x="862122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1" name="object 951"/>
          <p:cNvSpPr/>
          <p:nvPr/>
        </p:nvSpPr>
        <p:spPr>
          <a:xfrm>
            <a:off x="866611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2" name="object 952"/>
          <p:cNvSpPr/>
          <p:nvPr/>
        </p:nvSpPr>
        <p:spPr>
          <a:xfrm>
            <a:off x="871102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3" name="object 953"/>
          <p:cNvSpPr/>
          <p:nvPr/>
        </p:nvSpPr>
        <p:spPr>
          <a:xfrm>
            <a:off x="875591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4" name="object 954"/>
          <p:cNvSpPr/>
          <p:nvPr/>
        </p:nvSpPr>
        <p:spPr>
          <a:xfrm>
            <a:off x="880082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5" name="object 955"/>
          <p:cNvSpPr/>
          <p:nvPr/>
        </p:nvSpPr>
        <p:spPr>
          <a:xfrm>
            <a:off x="884572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6" name="object 956"/>
          <p:cNvSpPr/>
          <p:nvPr/>
        </p:nvSpPr>
        <p:spPr>
          <a:xfrm>
            <a:off x="889061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7" name="object 957"/>
          <p:cNvSpPr/>
          <p:nvPr/>
        </p:nvSpPr>
        <p:spPr>
          <a:xfrm>
            <a:off x="893552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8" name="object 958"/>
          <p:cNvSpPr/>
          <p:nvPr/>
        </p:nvSpPr>
        <p:spPr>
          <a:xfrm>
            <a:off x="898041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9" name="object 959"/>
          <p:cNvSpPr/>
          <p:nvPr/>
        </p:nvSpPr>
        <p:spPr>
          <a:xfrm>
            <a:off x="902531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0" name="object 960"/>
          <p:cNvSpPr/>
          <p:nvPr/>
        </p:nvSpPr>
        <p:spPr>
          <a:xfrm>
            <a:off x="907021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1" name="object 961"/>
          <p:cNvSpPr/>
          <p:nvPr/>
        </p:nvSpPr>
        <p:spPr>
          <a:xfrm>
            <a:off x="911511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2" name="object 962"/>
          <p:cNvSpPr/>
          <p:nvPr/>
        </p:nvSpPr>
        <p:spPr>
          <a:xfrm>
            <a:off x="916002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3" name="object 963"/>
          <p:cNvSpPr/>
          <p:nvPr/>
        </p:nvSpPr>
        <p:spPr>
          <a:xfrm>
            <a:off x="920491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4" name="object 964"/>
          <p:cNvSpPr/>
          <p:nvPr/>
        </p:nvSpPr>
        <p:spPr>
          <a:xfrm>
            <a:off x="924981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5" name="object 965"/>
          <p:cNvSpPr/>
          <p:nvPr/>
        </p:nvSpPr>
        <p:spPr>
          <a:xfrm>
            <a:off x="929471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6" name="object 966"/>
          <p:cNvSpPr/>
          <p:nvPr/>
        </p:nvSpPr>
        <p:spPr>
          <a:xfrm>
            <a:off x="933961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7" name="object 967"/>
          <p:cNvSpPr/>
          <p:nvPr/>
        </p:nvSpPr>
        <p:spPr>
          <a:xfrm>
            <a:off x="938451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8" name="object 968"/>
          <p:cNvSpPr/>
          <p:nvPr/>
        </p:nvSpPr>
        <p:spPr>
          <a:xfrm>
            <a:off x="942941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9" name="object 969"/>
          <p:cNvSpPr/>
          <p:nvPr/>
        </p:nvSpPr>
        <p:spPr>
          <a:xfrm>
            <a:off x="947431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0" name="object 970"/>
          <p:cNvSpPr/>
          <p:nvPr/>
        </p:nvSpPr>
        <p:spPr>
          <a:xfrm>
            <a:off x="951921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1" name="object 971"/>
          <p:cNvSpPr/>
          <p:nvPr/>
        </p:nvSpPr>
        <p:spPr>
          <a:xfrm>
            <a:off x="956411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2" name="object 972"/>
          <p:cNvSpPr/>
          <p:nvPr/>
        </p:nvSpPr>
        <p:spPr>
          <a:xfrm>
            <a:off x="960901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3" name="object 973"/>
          <p:cNvSpPr/>
          <p:nvPr/>
        </p:nvSpPr>
        <p:spPr>
          <a:xfrm>
            <a:off x="965391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4" name="object 974"/>
          <p:cNvSpPr/>
          <p:nvPr/>
        </p:nvSpPr>
        <p:spPr>
          <a:xfrm>
            <a:off x="969881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5" name="object 975"/>
          <p:cNvSpPr/>
          <p:nvPr/>
        </p:nvSpPr>
        <p:spPr>
          <a:xfrm>
            <a:off x="974371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6" name="object 976"/>
          <p:cNvSpPr/>
          <p:nvPr/>
        </p:nvSpPr>
        <p:spPr>
          <a:xfrm>
            <a:off x="978861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7" name="object 977"/>
          <p:cNvSpPr/>
          <p:nvPr/>
        </p:nvSpPr>
        <p:spPr>
          <a:xfrm>
            <a:off x="983351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8" name="object 978"/>
          <p:cNvSpPr/>
          <p:nvPr/>
        </p:nvSpPr>
        <p:spPr>
          <a:xfrm>
            <a:off x="987840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9" name="object 979"/>
          <p:cNvSpPr/>
          <p:nvPr/>
        </p:nvSpPr>
        <p:spPr>
          <a:xfrm>
            <a:off x="992331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0" name="object 980"/>
          <p:cNvSpPr/>
          <p:nvPr/>
        </p:nvSpPr>
        <p:spPr>
          <a:xfrm>
            <a:off x="996821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1" name="object 981"/>
          <p:cNvSpPr/>
          <p:nvPr/>
        </p:nvSpPr>
        <p:spPr>
          <a:xfrm>
            <a:off x="1001311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2" name="object 982"/>
          <p:cNvSpPr/>
          <p:nvPr/>
        </p:nvSpPr>
        <p:spPr>
          <a:xfrm>
            <a:off x="10058012" y="12"/>
            <a:ext cx="94615" cy="134620"/>
          </a:xfrm>
          <a:custGeom>
            <a:avLst/>
            <a:gdLst/>
            <a:ahLst/>
            <a:cxnLst/>
            <a:rect l="l" t="t" r="r" b="b"/>
            <a:pathLst>
              <a:path w="94615" h="134620">
                <a:moveTo>
                  <a:pt x="0" y="0"/>
                </a:moveTo>
                <a:lnTo>
                  <a:pt x="93999" y="134541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3" name="object 983"/>
          <p:cNvSpPr/>
          <p:nvPr/>
        </p:nvSpPr>
        <p:spPr>
          <a:xfrm>
            <a:off x="10102906" y="12"/>
            <a:ext cx="49530" cy="70485"/>
          </a:xfrm>
          <a:custGeom>
            <a:avLst/>
            <a:gdLst/>
            <a:ahLst/>
            <a:cxnLst/>
            <a:rect l="l" t="t" r="r" b="b"/>
            <a:pathLst>
              <a:path w="49529" h="70485">
                <a:moveTo>
                  <a:pt x="0" y="0"/>
                </a:moveTo>
                <a:lnTo>
                  <a:pt x="49105" y="70284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4" name="object 984"/>
          <p:cNvSpPr/>
          <p:nvPr/>
        </p:nvSpPr>
        <p:spPr>
          <a:xfrm>
            <a:off x="10147813" y="12"/>
            <a:ext cx="4445" cy="6350"/>
          </a:xfrm>
          <a:custGeom>
            <a:avLst/>
            <a:gdLst/>
            <a:ahLst/>
            <a:cxnLst/>
            <a:rect l="l" t="t" r="r" b="b"/>
            <a:pathLst>
              <a:path w="4445" h="6350">
                <a:moveTo>
                  <a:pt x="0" y="0"/>
                </a:moveTo>
                <a:lnTo>
                  <a:pt x="4197" y="600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5" name="object 985"/>
          <p:cNvSpPr/>
          <p:nvPr/>
        </p:nvSpPr>
        <p:spPr>
          <a:xfrm>
            <a:off x="540004" y="130264"/>
            <a:ext cx="34925" cy="50165"/>
          </a:xfrm>
          <a:custGeom>
            <a:avLst/>
            <a:gdLst/>
            <a:ahLst/>
            <a:cxnLst/>
            <a:rect l="l" t="t" r="r" b="b"/>
            <a:pathLst>
              <a:path w="34925" h="50164">
                <a:moveTo>
                  <a:pt x="0" y="0"/>
                </a:moveTo>
                <a:lnTo>
                  <a:pt x="34755" y="49745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6" name="object 986"/>
          <p:cNvSpPr/>
          <p:nvPr/>
        </p:nvSpPr>
        <p:spPr>
          <a:xfrm>
            <a:off x="540004" y="66006"/>
            <a:ext cx="80010" cy="114300"/>
          </a:xfrm>
          <a:custGeom>
            <a:avLst/>
            <a:gdLst/>
            <a:ahLst/>
            <a:cxnLst/>
            <a:rect l="l" t="t" r="r" b="b"/>
            <a:pathLst>
              <a:path w="80009" h="114300">
                <a:moveTo>
                  <a:pt x="0" y="0"/>
                </a:moveTo>
                <a:lnTo>
                  <a:pt x="79649" y="114002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7" name="object 987"/>
          <p:cNvSpPr/>
          <p:nvPr/>
        </p:nvSpPr>
        <p:spPr>
          <a:xfrm>
            <a:off x="540004" y="1740"/>
            <a:ext cx="125095" cy="178435"/>
          </a:xfrm>
          <a:custGeom>
            <a:avLst/>
            <a:gdLst/>
            <a:ahLst/>
            <a:cxnLst/>
            <a:rect l="l" t="t" r="r" b="b"/>
            <a:pathLst>
              <a:path w="125095" h="178435">
                <a:moveTo>
                  <a:pt x="0" y="0"/>
                </a:moveTo>
                <a:lnTo>
                  <a:pt x="124551" y="178269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8" name="object 988"/>
          <p:cNvSpPr/>
          <p:nvPr/>
        </p:nvSpPr>
        <p:spPr>
          <a:xfrm>
            <a:off x="58369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9" name="object 989"/>
          <p:cNvSpPr/>
          <p:nvPr/>
        </p:nvSpPr>
        <p:spPr>
          <a:xfrm>
            <a:off x="62859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0" name="object 990"/>
          <p:cNvSpPr/>
          <p:nvPr/>
        </p:nvSpPr>
        <p:spPr>
          <a:xfrm>
            <a:off x="67349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1" name="object 991"/>
          <p:cNvSpPr/>
          <p:nvPr/>
        </p:nvSpPr>
        <p:spPr>
          <a:xfrm>
            <a:off x="71839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2" name="object 992"/>
          <p:cNvSpPr/>
          <p:nvPr/>
        </p:nvSpPr>
        <p:spPr>
          <a:xfrm>
            <a:off x="76329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3" name="object 993"/>
          <p:cNvSpPr/>
          <p:nvPr/>
        </p:nvSpPr>
        <p:spPr>
          <a:xfrm>
            <a:off x="80819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4" name="object 994"/>
          <p:cNvSpPr/>
          <p:nvPr/>
        </p:nvSpPr>
        <p:spPr>
          <a:xfrm>
            <a:off x="85309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5" name="object 995"/>
          <p:cNvSpPr/>
          <p:nvPr/>
        </p:nvSpPr>
        <p:spPr>
          <a:xfrm>
            <a:off x="89799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6" name="object 996"/>
          <p:cNvSpPr/>
          <p:nvPr/>
        </p:nvSpPr>
        <p:spPr>
          <a:xfrm>
            <a:off x="94289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7" name="object 997"/>
          <p:cNvSpPr/>
          <p:nvPr/>
        </p:nvSpPr>
        <p:spPr>
          <a:xfrm>
            <a:off x="98779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8" name="object 998"/>
          <p:cNvSpPr/>
          <p:nvPr/>
        </p:nvSpPr>
        <p:spPr>
          <a:xfrm>
            <a:off x="103269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9" name="object 999"/>
          <p:cNvSpPr/>
          <p:nvPr/>
        </p:nvSpPr>
        <p:spPr>
          <a:xfrm>
            <a:off x="107758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0" name="object 1000"/>
          <p:cNvSpPr/>
          <p:nvPr/>
        </p:nvSpPr>
        <p:spPr>
          <a:xfrm>
            <a:off x="112249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1" name="object 1001"/>
          <p:cNvSpPr/>
          <p:nvPr/>
        </p:nvSpPr>
        <p:spPr>
          <a:xfrm>
            <a:off x="116738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2" name="object 1002"/>
          <p:cNvSpPr/>
          <p:nvPr/>
        </p:nvSpPr>
        <p:spPr>
          <a:xfrm>
            <a:off x="121229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3" name="object 1003"/>
          <p:cNvSpPr/>
          <p:nvPr/>
        </p:nvSpPr>
        <p:spPr>
          <a:xfrm>
            <a:off x="125719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4" name="object 1004"/>
          <p:cNvSpPr/>
          <p:nvPr/>
        </p:nvSpPr>
        <p:spPr>
          <a:xfrm>
            <a:off x="130208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5" name="object 1005"/>
          <p:cNvSpPr/>
          <p:nvPr/>
        </p:nvSpPr>
        <p:spPr>
          <a:xfrm>
            <a:off x="134699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6" name="object 1006"/>
          <p:cNvSpPr/>
          <p:nvPr/>
        </p:nvSpPr>
        <p:spPr>
          <a:xfrm>
            <a:off x="139188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7" name="object 1007"/>
          <p:cNvSpPr/>
          <p:nvPr/>
        </p:nvSpPr>
        <p:spPr>
          <a:xfrm>
            <a:off x="143678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8" name="object 1008"/>
          <p:cNvSpPr/>
          <p:nvPr/>
        </p:nvSpPr>
        <p:spPr>
          <a:xfrm>
            <a:off x="148168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9" name="object 1009"/>
          <p:cNvSpPr/>
          <p:nvPr/>
        </p:nvSpPr>
        <p:spPr>
          <a:xfrm>
            <a:off x="152658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0" name="object 1010"/>
          <p:cNvSpPr/>
          <p:nvPr/>
        </p:nvSpPr>
        <p:spPr>
          <a:xfrm>
            <a:off x="157149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1" name="object 1011"/>
          <p:cNvSpPr/>
          <p:nvPr/>
        </p:nvSpPr>
        <p:spPr>
          <a:xfrm>
            <a:off x="161638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2" name="object 1012"/>
          <p:cNvSpPr/>
          <p:nvPr/>
        </p:nvSpPr>
        <p:spPr>
          <a:xfrm>
            <a:off x="166128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3" name="object 1013"/>
          <p:cNvSpPr/>
          <p:nvPr/>
        </p:nvSpPr>
        <p:spPr>
          <a:xfrm>
            <a:off x="170618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4" name="object 1014"/>
          <p:cNvSpPr/>
          <p:nvPr/>
        </p:nvSpPr>
        <p:spPr>
          <a:xfrm>
            <a:off x="17510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5" name="object 1015"/>
          <p:cNvSpPr/>
          <p:nvPr/>
        </p:nvSpPr>
        <p:spPr>
          <a:xfrm>
            <a:off x="179598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6" name="object 1016"/>
          <p:cNvSpPr/>
          <p:nvPr/>
        </p:nvSpPr>
        <p:spPr>
          <a:xfrm>
            <a:off x="18408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7" name="object 1017"/>
          <p:cNvSpPr/>
          <p:nvPr/>
        </p:nvSpPr>
        <p:spPr>
          <a:xfrm>
            <a:off x="188578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8" name="object 1018"/>
          <p:cNvSpPr/>
          <p:nvPr/>
        </p:nvSpPr>
        <p:spPr>
          <a:xfrm>
            <a:off x="193068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9" name="object 1019"/>
          <p:cNvSpPr/>
          <p:nvPr/>
        </p:nvSpPr>
        <p:spPr>
          <a:xfrm>
            <a:off x="197557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0" name="object 1020"/>
          <p:cNvSpPr/>
          <p:nvPr/>
        </p:nvSpPr>
        <p:spPr>
          <a:xfrm>
            <a:off x="202048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1" name="object 1021"/>
          <p:cNvSpPr/>
          <p:nvPr/>
        </p:nvSpPr>
        <p:spPr>
          <a:xfrm>
            <a:off x="206538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2" name="object 1022"/>
          <p:cNvSpPr/>
          <p:nvPr/>
        </p:nvSpPr>
        <p:spPr>
          <a:xfrm>
            <a:off x="21102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3" name="object 1023"/>
          <p:cNvSpPr/>
          <p:nvPr/>
        </p:nvSpPr>
        <p:spPr>
          <a:xfrm>
            <a:off x="21551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4" name="object 1024"/>
          <p:cNvSpPr/>
          <p:nvPr/>
        </p:nvSpPr>
        <p:spPr>
          <a:xfrm>
            <a:off x="22000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5" name="object 1025"/>
          <p:cNvSpPr/>
          <p:nvPr/>
        </p:nvSpPr>
        <p:spPr>
          <a:xfrm>
            <a:off x="224498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6" name="object 1026"/>
          <p:cNvSpPr/>
          <p:nvPr/>
        </p:nvSpPr>
        <p:spPr>
          <a:xfrm>
            <a:off x="22898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7" name="object 1027"/>
          <p:cNvSpPr/>
          <p:nvPr/>
        </p:nvSpPr>
        <p:spPr>
          <a:xfrm>
            <a:off x="23347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8" name="object 1028"/>
          <p:cNvSpPr/>
          <p:nvPr/>
        </p:nvSpPr>
        <p:spPr>
          <a:xfrm>
            <a:off x="23796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9" name="object 1029"/>
          <p:cNvSpPr/>
          <p:nvPr/>
        </p:nvSpPr>
        <p:spPr>
          <a:xfrm>
            <a:off x="242458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0" name="object 1030"/>
          <p:cNvSpPr/>
          <p:nvPr/>
        </p:nvSpPr>
        <p:spPr>
          <a:xfrm>
            <a:off x="246948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1" name="object 1031"/>
          <p:cNvSpPr/>
          <p:nvPr/>
        </p:nvSpPr>
        <p:spPr>
          <a:xfrm>
            <a:off x="251437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2" name="object 1032"/>
          <p:cNvSpPr/>
          <p:nvPr/>
        </p:nvSpPr>
        <p:spPr>
          <a:xfrm>
            <a:off x="255928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3" name="object 1033"/>
          <p:cNvSpPr/>
          <p:nvPr/>
        </p:nvSpPr>
        <p:spPr>
          <a:xfrm>
            <a:off x="260418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4" name="object 1034"/>
          <p:cNvSpPr/>
          <p:nvPr/>
        </p:nvSpPr>
        <p:spPr>
          <a:xfrm>
            <a:off x="26490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5" name="object 1035"/>
          <p:cNvSpPr/>
          <p:nvPr/>
        </p:nvSpPr>
        <p:spPr>
          <a:xfrm>
            <a:off x="26939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6" name="object 1036"/>
          <p:cNvSpPr/>
          <p:nvPr/>
        </p:nvSpPr>
        <p:spPr>
          <a:xfrm>
            <a:off x="273887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7" name="object 1037"/>
          <p:cNvSpPr/>
          <p:nvPr/>
        </p:nvSpPr>
        <p:spPr>
          <a:xfrm>
            <a:off x="278377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8" name="object 1038"/>
          <p:cNvSpPr/>
          <p:nvPr/>
        </p:nvSpPr>
        <p:spPr>
          <a:xfrm>
            <a:off x="282867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9" name="object 1039"/>
          <p:cNvSpPr/>
          <p:nvPr/>
        </p:nvSpPr>
        <p:spPr>
          <a:xfrm>
            <a:off x="287358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0" name="object 1040"/>
          <p:cNvSpPr/>
          <p:nvPr/>
        </p:nvSpPr>
        <p:spPr>
          <a:xfrm>
            <a:off x="291848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1" name="object 1041"/>
          <p:cNvSpPr/>
          <p:nvPr/>
        </p:nvSpPr>
        <p:spPr>
          <a:xfrm>
            <a:off x="296337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2" name="object 1042"/>
          <p:cNvSpPr/>
          <p:nvPr/>
        </p:nvSpPr>
        <p:spPr>
          <a:xfrm>
            <a:off x="300827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3" name="object 1043"/>
          <p:cNvSpPr/>
          <p:nvPr/>
        </p:nvSpPr>
        <p:spPr>
          <a:xfrm>
            <a:off x="305317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4" name="object 1044"/>
          <p:cNvSpPr/>
          <p:nvPr/>
        </p:nvSpPr>
        <p:spPr>
          <a:xfrm>
            <a:off x="309807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5" name="object 1045"/>
          <p:cNvSpPr/>
          <p:nvPr/>
        </p:nvSpPr>
        <p:spPr>
          <a:xfrm>
            <a:off x="314297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6" name="object 1046"/>
          <p:cNvSpPr/>
          <p:nvPr/>
        </p:nvSpPr>
        <p:spPr>
          <a:xfrm>
            <a:off x="318787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7" name="object 1047"/>
          <p:cNvSpPr/>
          <p:nvPr/>
        </p:nvSpPr>
        <p:spPr>
          <a:xfrm>
            <a:off x="323277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8" name="object 1048"/>
          <p:cNvSpPr/>
          <p:nvPr/>
        </p:nvSpPr>
        <p:spPr>
          <a:xfrm>
            <a:off x="327767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9" name="object 1049"/>
          <p:cNvSpPr/>
          <p:nvPr/>
        </p:nvSpPr>
        <p:spPr>
          <a:xfrm>
            <a:off x="332257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0" name="object 1050"/>
          <p:cNvSpPr/>
          <p:nvPr/>
        </p:nvSpPr>
        <p:spPr>
          <a:xfrm>
            <a:off x="336747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1" name="object 1051"/>
          <p:cNvSpPr/>
          <p:nvPr/>
        </p:nvSpPr>
        <p:spPr>
          <a:xfrm>
            <a:off x="341237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2" name="object 1052"/>
          <p:cNvSpPr/>
          <p:nvPr/>
        </p:nvSpPr>
        <p:spPr>
          <a:xfrm>
            <a:off x="345727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3" name="object 1053"/>
          <p:cNvSpPr/>
          <p:nvPr/>
        </p:nvSpPr>
        <p:spPr>
          <a:xfrm>
            <a:off x="350217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4" name="object 1054"/>
          <p:cNvSpPr/>
          <p:nvPr/>
        </p:nvSpPr>
        <p:spPr>
          <a:xfrm>
            <a:off x="354707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5" name="object 1055"/>
          <p:cNvSpPr/>
          <p:nvPr/>
        </p:nvSpPr>
        <p:spPr>
          <a:xfrm>
            <a:off x="359197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6" name="object 1056"/>
          <p:cNvSpPr/>
          <p:nvPr/>
        </p:nvSpPr>
        <p:spPr>
          <a:xfrm>
            <a:off x="363686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7" name="object 1057"/>
          <p:cNvSpPr/>
          <p:nvPr/>
        </p:nvSpPr>
        <p:spPr>
          <a:xfrm>
            <a:off x="368177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8" name="object 1058"/>
          <p:cNvSpPr/>
          <p:nvPr/>
        </p:nvSpPr>
        <p:spPr>
          <a:xfrm>
            <a:off x="372667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9" name="object 1059"/>
          <p:cNvSpPr/>
          <p:nvPr/>
        </p:nvSpPr>
        <p:spPr>
          <a:xfrm>
            <a:off x="377157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0" name="object 1060"/>
          <p:cNvSpPr/>
          <p:nvPr/>
        </p:nvSpPr>
        <p:spPr>
          <a:xfrm>
            <a:off x="381647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1" name="object 1061"/>
          <p:cNvSpPr/>
          <p:nvPr/>
        </p:nvSpPr>
        <p:spPr>
          <a:xfrm>
            <a:off x="386136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2" name="object 1062"/>
          <p:cNvSpPr/>
          <p:nvPr/>
        </p:nvSpPr>
        <p:spPr>
          <a:xfrm>
            <a:off x="390627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3" name="object 1063"/>
          <p:cNvSpPr/>
          <p:nvPr/>
        </p:nvSpPr>
        <p:spPr>
          <a:xfrm>
            <a:off x="395116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4" name="object 1064"/>
          <p:cNvSpPr/>
          <p:nvPr/>
        </p:nvSpPr>
        <p:spPr>
          <a:xfrm>
            <a:off x="399606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5" name="object 1065"/>
          <p:cNvSpPr/>
          <p:nvPr/>
        </p:nvSpPr>
        <p:spPr>
          <a:xfrm>
            <a:off x="404097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6" name="object 1066"/>
          <p:cNvSpPr/>
          <p:nvPr/>
        </p:nvSpPr>
        <p:spPr>
          <a:xfrm>
            <a:off x="408586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7" name="object 1067"/>
          <p:cNvSpPr/>
          <p:nvPr/>
        </p:nvSpPr>
        <p:spPr>
          <a:xfrm>
            <a:off x="413077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8" name="object 1068"/>
          <p:cNvSpPr/>
          <p:nvPr/>
        </p:nvSpPr>
        <p:spPr>
          <a:xfrm>
            <a:off x="417566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9" name="object 1069"/>
          <p:cNvSpPr/>
          <p:nvPr/>
        </p:nvSpPr>
        <p:spPr>
          <a:xfrm>
            <a:off x="422056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0" name="object 1070"/>
          <p:cNvSpPr/>
          <p:nvPr/>
        </p:nvSpPr>
        <p:spPr>
          <a:xfrm>
            <a:off x="426546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1" name="object 1071"/>
          <p:cNvSpPr/>
          <p:nvPr/>
        </p:nvSpPr>
        <p:spPr>
          <a:xfrm>
            <a:off x="431036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2" name="object 1072"/>
          <p:cNvSpPr/>
          <p:nvPr/>
        </p:nvSpPr>
        <p:spPr>
          <a:xfrm>
            <a:off x="435527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3" name="object 1073"/>
          <p:cNvSpPr/>
          <p:nvPr/>
        </p:nvSpPr>
        <p:spPr>
          <a:xfrm>
            <a:off x="440016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4" name="object 1074"/>
          <p:cNvSpPr/>
          <p:nvPr/>
        </p:nvSpPr>
        <p:spPr>
          <a:xfrm>
            <a:off x="444506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5" name="object 1075"/>
          <p:cNvSpPr/>
          <p:nvPr/>
        </p:nvSpPr>
        <p:spPr>
          <a:xfrm>
            <a:off x="448996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6" name="object 1076"/>
          <p:cNvSpPr/>
          <p:nvPr/>
        </p:nvSpPr>
        <p:spPr>
          <a:xfrm>
            <a:off x="453486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7" name="object 1077"/>
          <p:cNvSpPr/>
          <p:nvPr/>
        </p:nvSpPr>
        <p:spPr>
          <a:xfrm>
            <a:off x="457976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8" name="object 1078"/>
          <p:cNvSpPr/>
          <p:nvPr/>
        </p:nvSpPr>
        <p:spPr>
          <a:xfrm>
            <a:off x="462466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9" name="object 1079"/>
          <p:cNvSpPr/>
          <p:nvPr/>
        </p:nvSpPr>
        <p:spPr>
          <a:xfrm>
            <a:off x="466956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0" name="object 1080"/>
          <p:cNvSpPr/>
          <p:nvPr/>
        </p:nvSpPr>
        <p:spPr>
          <a:xfrm>
            <a:off x="471446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1" name="object 1081"/>
          <p:cNvSpPr/>
          <p:nvPr/>
        </p:nvSpPr>
        <p:spPr>
          <a:xfrm>
            <a:off x="475936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2" name="object 1082"/>
          <p:cNvSpPr/>
          <p:nvPr/>
        </p:nvSpPr>
        <p:spPr>
          <a:xfrm>
            <a:off x="480426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3" name="object 1083"/>
          <p:cNvSpPr/>
          <p:nvPr/>
        </p:nvSpPr>
        <p:spPr>
          <a:xfrm>
            <a:off x="484916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4" name="object 1084"/>
          <p:cNvSpPr/>
          <p:nvPr/>
        </p:nvSpPr>
        <p:spPr>
          <a:xfrm>
            <a:off x="489406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5" name="object 1085"/>
          <p:cNvSpPr/>
          <p:nvPr/>
        </p:nvSpPr>
        <p:spPr>
          <a:xfrm>
            <a:off x="493896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6" name="object 1086"/>
          <p:cNvSpPr/>
          <p:nvPr/>
        </p:nvSpPr>
        <p:spPr>
          <a:xfrm>
            <a:off x="498386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7" name="object 1087"/>
          <p:cNvSpPr/>
          <p:nvPr/>
        </p:nvSpPr>
        <p:spPr>
          <a:xfrm>
            <a:off x="502876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8" name="object 1088"/>
          <p:cNvSpPr/>
          <p:nvPr/>
        </p:nvSpPr>
        <p:spPr>
          <a:xfrm>
            <a:off x="507365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9" name="object 1089"/>
          <p:cNvSpPr/>
          <p:nvPr/>
        </p:nvSpPr>
        <p:spPr>
          <a:xfrm>
            <a:off x="511856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0" name="object 1090"/>
          <p:cNvSpPr/>
          <p:nvPr/>
        </p:nvSpPr>
        <p:spPr>
          <a:xfrm>
            <a:off x="516346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1" name="object 1091"/>
          <p:cNvSpPr/>
          <p:nvPr/>
        </p:nvSpPr>
        <p:spPr>
          <a:xfrm>
            <a:off x="520836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2" name="object 1092"/>
          <p:cNvSpPr/>
          <p:nvPr/>
        </p:nvSpPr>
        <p:spPr>
          <a:xfrm>
            <a:off x="525326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3" name="object 1093"/>
          <p:cNvSpPr/>
          <p:nvPr/>
        </p:nvSpPr>
        <p:spPr>
          <a:xfrm>
            <a:off x="529815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4" name="object 1094"/>
          <p:cNvSpPr/>
          <p:nvPr/>
        </p:nvSpPr>
        <p:spPr>
          <a:xfrm>
            <a:off x="8437295" y="435254"/>
            <a:ext cx="501611" cy="100088"/>
          </a:xfrm>
          <a:prstGeom prst="rect">
            <a:avLst/>
          </a:prstGeom>
          <a:blipFill>
            <a:blip r:embed="rId2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5" name="object 1095"/>
          <p:cNvSpPr/>
          <p:nvPr/>
        </p:nvSpPr>
        <p:spPr>
          <a:xfrm>
            <a:off x="8126082" y="360006"/>
            <a:ext cx="249923" cy="242493"/>
          </a:xfrm>
          <a:prstGeom prst="rect">
            <a:avLst/>
          </a:prstGeom>
          <a:blipFill>
            <a:blip r:embed="rId2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8" name="object 1098"/>
          <p:cNvSpPr/>
          <p:nvPr/>
        </p:nvSpPr>
        <p:spPr>
          <a:xfrm>
            <a:off x="3567942" y="0"/>
            <a:ext cx="3556635" cy="1080135"/>
          </a:xfrm>
          <a:custGeom>
            <a:avLst/>
            <a:gdLst/>
            <a:ahLst/>
            <a:cxnLst/>
            <a:rect l="l" t="t" r="r" b="b"/>
            <a:pathLst>
              <a:path w="3556634" h="1080135">
                <a:moveTo>
                  <a:pt x="3556128" y="0"/>
                </a:moveTo>
                <a:lnTo>
                  <a:pt x="0" y="0"/>
                </a:lnTo>
                <a:lnTo>
                  <a:pt x="15653" y="29729"/>
                </a:lnTo>
                <a:lnTo>
                  <a:pt x="38721" y="71129"/>
                </a:lnTo>
                <a:lnTo>
                  <a:pt x="62733" y="111919"/>
                </a:lnTo>
                <a:lnTo>
                  <a:pt x="87673" y="152086"/>
                </a:lnTo>
                <a:lnTo>
                  <a:pt x="113526" y="191613"/>
                </a:lnTo>
                <a:lnTo>
                  <a:pt x="140278" y="230487"/>
                </a:lnTo>
                <a:lnTo>
                  <a:pt x="167915" y="268692"/>
                </a:lnTo>
                <a:lnTo>
                  <a:pt x="196421" y="306214"/>
                </a:lnTo>
                <a:lnTo>
                  <a:pt x="225781" y="343038"/>
                </a:lnTo>
                <a:lnTo>
                  <a:pt x="255982" y="379150"/>
                </a:lnTo>
                <a:lnTo>
                  <a:pt x="287007" y="414533"/>
                </a:lnTo>
                <a:lnTo>
                  <a:pt x="318843" y="449175"/>
                </a:lnTo>
                <a:lnTo>
                  <a:pt x="351474" y="483059"/>
                </a:lnTo>
                <a:lnTo>
                  <a:pt x="384886" y="516172"/>
                </a:lnTo>
                <a:lnTo>
                  <a:pt x="419064" y="548498"/>
                </a:lnTo>
                <a:lnTo>
                  <a:pt x="453994" y="580023"/>
                </a:lnTo>
                <a:lnTo>
                  <a:pt x="489660" y="610732"/>
                </a:lnTo>
                <a:lnTo>
                  <a:pt x="526047" y="640610"/>
                </a:lnTo>
                <a:lnTo>
                  <a:pt x="563142" y="669643"/>
                </a:lnTo>
                <a:lnTo>
                  <a:pt x="600929" y="697815"/>
                </a:lnTo>
                <a:lnTo>
                  <a:pt x="639394" y="725112"/>
                </a:lnTo>
                <a:lnTo>
                  <a:pt x="678522" y="751520"/>
                </a:lnTo>
                <a:lnTo>
                  <a:pt x="718297" y="777023"/>
                </a:lnTo>
                <a:lnTo>
                  <a:pt x="758706" y="801606"/>
                </a:lnTo>
                <a:lnTo>
                  <a:pt x="799733" y="825256"/>
                </a:lnTo>
                <a:lnTo>
                  <a:pt x="841364" y="847957"/>
                </a:lnTo>
                <a:lnTo>
                  <a:pt x="883585" y="869694"/>
                </a:lnTo>
                <a:lnTo>
                  <a:pt x="926379" y="890453"/>
                </a:lnTo>
                <a:lnTo>
                  <a:pt x="969733" y="910219"/>
                </a:lnTo>
                <a:lnTo>
                  <a:pt x="1013632" y="928977"/>
                </a:lnTo>
                <a:lnTo>
                  <a:pt x="1058060" y="946713"/>
                </a:lnTo>
                <a:lnTo>
                  <a:pt x="1103004" y="963411"/>
                </a:lnTo>
                <a:lnTo>
                  <a:pt x="1148449" y="979057"/>
                </a:lnTo>
                <a:lnTo>
                  <a:pt x="1194379" y="993637"/>
                </a:lnTo>
                <a:lnTo>
                  <a:pt x="1240780" y="1007134"/>
                </a:lnTo>
                <a:lnTo>
                  <a:pt x="1287638" y="1019536"/>
                </a:lnTo>
                <a:lnTo>
                  <a:pt x="1334937" y="1030826"/>
                </a:lnTo>
                <a:lnTo>
                  <a:pt x="1382662" y="1040991"/>
                </a:lnTo>
                <a:lnTo>
                  <a:pt x="1430800" y="1050015"/>
                </a:lnTo>
                <a:lnTo>
                  <a:pt x="1479335" y="1057884"/>
                </a:lnTo>
                <a:lnTo>
                  <a:pt x="1528252" y="1064582"/>
                </a:lnTo>
                <a:lnTo>
                  <a:pt x="1577537" y="1070096"/>
                </a:lnTo>
                <a:lnTo>
                  <a:pt x="1627175" y="1074410"/>
                </a:lnTo>
                <a:lnTo>
                  <a:pt x="1677152" y="1077510"/>
                </a:lnTo>
                <a:lnTo>
                  <a:pt x="1727452" y="1079380"/>
                </a:lnTo>
                <a:lnTo>
                  <a:pt x="1778059" y="1080007"/>
                </a:lnTo>
                <a:lnTo>
                  <a:pt x="1828669" y="1079380"/>
                </a:lnTo>
                <a:lnTo>
                  <a:pt x="1878970" y="1077510"/>
                </a:lnTo>
                <a:lnTo>
                  <a:pt x="1928949" y="1074410"/>
                </a:lnTo>
                <a:lnTo>
                  <a:pt x="1978589" y="1070095"/>
                </a:lnTo>
                <a:lnTo>
                  <a:pt x="2027875" y="1064581"/>
                </a:lnTo>
                <a:lnTo>
                  <a:pt x="2076795" y="1057882"/>
                </a:lnTo>
                <a:lnTo>
                  <a:pt x="2125331" y="1050013"/>
                </a:lnTo>
                <a:lnTo>
                  <a:pt x="2173471" y="1040988"/>
                </a:lnTo>
                <a:lnTo>
                  <a:pt x="2221198" y="1030823"/>
                </a:lnTo>
                <a:lnTo>
                  <a:pt x="2268499" y="1019532"/>
                </a:lnTo>
                <a:lnTo>
                  <a:pt x="2315358" y="1007130"/>
                </a:lnTo>
                <a:lnTo>
                  <a:pt x="2361761" y="993631"/>
                </a:lnTo>
                <a:lnTo>
                  <a:pt x="2407692" y="979051"/>
                </a:lnTo>
                <a:lnTo>
                  <a:pt x="2453138" y="963403"/>
                </a:lnTo>
                <a:lnTo>
                  <a:pt x="2498084" y="946704"/>
                </a:lnTo>
                <a:lnTo>
                  <a:pt x="2542514" y="928968"/>
                </a:lnTo>
                <a:lnTo>
                  <a:pt x="2586414" y="910208"/>
                </a:lnTo>
                <a:lnTo>
                  <a:pt x="2629769" y="890441"/>
                </a:lnTo>
                <a:lnTo>
                  <a:pt x="2672564" y="869681"/>
                </a:lnTo>
                <a:lnTo>
                  <a:pt x="2714786" y="847942"/>
                </a:lnTo>
                <a:lnTo>
                  <a:pt x="2756418" y="825240"/>
                </a:lnTo>
                <a:lnTo>
                  <a:pt x="2797446" y="801589"/>
                </a:lnTo>
                <a:lnTo>
                  <a:pt x="2837856" y="777004"/>
                </a:lnTo>
                <a:lnTo>
                  <a:pt x="2877632" y="751500"/>
                </a:lnTo>
                <a:lnTo>
                  <a:pt x="2916760" y="725091"/>
                </a:lnTo>
                <a:lnTo>
                  <a:pt x="2955226" y="697792"/>
                </a:lnTo>
                <a:lnTo>
                  <a:pt x="2993014" y="669618"/>
                </a:lnTo>
                <a:lnTo>
                  <a:pt x="3030109" y="640584"/>
                </a:lnTo>
                <a:lnTo>
                  <a:pt x="3066498" y="610704"/>
                </a:lnTo>
                <a:lnTo>
                  <a:pt x="3102164" y="579994"/>
                </a:lnTo>
                <a:lnTo>
                  <a:pt x="3137094" y="548467"/>
                </a:lnTo>
                <a:lnTo>
                  <a:pt x="3171272" y="516139"/>
                </a:lnTo>
                <a:lnTo>
                  <a:pt x="3204685" y="483025"/>
                </a:lnTo>
                <a:lnTo>
                  <a:pt x="3237316" y="449139"/>
                </a:lnTo>
                <a:lnTo>
                  <a:pt x="3269152" y="414496"/>
                </a:lnTo>
                <a:lnTo>
                  <a:pt x="3300177" y="379110"/>
                </a:lnTo>
                <a:lnTo>
                  <a:pt x="3330377" y="342998"/>
                </a:lnTo>
                <a:lnTo>
                  <a:pt x="3359738" y="306172"/>
                </a:lnTo>
                <a:lnTo>
                  <a:pt x="3388244" y="268648"/>
                </a:lnTo>
                <a:lnTo>
                  <a:pt x="3415880" y="230441"/>
                </a:lnTo>
                <a:lnTo>
                  <a:pt x="3442632" y="191566"/>
                </a:lnTo>
                <a:lnTo>
                  <a:pt x="3468485" y="152037"/>
                </a:lnTo>
                <a:lnTo>
                  <a:pt x="3493425" y="111869"/>
                </a:lnTo>
                <a:lnTo>
                  <a:pt x="3517436" y="71076"/>
                </a:lnTo>
                <a:lnTo>
                  <a:pt x="3540504" y="29675"/>
                </a:lnTo>
                <a:lnTo>
                  <a:pt x="3556128" y="0"/>
                </a:lnTo>
                <a:close/>
              </a:path>
            </a:pathLst>
          </a:custGeom>
          <a:solidFill>
            <a:srgbClr val="007D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9" name="object 1099"/>
          <p:cNvSpPr txBox="1">
            <a:spLocks noGrp="1"/>
          </p:cNvSpPr>
          <p:nvPr>
            <p:ph type="title"/>
          </p:nvPr>
        </p:nvSpPr>
        <p:spPr>
          <a:xfrm>
            <a:off x="5140896" y="148310"/>
            <a:ext cx="410209" cy="787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100" dirty="0"/>
              <a:t>6</a:t>
            </a:r>
          </a:p>
        </p:txBody>
      </p:sp>
      <p:sp>
        <p:nvSpPr>
          <p:cNvPr id="1100" name="object 1100"/>
          <p:cNvSpPr/>
          <p:nvPr/>
        </p:nvSpPr>
        <p:spPr>
          <a:xfrm>
            <a:off x="1892007" y="3702087"/>
            <a:ext cx="2302510" cy="19685"/>
          </a:xfrm>
          <a:custGeom>
            <a:avLst/>
            <a:gdLst/>
            <a:ahLst/>
            <a:cxnLst/>
            <a:rect l="l" t="t" r="r" b="b"/>
            <a:pathLst>
              <a:path w="2302510" h="19685">
                <a:moveTo>
                  <a:pt x="-82550" y="9690"/>
                </a:moveTo>
                <a:lnTo>
                  <a:pt x="2384539" y="9690"/>
                </a:lnTo>
              </a:path>
            </a:pathLst>
          </a:custGeom>
          <a:ln w="184481">
            <a:solidFill>
              <a:srgbClr val="FFF2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1" name="object 1101"/>
          <p:cNvSpPr/>
          <p:nvPr/>
        </p:nvSpPr>
        <p:spPr>
          <a:xfrm>
            <a:off x="1892007" y="3970642"/>
            <a:ext cx="2302510" cy="19685"/>
          </a:xfrm>
          <a:custGeom>
            <a:avLst/>
            <a:gdLst/>
            <a:ahLst/>
            <a:cxnLst/>
            <a:rect l="l" t="t" r="r" b="b"/>
            <a:pathLst>
              <a:path w="2302510" h="19685">
                <a:moveTo>
                  <a:pt x="-82550" y="9690"/>
                </a:moveTo>
                <a:lnTo>
                  <a:pt x="2384539" y="9690"/>
                </a:lnTo>
              </a:path>
            </a:pathLst>
          </a:custGeom>
          <a:ln w="184481">
            <a:solidFill>
              <a:srgbClr val="FFF2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2" name="object 1102"/>
          <p:cNvSpPr/>
          <p:nvPr/>
        </p:nvSpPr>
        <p:spPr>
          <a:xfrm>
            <a:off x="1892007" y="4296664"/>
            <a:ext cx="2302510" cy="19685"/>
          </a:xfrm>
          <a:custGeom>
            <a:avLst/>
            <a:gdLst/>
            <a:ahLst/>
            <a:cxnLst/>
            <a:rect l="l" t="t" r="r" b="b"/>
            <a:pathLst>
              <a:path w="2302510" h="19685">
                <a:moveTo>
                  <a:pt x="-82550" y="9690"/>
                </a:moveTo>
                <a:lnTo>
                  <a:pt x="2384539" y="9690"/>
                </a:lnTo>
              </a:path>
            </a:pathLst>
          </a:custGeom>
          <a:ln w="184481">
            <a:solidFill>
              <a:srgbClr val="FFF2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3" name="object 1103"/>
          <p:cNvSpPr/>
          <p:nvPr/>
        </p:nvSpPr>
        <p:spPr>
          <a:xfrm>
            <a:off x="1892007" y="4890515"/>
            <a:ext cx="1834514" cy="19685"/>
          </a:xfrm>
          <a:custGeom>
            <a:avLst/>
            <a:gdLst/>
            <a:ahLst/>
            <a:cxnLst/>
            <a:rect l="l" t="t" r="r" b="b"/>
            <a:pathLst>
              <a:path w="1834514" h="19685">
                <a:moveTo>
                  <a:pt x="-82550" y="9690"/>
                </a:moveTo>
                <a:lnTo>
                  <a:pt x="1916544" y="9690"/>
                </a:lnTo>
              </a:path>
            </a:pathLst>
          </a:custGeom>
          <a:ln w="184481">
            <a:solidFill>
              <a:srgbClr val="FFF2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5" name="object 1105"/>
          <p:cNvSpPr/>
          <p:nvPr/>
        </p:nvSpPr>
        <p:spPr>
          <a:xfrm>
            <a:off x="5686450" y="4296664"/>
            <a:ext cx="2347595" cy="102235"/>
          </a:xfrm>
          <a:custGeom>
            <a:avLst/>
            <a:gdLst/>
            <a:ahLst/>
            <a:cxnLst/>
            <a:rect l="l" t="t" r="r" b="b"/>
            <a:pathLst>
              <a:path w="2347595" h="102235">
                <a:moveTo>
                  <a:pt x="0" y="12280"/>
                </a:moveTo>
                <a:lnTo>
                  <a:pt x="353936" y="12280"/>
                </a:lnTo>
                <a:lnTo>
                  <a:pt x="406485" y="13122"/>
                </a:lnTo>
                <a:lnTo>
                  <a:pt x="459715" y="15088"/>
                </a:lnTo>
                <a:lnTo>
                  <a:pt x="513308" y="17344"/>
                </a:lnTo>
                <a:lnTo>
                  <a:pt x="566951" y="19054"/>
                </a:lnTo>
                <a:lnTo>
                  <a:pt x="620327" y="19381"/>
                </a:lnTo>
                <a:lnTo>
                  <a:pt x="673121" y="17491"/>
                </a:lnTo>
                <a:lnTo>
                  <a:pt x="725017" y="12547"/>
                </a:lnTo>
                <a:lnTo>
                  <a:pt x="764281" y="4468"/>
                </a:lnTo>
                <a:lnTo>
                  <a:pt x="783773" y="969"/>
                </a:lnTo>
                <a:lnTo>
                  <a:pt x="805040" y="0"/>
                </a:lnTo>
                <a:lnTo>
                  <a:pt x="820009" y="1409"/>
                </a:lnTo>
                <a:lnTo>
                  <a:pt x="834277" y="3978"/>
                </a:lnTo>
                <a:lnTo>
                  <a:pt x="848604" y="6961"/>
                </a:lnTo>
                <a:lnTo>
                  <a:pt x="863752" y="9613"/>
                </a:lnTo>
                <a:lnTo>
                  <a:pt x="898628" y="10175"/>
                </a:lnTo>
                <a:lnTo>
                  <a:pt x="938637" y="7312"/>
                </a:lnTo>
                <a:lnTo>
                  <a:pt x="977666" y="7035"/>
                </a:lnTo>
                <a:lnTo>
                  <a:pt x="1014916" y="16195"/>
                </a:lnTo>
                <a:lnTo>
                  <a:pt x="1055359" y="19474"/>
                </a:lnTo>
                <a:lnTo>
                  <a:pt x="1130102" y="24589"/>
                </a:lnTo>
                <a:lnTo>
                  <a:pt x="1178294" y="27727"/>
                </a:lnTo>
                <a:lnTo>
                  <a:pt x="1232612" y="31192"/>
                </a:lnTo>
                <a:lnTo>
                  <a:pt x="1292237" y="34942"/>
                </a:lnTo>
                <a:lnTo>
                  <a:pt x="1356355" y="38932"/>
                </a:lnTo>
                <a:lnTo>
                  <a:pt x="1424147" y="43119"/>
                </a:lnTo>
                <a:lnTo>
                  <a:pt x="1494798" y="47459"/>
                </a:lnTo>
                <a:lnTo>
                  <a:pt x="1567491" y="51909"/>
                </a:lnTo>
                <a:lnTo>
                  <a:pt x="1641408" y="56424"/>
                </a:lnTo>
                <a:lnTo>
                  <a:pt x="1715734" y="60961"/>
                </a:lnTo>
                <a:lnTo>
                  <a:pt x="1789652" y="65476"/>
                </a:lnTo>
                <a:lnTo>
                  <a:pt x="1862344" y="69926"/>
                </a:lnTo>
                <a:lnTo>
                  <a:pt x="1932995" y="74266"/>
                </a:lnTo>
                <a:lnTo>
                  <a:pt x="2000788" y="78453"/>
                </a:lnTo>
                <a:lnTo>
                  <a:pt x="2064905" y="82443"/>
                </a:lnTo>
                <a:lnTo>
                  <a:pt x="2124531" y="86193"/>
                </a:lnTo>
                <a:lnTo>
                  <a:pt x="2178848" y="89658"/>
                </a:lnTo>
                <a:lnTo>
                  <a:pt x="2227041" y="92796"/>
                </a:lnTo>
                <a:lnTo>
                  <a:pt x="2268291" y="95561"/>
                </a:lnTo>
                <a:lnTo>
                  <a:pt x="2326701" y="99802"/>
                </a:lnTo>
                <a:lnTo>
                  <a:pt x="2342227" y="101190"/>
                </a:lnTo>
                <a:lnTo>
                  <a:pt x="2347544" y="102031"/>
                </a:lnTo>
              </a:path>
            </a:pathLst>
          </a:custGeom>
          <a:ln w="165100">
            <a:solidFill>
              <a:srgbClr val="FFF2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6" name="object 1106"/>
          <p:cNvSpPr/>
          <p:nvPr/>
        </p:nvSpPr>
        <p:spPr>
          <a:xfrm>
            <a:off x="5695987" y="5180977"/>
            <a:ext cx="2420620" cy="19685"/>
          </a:xfrm>
          <a:custGeom>
            <a:avLst/>
            <a:gdLst/>
            <a:ahLst/>
            <a:cxnLst/>
            <a:rect l="l" t="t" r="r" b="b"/>
            <a:pathLst>
              <a:path w="2420620" h="19685">
                <a:moveTo>
                  <a:pt x="-82550" y="9690"/>
                </a:moveTo>
                <a:lnTo>
                  <a:pt x="2503106" y="9690"/>
                </a:lnTo>
              </a:path>
            </a:pathLst>
          </a:custGeom>
          <a:ln w="184481">
            <a:solidFill>
              <a:srgbClr val="FFF2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7" name="object 1107"/>
          <p:cNvSpPr/>
          <p:nvPr/>
        </p:nvSpPr>
        <p:spPr>
          <a:xfrm>
            <a:off x="5695987" y="5471452"/>
            <a:ext cx="1009650" cy="19685"/>
          </a:xfrm>
          <a:custGeom>
            <a:avLst/>
            <a:gdLst/>
            <a:ahLst/>
            <a:cxnLst/>
            <a:rect l="l" t="t" r="r" b="b"/>
            <a:pathLst>
              <a:path w="1009650" h="19685">
                <a:moveTo>
                  <a:pt x="0" y="12280"/>
                </a:moveTo>
                <a:lnTo>
                  <a:pt x="353936" y="12280"/>
                </a:lnTo>
                <a:lnTo>
                  <a:pt x="406485" y="13122"/>
                </a:lnTo>
                <a:lnTo>
                  <a:pt x="459715" y="15088"/>
                </a:lnTo>
                <a:lnTo>
                  <a:pt x="513308" y="17344"/>
                </a:lnTo>
                <a:lnTo>
                  <a:pt x="566951" y="19054"/>
                </a:lnTo>
                <a:lnTo>
                  <a:pt x="620327" y="19381"/>
                </a:lnTo>
                <a:lnTo>
                  <a:pt x="673121" y="17491"/>
                </a:lnTo>
                <a:lnTo>
                  <a:pt x="725017" y="12547"/>
                </a:lnTo>
                <a:lnTo>
                  <a:pt x="764281" y="4468"/>
                </a:lnTo>
                <a:lnTo>
                  <a:pt x="783773" y="969"/>
                </a:lnTo>
                <a:lnTo>
                  <a:pt x="805040" y="0"/>
                </a:lnTo>
                <a:lnTo>
                  <a:pt x="820009" y="1409"/>
                </a:lnTo>
                <a:lnTo>
                  <a:pt x="834277" y="3978"/>
                </a:lnTo>
                <a:lnTo>
                  <a:pt x="848604" y="6961"/>
                </a:lnTo>
                <a:lnTo>
                  <a:pt x="863752" y="9613"/>
                </a:lnTo>
                <a:lnTo>
                  <a:pt x="898628" y="10175"/>
                </a:lnTo>
                <a:lnTo>
                  <a:pt x="938637" y="7312"/>
                </a:lnTo>
                <a:lnTo>
                  <a:pt x="977666" y="7035"/>
                </a:lnTo>
                <a:lnTo>
                  <a:pt x="1009599" y="15354"/>
                </a:lnTo>
              </a:path>
            </a:pathLst>
          </a:custGeom>
          <a:ln w="165100">
            <a:solidFill>
              <a:srgbClr val="FFF2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8" name="object 1108"/>
          <p:cNvSpPr txBox="1"/>
          <p:nvPr/>
        </p:nvSpPr>
        <p:spPr>
          <a:xfrm>
            <a:off x="1879307" y="2643111"/>
            <a:ext cx="1866900" cy="6037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24790" marR="5080" indent="-212725">
              <a:lnSpc>
                <a:spcPct val="119800"/>
              </a:lnSpc>
              <a:spcBef>
                <a:spcPts val="100"/>
              </a:spcBef>
            </a:pPr>
            <a:r>
              <a:rPr lang="en-US" sz="1600" b="1" spc="-10" dirty="0">
                <a:solidFill>
                  <a:srgbClr val="231F20"/>
                </a:solidFill>
                <a:latin typeface="Malgun Gothic"/>
                <a:cs typeface="Malgun Gothic"/>
              </a:rPr>
              <a:t>7</a:t>
            </a:r>
            <a:r>
              <a:rPr sz="1600" b="1" spc="-10" dirty="0" smtClean="0">
                <a:solidFill>
                  <a:srgbClr val="231F20"/>
                </a:solidFill>
                <a:latin typeface="Malgun Gothic"/>
                <a:cs typeface="Malgun Gothic"/>
              </a:rPr>
              <a:t>.</a:t>
            </a:r>
            <a:r>
              <a:rPr sz="1600" b="1" spc="-310" dirty="0" smtClean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600" b="1" spc="-215" dirty="0" err="1" smtClean="0">
                <a:solidFill>
                  <a:srgbClr val="231F20"/>
                </a:solidFill>
                <a:latin typeface="Malgun Gothic"/>
                <a:cs typeface="Malgun Gothic"/>
              </a:rPr>
              <a:t>학대행위자</a:t>
            </a:r>
            <a:r>
              <a:rPr lang="ko-KR" altLang="en-US" sz="1600" b="1" spc="-215" dirty="0" smtClean="0">
                <a:solidFill>
                  <a:srgbClr val="231F20"/>
                </a:solidFill>
                <a:latin typeface="Malgun Gothic"/>
                <a:cs typeface="Malgun Gothic"/>
              </a:rPr>
              <a:t>는 </a:t>
            </a:r>
            <a:r>
              <a:rPr sz="1600" b="1" spc="-225" dirty="0" err="1" smtClean="0">
                <a:solidFill>
                  <a:srgbClr val="231F20"/>
                </a:solidFill>
                <a:latin typeface="Malgun Gothic"/>
                <a:cs typeface="Malgun Gothic"/>
              </a:rPr>
              <a:t>무조건</a:t>
            </a:r>
            <a:r>
              <a:rPr sz="1600" b="1" spc="-225" dirty="0" smtClean="0">
                <a:solidFill>
                  <a:srgbClr val="231F20"/>
                </a:solidFill>
                <a:latin typeface="Malgun Gothic"/>
                <a:cs typeface="Malgun Gothic"/>
              </a:rPr>
              <a:t>  </a:t>
            </a:r>
            <a:r>
              <a:rPr sz="1600" b="1" spc="-204" dirty="0">
                <a:solidFill>
                  <a:srgbClr val="231F20"/>
                </a:solidFill>
                <a:latin typeface="Malgun Gothic"/>
                <a:cs typeface="Malgun Gothic"/>
              </a:rPr>
              <a:t>처벌을</a:t>
            </a:r>
            <a:r>
              <a:rPr sz="1600" b="1" spc="-240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600" b="1" spc="-140" dirty="0">
                <a:solidFill>
                  <a:srgbClr val="231F20"/>
                </a:solidFill>
                <a:latin typeface="Malgun Gothic"/>
                <a:cs typeface="Malgun Gothic"/>
              </a:rPr>
              <a:t>받나요?</a:t>
            </a:r>
            <a:endParaRPr sz="1600" dirty="0">
              <a:latin typeface="Malgun Gothic"/>
              <a:cs typeface="Malgun Gothic"/>
            </a:endParaRPr>
          </a:p>
        </p:txBody>
      </p:sp>
      <p:sp>
        <p:nvSpPr>
          <p:cNvPr id="1109" name="object 1109"/>
          <p:cNvSpPr txBox="1"/>
          <p:nvPr/>
        </p:nvSpPr>
        <p:spPr>
          <a:xfrm>
            <a:off x="1879307" y="3567671"/>
            <a:ext cx="2326640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spc="-204" dirty="0">
                <a:solidFill>
                  <a:srgbClr val="231F20"/>
                </a:solidFill>
                <a:latin typeface="Malgun Gothic"/>
                <a:cs typeface="Malgun Gothic"/>
              </a:rPr>
              <a:t>정도나 </a:t>
            </a:r>
            <a:r>
              <a:rPr sz="1600" b="1" spc="-200" dirty="0">
                <a:solidFill>
                  <a:srgbClr val="231F20"/>
                </a:solidFill>
                <a:latin typeface="Malgun Gothic"/>
                <a:cs typeface="Malgun Gothic"/>
              </a:rPr>
              <a:t>법률 </a:t>
            </a:r>
            <a:r>
              <a:rPr sz="1600" b="1" spc="-200" dirty="0" err="1">
                <a:solidFill>
                  <a:srgbClr val="231F20"/>
                </a:solidFill>
                <a:latin typeface="Malgun Gothic"/>
                <a:cs typeface="Malgun Gothic"/>
              </a:rPr>
              <a:t>위반</a:t>
            </a:r>
            <a:r>
              <a:rPr sz="1600" b="1" spc="-200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lang="ko-KR" altLang="en-US" sz="1600" b="1" spc="-200" dirty="0" smtClean="0">
                <a:solidFill>
                  <a:srgbClr val="231F20"/>
                </a:solidFill>
                <a:latin typeface="Malgun Gothic"/>
                <a:cs typeface="Malgun Gothic"/>
              </a:rPr>
              <a:t>수준</a:t>
            </a:r>
            <a:r>
              <a:rPr sz="1600" spc="-204" dirty="0" smtClean="0">
                <a:solidFill>
                  <a:srgbClr val="231F20"/>
                </a:solidFill>
                <a:latin typeface="Malgun Gothic"/>
                <a:cs typeface="Malgun Gothic"/>
              </a:rPr>
              <a:t>에</a:t>
            </a:r>
            <a:r>
              <a:rPr sz="1600" spc="-385" dirty="0" smtClean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600" spc="-225" dirty="0">
                <a:solidFill>
                  <a:srgbClr val="231F20"/>
                </a:solidFill>
                <a:latin typeface="Malgun Gothic"/>
                <a:cs typeface="Malgun Gothic"/>
              </a:rPr>
              <a:t>따라</a:t>
            </a:r>
            <a:endParaRPr sz="1600" dirty="0">
              <a:latin typeface="Malgun Gothic"/>
              <a:cs typeface="Malgun Gothic"/>
            </a:endParaRPr>
          </a:p>
        </p:txBody>
      </p:sp>
      <p:sp>
        <p:nvSpPr>
          <p:cNvPr id="1110" name="object 1110"/>
          <p:cNvSpPr txBox="1"/>
          <p:nvPr/>
        </p:nvSpPr>
        <p:spPr>
          <a:xfrm>
            <a:off x="1879307" y="3859771"/>
            <a:ext cx="2331085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spc="-210" dirty="0">
                <a:solidFill>
                  <a:srgbClr val="231F20"/>
                </a:solidFill>
                <a:latin typeface="Malgun Gothic"/>
                <a:cs typeface="Malgun Gothic"/>
              </a:rPr>
              <a:t>아동학대 </a:t>
            </a:r>
            <a:r>
              <a:rPr sz="1600" b="1" spc="-215" dirty="0">
                <a:solidFill>
                  <a:srgbClr val="231F20"/>
                </a:solidFill>
                <a:latin typeface="Malgun Gothic"/>
                <a:cs typeface="Malgun Gothic"/>
              </a:rPr>
              <a:t>처벌대상이 </a:t>
            </a:r>
            <a:r>
              <a:rPr sz="1600" b="1" spc="-175" dirty="0">
                <a:solidFill>
                  <a:srgbClr val="231F20"/>
                </a:solidFill>
                <a:latin typeface="Malgun Gothic"/>
                <a:cs typeface="Malgun Gothic"/>
              </a:rPr>
              <a:t>될</a:t>
            </a:r>
            <a:r>
              <a:rPr sz="1600" b="1" spc="-315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600" b="1" spc="-155" dirty="0">
                <a:solidFill>
                  <a:srgbClr val="231F20"/>
                </a:solidFill>
                <a:latin typeface="Malgun Gothic"/>
                <a:cs typeface="Malgun Gothic"/>
              </a:rPr>
              <a:t>수도,</a:t>
            </a:r>
            <a:endParaRPr sz="1600" dirty="0">
              <a:latin typeface="Malgun Gothic"/>
              <a:cs typeface="Malgun Gothic"/>
            </a:endParaRPr>
          </a:p>
        </p:txBody>
      </p:sp>
      <p:sp>
        <p:nvSpPr>
          <p:cNvPr id="1111" name="object 1111"/>
          <p:cNvSpPr txBox="1"/>
          <p:nvPr/>
        </p:nvSpPr>
        <p:spPr>
          <a:xfrm>
            <a:off x="1879307" y="4151871"/>
            <a:ext cx="2393315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spc="-204" dirty="0">
                <a:solidFill>
                  <a:srgbClr val="231F20"/>
                </a:solidFill>
                <a:latin typeface="Malgun Gothic"/>
                <a:cs typeface="Malgun Gothic"/>
              </a:rPr>
              <a:t>상담/교육 대상이 </a:t>
            </a:r>
            <a:r>
              <a:rPr sz="1600" b="1" spc="-175" dirty="0">
                <a:solidFill>
                  <a:srgbClr val="231F20"/>
                </a:solidFill>
                <a:latin typeface="Malgun Gothic"/>
                <a:cs typeface="Malgun Gothic"/>
              </a:rPr>
              <a:t>될 </a:t>
            </a:r>
            <a:r>
              <a:rPr sz="1600" b="1" spc="-200" dirty="0">
                <a:solidFill>
                  <a:srgbClr val="231F20"/>
                </a:solidFill>
                <a:latin typeface="Malgun Gothic"/>
                <a:cs typeface="Malgun Gothic"/>
              </a:rPr>
              <a:t>수도</a:t>
            </a:r>
            <a:r>
              <a:rPr sz="1600" b="1" spc="-400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600" b="1" spc="-225" dirty="0">
                <a:solidFill>
                  <a:srgbClr val="231F20"/>
                </a:solidFill>
                <a:latin typeface="Malgun Gothic"/>
                <a:cs typeface="Malgun Gothic"/>
              </a:rPr>
              <a:t>있음</a:t>
            </a:r>
            <a:endParaRPr sz="1600">
              <a:latin typeface="Malgun Gothic"/>
              <a:cs typeface="Malgun Gothic"/>
            </a:endParaRPr>
          </a:p>
        </p:txBody>
      </p:sp>
      <p:sp>
        <p:nvSpPr>
          <p:cNvPr id="1114" name="object 1114"/>
          <p:cNvSpPr txBox="1"/>
          <p:nvPr/>
        </p:nvSpPr>
        <p:spPr>
          <a:xfrm>
            <a:off x="5703239" y="2643111"/>
            <a:ext cx="2266950" cy="609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24790" marR="5080" indent="-212725">
              <a:lnSpc>
                <a:spcPct val="119800"/>
              </a:lnSpc>
              <a:spcBef>
                <a:spcPts val="100"/>
              </a:spcBef>
            </a:pPr>
            <a:r>
              <a:rPr lang="en-US" sz="1600" b="1" spc="-10" dirty="0">
                <a:solidFill>
                  <a:srgbClr val="231F20"/>
                </a:solidFill>
                <a:latin typeface="Malgun Gothic"/>
                <a:cs typeface="Malgun Gothic"/>
              </a:rPr>
              <a:t>8</a:t>
            </a:r>
            <a:r>
              <a:rPr sz="1600" b="1" spc="-10" dirty="0" smtClean="0">
                <a:solidFill>
                  <a:srgbClr val="231F20"/>
                </a:solidFill>
                <a:latin typeface="Malgun Gothic"/>
                <a:cs typeface="Malgun Gothic"/>
              </a:rPr>
              <a:t>.</a:t>
            </a:r>
            <a:r>
              <a:rPr sz="1600" b="1" spc="-325" dirty="0" smtClean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600" b="1" spc="-210" dirty="0">
                <a:solidFill>
                  <a:srgbClr val="231F20"/>
                </a:solidFill>
                <a:latin typeface="Malgun Gothic"/>
                <a:cs typeface="Malgun Gothic"/>
              </a:rPr>
              <a:t>아동학대 </a:t>
            </a:r>
            <a:r>
              <a:rPr sz="1600" b="1" spc="-215" dirty="0">
                <a:solidFill>
                  <a:srgbClr val="231F20"/>
                </a:solidFill>
                <a:latin typeface="Malgun Gothic"/>
                <a:cs typeface="Malgun Gothic"/>
              </a:rPr>
              <a:t>신고사례에 </a:t>
            </a:r>
            <a:r>
              <a:rPr sz="1600" b="1" spc="-225" dirty="0">
                <a:solidFill>
                  <a:srgbClr val="231F20"/>
                </a:solidFill>
                <a:latin typeface="Malgun Gothic"/>
                <a:cs typeface="Malgun Gothic"/>
              </a:rPr>
              <a:t>대해  </a:t>
            </a:r>
            <a:r>
              <a:rPr sz="1600" b="1" spc="-215" dirty="0">
                <a:solidFill>
                  <a:srgbClr val="231F20"/>
                </a:solidFill>
                <a:latin typeface="Malgun Gothic"/>
                <a:cs typeface="Malgun Gothic"/>
              </a:rPr>
              <a:t>언론인터뷰 </a:t>
            </a:r>
            <a:r>
              <a:rPr sz="1600" b="1" spc="-204" dirty="0">
                <a:solidFill>
                  <a:srgbClr val="231F20"/>
                </a:solidFill>
                <a:latin typeface="Malgun Gothic"/>
                <a:cs typeface="Malgun Gothic"/>
              </a:rPr>
              <a:t>요청이</a:t>
            </a:r>
            <a:r>
              <a:rPr sz="1600" b="1" spc="-270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600" b="1" spc="-225" dirty="0">
                <a:solidFill>
                  <a:srgbClr val="231F20"/>
                </a:solidFill>
                <a:latin typeface="Malgun Gothic"/>
                <a:cs typeface="Malgun Gothic"/>
              </a:rPr>
              <a:t>오면</a:t>
            </a:r>
            <a:endParaRPr sz="1600" dirty="0">
              <a:latin typeface="Malgun Gothic"/>
              <a:cs typeface="Malgun Gothic"/>
            </a:endParaRPr>
          </a:p>
        </p:txBody>
      </p:sp>
      <p:sp>
        <p:nvSpPr>
          <p:cNvPr id="1115" name="object 1115"/>
          <p:cNvSpPr txBox="1"/>
          <p:nvPr/>
        </p:nvSpPr>
        <p:spPr>
          <a:xfrm>
            <a:off x="5915443" y="3275571"/>
            <a:ext cx="1233170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spc="-204" dirty="0">
                <a:solidFill>
                  <a:srgbClr val="231F20"/>
                </a:solidFill>
                <a:latin typeface="Malgun Gothic"/>
                <a:cs typeface="Malgun Gothic"/>
              </a:rPr>
              <a:t>응해도</a:t>
            </a:r>
            <a:r>
              <a:rPr sz="1600" b="1" spc="-305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600" b="1" spc="-140" dirty="0">
                <a:solidFill>
                  <a:srgbClr val="231F20"/>
                </a:solidFill>
                <a:latin typeface="Malgun Gothic"/>
                <a:cs typeface="Malgun Gothic"/>
              </a:rPr>
              <a:t>되나요?</a:t>
            </a:r>
            <a:endParaRPr sz="1600" dirty="0">
              <a:latin typeface="Malgun Gothic"/>
              <a:cs typeface="Malgun Gothic"/>
            </a:endParaRPr>
          </a:p>
        </p:txBody>
      </p:sp>
      <p:sp>
        <p:nvSpPr>
          <p:cNvPr id="1116" name="object 1116"/>
          <p:cNvSpPr txBox="1"/>
          <p:nvPr/>
        </p:nvSpPr>
        <p:spPr>
          <a:xfrm>
            <a:off x="5703303" y="3859771"/>
            <a:ext cx="3227070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213735" algn="l"/>
              </a:tabLst>
            </a:pPr>
            <a:r>
              <a:rPr sz="1600" b="1" spc="-210" dirty="0">
                <a:solidFill>
                  <a:srgbClr val="231F20"/>
                </a:solidFill>
                <a:latin typeface="Malgun Gothic"/>
                <a:cs typeface="Malgun Gothic"/>
              </a:rPr>
              <a:t>피해아동 개인정보 </a:t>
            </a:r>
            <a:r>
              <a:rPr sz="1600" b="1" spc="-175" dirty="0">
                <a:solidFill>
                  <a:srgbClr val="231F20"/>
                </a:solidFill>
                <a:latin typeface="Malgun Gothic"/>
                <a:cs typeface="Malgun Gothic"/>
              </a:rPr>
              <a:t>및 </a:t>
            </a:r>
            <a:r>
              <a:rPr sz="1600" b="1" spc="-210" dirty="0" err="1" smtClean="0">
                <a:solidFill>
                  <a:srgbClr val="231F20"/>
                </a:solidFill>
                <a:latin typeface="Malgun Gothic"/>
                <a:cs typeface="Malgun Gothic"/>
              </a:rPr>
              <a:t>신고인의</a:t>
            </a:r>
            <a:r>
              <a:rPr lang="en-US" sz="1600" b="1" spc="-210" dirty="0" smtClean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600" b="1" spc="-405" dirty="0" smtClean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600" b="1" spc="-204" dirty="0">
                <a:solidFill>
                  <a:srgbClr val="231F20"/>
                </a:solidFill>
                <a:latin typeface="Malgun Gothic"/>
                <a:cs typeface="Malgun Gothic"/>
              </a:rPr>
              <a:t>신분을	</a:t>
            </a:r>
            <a:endParaRPr sz="1600" dirty="0">
              <a:latin typeface="Malgun Gothic"/>
              <a:cs typeface="Malgun Gothic"/>
            </a:endParaRPr>
          </a:p>
        </p:txBody>
      </p:sp>
      <p:sp>
        <p:nvSpPr>
          <p:cNvPr id="1117" name="object 1117"/>
          <p:cNvSpPr txBox="1"/>
          <p:nvPr/>
        </p:nvSpPr>
        <p:spPr>
          <a:xfrm>
            <a:off x="5703303" y="4151769"/>
            <a:ext cx="2199640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spc="-175" dirty="0">
                <a:solidFill>
                  <a:srgbClr val="231F20"/>
                </a:solidFill>
                <a:latin typeface="Malgun Gothic"/>
                <a:cs typeface="Malgun Gothic"/>
              </a:rPr>
              <a:t>알 수 </a:t>
            </a:r>
            <a:r>
              <a:rPr sz="1600" b="1" spc="-200" dirty="0">
                <a:solidFill>
                  <a:srgbClr val="231F20"/>
                </a:solidFill>
                <a:latin typeface="Malgun Gothic"/>
                <a:cs typeface="Malgun Gothic"/>
              </a:rPr>
              <a:t>있는 내용 </a:t>
            </a:r>
            <a:r>
              <a:rPr sz="1600" b="1" spc="-204" dirty="0">
                <a:solidFill>
                  <a:srgbClr val="231F20"/>
                </a:solidFill>
                <a:latin typeface="Malgun Gothic"/>
                <a:cs typeface="Malgun Gothic"/>
              </a:rPr>
              <a:t>보도는</a:t>
            </a:r>
            <a:r>
              <a:rPr sz="1600" b="1" spc="-465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600" b="1" spc="-225" dirty="0">
                <a:solidFill>
                  <a:srgbClr val="231F20"/>
                </a:solidFill>
                <a:latin typeface="Malgun Gothic"/>
                <a:cs typeface="Malgun Gothic"/>
              </a:rPr>
              <a:t>위법</a:t>
            </a:r>
            <a:endParaRPr sz="1600" dirty="0">
              <a:latin typeface="Malgun Gothic"/>
              <a:cs typeface="Malgun Gothic"/>
            </a:endParaRPr>
          </a:p>
        </p:txBody>
      </p:sp>
      <p:sp>
        <p:nvSpPr>
          <p:cNvPr id="1118" name="object 1118"/>
          <p:cNvSpPr txBox="1"/>
          <p:nvPr/>
        </p:nvSpPr>
        <p:spPr>
          <a:xfrm>
            <a:off x="5703302" y="4449051"/>
            <a:ext cx="3169069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75" dirty="0" smtClean="0">
                <a:solidFill>
                  <a:srgbClr val="231F20"/>
                </a:solidFill>
                <a:latin typeface="Malgun Gothic"/>
                <a:cs typeface="Malgun Gothic"/>
              </a:rPr>
              <a:t>•</a:t>
            </a:r>
            <a:r>
              <a:rPr lang="en-US" sz="1400" spc="-75" dirty="0" smtClean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400" spc="-75" dirty="0" smtClean="0">
                <a:solidFill>
                  <a:srgbClr val="231F20"/>
                </a:solidFill>
                <a:latin typeface="Malgun Gothic"/>
                <a:cs typeface="Malgun Gothic"/>
              </a:rPr>
              <a:t>[</a:t>
            </a:r>
            <a:r>
              <a:rPr sz="1400" spc="-75" dirty="0">
                <a:solidFill>
                  <a:srgbClr val="231F20"/>
                </a:solidFill>
                <a:latin typeface="Malgun Gothic"/>
                <a:cs typeface="Malgun Gothic"/>
              </a:rPr>
              <a:t>아동학대처벌법</a:t>
            </a:r>
            <a:r>
              <a:rPr sz="1400" spc="-210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400" spc="-150" dirty="0">
                <a:solidFill>
                  <a:srgbClr val="231F20"/>
                </a:solidFill>
                <a:latin typeface="Malgun Gothic"/>
                <a:cs typeface="Malgun Gothic"/>
              </a:rPr>
              <a:t>제</a:t>
            </a:r>
            <a:r>
              <a:rPr sz="1400" spc="-210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400" spc="-55" dirty="0">
                <a:solidFill>
                  <a:srgbClr val="231F20"/>
                </a:solidFill>
                <a:latin typeface="Malgun Gothic"/>
                <a:cs typeface="Malgun Gothic"/>
              </a:rPr>
              <a:t>10조</a:t>
            </a:r>
            <a:r>
              <a:rPr sz="1400" spc="-210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400" spc="-35" dirty="0">
                <a:solidFill>
                  <a:srgbClr val="231F20"/>
                </a:solidFill>
                <a:latin typeface="Malgun Gothic"/>
                <a:cs typeface="Malgun Gothic"/>
              </a:rPr>
              <a:t>3항,</a:t>
            </a:r>
            <a:r>
              <a:rPr sz="1400" spc="-210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400" spc="-150" dirty="0">
                <a:solidFill>
                  <a:srgbClr val="231F20"/>
                </a:solidFill>
                <a:latin typeface="Malgun Gothic"/>
                <a:cs typeface="Malgun Gothic"/>
              </a:rPr>
              <a:t>제</a:t>
            </a:r>
            <a:r>
              <a:rPr sz="1400" spc="-210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400" spc="-50" dirty="0">
                <a:solidFill>
                  <a:srgbClr val="231F20"/>
                </a:solidFill>
                <a:latin typeface="Malgun Gothic"/>
                <a:cs typeface="Malgun Gothic"/>
              </a:rPr>
              <a:t>35조]</a:t>
            </a:r>
            <a:endParaRPr sz="1400" dirty="0">
              <a:latin typeface="Malgun Gothic"/>
              <a:cs typeface="Malgun Gothic"/>
            </a:endParaRPr>
          </a:p>
        </p:txBody>
      </p:sp>
      <p:sp>
        <p:nvSpPr>
          <p:cNvPr id="1119" name="object 1119"/>
          <p:cNvSpPr txBox="1"/>
          <p:nvPr/>
        </p:nvSpPr>
        <p:spPr>
          <a:xfrm>
            <a:off x="5703303" y="5028171"/>
            <a:ext cx="2442210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spc="-215" dirty="0">
                <a:solidFill>
                  <a:srgbClr val="231F20"/>
                </a:solidFill>
                <a:latin typeface="Malgun Gothic"/>
                <a:cs typeface="Malgun Gothic"/>
              </a:rPr>
              <a:t>언론보도로 </a:t>
            </a:r>
            <a:r>
              <a:rPr sz="1600" b="1" spc="-160" dirty="0">
                <a:solidFill>
                  <a:srgbClr val="231F20"/>
                </a:solidFill>
                <a:latin typeface="Malgun Gothic"/>
                <a:cs typeface="Malgun Gothic"/>
              </a:rPr>
              <a:t>신고자, </a:t>
            </a:r>
            <a:r>
              <a:rPr sz="1600" b="1" spc="-204" dirty="0">
                <a:solidFill>
                  <a:srgbClr val="231F20"/>
                </a:solidFill>
                <a:latin typeface="Malgun Gothic"/>
                <a:cs typeface="Malgun Gothic"/>
              </a:rPr>
              <a:t>피해자</a:t>
            </a:r>
            <a:r>
              <a:rPr sz="1600" b="1" spc="-370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600" b="1" spc="-140" dirty="0">
                <a:solidFill>
                  <a:srgbClr val="231F20"/>
                </a:solidFill>
                <a:latin typeface="Malgun Gothic"/>
                <a:cs typeface="Malgun Gothic"/>
              </a:rPr>
              <a:t>2차</a:t>
            </a:r>
            <a:endParaRPr sz="1600" dirty="0">
              <a:latin typeface="Malgun Gothic"/>
              <a:cs typeface="Malgun Gothic"/>
            </a:endParaRPr>
          </a:p>
        </p:txBody>
      </p:sp>
      <p:sp>
        <p:nvSpPr>
          <p:cNvPr id="1120" name="object 1120"/>
          <p:cNvSpPr txBox="1"/>
          <p:nvPr/>
        </p:nvSpPr>
        <p:spPr>
          <a:xfrm>
            <a:off x="5703303" y="5320271"/>
            <a:ext cx="776605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spc="-200" dirty="0">
                <a:solidFill>
                  <a:srgbClr val="231F20"/>
                </a:solidFill>
                <a:latin typeface="Malgun Gothic"/>
                <a:cs typeface="Malgun Gothic"/>
              </a:rPr>
              <a:t>피해</a:t>
            </a:r>
            <a:r>
              <a:rPr sz="1600" b="1" spc="-295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600" b="1" spc="-225" dirty="0">
                <a:solidFill>
                  <a:srgbClr val="231F20"/>
                </a:solidFill>
                <a:latin typeface="Malgun Gothic"/>
                <a:cs typeface="Malgun Gothic"/>
              </a:rPr>
              <a:t>가능</a:t>
            </a:r>
            <a:endParaRPr sz="1600" dirty="0">
              <a:latin typeface="Malgun Gothic"/>
              <a:cs typeface="Malgun Gothic"/>
            </a:endParaRPr>
          </a:p>
        </p:txBody>
      </p:sp>
      <p:sp>
        <p:nvSpPr>
          <p:cNvPr id="1121" name="object 1121"/>
          <p:cNvSpPr/>
          <p:nvPr/>
        </p:nvSpPr>
        <p:spPr>
          <a:xfrm>
            <a:off x="7304799" y="5464518"/>
            <a:ext cx="762152" cy="1445933"/>
          </a:xfrm>
          <a:prstGeom prst="rect">
            <a:avLst/>
          </a:prstGeom>
          <a:blipFill>
            <a:blip r:embed="rId2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2" name="object 1122"/>
          <p:cNvSpPr/>
          <p:nvPr/>
        </p:nvSpPr>
        <p:spPr>
          <a:xfrm>
            <a:off x="7576725" y="6678610"/>
            <a:ext cx="121645" cy="91897"/>
          </a:xfrm>
          <a:prstGeom prst="rect">
            <a:avLst/>
          </a:prstGeom>
          <a:blipFill>
            <a:blip r:embed="rId2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3" name="object 1123"/>
          <p:cNvSpPr/>
          <p:nvPr/>
        </p:nvSpPr>
        <p:spPr>
          <a:xfrm>
            <a:off x="7535557" y="6589779"/>
            <a:ext cx="87160" cy="66518"/>
          </a:xfrm>
          <a:prstGeom prst="rect">
            <a:avLst/>
          </a:prstGeom>
          <a:blipFill>
            <a:blip r:embed="rId2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4" name="object 1124"/>
          <p:cNvSpPr/>
          <p:nvPr/>
        </p:nvSpPr>
        <p:spPr>
          <a:xfrm>
            <a:off x="7533190" y="6587281"/>
            <a:ext cx="92003" cy="71513"/>
          </a:xfrm>
          <a:prstGeom prst="rect">
            <a:avLst/>
          </a:prstGeom>
          <a:blipFill>
            <a:blip r:embed="rId2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5" name="object 1125"/>
          <p:cNvSpPr/>
          <p:nvPr/>
        </p:nvSpPr>
        <p:spPr>
          <a:xfrm>
            <a:off x="7472857" y="6675946"/>
            <a:ext cx="60617" cy="50925"/>
          </a:xfrm>
          <a:prstGeom prst="rect">
            <a:avLst/>
          </a:prstGeom>
          <a:blipFill>
            <a:blip r:embed="rId2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6" name="object 1126"/>
          <p:cNvSpPr/>
          <p:nvPr/>
        </p:nvSpPr>
        <p:spPr>
          <a:xfrm>
            <a:off x="7470368" y="6673452"/>
            <a:ext cx="65608" cy="55905"/>
          </a:xfrm>
          <a:prstGeom prst="rect">
            <a:avLst/>
          </a:prstGeom>
          <a:blipFill>
            <a:blip r:embed="rId3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7" name="object 1127"/>
          <p:cNvSpPr/>
          <p:nvPr/>
        </p:nvSpPr>
        <p:spPr>
          <a:xfrm>
            <a:off x="7369403" y="6375331"/>
            <a:ext cx="323761" cy="171852"/>
          </a:xfrm>
          <a:prstGeom prst="rect">
            <a:avLst/>
          </a:prstGeom>
          <a:blipFill>
            <a:blip r:embed="rId3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8" name="object 1128"/>
          <p:cNvSpPr/>
          <p:nvPr/>
        </p:nvSpPr>
        <p:spPr>
          <a:xfrm>
            <a:off x="7240308" y="6489457"/>
            <a:ext cx="44450" cy="18415"/>
          </a:xfrm>
          <a:custGeom>
            <a:avLst/>
            <a:gdLst/>
            <a:ahLst/>
            <a:cxnLst/>
            <a:rect l="l" t="t" r="r" b="b"/>
            <a:pathLst>
              <a:path w="44450" h="18415">
                <a:moveTo>
                  <a:pt x="11715" y="0"/>
                </a:moveTo>
                <a:lnTo>
                  <a:pt x="1003" y="5533"/>
                </a:lnTo>
                <a:lnTo>
                  <a:pt x="0" y="7920"/>
                </a:lnTo>
                <a:lnTo>
                  <a:pt x="812" y="9914"/>
                </a:lnTo>
                <a:lnTo>
                  <a:pt x="2794" y="11514"/>
                </a:lnTo>
                <a:lnTo>
                  <a:pt x="11438" y="14928"/>
                </a:lnTo>
                <a:lnTo>
                  <a:pt x="23553" y="16498"/>
                </a:lnTo>
                <a:lnTo>
                  <a:pt x="35699" y="17188"/>
                </a:lnTo>
                <a:lnTo>
                  <a:pt x="44437" y="17966"/>
                </a:lnTo>
                <a:lnTo>
                  <a:pt x="40826" y="13898"/>
                </a:lnTo>
                <a:lnTo>
                  <a:pt x="27454" y="5349"/>
                </a:lnTo>
                <a:lnTo>
                  <a:pt x="11715" y="0"/>
                </a:lnTo>
                <a:close/>
              </a:path>
            </a:pathLst>
          </a:custGeom>
          <a:solidFill>
            <a:srgbClr val="C3E1E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9" name="object 1129"/>
          <p:cNvSpPr/>
          <p:nvPr/>
        </p:nvSpPr>
        <p:spPr>
          <a:xfrm>
            <a:off x="7237563" y="6486075"/>
            <a:ext cx="51435" cy="24765"/>
          </a:xfrm>
          <a:custGeom>
            <a:avLst/>
            <a:gdLst/>
            <a:ahLst/>
            <a:cxnLst/>
            <a:rect l="l" t="t" r="r" b="b"/>
            <a:pathLst>
              <a:path w="51434" h="24765">
                <a:moveTo>
                  <a:pt x="7621" y="12306"/>
                </a:moveTo>
                <a:lnTo>
                  <a:pt x="3486" y="17449"/>
                </a:lnTo>
                <a:lnTo>
                  <a:pt x="6148" y="19608"/>
                </a:lnTo>
                <a:lnTo>
                  <a:pt x="38406" y="23888"/>
                </a:lnTo>
                <a:lnTo>
                  <a:pt x="43321" y="24193"/>
                </a:lnTo>
                <a:lnTo>
                  <a:pt x="45378" y="24383"/>
                </a:lnTo>
                <a:lnTo>
                  <a:pt x="47029" y="24701"/>
                </a:lnTo>
                <a:lnTo>
                  <a:pt x="48566" y="24663"/>
                </a:lnTo>
                <a:lnTo>
                  <a:pt x="49925" y="23710"/>
                </a:lnTo>
                <a:lnTo>
                  <a:pt x="50356" y="23215"/>
                </a:lnTo>
                <a:lnTo>
                  <a:pt x="50598" y="22694"/>
                </a:lnTo>
                <a:lnTo>
                  <a:pt x="44680" y="22694"/>
                </a:lnTo>
                <a:lnTo>
                  <a:pt x="44322" y="22288"/>
                </a:lnTo>
                <a:lnTo>
                  <a:pt x="26366" y="16713"/>
                </a:lnTo>
                <a:lnTo>
                  <a:pt x="17476" y="15595"/>
                </a:lnTo>
                <a:lnTo>
                  <a:pt x="14720" y="15100"/>
                </a:lnTo>
                <a:lnTo>
                  <a:pt x="10212" y="13842"/>
                </a:lnTo>
                <a:lnTo>
                  <a:pt x="8485" y="13030"/>
                </a:lnTo>
                <a:lnTo>
                  <a:pt x="7621" y="12306"/>
                </a:lnTo>
                <a:close/>
              </a:path>
              <a:path w="51434" h="24765">
                <a:moveTo>
                  <a:pt x="45873" y="21831"/>
                </a:moveTo>
                <a:lnTo>
                  <a:pt x="44553" y="22466"/>
                </a:lnTo>
                <a:lnTo>
                  <a:pt x="44680" y="22694"/>
                </a:lnTo>
                <a:lnTo>
                  <a:pt x="45873" y="21831"/>
                </a:lnTo>
                <a:close/>
              </a:path>
              <a:path w="51434" h="24765">
                <a:moveTo>
                  <a:pt x="50890" y="21831"/>
                </a:moveTo>
                <a:lnTo>
                  <a:pt x="45873" y="21831"/>
                </a:lnTo>
                <a:lnTo>
                  <a:pt x="44680" y="22694"/>
                </a:lnTo>
                <a:lnTo>
                  <a:pt x="50598" y="22694"/>
                </a:lnTo>
                <a:lnTo>
                  <a:pt x="50787" y="22288"/>
                </a:lnTo>
                <a:lnTo>
                  <a:pt x="50890" y="21831"/>
                </a:lnTo>
                <a:close/>
              </a:path>
              <a:path w="51434" h="24765">
                <a:moveTo>
                  <a:pt x="37855" y="17216"/>
                </a:moveTo>
                <a:lnTo>
                  <a:pt x="40400" y="18986"/>
                </a:lnTo>
                <a:lnTo>
                  <a:pt x="42192" y="20383"/>
                </a:lnTo>
                <a:lnTo>
                  <a:pt x="44008" y="21983"/>
                </a:lnTo>
                <a:lnTo>
                  <a:pt x="44661" y="22661"/>
                </a:lnTo>
                <a:lnTo>
                  <a:pt x="44395" y="22148"/>
                </a:lnTo>
                <a:lnTo>
                  <a:pt x="47372" y="18059"/>
                </a:lnTo>
                <a:lnTo>
                  <a:pt x="47620" y="18059"/>
                </a:lnTo>
                <a:lnTo>
                  <a:pt x="45454" y="17640"/>
                </a:lnTo>
                <a:lnTo>
                  <a:pt x="37855" y="17216"/>
                </a:lnTo>
                <a:close/>
              </a:path>
              <a:path w="51434" h="24765">
                <a:moveTo>
                  <a:pt x="44565" y="19888"/>
                </a:moveTo>
                <a:lnTo>
                  <a:pt x="44360" y="20332"/>
                </a:lnTo>
                <a:lnTo>
                  <a:pt x="44395" y="22148"/>
                </a:lnTo>
                <a:lnTo>
                  <a:pt x="44553" y="22466"/>
                </a:lnTo>
                <a:lnTo>
                  <a:pt x="47118" y="21221"/>
                </a:lnTo>
                <a:lnTo>
                  <a:pt x="47435" y="21221"/>
                </a:lnTo>
                <a:lnTo>
                  <a:pt x="44565" y="19888"/>
                </a:lnTo>
                <a:close/>
              </a:path>
              <a:path w="51434" h="24765">
                <a:moveTo>
                  <a:pt x="33319" y="6629"/>
                </a:moveTo>
                <a:lnTo>
                  <a:pt x="15635" y="6629"/>
                </a:lnTo>
                <a:lnTo>
                  <a:pt x="19140" y="7505"/>
                </a:lnTo>
                <a:lnTo>
                  <a:pt x="28220" y="11112"/>
                </a:lnTo>
                <a:lnTo>
                  <a:pt x="33973" y="14516"/>
                </a:lnTo>
                <a:lnTo>
                  <a:pt x="37855" y="17216"/>
                </a:lnTo>
                <a:lnTo>
                  <a:pt x="45454" y="17640"/>
                </a:lnTo>
                <a:lnTo>
                  <a:pt x="47816" y="18097"/>
                </a:lnTo>
                <a:lnTo>
                  <a:pt x="47513" y="19608"/>
                </a:lnTo>
                <a:lnTo>
                  <a:pt x="47461" y="21221"/>
                </a:lnTo>
                <a:lnTo>
                  <a:pt x="47118" y="21221"/>
                </a:lnTo>
                <a:lnTo>
                  <a:pt x="44553" y="22466"/>
                </a:lnTo>
                <a:lnTo>
                  <a:pt x="45873" y="21831"/>
                </a:lnTo>
                <a:lnTo>
                  <a:pt x="50890" y="21831"/>
                </a:lnTo>
                <a:lnTo>
                  <a:pt x="38571" y="9423"/>
                </a:lnTo>
                <a:lnTo>
                  <a:pt x="33319" y="6629"/>
                </a:lnTo>
                <a:close/>
              </a:path>
              <a:path w="51434" h="24765">
                <a:moveTo>
                  <a:pt x="44565" y="19888"/>
                </a:moveTo>
                <a:lnTo>
                  <a:pt x="47435" y="21221"/>
                </a:lnTo>
                <a:lnTo>
                  <a:pt x="44565" y="19888"/>
                </a:lnTo>
                <a:close/>
              </a:path>
              <a:path w="51434" h="24765">
                <a:moveTo>
                  <a:pt x="46191" y="18300"/>
                </a:moveTo>
                <a:lnTo>
                  <a:pt x="45632" y="18516"/>
                </a:lnTo>
                <a:lnTo>
                  <a:pt x="44908" y="19126"/>
                </a:lnTo>
                <a:lnTo>
                  <a:pt x="44565" y="19888"/>
                </a:lnTo>
                <a:lnTo>
                  <a:pt x="47461" y="21221"/>
                </a:lnTo>
                <a:lnTo>
                  <a:pt x="46191" y="18300"/>
                </a:lnTo>
                <a:close/>
              </a:path>
              <a:path w="51434" h="24765">
                <a:moveTo>
                  <a:pt x="47372" y="18059"/>
                </a:moveTo>
                <a:lnTo>
                  <a:pt x="46750" y="18072"/>
                </a:lnTo>
                <a:lnTo>
                  <a:pt x="46191" y="18300"/>
                </a:lnTo>
                <a:lnTo>
                  <a:pt x="47372" y="21017"/>
                </a:lnTo>
                <a:lnTo>
                  <a:pt x="47372" y="18059"/>
                </a:lnTo>
                <a:close/>
              </a:path>
              <a:path w="51434" h="24765">
                <a:moveTo>
                  <a:pt x="47372" y="18059"/>
                </a:moveTo>
                <a:lnTo>
                  <a:pt x="47372" y="20345"/>
                </a:lnTo>
                <a:lnTo>
                  <a:pt x="47804" y="18097"/>
                </a:lnTo>
                <a:lnTo>
                  <a:pt x="47372" y="18059"/>
                </a:lnTo>
                <a:close/>
              </a:path>
              <a:path w="51434" h="24765">
                <a:moveTo>
                  <a:pt x="47620" y="18059"/>
                </a:moveTo>
                <a:lnTo>
                  <a:pt x="47372" y="18059"/>
                </a:lnTo>
                <a:lnTo>
                  <a:pt x="47804" y="18097"/>
                </a:lnTo>
                <a:lnTo>
                  <a:pt x="47620" y="18059"/>
                </a:lnTo>
                <a:close/>
              </a:path>
              <a:path w="51434" h="24765">
                <a:moveTo>
                  <a:pt x="16143" y="0"/>
                </a:moveTo>
                <a:lnTo>
                  <a:pt x="10491" y="0"/>
                </a:lnTo>
                <a:lnTo>
                  <a:pt x="8015" y="457"/>
                </a:lnTo>
                <a:lnTo>
                  <a:pt x="0" y="12306"/>
                </a:lnTo>
                <a:lnTo>
                  <a:pt x="382" y="13601"/>
                </a:lnTo>
                <a:lnTo>
                  <a:pt x="1652" y="15811"/>
                </a:lnTo>
                <a:lnTo>
                  <a:pt x="2503" y="16713"/>
                </a:lnTo>
                <a:lnTo>
                  <a:pt x="3455" y="17487"/>
                </a:lnTo>
                <a:lnTo>
                  <a:pt x="7621" y="12306"/>
                </a:lnTo>
                <a:lnTo>
                  <a:pt x="7164" y="11937"/>
                </a:lnTo>
                <a:lnTo>
                  <a:pt x="6910" y="11620"/>
                </a:lnTo>
                <a:lnTo>
                  <a:pt x="6783" y="11404"/>
                </a:lnTo>
                <a:lnTo>
                  <a:pt x="6693" y="11112"/>
                </a:lnTo>
                <a:lnTo>
                  <a:pt x="6668" y="10566"/>
                </a:lnTo>
                <a:lnTo>
                  <a:pt x="7430" y="8775"/>
                </a:lnTo>
                <a:lnTo>
                  <a:pt x="8154" y="8039"/>
                </a:lnTo>
                <a:lnTo>
                  <a:pt x="10021" y="6959"/>
                </a:lnTo>
                <a:lnTo>
                  <a:pt x="11304" y="6642"/>
                </a:lnTo>
                <a:lnTo>
                  <a:pt x="33319" y="6629"/>
                </a:lnTo>
                <a:lnTo>
                  <a:pt x="29236" y="4457"/>
                </a:lnTo>
                <a:lnTo>
                  <a:pt x="25960" y="2959"/>
                </a:lnTo>
                <a:lnTo>
                  <a:pt x="19419" y="736"/>
                </a:lnTo>
                <a:lnTo>
                  <a:pt x="16143" y="0"/>
                </a:lnTo>
                <a:close/>
              </a:path>
            </a:pathLst>
          </a:custGeom>
          <a:solidFill>
            <a:srgbClr val="1F97D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0" name="object 1130"/>
          <p:cNvSpPr/>
          <p:nvPr/>
        </p:nvSpPr>
        <p:spPr>
          <a:xfrm>
            <a:off x="7265237" y="6574752"/>
            <a:ext cx="34925" cy="24765"/>
          </a:xfrm>
          <a:custGeom>
            <a:avLst/>
            <a:gdLst/>
            <a:ahLst/>
            <a:cxnLst/>
            <a:rect l="l" t="t" r="r" b="b"/>
            <a:pathLst>
              <a:path w="34925" h="24765">
                <a:moveTo>
                  <a:pt x="34518" y="0"/>
                </a:moveTo>
                <a:lnTo>
                  <a:pt x="0" y="18199"/>
                </a:lnTo>
                <a:lnTo>
                  <a:pt x="0" y="20345"/>
                </a:lnTo>
                <a:lnTo>
                  <a:pt x="1841" y="22174"/>
                </a:lnTo>
                <a:lnTo>
                  <a:pt x="13540" y="24440"/>
                </a:lnTo>
                <a:lnTo>
                  <a:pt x="25304" y="16044"/>
                </a:lnTo>
                <a:lnTo>
                  <a:pt x="33506" y="5170"/>
                </a:lnTo>
                <a:lnTo>
                  <a:pt x="34518" y="0"/>
                </a:lnTo>
                <a:close/>
              </a:path>
            </a:pathLst>
          </a:custGeom>
          <a:solidFill>
            <a:srgbClr val="C3E1E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1" name="object 1131"/>
          <p:cNvSpPr/>
          <p:nvPr/>
        </p:nvSpPr>
        <p:spPr>
          <a:xfrm>
            <a:off x="7262253" y="6571426"/>
            <a:ext cx="41910" cy="32384"/>
          </a:xfrm>
          <a:custGeom>
            <a:avLst/>
            <a:gdLst/>
            <a:ahLst/>
            <a:cxnLst/>
            <a:rect l="l" t="t" r="r" b="b"/>
            <a:pathLst>
              <a:path w="41909" h="32384">
                <a:moveTo>
                  <a:pt x="1282" y="17703"/>
                </a:moveTo>
                <a:lnTo>
                  <a:pt x="558" y="19050"/>
                </a:lnTo>
                <a:lnTo>
                  <a:pt x="38" y="20561"/>
                </a:lnTo>
                <a:lnTo>
                  <a:pt x="0" y="24269"/>
                </a:lnTo>
                <a:lnTo>
                  <a:pt x="952" y="26377"/>
                </a:lnTo>
                <a:lnTo>
                  <a:pt x="2489" y="27863"/>
                </a:lnTo>
                <a:lnTo>
                  <a:pt x="5232" y="30619"/>
                </a:lnTo>
                <a:lnTo>
                  <a:pt x="8712" y="31965"/>
                </a:lnTo>
                <a:lnTo>
                  <a:pt x="16027" y="31915"/>
                </a:lnTo>
                <a:lnTo>
                  <a:pt x="19697" y="30314"/>
                </a:lnTo>
                <a:lnTo>
                  <a:pt x="27374" y="25298"/>
                </a:lnTo>
                <a:lnTo>
                  <a:pt x="13804" y="25298"/>
                </a:lnTo>
                <a:lnTo>
                  <a:pt x="10312" y="25260"/>
                </a:lnTo>
                <a:lnTo>
                  <a:pt x="8851" y="24765"/>
                </a:lnTo>
                <a:lnTo>
                  <a:pt x="7162" y="23139"/>
                </a:lnTo>
                <a:lnTo>
                  <a:pt x="6667" y="22606"/>
                </a:lnTo>
                <a:lnTo>
                  <a:pt x="6756" y="21539"/>
                </a:lnTo>
                <a:lnTo>
                  <a:pt x="7123" y="20891"/>
                </a:lnTo>
                <a:lnTo>
                  <a:pt x="1282" y="17703"/>
                </a:lnTo>
                <a:close/>
              </a:path>
              <a:path w="41909" h="32384">
                <a:moveTo>
                  <a:pt x="41503" y="3949"/>
                </a:moveTo>
                <a:lnTo>
                  <a:pt x="37617" y="3949"/>
                </a:lnTo>
                <a:lnTo>
                  <a:pt x="37744" y="6642"/>
                </a:lnTo>
                <a:lnTo>
                  <a:pt x="37109" y="6705"/>
                </a:lnTo>
                <a:lnTo>
                  <a:pt x="35534" y="7010"/>
                </a:lnTo>
                <a:lnTo>
                  <a:pt x="33331" y="7573"/>
                </a:lnTo>
                <a:lnTo>
                  <a:pt x="32897" y="8496"/>
                </a:lnTo>
                <a:lnTo>
                  <a:pt x="29235" y="13843"/>
                </a:lnTo>
                <a:lnTo>
                  <a:pt x="22758" y="20167"/>
                </a:lnTo>
                <a:lnTo>
                  <a:pt x="20434" y="22047"/>
                </a:lnTo>
                <a:lnTo>
                  <a:pt x="15938" y="24625"/>
                </a:lnTo>
                <a:lnTo>
                  <a:pt x="13804" y="25298"/>
                </a:lnTo>
                <a:lnTo>
                  <a:pt x="27374" y="25298"/>
                </a:lnTo>
                <a:lnTo>
                  <a:pt x="41396" y="5486"/>
                </a:lnTo>
                <a:lnTo>
                  <a:pt x="41503" y="3949"/>
                </a:lnTo>
                <a:close/>
              </a:path>
              <a:path w="41909" h="32384">
                <a:moveTo>
                  <a:pt x="38087" y="0"/>
                </a:moveTo>
                <a:lnTo>
                  <a:pt x="2527" y="15443"/>
                </a:lnTo>
                <a:lnTo>
                  <a:pt x="1282" y="17703"/>
                </a:lnTo>
                <a:lnTo>
                  <a:pt x="7112" y="20891"/>
                </a:lnTo>
                <a:lnTo>
                  <a:pt x="7823" y="19545"/>
                </a:lnTo>
                <a:lnTo>
                  <a:pt x="9740" y="17703"/>
                </a:lnTo>
                <a:lnTo>
                  <a:pt x="12420" y="16027"/>
                </a:lnTo>
                <a:lnTo>
                  <a:pt x="16408" y="13474"/>
                </a:lnTo>
                <a:lnTo>
                  <a:pt x="21907" y="11163"/>
                </a:lnTo>
                <a:lnTo>
                  <a:pt x="29324" y="8674"/>
                </a:lnTo>
                <a:lnTo>
                  <a:pt x="31661" y="8001"/>
                </a:lnTo>
                <a:lnTo>
                  <a:pt x="33331" y="7573"/>
                </a:lnTo>
                <a:lnTo>
                  <a:pt x="34671" y="4724"/>
                </a:lnTo>
                <a:lnTo>
                  <a:pt x="34801" y="4292"/>
                </a:lnTo>
                <a:lnTo>
                  <a:pt x="34874" y="3962"/>
                </a:lnTo>
                <a:lnTo>
                  <a:pt x="37390" y="3949"/>
                </a:lnTo>
                <a:lnTo>
                  <a:pt x="37668" y="3822"/>
                </a:lnTo>
                <a:lnTo>
                  <a:pt x="41503" y="3822"/>
                </a:lnTo>
                <a:lnTo>
                  <a:pt x="41440" y="2514"/>
                </a:lnTo>
                <a:lnTo>
                  <a:pt x="40347" y="1028"/>
                </a:lnTo>
                <a:lnTo>
                  <a:pt x="39801" y="584"/>
                </a:lnTo>
                <a:lnTo>
                  <a:pt x="38646" y="76"/>
                </a:lnTo>
                <a:lnTo>
                  <a:pt x="38087" y="0"/>
                </a:lnTo>
                <a:close/>
              </a:path>
              <a:path w="41909" h="32384">
                <a:moveTo>
                  <a:pt x="34874" y="4051"/>
                </a:moveTo>
                <a:lnTo>
                  <a:pt x="34671" y="4724"/>
                </a:lnTo>
                <a:lnTo>
                  <a:pt x="33331" y="7573"/>
                </a:lnTo>
                <a:lnTo>
                  <a:pt x="35534" y="7010"/>
                </a:lnTo>
                <a:lnTo>
                  <a:pt x="37109" y="6705"/>
                </a:lnTo>
                <a:lnTo>
                  <a:pt x="37744" y="6642"/>
                </a:lnTo>
                <a:lnTo>
                  <a:pt x="37239" y="6629"/>
                </a:lnTo>
                <a:lnTo>
                  <a:pt x="36944" y="6591"/>
                </a:lnTo>
                <a:lnTo>
                  <a:pt x="35852" y="6134"/>
                </a:lnTo>
                <a:lnTo>
                  <a:pt x="35280" y="5486"/>
                </a:lnTo>
                <a:lnTo>
                  <a:pt x="34968" y="4724"/>
                </a:lnTo>
                <a:lnTo>
                  <a:pt x="34874" y="4051"/>
                </a:lnTo>
                <a:close/>
              </a:path>
              <a:path w="41909" h="32384">
                <a:moveTo>
                  <a:pt x="37617" y="3949"/>
                </a:moveTo>
                <a:lnTo>
                  <a:pt x="36512" y="6400"/>
                </a:lnTo>
                <a:lnTo>
                  <a:pt x="36944" y="6591"/>
                </a:lnTo>
                <a:lnTo>
                  <a:pt x="37338" y="6642"/>
                </a:lnTo>
                <a:lnTo>
                  <a:pt x="37617" y="6642"/>
                </a:lnTo>
                <a:lnTo>
                  <a:pt x="37617" y="3949"/>
                </a:lnTo>
                <a:close/>
              </a:path>
              <a:path w="41909" h="32384">
                <a:moveTo>
                  <a:pt x="37617" y="4292"/>
                </a:moveTo>
                <a:lnTo>
                  <a:pt x="37617" y="6642"/>
                </a:lnTo>
                <a:lnTo>
                  <a:pt x="37871" y="6629"/>
                </a:lnTo>
                <a:lnTo>
                  <a:pt x="37617" y="4292"/>
                </a:lnTo>
                <a:close/>
              </a:path>
              <a:path w="41909" h="32384">
                <a:moveTo>
                  <a:pt x="37554" y="4076"/>
                </a:moveTo>
                <a:lnTo>
                  <a:pt x="37134" y="4076"/>
                </a:lnTo>
                <a:lnTo>
                  <a:pt x="35090" y="5003"/>
                </a:lnTo>
                <a:lnTo>
                  <a:pt x="35280" y="5486"/>
                </a:lnTo>
                <a:lnTo>
                  <a:pt x="35852" y="6134"/>
                </a:lnTo>
                <a:lnTo>
                  <a:pt x="36512" y="6400"/>
                </a:lnTo>
                <a:lnTo>
                  <a:pt x="37554" y="4076"/>
                </a:lnTo>
                <a:close/>
              </a:path>
              <a:path w="41909" h="32384">
                <a:moveTo>
                  <a:pt x="41503" y="3822"/>
                </a:moveTo>
                <a:lnTo>
                  <a:pt x="37668" y="3822"/>
                </a:lnTo>
                <a:lnTo>
                  <a:pt x="36512" y="6400"/>
                </a:lnTo>
                <a:lnTo>
                  <a:pt x="37617" y="3949"/>
                </a:lnTo>
                <a:lnTo>
                  <a:pt x="41503" y="3949"/>
                </a:lnTo>
                <a:lnTo>
                  <a:pt x="41503" y="3822"/>
                </a:lnTo>
                <a:close/>
              </a:path>
              <a:path w="41909" h="32384">
                <a:moveTo>
                  <a:pt x="34874" y="3962"/>
                </a:moveTo>
                <a:lnTo>
                  <a:pt x="34968" y="4724"/>
                </a:lnTo>
                <a:lnTo>
                  <a:pt x="35090" y="5003"/>
                </a:lnTo>
                <a:lnTo>
                  <a:pt x="37113" y="4076"/>
                </a:lnTo>
                <a:lnTo>
                  <a:pt x="35534" y="4076"/>
                </a:lnTo>
                <a:lnTo>
                  <a:pt x="34874" y="3962"/>
                </a:lnTo>
                <a:close/>
              </a:path>
              <a:path w="41909" h="32384">
                <a:moveTo>
                  <a:pt x="37668" y="3822"/>
                </a:moveTo>
                <a:lnTo>
                  <a:pt x="35090" y="5003"/>
                </a:lnTo>
                <a:lnTo>
                  <a:pt x="37134" y="4076"/>
                </a:lnTo>
                <a:lnTo>
                  <a:pt x="37554" y="4076"/>
                </a:lnTo>
                <a:lnTo>
                  <a:pt x="37668" y="3822"/>
                </a:lnTo>
                <a:close/>
              </a:path>
              <a:path w="41909" h="32384">
                <a:moveTo>
                  <a:pt x="37363" y="3962"/>
                </a:moveTo>
                <a:lnTo>
                  <a:pt x="34874" y="3962"/>
                </a:lnTo>
                <a:lnTo>
                  <a:pt x="35534" y="4076"/>
                </a:lnTo>
                <a:lnTo>
                  <a:pt x="37113" y="4076"/>
                </a:lnTo>
                <a:lnTo>
                  <a:pt x="37363" y="3962"/>
                </a:lnTo>
                <a:close/>
              </a:path>
            </a:pathLst>
          </a:custGeom>
          <a:solidFill>
            <a:srgbClr val="1F97D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2" name="object 1132"/>
          <p:cNvSpPr/>
          <p:nvPr/>
        </p:nvSpPr>
        <p:spPr>
          <a:xfrm>
            <a:off x="7998015" y="5369305"/>
            <a:ext cx="997508" cy="1552194"/>
          </a:xfrm>
          <a:prstGeom prst="rect">
            <a:avLst/>
          </a:prstGeom>
          <a:blipFill>
            <a:blip r:embed="rId3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3" name="object 1133"/>
          <p:cNvSpPr/>
          <p:nvPr/>
        </p:nvSpPr>
        <p:spPr>
          <a:xfrm>
            <a:off x="3371875" y="5586857"/>
            <a:ext cx="441959" cy="211454"/>
          </a:xfrm>
          <a:custGeom>
            <a:avLst/>
            <a:gdLst/>
            <a:ahLst/>
            <a:cxnLst/>
            <a:rect l="l" t="t" r="r" b="b"/>
            <a:pathLst>
              <a:path w="441960" h="211454">
                <a:moveTo>
                  <a:pt x="0" y="0"/>
                </a:moveTo>
                <a:lnTo>
                  <a:pt x="11733" y="16831"/>
                </a:lnTo>
                <a:lnTo>
                  <a:pt x="17145" y="26879"/>
                </a:lnTo>
                <a:lnTo>
                  <a:pt x="17584" y="34136"/>
                </a:lnTo>
                <a:lnTo>
                  <a:pt x="14401" y="42595"/>
                </a:lnTo>
                <a:lnTo>
                  <a:pt x="400316" y="211200"/>
                </a:lnTo>
                <a:lnTo>
                  <a:pt x="409283" y="202484"/>
                </a:lnTo>
                <a:lnTo>
                  <a:pt x="423105" y="196816"/>
                </a:lnTo>
                <a:lnTo>
                  <a:pt x="435790" y="193747"/>
                </a:lnTo>
                <a:lnTo>
                  <a:pt x="441350" y="192824"/>
                </a:lnTo>
                <a:lnTo>
                  <a:pt x="0" y="0"/>
                </a:lnTo>
                <a:close/>
              </a:path>
            </a:pathLst>
          </a:custGeom>
          <a:solidFill>
            <a:srgbClr val="764B4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4" name="object 1134"/>
          <p:cNvSpPr/>
          <p:nvPr/>
        </p:nvSpPr>
        <p:spPr>
          <a:xfrm>
            <a:off x="3337966" y="5646089"/>
            <a:ext cx="441959" cy="211454"/>
          </a:xfrm>
          <a:custGeom>
            <a:avLst/>
            <a:gdLst/>
            <a:ahLst/>
            <a:cxnLst/>
            <a:rect l="l" t="t" r="r" b="b"/>
            <a:pathLst>
              <a:path w="441960" h="211454">
                <a:moveTo>
                  <a:pt x="41033" y="0"/>
                </a:moveTo>
                <a:lnTo>
                  <a:pt x="36984" y="8080"/>
                </a:lnTo>
                <a:lnTo>
                  <a:pt x="31361" y="12688"/>
                </a:lnTo>
                <a:lnTo>
                  <a:pt x="20315" y="15546"/>
                </a:lnTo>
                <a:lnTo>
                  <a:pt x="0" y="18376"/>
                </a:lnTo>
                <a:lnTo>
                  <a:pt x="441337" y="211201"/>
                </a:lnTo>
                <a:lnTo>
                  <a:pt x="438237" y="206493"/>
                </a:lnTo>
                <a:lnTo>
                  <a:pt x="431871" y="195098"/>
                </a:lnTo>
                <a:lnTo>
                  <a:pt x="426641" y="181106"/>
                </a:lnTo>
                <a:lnTo>
                  <a:pt x="426948" y="168605"/>
                </a:lnTo>
                <a:lnTo>
                  <a:pt x="41033" y="0"/>
                </a:lnTo>
                <a:close/>
              </a:path>
            </a:pathLst>
          </a:custGeom>
          <a:solidFill>
            <a:srgbClr val="764B4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5" name="object 1135"/>
          <p:cNvSpPr/>
          <p:nvPr/>
        </p:nvSpPr>
        <p:spPr>
          <a:xfrm>
            <a:off x="3365779" y="5618937"/>
            <a:ext cx="420370" cy="205104"/>
          </a:xfrm>
          <a:custGeom>
            <a:avLst/>
            <a:gdLst/>
            <a:ahLst/>
            <a:cxnLst/>
            <a:rect l="l" t="t" r="r" b="b"/>
            <a:pathLst>
              <a:path w="420370" h="205104">
                <a:moveTo>
                  <a:pt x="13423" y="0"/>
                </a:moveTo>
                <a:lnTo>
                  <a:pt x="10071" y="1308"/>
                </a:lnTo>
                <a:lnTo>
                  <a:pt x="0" y="24358"/>
                </a:lnTo>
                <a:lnTo>
                  <a:pt x="1320" y="27711"/>
                </a:lnTo>
                <a:lnTo>
                  <a:pt x="406819" y="204863"/>
                </a:lnTo>
                <a:lnTo>
                  <a:pt x="410171" y="203555"/>
                </a:lnTo>
                <a:lnTo>
                  <a:pt x="420242" y="180505"/>
                </a:lnTo>
                <a:lnTo>
                  <a:pt x="418922" y="177152"/>
                </a:lnTo>
                <a:lnTo>
                  <a:pt x="13423" y="0"/>
                </a:lnTo>
                <a:close/>
              </a:path>
            </a:pathLst>
          </a:custGeom>
          <a:solidFill>
            <a:srgbClr val="905C4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6" name="object 1136"/>
          <p:cNvSpPr/>
          <p:nvPr/>
        </p:nvSpPr>
        <p:spPr>
          <a:xfrm>
            <a:off x="3569855" y="5707507"/>
            <a:ext cx="214464" cy="114592"/>
          </a:xfrm>
          <a:prstGeom prst="rect">
            <a:avLst/>
          </a:prstGeom>
          <a:blipFill>
            <a:blip r:embed="rId3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7" name="object 1137"/>
          <p:cNvSpPr/>
          <p:nvPr/>
        </p:nvSpPr>
        <p:spPr>
          <a:xfrm>
            <a:off x="3320878" y="5435999"/>
            <a:ext cx="601345" cy="362585"/>
          </a:xfrm>
          <a:custGeom>
            <a:avLst/>
            <a:gdLst/>
            <a:ahLst/>
            <a:cxnLst/>
            <a:rect l="l" t="t" r="r" b="b"/>
            <a:pathLst>
              <a:path w="601345" h="362585">
                <a:moveTo>
                  <a:pt x="64765" y="0"/>
                </a:moveTo>
                <a:lnTo>
                  <a:pt x="2292" y="100882"/>
                </a:lnTo>
                <a:lnTo>
                  <a:pt x="0" y="111561"/>
                </a:lnTo>
                <a:lnTo>
                  <a:pt x="1917" y="121962"/>
                </a:lnTo>
                <a:lnTo>
                  <a:pt x="7578" y="130895"/>
                </a:lnTo>
                <a:lnTo>
                  <a:pt x="16516" y="137166"/>
                </a:lnTo>
                <a:lnTo>
                  <a:pt x="525824" y="359683"/>
                </a:lnTo>
                <a:lnTo>
                  <a:pt x="536503" y="361975"/>
                </a:lnTo>
                <a:lnTo>
                  <a:pt x="546904" y="360057"/>
                </a:lnTo>
                <a:lnTo>
                  <a:pt x="555837" y="354396"/>
                </a:lnTo>
                <a:lnTo>
                  <a:pt x="562108" y="345459"/>
                </a:lnTo>
                <a:lnTo>
                  <a:pt x="598976" y="261092"/>
                </a:lnTo>
                <a:lnTo>
                  <a:pt x="601263" y="250421"/>
                </a:lnTo>
                <a:lnTo>
                  <a:pt x="599346" y="240022"/>
                </a:lnTo>
                <a:lnTo>
                  <a:pt x="593688" y="231087"/>
                </a:lnTo>
                <a:lnTo>
                  <a:pt x="584752" y="224809"/>
                </a:lnTo>
                <a:lnTo>
                  <a:pt x="75444" y="2292"/>
                </a:lnTo>
                <a:lnTo>
                  <a:pt x="64765" y="0"/>
                </a:lnTo>
                <a:close/>
              </a:path>
            </a:pathLst>
          </a:custGeom>
          <a:solidFill>
            <a:srgbClr val="905C4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8" name="object 1138"/>
          <p:cNvSpPr/>
          <p:nvPr/>
        </p:nvSpPr>
        <p:spPr>
          <a:xfrm>
            <a:off x="3592042" y="5549556"/>
            <a:ext cx="315595" cy="234315"/>
          </a:xfrm>
          <a:custGeom>
            <a:avLst/>
            <a:gdLst/>
            <a:ahLst/>
            <a:cxnLst/>
            <a:rect l="l" t="t" r="r" b="b"/>
            <a:pathLst>
              <a:path w="315595" h="234314">
                <a:moveTo>
                  <a:pt x="58927" y="0"/>
                </a:moveTo>
                <a:lnTo>
                  <a:pt x="0" y="134874"/>
                </a:lnTo>
                <a:lnTo>
                  <a:pt x="212470" y="227698"/>
                </a:lnTo>
                <a:lnTo>
                  <a:pt x="240983" y="233818"/>
                </a:lnTo>
                <a:lnTo>
                  <a:pt x="268755" y="228700"/>
                </a:lnTo>
                <a:lnTo>
                  <a:pt x="292611" y="213587"/>
                </a:lnTo>
                <a:lnTo>
                  <a:pt x="309371" y="189725"/>
                </a:lnTo>
                <a:lnTo>
                  <a:pt x="315492" y="161218"/>
                </a:lnTo>
                <a:lnTo>
                  <a:pt x="310373" y="133445"/>
                </a:lnTo>
                <a:lnTo>
                  <a:pt x="295261" y="109586"/>
                </a:lnTo>
                <a:lnTo>
                  <a:pt x="271398" y="92824"/>
                </a:lnTo>
                <a:lnTo>
                  <a:pt x="58927" y="0"/>
                </a:lnTo>
                <a:close/>
              </a:path>
            </a:pathLst>
          </a:custGeom>
          <a:solidFill>
            <a:srgbClr val="9A615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9" name="object 1139"/>
          <p:cNvSpPr/>
          <p:nvPr/>
        </p:nvSpPr>
        <p:spPr>
          <a:xfrm>
            <a:off x="3137090" y="6105880"/>
            <a:ext cx="441959" cy="211454"/>
          </a:xfrm>
          <a:custGeom>
            <a:avLst/>
            <a:gdLst/>
            <a:ahLst/>
            <a:cxnLst/>
            <a:rect l="l" t="t" r="r" b="b"/>
            <a:pathLst>
              <a:path w="441960" h="211454">
                <a:moveTo>
                  <a:pt x="41033" y="0"/>
                </a:moveTo>
                <a:lnTo>
                  <a:pt x="36984" y="8080"/>
                </a:lnTo>
                <a:lnTo>
                  <a:pt x="31361" y="12688"/>
                </a:lnTo>
                <a:lnTo>
                  <a:pt x="20315" y="15546"/>
                </a:lnTo>
                <a:lnTo>
                  <a:pt x="0" y="18376"/>
                </a:lnTo>
                <a:lnTo>
                  <a:pt x="441337" y="211200"/>
                </a:lnTo>
                <a:lnTo>
                  <a:pt x="438237" y="206493"/>
                </a:lnTo>
                <a:lnTo>
                  <a:pt x="431871" y="195098"/>
                </a:lnTo>
                <a:lnTo>
                  <a:pt x="426641" y="181106"/>
                </a:lnTo>
                <a:lnTo>
                  <a:pt x="426948" y="168605"/>
                </a:lnTo>
                <a:lnTo>
                  <a:pt x="41033" y="0"/>
                </a:lnTo>
                <a:close/>
              </a:path>
            </a:pathLst>
          </a:custGeom>
          <a:solidFill>
            <a:srgbClr val="764B4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0" name="object 1140"/>
          <p:cNvSpPr/>
          <p:nvPr/>
        </p:nvSpPr>
        <p:spPr>
          <a:xfrm>
            <a:off x="3170986" y="6046647"/>
            <a:ext cx="441959" cy="211454"/>
          </a:xfrm>
          <a:custGeom>
            <a:avLst/>
            <a:gdLst/>
            <a:ahLst/>
            <a:cxnLst/>
            <a:rect l="l" t="t" r="r" b="b"/>
            <a:pathLst>
              <a:path w="441960" h="211454">
                <a:moveTo>
                  <a:pt x="0" y="0"/>
                </a:moveTo>
                <a:lnTo>
                  <a:pt x="11733" y="16831"/>
                </a:lnTo>
                <a:lnTo>
                  <a:pt x="17145" y="26879"/>
                </a:lnTo>
                <a:lnTo>
                  <a:pt x="17584" y="34136"/>
                </a:lnTo>
                <a:lnTo>
                  <a:pt x="14401" y="42595"/>
                </a:lnTo>
                <a:lnTo>
                  <a:pt x="400316" y="211200"/>
                </a:lnTo>
                <a:lnTo>
                  <a:pt x="409283" y="202484"/>
                </a:lnTo>
                <a:lnTo>
                  <a:pt x="423105" y="196816"/>
                </a:lnTo>
                <a:lnTo>
                  <a:pt x="435790" y="193747"/>
                </a:lnTo>
                <a:lnTo>
                  <a:pt x="441350" y="192824"/>
                </a:lnTo>
                <a:lnTo>
                  <a:pt x="0" y="0"/>
                </a:lnTo>
                <a:close/>
              </a:path>
            </a:pathLst>
          </a:custGeom>
          <a:solidFill>
            <a:srgbClr val="764B4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1" name="object 1141"/>
          <p:cNvSpPr/>
          <p:nvPr/>
        </p:nvSpPr>
        <p:spPr>
          <a:xfrm>
            <a:off x="3164293" y="6080137"/>
            <a:ext cx="420370" cy="205104"/>
          </a:xfrm>
          <a:custGeom>
            <a:avLst/>
            <a:gdLst/>
            <a:ahLst/>
            <a:cxnLst/>
            <a:rect l="l" t="t" r="r" b="b"/>
            <a:pathLst>
              <a:path w="420370" h="205104">
                <a:moveTo>
                  <a:pt x="13423" y="0"/>
                </a:moveTo>
                <a:lnTo>
                  <a:pt x="10071" y="1308"/>
                </a:lnTo>
                <a:lnTo>
                  <a:pt x="0" y="24358"/>
                </a:lnTo>
                <a:lnTo>
                  <a:pt x="1320" y="27711"/>
                </a:lnTo>
                <a:lnTo>
                  <a:pt x="406806" y="204863"/>
                </a:lnTo>
                <a:lnTo>
                  <a:pt x="410171" y="203555"/>
                </a:lnTo>
                <a:lnTo>
                  <a:pt x="420230" y="180505"/>
                </a:lnTo>
                <a:lnTo>
                  <a:pt x="418922" y="177152"/>
                </a:lnTo>
                <a:lnTo>
                  <a:pt x="13423" y="0"/>
                </a:lnTo>
                <a:close/>
              </a:path>
            </a:pathLst>
          </a:custGeom>
          <a:solidFill>
            <a:srgbClr val="905C4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2" name="object 1142"/>
          <p:cNvSpPr/>
          <p:nvPr/>
        </p:nvSpPr>
        <p:spPr>
          <a:xfrm>
            <a:off x="3368357" y="6168720"/>
            <a:ext cx="214464" cy="114579"/>
          </a:xfrm>
          <a:prstGeom prst="rect">
            <a:avLst/>
          </a:prstGeom>
          <a:blipFill>
            <a:blip r:embed="rId3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3" name="object 1143"/>
          <p:cNvSpPr/>
          <p:nvPr/>
        </p:nvSpPr>
        <p:spPr>
          <a:xfrm>
            <a:off x="3028169" y="6105964"/>
            <a:ext cx="601345" cy="362585"/>
          </a:xfrm>
          <a:custGeom>
            <a:avLst/>
            <a:gdLst/>
            <a:ahLst/>
            <a:cxnLst/>
            <a:rect l="l" t="t" r="r" b="b"/>
            <a:pathLst>
              <a:path w="601345" h="362585">
                <a:moveTo>
                  <a:pt x="64765" y="0"/>
                </a:moveTo>
                <a:lnTo>
                  <a:pt x="2292" y="100877"/>
                </a:lnTo>
                <a:lnTo>
                  <a:pt x="0" y="111556"/>
                </a:lnTo>
                <a:lnTo>
                  <a:pt x="1917" y="121957"/>
                </a:lnTo>
                <a:lnTo>
                  <a:pt x="7578" y="130889"/>
                </a:lnTo>
                <a:lnTo>
                  <a:pt x="16516" y="137160"/>
                </a:lnTo>
                <a:lnTo>
                  <a:pt x="525824" y="359677"/>
                </a:lnTo>
                <a:lnTo>
                  <a:pt x="536503" y="361970"/>
                </a:lnTo>
                <a:lnTo>
                  <a:pt x="546906" y="360052"/>
                </a:lnTo>
                <a:lnTo>
                  <a:pt x="555842" y="354391"/>
                </a:lnTo>
                <a:lnTo>
                  <a:pt x="562121" y="345453"/>
                </a:lnTo>
                <a:lnTo>
                  <a:pt x="598976" y="261087"/>
                </a:lnTo>
                <a:lnTo>
                  <a:pt x="601268" y="250415"/>
                </a:lnTo>
                <a:lnTo>
                  <a:pt x="599351" y="240016"/>
                </a:lnTo>
                <a:lnTo>
                  <a:pt x="593690" y="231082"/>
                </a:lnTo>
                <a:lnTo>
                  <a:pt x="584752" y="224803"/>
                </a:lnTo>
                <a:lnTo>
                  <a:pt x="75444" y="2286"/>
                </a:lnTo>
                <a:lnTo>
                  <a:pt x="64765" y="0"/>
                </a:lnTo>
                <a:close/>
              </a:path>
            </a:pathLst>
          </a:custGeom>
          <a:solidFill>
            <a:srgbClr val="905C4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4" name="object 1144"/>
          <p:cNvSpPr/>
          <p:nvPr/>
        </p:nvSpPr>
        <p:spPr>
          <a:xfrm>
            <a:off x="3299345" y="6219512"/>
            <a:ext cx="315595" cy="234315"/>
          </a:xfrm>
          <a:custGeom>
            <a:avLst/>
            <a:gdLst/>
            <a:ahLst/>
            <a:cxnLst/>
            <a:rect l="l" t="t" r="r" b="b"/>
            <a:pathLst>
              <a:path w="315595" h="234314">
                <a:moveTo>
                  <a:pt x="58928" y="0"/>
                </a:moveTo>
                <a:lnTo>
                  <a:pt x="0" y="134874"/>
                </a:lnTo>
                <a:lnTo>
                  <a:pt x="212471" y="227698"/>
                </a:lnTo>
                <a:lnTo>
                  <a:pt x="240983" y="233818"/>
                </a:lnTo>
                <a:lnTo>
                  <a:pt x="268755" y="228700"/>
                </a:lnTo>
                <a:lnTo>
                  <a:pt x="292611" y="213587"/>
                </a:lnTo>
                <a:lnTo>
                  <a:pt x="309372" y="189725"/>
                </a:lnTo>
                <a:lnTo>
                  <a:pt x="315490" y="161218"/>
                </a:lnTo>
                <a:lnTo>
                  <a:pt x="310368" y="133445"/>
                </a:lnTo>
                <a:lnTo>
                  <a:pt x="295255" y="109586"/>
                </a:lnTo>
                <a:lnTo>
                  <a:pt x="271399" y="92824"/>
                </a:lnTo>
                <a:lnTo>
                  <a:pt x="58928" y="0"/>
                </a:lnTo>
                <a:close/>
              </a:path>
            </a:pathLst>
          </a:custGeom>
          <a:solidFill>
            <a:srgbClr val="9A615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5" name="object 1145"/>
          <p:cNvSpPr/>
          <p:nvPr/>
        </p:nvSpPr>
        <p:spPr>
          <a:xfrm>
            <a:off x="3162338" y="5660885"/>
            <a:ext cx="626745" cy="582930"/>
          </a:xfrm>
          <a:custGeom>
            <a:avLst/>
            <a:gdLst/>
            <a:ahLst/>
            <a:cxnLst/>
            <a:rect l="l" t="t" r="r" b="b"/>
            <a:pathLst>
              <a:path w="626745" h="582929">
                <a:moveTo>
                  <a:pt x="168135" y="0"/>
                </a:moveTo>
                <a:lnTo>
                  <a:pt x="165455" y="1054"/>
                </a:lnTo>
                <a:lnTo>
                  <a:pt x="0" y="379768"/>
                </a:lnTo>
                <a:lnTo>
                  <a:pt x="1054" y="382447"/>
                </a:lnTo>
                <a:lnTo>
                  <a:pt x="458609" y="582358"/>
                </a:lnTo>
                <a:lnTo>
                  <a:pt x="461289" y="581304"/>
                </a:lnTo>
                <a:lnTo>
                  <a:pt x="626744" y="202590"/>
                </a:lnTo>
                <a:lnTo>
                  <a:pt x="625690" y="199898"/>
                </a:lnTo>
                <a:lnTo>
                  <a:pt x="168135" y="0"/>
                </a:lnTo>
                <a:close/>
              </a:path>
            </a:pathLst>
          </a:custGeom>
          <a:solidFill>
            <a:srgbClr val="E4A94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6" name="object 1146"/>
          <p:cNvSpPr/>
          <p:nvPr/>
        </p:nvSpPr>
        <p:spPr>
          <a:xfrm>
            <a:off x="3391661" y="5760618"/>
            <a:ext cx="396240" cy="481330"/>
          </a:xfrm>
          <a:custGeom>
            <a:avLst/>
            <a:gdLst/>
            <a:ahLst/>
            <a:cxnLst/>
            <a:rect l="l" t="t" r="r" b="b"/>
            <a:pathLst>
              <a:path w="396239" h="481329">
                <a:moveTo>
                  <a:pt x="167093" y="0"/>
                </a:moveTo>
                <a:lnTo>
                  <a:pt x="0" y="382447"/>
                </a:lnTo>
                <a:lnTo>
                  <a:pt x="226161" y="481253"/>
                </a:lnTo>
                <a:lnTo>
                  <a:pt x="233337" y="478447"/>
                </a:lnTo>
                <a:lnTo>
                  <a:pt x="396062" y="105981"/>
                </a:lnTo>
                <a:lnTo>
                  <a:pt x="393255" y="98805"/>
                </a:lnTo>
                <a:lnTo>
                  <a:pt x="167093" y="0"/>
                </a:lnTo>
                <a:close/>
              </a:path>
            </a:pathLst>
          </a:custGeom>
          <a:solidFill>
            <a:srgbClr val="EFB35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7" name="object 1147"/>
          <p:cNvSpPr/>
          <p:nvPr/>
        </p:nvSpPr>
        <p:spPr>
          <a:xfrm>
            <a:off x="3460953" y="5791149"/>
            <a:ext cx="210820" cy="401320"/>
          </a:xfrm>
          <a:custGeom>
            <a:avLst/>
            <a:gdLst/>
            <a:ahLst/>
            <a:cxnLst/>
            <a:rect l="l" t="t" r="r" b="b"/>
            <a:pathLst>
              <a:path w="210820" h="401320">
                <a:moveTo>
                  <a:pt x="166966" y="0"/>
                </a:moveTo>
                <a:lnTo>
                  <a:pt x="0" y="382193"/>
                </a:lnTo>
                <a:lnTo>
                  <a:pt x="43230" y="401078"/>
                </a:lnTo>
                <a:lnTo>
                  <a:pt x="210210" y="18884"/>
                </a:lnTo>
                <a:lnTo>
                  <a:pt x="166966" y="0"/>
                </a:lnTo>
                <a:close/>
              </a:path>
            </a:pathLst>
          </a:custGeom>
          <a:solidFill>
            <a:srgbClr val="F0BA7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8" name="object 1148"/>
          <p:cNvSpPr/>
          <p:nvPr/>
        </p:nvSpPr>
        <p:spPr>
          <a:xfrm>
            <a:off x="3857726" y="6070984"/>
            <a:ext cx="1201420" cy="626745"/>
          </a:xfrm>
          <a:custGeom>
            <a:avLst/>
            <a:gdLst/>
            <a:ahLst/>
            <a:cxnLst/>
            <a:rect l="l" t="t" r="r" b="b"/>
            <a:pathLst>
              <a:path w="1201420" h="626745">
                <a:moveTo>
                  <a:pt x="50850" y="0"/>
                </a:moveTo>
                <a:lnTo>
                  <a:pt x="0" y="116395"/>
                </a:lnTo>
                <a:lnTo>
                  <a:pt x="1067815" y="618451"/>
                </a:lnTo>
                <a:lnTo>
                  <a:pt x="1104791" y="626440"/>
                </a:lnTo>
                <a:lnTo>
                  <a:pt x="1140712" y="619855"/>
                </a:lnTo>
                <a:lnTo>
                  <a:pt x="1171545" y="600278"/>
                </a:lnTo>
                <a:lnTo>
                  <a:pt x="1193253" y="569290"/>
                </a:lnTo>
                <a:lnTo>
                  <a:pt x="1201242" y="532315"/>
                </a:lnTo>
                <a:lnTo>
                  <a:pt x="1194657" y="496393"/>
                </a:lnTo>
                <a:lnTo>
                  <a:pt x="1175080" y="465561"/>
                </a:lnTo>
                <a:lnTo>
                  <a:pt x="1144092" y="443852"/>
                </a:lnTo>
                <a:lnTo>
                  <a:pt x="50850" y="0"/>
                </a:lnTo>
                <a:close/>
              </a:path>
            </a:pathLst>
          </a:custGeom>
          <a:solidFill>
            <a:srgbClr val="9A615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9" name="object 1149"/>
          <p:cNvSpPr/>
          <p:nvPr/>
        </p:nvSpPr>
        <p:spPr>
          <a:xfrm>
            <a:off x="3857726" y="6146558"/>
            <a:ext cx="1193800" cy="551180"/>
          </a:xfrm>
          <a:custGeom>
            <a:avLst/>
            <a:gdLst/>
            <a:ahLst/>
            <a:cxnLst/>
            <a:rect l="l" t="t" r="r" b="b"/>
            <a:pathLst>
              <a:path w="1193800" h="551179">
                <a:moveTo>
                  <a:pt x="17830" y="0"/>
                </a:moveTo>
                <a:lnTo>
                  <a:pt x="0" y="40830"/>
                </a:lnTo>
                <a:lnTo>
                  <a:pt x="1067816" y="542886"/>
                </a:lnTo>
                <a:lnTo>
                  <a:pt x="1104791" y="550868"/>
                </a:lnTo>
                <a:lnTo>
                  <a:pt x="1140712" y="544280"/>
                </a:lnTo>
                <a:lnTo>
                  <a:pt x="1171545" y="524706"/>
                </a:lnTo>
                <a:lnTo>
                  <a:pt x="1180123" y="512464"/>
                </a:lnTo>
                <a:lnTo>
                  <a:pt x="1155295" y="512464"/>
                </a:lnTo>
                <a:lnTo>
                  <a:pt x="1133401" y="507312"/>
                </a:lnTo>
                <a:lnTo>
                  <a:pt x="1097610" y="492302"/>
                </a:lnTo>
                <a:lnTo>
                  <a:pt x="17830" y="0"/>
                </a:lnTo>
                <a:close/>
              </a:path>
              <a:path w="1193800" h="551179">
                <a:moveTo>
                  <a:pt x="1193253" y="493725"/>
                </a:moveTo>
                <a:lnTo>
                  <a:pt x="1172257" y="507890"/>
                </a:lnTo>
                <a:lnTo>
                  <a:pt x="1155295" y="512464"/>
                </a:lnTo>
                <a:lnTo>
                  <a:pt x="1180123" y="512464"/>
                </a:lnTo>
                <a:lnTo>
                  <a:pt x="1193253" y="493725"/>
                </a:lnTo>
                <a:close/>
              </a:path>
            </a:pathLst>
          </a:custGeom>
          <a:solidFill>
            <a:srgbClr val="81514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0" name="object 1150"/>
          <p:cNvSpPr/>
          <p:nvPr/>
        </p:nvSpPr>
        <p:spPr>
          <a:xfrm>
            <a:off x="3801871" y="6014630"/>
            <a:ext cx="123113" cy="213626"/>
          </a:xfrm>
          <a:prstGeom prst="rect">
            <a:avLst/>
          </a:prstGeom>
          <a:blipFill>
            <a:blip r:embed="rId3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1" name="object 1151"/>
          <p:cNvSpPr/>
          <p:nvPr/>
        </p:nvSpPr>
        <p:spPr>
          <a:xfrm>
            <a:off x="3643071" y="5906325"/>
            <a:ext cx="161925" cy="308610"/>
          </a:xfrm>
          <a:custGeom>
            <a:avLst/>
            <a:gdLst/>
            <a:ahLst/>
            <a:cxnLst/>
            <a:rect l="l" t="t" r="r" b="b"/>
            <a:pathLst>
              <a:path w="161925" h="308610">
                <a:moveTo>
                  <a:pt x="130822" y="0"/>
                </a:moveTo>
                <a:lnTo>
                  <a:pt x="126568" y="1663"/>
                </a:lnTo>
                <a:lnTo>
                  <a:pt x="0" y="291363"/>
                </a:lnTo>
                <a:lnTo>
                  <a:pt x="1663" y="295605"/>
                </a:lnTo>
                <a:lnTo>
                  <a:pt x="30860" y="308356"/>
                </a:lnTo>
                <a:lnTo>
                  <a:pt x="35102" y="306692"/>
                </a:lnTo>
                <a:lnTo>
                  <a:pt x="161670" y="16992"/>
                </a:lnTo>
                <a:lnTo>
                  <a:pt x="160007" y="12750"/>
                </a:lnTo>
                <a:lnTo>
                  <a:pt x="130822" y="0"/>
                </a:lnTo>
                <a:close/>
              </a:path>
            </a:pathLst>
          </a:custGeom>
          <a:solidFill>
            <a:srgbClr val="905C4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2" name="object 1152"/>
          <p:cNvSpPr/>
          <p:nvPr/>
        </p:nvSpPr>
        <p:spPr>
          <a:xfrm>
            <a:off x="3704145" y="5911098"/>
            <a:ext cx="177723" cy="287543"/>
          </a:xfrm>
          <a:prstGeom prst="rect">
            <a:avLst/>
          </a:prstGeom>
          <a:blipFill>
            <a:blip r:embed="rId3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3" name="object 1153"/>
          <p:cNvSpPr/>
          <p:nvPr/>
        </p:nvSpPr>
        <p:spPr>
          <a:xfrm>
            <a:off x="2681058" y="6532160"/>
            <a:ext cx="1257935" cy="165100"/>
          </a:xfrm>
          <a:custGeom>
            <a:avLst/>
            <a:gdLst/>
            <a:ahLst/>
            <a:cxnLst/>
            <a:rect l="l" t="t" r="r" b="b"/>
            <a:pathLst>
              <a:path w="1257935" h="165100">
                <a:moveTo>
                  <a:pt x="1138275" y="0"/>
                </a:moveTo>
                <a:lnTo>
                  <a:pt x="119595" y="0"/>
                </a:lnTo>
                <a:lnTo>
                  <a:pt x="73160" y="9437"/>
                </a:lnTo>
                <a:lnTo>
                  <a:pt x="35132" y="35132"/>
                </a:lnTo>
                <a:lnTo>
                  <a:pt x="9437" y="73160"/>
                </a:lnTo>
                <a:lnTo>
                  <a:pt x="0" y="119595"/>
                </a:lnTo>
                <a:lnTo>
                  <a:pt x="0" y="164541"/>
                </a:lnTo>
                <a:lnTo>
                  <a:pt x="1257871" y="164541"/>
                </a:lnTo>
                <a:lnTo>
                  <a:pt x="1257871" y="119595"/>
                </a:lnTo>
                <a:lnTo>
                  <a:pt x="1248435" y="73160"/>
                </a:lnTo>
                <a:lnTo>
                  <a:pt x="1222743" y="35132"/>
                </a:lnTo>
                <a:lnTo>
                  <a:pt x="1184715" y="9437"/>
                </a:lnTo>
                <a:lnTo>
                  <a:pt x="1138275" y="0"/>
                </a:lnTo>
                <a:close/>
              </a:path>
            </a:pathLst>
          </a:custGeom>
          <a:solidFill>
            <a:srgbClr val="905C4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4" name="object 1154"/>
          <p:cNvSpPr/>
          <p:nvPr/>
        </p:nvSpPr>
        <p:spPr>
          <a:xfrm>
            <a:off x="2932455" y="6532162"/>
            <a:ext cx="1007110" cy="165100"/>
          </a:xfrm>
          <a:custGeom>
            <a:avLst/>
            <a:gdLst/>
            <a:ahLst/>
            <a:cxnLst/>
            <a:rect l="l" t="t" r="r" b="b"/>
            <a:pathLst>
              <a:path w="1007110" h="165100">
                <a:moveTo>
                  <a:pt x="886891" y="0"/>
                </a:moveTo>
                <a:lnTo>
                  <a:pt x="0" y="0"/>
                </a:lnTo>
                <a:lnTo>
                  <a:pt x="519089" y="30224"/>
                </a:lnTo>
                <a:lnTo>
                  <a:pt x="796961" y="57438"/>
                </a:lnTo>
                <a:lnTo>
                  <a:pt x="927974" y="97069"/>
                </a:lnTo>
                <a:lnTo>
                  <a:pt x="1006487" y="164541"/>
                </a:lnTo>
                <a:lnTo>
                  <a:pt x="1006487" y="119595"/>
                </a:lnTo>
                <a:lnTo>
                  <a:pt x="997050" y="73155"/>
                </a:lnTo>
                <a:lnTo>
                  <a:pt x="971354" y="35128"/>
                </a:lnTo>
                <a:lnTo>
                  <a:pt x="933326" y="9435"/>
                </a:lnTo>
                <a:lnTo>
                  <a:pt x="886891" y="0"/>
                </a:lnTo>
                <a:close/>
              </a:path>
            </a:pathLst>
          </a:custGeom>
          <a:solidFill>
            <a:srgbClr val="A1685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5" name="object 1155"/>
          <p:cNvSpPr/>
          <p:nvPr/>
        </p:nvSpPr>
        <p:spPr>
          <a:xfrm>
            <a:off x="2716707" y="6553499"/>
            <a:ext cx="121005" cy="65659"/>
          </a:xfrm>
          <a:prstGeom prst="rect">
            <a:avLst/>
          </a:prstGeom>
          <a:blipFill>
            <a:blip r:embed="rId3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6" name="object 1156"/>
          <p:cNvSpPr/>
          <p:nvPr/>
        </p:nvSpPr>
        <p:spPr>
          <a:xfrm>
            <a:off x="2832557" y="6509236"/>
            <a:ext cx="960755" cy="0"/>
          </a:xfrm>
          <a:custGeom>
            <a:avLst/>
            <a:gdLst/>
            <a:ahLst/>
            <a:cxnLst/>
            <a:rect l="l" t="t" r="r" b="b"/>
            <a:pathLst>
              <a:path w="960754">
                <a:moveTo>
                  <a:pt x="0" y="0"/>
                </a:moveTo>
                <a:lnTo>
                  <a:pt x="960526" y="0"/>
                </a:lnTo>
              </a:path>
            </a:pathLst>
          </a:custGeom>
          <a:ln w="45846">
            <a:solidFill>
              <a:srgbClr val="81514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7" name="object 1157"/>
          <p:cNvSpPr/>
          <p:nvPr/>
        </p:nvSpPr>
        <p:spPr>
          <a:xfrm>
            <a:off x="2818371" y="6207264"/>
            <a:ext cx="91440" cy="93345"/>
          </a:xfrm>
          <a:custGeom>
            <a:avLst/>
            <a:gdLst/>
            <a:ahLst/>
            <a:cxnLst/>
            <a:rect l="l" t="t" r="r" b="b"/>
            <a:pathLst>
              <a:path w="91439" h="93345">
                <a:moveTo>
                  <a:pt x="0" y="0"/>
                </a:moveTo>
                <a:lnTo>
                  <a:pt x="91033" y="93256"/>
                </a:lnTo>
              </a:path>
            </a:pathLst>
          </a:custGeom>
          <a:ln w="10198">
            <a:solidFill>
              <a:srgbClr val="8F909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8" name="object 1158"/>
          <p:cNvSpPr/>
          <p:nvPr/>
        </p:nvSpPr>
        <p:spPr>
          <a:xfrm>
            <a:off x="2748889" y="6136094"/>
            <a:ext cx="53975" cy="55244"/>
          </a:xfrm>
          <a:custGeom>
            <a:avLst/>
            <a:gdLst/>
            <a:ahLst/>
            <a:cxnLst/>
            <a:rect l="l" t="t" r="r" b="b"/>
            <a:pathLst>
              <a:path w="53975" h="55245">
                <a:moveTo>
                  <a:pt x="0" y="0"/>
                </a:moveTo>
                <a:lnTo>
                  <a:pt x="53543" y="54851"/>
                </a:lnTo>
              </a:path>
            </a:pathLst>
          </a:custGeom>
          <a:ln w="10198">
            <a:solidFill>
              <a:srgbClr val="8F909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9" name="object 1159"/>
          <p:cNvSpPr/>
          <p:nvPr/>
        </p:nvSpPr>
        <p:spPr>
          <a:xfrm>
            <a:off x="2695460" y="6081357"/>
            <a:ext cx="39370" cy="40005"/>
          </a:xfrm>
          <a:custGeom>
            <a:avLst/>
            <a:gdLst/>
            <a:ahLst/>
            <a:cxnLst/>
            <a:rect l="l" t="t" r="r" b="b"/>
            <a:pathLst>
              <a:path w="39369" h="40004">
                <a:moveTo>
                  <a:pt x="0" y="0"/>
                </a:moveTo>
                <a:lnTo>
                  <a:pt x="38950" y="39890"/>
                </a:lnTo>
              </a:path>
            </a:pathLst>
          </a:custGeom>
          <a:ln w="10198">
            <a:solidFill>
              <a:srgbClr val="8F909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0" name="object 1160"/>
          <p:cNvSpPr/>
          <p:nvPr/>
        </p:nvSpPr>
        <p:spPr>
          <a:xfrm>
            <a:off x="2954083" y="6126581"/>
            <a:ext cx="17145" cy="129539"/>
          </a:xfrm>
          <a:custGeom>
            <a:avLst/>
            <a:gdLst/>
            <a:ahLst/>
            <a:cxnLst/>
            <a:rect l="l" t="t" r="r" b="b"/>
            <a:pathLst>
              <a:path w="17144" h="129539">
                <a:moveTo>
                  <a:pt x="0" y="0"/>
                </a:moveTo>
                <a:lnTo>
                  <a:pt x="16586" y="129260"/>
                </a:lnTo>
              </a:path>
            </a:pathLst>
          </a:custGeom>
          <a:ln w="10198">
            <a:solidFill>
              <a:srgbClr val="8F909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1" name="object 1161"/>
          <p:cNvSpPr/>
          <p:nvPr/>
        </p:nvSpPr>
        <p:spPr>
          <a:xfrm>
            <a:off x="2941434" y="6027928"/>
            <a:ext cx="10160" cy="76200"/>
          </a:xfrm>
          <a:custGeom>
            <a:avLst/>
            <a:gdLst/>
            <a:ahLst/>
            <a:cxnLst/>
            <a:rect l="l" t="t" r="r" b="b"/>
            <a:pathLst>
              <a:path w="10160" h="76200">
                <a:moveTo>
                  <a:pt x="0" y="0"/>
                </a:moveTo>
                <a:lnTo>
                  <a:pt x="9753" y="76034"/>
                </a:lnTo>
              </a:path>
            </a:pathLst>
          </a:custGeom>
          <a:ln w="10198">
            <a:solidFill>
              <a:srgbClr val="8F909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2" name="object 1162"/>
          <p:cNvSpPr/>
          <p:nvPr/>
        </p:nvSpPr>
        <p:spPr>
          <a:xfrm>
            <a:off x="2931693" y="5952070"/>
            <a:ext cx="7620" cy="55880"/>
          </a:xfrm>
          <a:custGeom>
            <a:avLst/>
            <a:gdLst/>
            <a:ahLst/>
            <a:cxnLst/>
            <a:rect l="l" t="t" r="r" b="b"/>
            <a:pathLst>
              <a:path w="7619" h="55879">
                <a:moveTo>
                  <a:pt x="0" y="0"/>
                </a:moveTo>
                <a:lnTo>
                  <a:pt x="7099" y="55283"/>
                </a:lnTo>
              </a:path>
            </a:pathLst>
          </a:custGeom>
          <a:ln w="10198">
            <a:solidFill>
              <a:srgbClr val="8F909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3" name="object 1163"/>
          <p:cNvSpPr/>
          <p:nvPr/>
        </p:nvSpPr>
        <p:spPr>
          <a:xfrm>
            <a:off x="2740914" y="6338252"/>
            <a:ext cx="128905" cy="19685"/>
          </a:xfrm>
          <a:custGeom>
            <a:avLst/>
            <a:gdLst/>
            <a:ahLst/>
            <a:cxnLst/>
            <a:rect l="l" t="t" r="r" b="b"/>
            <a:pathLst>
              <a:path w="128905" h="19685">
                <a:moveTo>
                  <a:pt x="0" y="0"/>
                </a:moveTo>
                <a:lnTo>
                  <a:pt x="128816" y="19685"/>
                </a:lnTo>
              </a:path>
            </a:pathLst>
          </a:custGeom>
          <a:ln w="10198">
            <a:solidFill>
              <a:srgbClr val="8F909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9" name="object 39"/>
          <p:cNvSpPr/>
          <p:nvPr/>
        </p:nvSpPr>
        <p:spPr>
          <a:xfrm>
            <a:off x="1738083" y="5199279"/>
            <a:ext cx="71755" cy="0"/>
          </a:xfrm>
          <a:custGeom>
            <a:avLst/>
            <a:gdLst/>
            <a:ahLst/>
            <a:cxnLst/>
            <a:rect l="l" t="t" r="r" b="b"/>
            <a:pathLst>
              <a:path w="71755">
                <a:moveTo>
                  <a:pt x="0" y="0"/>
                </a:moveTo>
                <a:lnTo>
                  <a:pt x="71374" y="0"/>
                </a:lnTo>
              </a:path>
            </a:pathLst>
          </a:custGeom>
          <a:ln w="3175">
            <a:solidFill>
              <a:srgbClr val="D3D5D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0" name="object 1103"/>
          <p:cNvSpPr/>
          <p:nvPr/>
        </p:nvSpPr>
        <p:spPr>
          <a:xfrm>
            <a:off x="1892007" y="5114925"/>
            <a:ext cx="1834514" cy="19685"/>
          </a:xfrm>
          <a:custGeom>
            <a:avLst/>
            <a:gdLst/>
            <a:ahLst/>
            <a:cxnLst/>
            <a:rect l="l" t="t" r="r" b="b"/>
            <a:pathLst>
              <a:path w="1834514" h="19685">
                <a:moveTo>
                  <a:pt x="-82550" y="9690"/>
                </a:moveTo>
                <a:lnTo>
                  <a:pt x="1916544" y="9690"/>
                </a:lnTo>
              </a:path>
            </a:pathLst>
          </a:custGeom>
          <a:ln w="184481">
            <a:solidFill>
              <a:srgbClr val="FFF2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4" name="object 1164"/>
          <p:cNvSpPr/>
          <p:nvPr/>
        </p:nvSpPr>
        <p:spPr>
          <a:xfrm>
            <a:off x="2642590" y="6323228"/>
            <a:ext cx="76200" cy="12065"/>
          </a:xfrm>
          <a:custGeom>
            <a:avLst/>
            <a:gdLst/>
            <a:ahLst/>
            <a:cxnLst/>
            <a:rect l="l" t="t" r="r" b="b"/>
            <a:pathLst>
              <a:path w="76200" h="12064">
                <a:moveTo>
                  <a:pt x="0" y="0"/>
                </a:moveTo>
                <a:lnTo>
                  <a:pt x="75768" y="11582"/>
                </a:lnTo>
              </a:path>
            </a:pathLst>
          </a:custGeom>
          <a:ln w="10198">
            <a:solidFill>
              <a:srgbClr val="8F909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5" name="object 1165"/>
          <p:cNvSpPr/>
          <p:nvPr/>
        </p:nvSpPr>
        <p:spPr>
          <a:xfrm>
            <a:off x="2566987" y="6311671"/>
            <a:ext cx="55244" cy="8890"/>
          </a:xfrm>
          <a:custGeom>
            <a:avLst/>
            <a:gdLst/>
            <a:ahLst/>
            <a:cxnLst/>
            <a:rect l="l" t="t" r="r" b="b"/>
            <a:pathLst>
              <a:path w="55244" h="8889">
                <a:moveTo>
                  <a:pt x="0" y="0"/>
                </a:moveTo>
                <a:lnTo>
                  <a:pt x="55105" y="8420"/>
                </a:lnTo>
              </a:path>
            </a:pathLst>
          </a:custGeom>
          <a:ln w="10198">
            <a:solidFill>
              <a:srgbClr val="8F909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6" name="object 1166"/>
          <p:cNvSpPr/>
          <p:nvPr/>
        </p:nvSpPr>
        <p:spPr>
          <a:xfrm>
            <a:off x="2728239" y="6437782"/>
            <a:ext cx="122555" cy="45720"/>
          </a:xfrm>
          <a:custGeom>
            <a:avLst/>
            <a:gdLst/>
            <a:ahLst/>
            <a:cxnLst/>
            <a:rect l="l" t="t" r="r" b="b"/>
            <a:pathLst>
              <a:path w="122555" h="45720">
                <a:moveTo>
                  <a:pt x="0" y="45237"/>
                </a:moveTo>
                <a:lnTo>
                  <a:pt x="122212" y="0"/>
                </a:lnTo>
              </a:path>
            </a:pathLst>
          </a:custGeom>
          <a:ln w="10198">
            <a:solidFill>
              <a:srgbClr val="8F909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7" name="object 1167"/>
          <p:cNvSpPr/>
          <p:nvPr/>
        </p:nvSpPr>
        <p:spPr>
          <a:xfrm>
            <a:off x="2634957" y="6490932"/>
            <a:ext cx="72390" cy="26670"/>
          </a:xfrm>
          <a:custGeom>
            <a:avLst/>
            <a:gdLst/>
            <a:ahLst/>
            <a:cxnLst/>
            <a:rect l="l" t="t" r="r" b="b"/>
            <a:pathLst>
              <a:path w="72389" h="26670">
                <a:moveTo>
                  <a:pt x="0" y="26606"/>
                </a:moveTo>
                <a:lnTo>
                  <a:pt x="71882" y="0"/>
                </a:lnTo>
              </a:path>
            </a:pathLst>
          </a:custGeom>
          <a:ln w="10198">
            <a:solidFill>
              <a:srgbClr val="8F909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8" name="object 1168"/>
          <p:cNvSpPr/>
          <p:nvPr/>
        </p:nvSpPr>
        <p:spPr>
          <a:xfrm>
            <a:off x="2563228" y="6524738"/>
            <a:ext cx="52705" cy="19685"/>
          </a:xfrm>
          <a:custGeom>
            <a:avLst/>
            <a:gdLst/>
            <a:ahLst/>
            <a:cxnLst/>
            <a:rect l="l" t="t" r="r" b="b"/>
            <a:pathLst>
              <a:path w="52705" h="19684">
                <a:moveTo>
                  <a:pt x="0" y="19354"/>
                </a:moveTo>
                <a:lnTo>
                  <a:pt x="52273" y="0"/>
                </a:lnTo>
              </a:path>
            </a:pathLst>
          </a:custGeom>
          <a:ln w="10198">
            <a:solidFill>
              <a:srgbClr val="8F909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2" name="object 1112"/>
          <p:cNvSpPr txBox="1"/>
          <p:nvPr/>
        </p:nvSpPr>
        <p:spPr>
          <a:xfrm>
            <a:off x="1879306" y="4736071"/>
            <a:ext cx="2327238" cy="5052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spc="-215" dirty="0" err="1" smtClean="0">
                <a:solidFill>
                  <a:srgbClr val="231F20"/>
                </a:solidFill>
                <a:latin typeface="Malgun Gothic"/>
                <a:cs typeface="Malgun Gothic"/>
              </a:rPr>
              <a:t>아동학대범죄</a:t>
            </a:r>
            <a:r>
              <a:rPr lang="en-US" sz="1600" b="1" spc="-215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lang="ko-KR" altLang="en-US" sz="1600" b="1" spc="-215" dirty="0" smtClean="0">
                <a:solidFill>
                  <a:srgbClr val="231F20"/>
                </a:solidFill>
                <a:latin typeface="Malgun Gothic"/>
                <a:cs typeface="Malgun Gothic"/>
              </a:rPr>
              <a:t>모두가 </a:t>
            </a:r>
            <a:r>
              <a:rPr lang="en-US" altLang="ko-KR" sz="1600" b="1" spc="-215" dirty="0" smtClean="0">
                <a:solidFill>
                  <a:srgbClr val="231F20"/>
                </a:solidFill>
                <a:latin typeface="Malgun Gothic"/>
                <a:cs typeface="Malgun Gothic"/>
              </a:rPr>
              <a:t/>
            </a:r>
            <a:br>
              <a:rPr lang="en-US" altLang="ko-KR" sz="1600" b="1" spc="-215" dirty="0" smtClean="0">
                <a:solidFill>
                  <a:srgbClr val="231F20"/>
                </a:solidFill>
                <a:latin typeface="Malgun Gothic"/>
                <a:cs typeface="Malgun Gothic"/>
              </a:rPr>
            </a:br>
            <a:r>
              <a:rPr lang="ko-KR" altLang="en-US" sz="1600" b="1" spc="-215" dirty="0" smtClean="0">
                <a:solidFill>
                  <a:srgbClr val="231F20"/>
                </a:solidFill>
                <a:latin typeface="Malgun Gothic"/>
                <a:cs typeface="Malgun Gothic"/>
              </a:rPr>
              <a:t>처벌이 되지 않을 수 있음</a:t>
            </a:r>
            <a:r>
              <a:rPr lang="en-US" altLang="ko-KR" sz="1600" b="1" spc="-215" dirty="0" smtClean="0">
                <a:solidFill>
                  <a:srgbClr val="231F20"/>
                </a:solidFill>
                <a:latin typeface="Malgun Gothic"/>
                <a:cs typeface="Malgun Gothic"/>
              </a:rPr>
              <a:t>.</a:t>
            </a:r>
            <a:endParaRPr sz="1600" dirty="0">
              <a:latin typeface="Malgun Gothic"/>
              <a:cs typeface="Malgun Gothic"/>
            </a:endParaRPr>
          </a:p>
        </p:txBody>
      </p:sp>
      <p:pic>
        <p:nvPicPr>
          <p:cNvPr id="1171" name="그림 1170"/>
          <p:cNvPicPr>
            <a:picLocks noChangeAspect="1"/>
          </p:cNvPicPr>
          <p:nvPr/>
        </p:nvPicPr>
        <p:blipFill>
          <a:blip r:embed="rId3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80500" y="352425"/>
            <a:ext cx="1145310" cy="30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93396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40004" y="7380008"/>
            <a:ext cx="9612630" cy="180340"/>
          </a:xfrm>
          <a:custGeom>
            <a:avLst/>
            <a:gdLst/>
            <a:ahLst/>
            <a:cxnLst/>
            <a:rect l="l" t="t" r="r" b="b"/>
            <a:pathLst>
              <a:path w="9612630" h="180340">
                <a:moveTo>
                  <a:pt x="0" y="179997"/>
                </a:moveTo>
                <a:lnTo>
                  <a:pt x="9612007" y="179997"/>
                </a:lnTo>
                <a:lnTo>
                  <a:pt x="9612007" y="0"/>
                </a:lnTo>
                <a:lnTo>
                  <a:pt x="0" y="0"/>
                </a:lnTo>
                <a:lnTo>
                  <a:pt x="0" y="179997"/>
                </a:lnTo>
                <a:close/>
              </a:path>
            </a:pathLst>
          </a:custGeom>
          <a:solidFill>
            <a:srgbClr val="007D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4462716" y="1270597"/>
            <a:ext cx="1767205" cy="601345"/>
          </a:xfrm>
          <a:prstGeom prst="rect">
            <a:avLst/>
          </a:prstGeom>
        </p:spPr>
        <p:txBody>
          <a:bodyPr vert="horz" wrap="square" lIns="0" tIns="4635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365"/>
              </a:spcBef>
            </a:pPr>
            <a:r>
              <a:rPr sz="2000" b="1" spc="-180" dirty="0">
                <a:solidFill>
                  <a:srgbClr val="007DC4"/>
                </a:solidFill>
                <a:latin typeface="Malgun Gothic"/>
                <a:cs typeface="Malgun Gothic"/>
              </a:rPr>
              <a:t>마치며</a:t>
            </a:r>
            <a:endParaRPr sz="2000">
              <a:latin typeface="Malgun Gothic"/>
              <a:cs typeface="Malgun Gothic"/>
            </a:endParaRPr>
          </a:p>
          <a:p>
            <a:pPr algn="ctr">
              <a:lnSpc>
                <a:spcPct val="100000"/>
              </a:lnSpc>
              <a:spcBef>
                <a:spcPts val="185"/>
              </a:spcBef>
            </a:pPr>
            <a:r>
              <a:rPr sz="1400" b="1" spc="-140" dirty="0">
                <a:solidFill>
                  <a:srgbClr val="6D6E71"/>
                </a:solidFill>
                <a:latin typeface="Malgun Gothic"/>
                <a:cs typeface="Malgun Gothic"/>
              </a:rPr>
              <a:t>아이지킴콜 </a:t>
            </a:r>
            <a:r>
              <a:rPr sz="1400" b="1" spc="-10" dirty="0">
                <a:solidFill>
                  <a:srgbClr val="6D6E71"/>
                </a:solidFill>
                <a:latin typeface="Malgun Gothic"/>
                <a:cs typeface="Malgun Gothic"/>
              </a:rPr>
              <a:t>112</a:t>
            </a:r>
            <a:r>
              <a:rPr sz="1400" b="1" spc="-425" dirty="0">
                <a:solidFill>
                  <a:srgbClr val="6D6E71"/>
                </a:solidFill>
                <a:latin typeface="Malgun Gothic"/>
                <a:cs typeface="Malgun Gothic"/>
              </a:rPr>
              <a:t> </a:t>
            </a:r>
            <a:r>
              <a:rPr sz="1400" b="1" spc="-85" dirty="0">
                <a:solidFill>
                  <a:srgbClr val="6D6E71"/>
                </a:solidFill>
                <a:latin typeface="Malgun Gothic"/>
                <a:cs typeface="Malgun Gothic"/>
              </a:rPr>
              <a:t>앱이란?</a:t>
            </a:r>
            <a:endParaRPr sz="1400">
              <a:latin typeface="Malgun Gothic"/>
              <a:cs typeface="Malgun Gothic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6861803" y="11"/>
            <a:ext cx="3290616" cy="180417"/>
          </a:xfrm>
          <a:custGeom>
            <a:avLst/>
            <a:gdLst/>
            <a:ahLst/>
            <a:cxnLst/>
            <a:rect l="l" t="t" r="r" b="b"/>
            <a:pathLst>
              <a:path w="2858134" h="180340">
                <a:moveTo>
                  <a:pt x="0" y="179997"/>
                </a:moveTo>
                <a:lnTo>
                  <a:pt x="2857728" y="179997"/>
                </a:lnTo>
                <a:lnTo>
                  <a:pt x="2857728" y="0"/>
                </a:lnTo>
                <a:lnTo>
                  <a:pt x="0" y="0"/>
                </a:lnTo>
                <a:lnTo>
                  <a:pt x="0" y="179997"/>
                </a:lnTo>
                <a:close/>
              </a:path>
            </a:pathLst>
          </a:custGeom>
          <a:solidFill>
            <a:srgbClr val="007D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40003" y="11"/>
            <a:ext cx="3519247" cy="180417"/>
          </a:xfrm>
          <a:custGeom>
            <a:avLst/>
            <a:gdLst/>
            <a:ahLst/>
            <a:cxnLst/>
            <a:rect l="l" t="t" r="r" b="b"/>
            <a:pathLst>
              <a:path w="2854960" h="180340">
                <a:moveTo>
                  <a:pt x="0" y="179997"/>
                </a:moveTo>
                <a:lnTo>
                  <a:pt x="2854363" y="179997"/>
                </a:lnTo>
                <a:lnTo>
                  <a:pt x="2854363" y="0"/>
                </a:lnTo>
                <a:lnTo>
                  <a:pt x="0" y="0"/>
                </a:lnTo>
                <a:lnTo>
                  <a:pt x="0" y="179997"/>
                </a:lnTo>
                <a:close/>
              </a:path>
            </a:pathLst>
          </a:custGeom>
          <a:solidFill>
            <a:srgbClr val="007D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534354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538844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543334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547824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552314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556804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561294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565784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570274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574764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579253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583744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588234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592724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597214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601703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606194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610683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615173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619664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624153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628644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633133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637623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642113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646603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651094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655583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660073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664563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669053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673543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678033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682523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687013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691503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695993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700483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704973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709463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713953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718443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722932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727423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731912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736403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740893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74538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749873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754362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758852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763343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767833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772323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776812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78130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785792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790282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794772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799262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803752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80824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81273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817222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821712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826202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830692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835182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839672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844161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84865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853142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857632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862122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866611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871102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875591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880082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884572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889061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893552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898041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902531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" name="object 89"/>
          <p:cNvSpPr/>
          <p:nvPr/>
        </p:nvSpPr>
        <p:spPr>
          <a:xfrm>
            <a:off x="907021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" name="object 90"/>
          <p:cNvSpPr/>
          <p:nvPr/>
        </p:nvSpPr>
        <p:spPr>
          <a:xfrm>
            <a:off x="911511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" name="object 91"/>
          <p:cNvSpPr/>
          <p:nvPr/>
        </p:nvSpPr>
        <p:spPr>
          <a:xfrm>
            <a:off x="916002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" name="object 92"/>
          <p:cNvSpPr/>
          <p:nvPr/>
        </p:nvSpPr>
        <p:spPr>
          <a:xfrm>
            <a:off x="920491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" name="object 93"/>
          <p:cNvSpPr/>
          <p:nvPr/>
        </p:nvSpPr>
        <p:spPr>
          <a:xfrm>
            <a:off x="924981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" name="object 94"/>
          <p:cNvSpPr/>
          <p:nvPr/>
        </p:nvSpPr>
        <p:spPr>
          <a:xfrm>
            <a:off x="929471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" name="object 95"/>
          <p:cNvSpPr/>
          <p:nvPr/>
        </p:nvSpPr>
        <p:spPr>
          <a:xfrm>
            <a:off x="933961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" name="object 96"/>
          <p:cNvSpPr/>
          <p:nvPr/>
        </p:nvSpPr>
        <p:spPr>
          <a:xfrm>
            <a:off x="938451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" name="object 97"/>
          <p:cNvSpPr/>
          <p:nvPr/>
        </p:nvSpPr>
        <p:spPr>
          <a:xfrm>
            <a:off x="942941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" name="object 98"/>
          <p:cNvSpPr/>
          <p:nvPr/>
        </p:nvSpPr>
        <p:spPr>
          <a:xfrm>
            <a:off x="947431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" name="object 99"/>
          <p:cNvSpPr/>
          <p:nvPr/>
        </p:nvSpPr>
        <p:spPr>
          <a:xfrm>
            <a:off x="951921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" name="object 100"/>
          <p:cNvSpPr/>
          <p:nvPr/>
        </p:nvSpPr>
        <p:spPr>
          <a:xfrm>
            <a:off x="956411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" name="object 101"/>
          <p:cNvSpPr/>
          <p:nvPr/>
        </p:nvSpPr>
        <p:spPr>
          <a:xfrm>
            <a:off x="960901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" name="object 102"/>
          <p:cNvSpPr/>
          <p:nvPr/>
        </p:nvSpPr>
        <p:spPr>
          <a:xfrm>
            <a:off x="965391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" name="object 103"/>
          <p:cNvSpPr/>
          <p:nvPr/>
        </p:nvSpPr>
        <p:spPr>
          <a:xfrm>
            <a:off x="969881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" name="object 104"/>
          <p:cNvSpPr/>
          <p:nvPr/>
        </p:nvSpPr>
        <p:spPr>
          <a:xfrm>
            <a:off x="974371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" name="object 105"/>
          <p:cNvSpPr/>
          <p:nvPr/>
        </p:nvSpPr>
        <p:spPr>
          <a:xfrm>
            <a:off x="978861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" name="object 106"/>
          <p:cNvSpPr/>
          <p:nvPr/>
        </p:nvSpPr>
        <p:spPr>
          <a:xfrm>
            <a:off x="983351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" name="object 107"/>
          <p:cNvSpPr/>
          <p:nvPr/>
        </p:nvSpPr>
        <p:spPr>
          <a:xfrm>
            <a:off x="987840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" name="object 108"/>
          <p:cNvSpPr/>
          <p:nvPr/>
        </p:nvSpPr>
        <p:spPr>
          <a:xfrm>
            <a:off x="992331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" name="object 109"/>
          <p:cNvSpPr/>
          <p:nvPr/>
        </p:nvSpPr>
        <p:spPr>
          <a:xfrm>
            <a:off x="996821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" name="object 110"/>
          <p:cNvSpPr/>
          <p:nvPr/>
        </p:nvSpPr>
        <p:spPr>
          <a:xfrm>
            <a:off x="1001311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" name="object 111"/>
          <p:cNvSpPr/>
          <p:nvPr/>
        </p:nvSpPr>
        <p:spPr>
          <a:xfrm>
            <a:off x="10058012" y="12"/>
            <a:ext cx="94615" cy="134620"/>
          </a:xfrm>
          <a:custGeom>
            <a:avLst/>
            <a:gdLst/>
            <a:ahLst/>
            <a:cxnLst/>
            <a:rect l="l" t="t" r="r" b="b"/>
            <a:pathLst>
              <a:path w="94615" h="134620">
                <a:moveTo>
                  <a:pt x="0" y="0"/>
                </a:moveTo>
                <a:lnTo>
                  <a:pt x="93999" y="134541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" name="object 112"/>
          <p:cNvSpPr/>
          <p:nvPr/>
        </p:nvSpPr>
        <p:spPr>
          <a:xfrm>
            <a:off x="10102906" y="12"/>
            <a:ext cx="49530" cy="70485"/>
          </a:xfrm>
          <a:custGeom>
            <a:avLst/>
            <a:gdLst/>
            <a:ahLst/>
            <a:cxnLst/>
            <a:rect l="l" t="t" r="r" b="b"/>
            <a:pathLst>
              <a:path w="49529" h="70485">
                <a:moveTo>
                  <a:pt x="0" y="0"/>
                </a:moveTo>
                <a:lnTo>
                  <a:pt x="49105" y="70284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" name="object 113"/>
          <p:cNvSpPr/>
          <p:nvPr/>
        </p:nvSpPr>
        <p:spPr>
          <a:xfrm>
            <a:off x="540004" y="130264"/>
            <a:ext cx="34925" cy="50165"/>
          </a:xfrm>
          <a:custGeom>
            <a:avLst/>
            <a:gdLst/>
            <a:ahLst/>
            <a:cxnLst/>
            <a:rect l="l" t="t" r="r" b="b"/>
            <a:pathLst>
              <a:path w="34925" h="50164">
                <a:moveTo>
                  <a:pt x="0" y="0"/>
                </a:moveTo>
                <a:lnTo>
                  <a:pt x="34755" y="49745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" name="object 114"/>
          <p:cNvSpPr/>
          <p:nvPr/>
        </p:nvSpPr>
        <p:spPr>
          <a:xfrm>
            <a:off x="540004" y="66006"/>
            <a:ext cx="80010" cy="114300"/>
          </a:xfrm>
          <a:custGeom>
            <a:avLst/>
            <a:gdLst/>
            <a:ahLst/>
            <a:cxnLst/>
            <a:rect l="l" t="t" r="r" b="b"/>
            <a:pathLst>
              <a:path w="80009" h="114300">
                <a:moveTo>
                  <a:pt x="0" y="0"/>
                </a:moveTo>
                <a:lnTo>
                  <a:pt x="79649" y="114002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" name="object 115"/>
          <p:cNvSpPr/>
          <p:nvPr/>
        </p:nvSpPr>
        <p:spPr>
          <a:xfrm>
            <a:off x="540004" y="1740"/>
            <a:ext cx="125095" cy="178435"/>
          </a:xfrm>
          <a:custGeom>
            <a:avLst/>
            <a:gdLst/>
            <a:ahLst/>
            <a:cxnLst/>
            <a:rect l="l" t="t" r="r" b="b"/>
            <a:pathLst>
              <a:path w="125095" h="178435">
                <a:moveTo>
                  <a:pt x="0" y="0"/>
                </a:moveTo>
                <a:lnTo>
                  <a:pt x="124551" y="178269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" name="object 116"/>
          <p:cNvSpPr/>
          <p:nvPr/>
        </p:nvSpPr>
        <p:spPr>
          <a:xfrm>
            <a:off x="58369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" name="object 117"/>
          <p:cNvSpPr/>
          <p:nvPr/>
        </p:nvSpPr>
        <p:spPr>
          <a:xfrm>
            <a:off x="62859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" name="object 118"/>
          <p:cNvSpPr/>
          <p:nvPr/>
        </p:nvSpPr>
        <p:spPr>
          <a:xfrm>
            <a:off x="67349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" name="object 119"/>
          <p:cNvSpPr/>
          <p:nvPr/>
        </p:nvSpPr>
        <p:spPr>
          <a:xfrm>
            <a:off x="71839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" name="object 120"/>
          <p:cNvSpPr/>
          <p:nvPr/>
        </p:nvSpPr>
        <p:spPr>
          <a:xfrm>
            <a:off x="76329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" name="object 121"/>
          <p:cNvSpPr/>
          <p:nvPr/>
        </p:nvSpPr>
        <p:spPr>
          <a:xfrm>
            <a:off x="80819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" name="object 122"/>
          <p:cNvSpPr/>
          <p:nvPr/>
        </p:nvSpPr>
        <p:spPr>
          <a:xfrm>
            <a:off x="85309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" name="object 123"/>
          <p:cNvSpPr/>
          <p:nvPr/>
        </p:nvSpPr>
        <p:spPr>
          <a:xfrm>
            <a:off x="89799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" name="object 124"/>
          <p:cNvSpPr/>
          <p:nvPr/>
        </p:nvSpPr>
        <p:spPr>
          <a:xfrm>
            <a:off x="94289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" name="object 125"/>
          <p:cNvSpPr/>
          <p:nvPr/>
        </p:nvSpPr>
        <p:spPr>
          <a:xfrm>
            <a:off x="98779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" name="object 126"/>
          <p:cNvSpPr/>
          <p:nvPr/>
        </p:nvSpPr>
        <p:spPr>
          <a:xfrm>
            <a:off x="103269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" name="object 127"/>
          <p:cNvSpPr/>
          <p:nvPr/>
        </p:nvSpPr>
        <p:spPr>
          <a:xfrm>
            <a:off x="107758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" name="object 128"/>
          <p:cNvSpPr/>
          <p:nvPr/>
        </p:nvSpPr>
        <p:spPr>
          <a:xfrm>
            <a:off x="112249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" name="object 129"/>
          <p:cNvSpPr/>
          <p:nvPr/>
        </p:nvSpPr>
        <p:spPr>
          <a:xfrm>
            <a:off x="116738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" name="object 130"/>
          <p:cNvSpPr/>
          <p:nvPr/>
        </p:nvSpPr>
        <p:spPr>
          <a:xfrm>
            <a:off x="121229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" name="object 131"/>
          <p:cNvSpPr/>
          <p:nvPr/>
        </p:nvSpPr>
        <p:spPr>
          <a:xfrm>
            <a:off x="125719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" name="object 132"/>
          <p:cNvSpPr/>
          <p:nvPr/>
        </p:nvSpPr>
        <p:spPr>
          <a:xfrm>
            <a:off x="130208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" name="object 133"/>
          <p:cNvSpPr/>
          <p:nvPr/>
        </p:nvSpPr>
        <p:spPr>
          <a:xfrm>
            <a:off x="134699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" name="object 134"/>
          <p:cNvSpPr/>
          <p:nvPr/>
        </p:nvSpPr>
        <p:spPr>
          <a:xfrm>
            <a:off x="139188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5" name="object 135"/>
          <p:cNvSpPr/>
          <p:nvPr/>
        </p:nvSpPr>
        <p:spPr>
          <a:xfrm>
            <a:off x="143678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6" name="object 136"/>
          <p:cNvSpPr/>
          <p:nvPr/>
        </p:nvSpPr>
        <p:spPr>
          <a:xfrm>
            <a:off x="148168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7" name="object 137"/>
          <p:cNvSpPr/>
          <p:nvPr/>
        </p:nvSpPr>
        <p:spPr>
          <a:xfrm>
            <a:off x="152658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8" name="object 138"/>
          <p:cNvSpPr/>
          <p:nvPr/>
        </p:nvSpPr>
        <p:spPr>
          <a:xfrm>
            <a:off x="157149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9" name="object 139"/>
          <p:cNvSpPr/>
          <p:nvPr/>
        </p:nvSpPr>
        <p:spPr>
          <a:xfrm>
            <a:off x="161638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0" name="object 140"/>
          <p:cNvSpPr/>
          <p:nvPr/>
        </p:nvSpPr>
        <p:spPr>
          <a:xfrm>
            <a:off x="166128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1" name="object 141"/>
          <p:cNvSpPr/>
          <p:nvPr/>
        </p:nvSpPr>
        <p:spPr>
          <a:xfrm>
            <a:off x="170618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2" name="object 142"/>
          <p:cNvSpPr/>
          <p:nvPr/>
        </p:nvSpPr>
        <p:spPr>
          <a:xfrm>
            <a:off x="17510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3" name="object 143"/>
          <p:cNvSpPr/>
          <p:nvPr/>
        </p:nvSpPr>
        <p:spPr>
          <a:xfrm>
            <a:off x="179598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4" name="object 144"/>
          <p:cNvSpPr/>
          <p:nvPr/>
        </p:nvSpPr>
        <p:spPr>
          <a:xfrm>
            <a:off x="18408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5" name="object 145"/>
          <p:cNvSpPr/>
          <p:nvPr/>
        </p:nvSpPr>
        <p:spPr>
          <a:xfrm>
            <a:off x="188578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6" name="object 146"/>
          <p:cNvSpPr/>
          <p:nvPr/>
        </p:nvSpPr>
        <p:spPr>
          <a:xfrm>
            <a:off x="193068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7" name="object 147"/>
          <p:cNvSpPr/>
          <p:nvPr/>
        </p:nvSpPr>
        <p:spPr>
          <a:xfrm>
            <a:off x="197557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8" name="object 148"/>
          <p:cNvSpPr/>
          <p:nvPr/>
        </p:nvSpPr>
        <p:spPr>
          <a:xfrm>
            <a:off x="202048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9" name="object 149"/>
          <p:cNvSpPr/>
          <p:nvPr/>
        </p:nvSpPr>
        <p:spPr>
          <a:xfrm>
            <a:off x="206538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0" name="object 150"/>
          <p:cNvSpPr/>
          <p:nvPr/>
        </p:nvSpPr>
        <p:spPr>
          <a:xfrm>
            <a:off x="21102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1" name="object 151"/>
          <p:cNvSpPr/>
          <p:nvPr/>
        </p:nvSpPr>
        <p:spPr>
          <a:xfrm>
            <a:off x="21551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2" name="object 152"/>
          <p:cNvSpPr/>
          <p:nvPr/>
        </p:nvSpPr>
        <p:spPr>
          <a:xfrm>
            <a:off x="22000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3" name="object 153"/>
          <p:cNvSpPr/>
          <p:nvPr/>
        </p:nvSpPr>
        <p:spPr>
          <a:xfrm>
            <a:off x="224498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4" name="object 154"/>
          <p:cNvSpPr/>
          <p:nvPr/>
        </p:nvSpPr>
        <p:spPr>
          <a:xfrm>
            <a:off x="22898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5" name="object 155"/>
          <p:cNvSpPr/>
          <p:nvPr/>
        </p:nvSpPr>
        <p:spPr>
          <a:xfrm>
            <a:off x="23347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6" name="object 156"/>
          <p:cNvSpPr/>
          <p:nvPr/>
        </p:nvSpPr>
        <p:spPr>
          <a:xfrm>
            <a:off x="23796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7" name="object 157"/>
          <p:cNvSpPr/>
          <p:nvPr/>
        </p:nvSpPr>
        <p:spPr>
          <a:xfrm>
            <a:off x="242458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8" name="object 158"/>
          <p:cNvSpPr/>
          <p:nvPr/>
        </p:nvSpPr>
        <p:spPr>
          <a:xfrm>
            <a:off x="246948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9" name="object 159"/>
          <p:cNvSpPr/>
          <p:nvPr/>
        </p:nvSpPr>
        <p:spPr>
          <a:xfrm>
            <a:off x="251437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0" name="object 160"/>
          <p:cNvSpPr/>
          <p:nvPr/>
        </p:nvSpPr>
        <p:spPr>
          <a:xfrm>
            <a:off x="255928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1" name="object 161"/>
          <p:cNvSpPr/>
          <p:nvPr/>
        </p:nvSpPr>
        <p:spPr>
          <a:xfrm>
            <a:off x="260418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2" name="object 162"/>
          <p:cNvSpPr/>
          <p:nvPr/>
        </p:nvSpPr>
        <p:spPr>
          <a:xfrm>
            <a:off x="26490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3" name="object 163"/>
          <p:cNvSpPr/>
          <p:nvPr/>
        </p:nvSpPr>
        <p:spPr>
          <a:xfrm>
            <a:off x="26939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4" name="object 164"/>
          <p:cNvSpPr/>
          <p:nvPr/>
        </p:nvSpPr>
        <p:spPr>
          <a:xfrm>
            <a:off x="273887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5" name="object 165"/>
          <p:cNvSpPr/>
          <p:nvPr/>
        </p:nvSpPr>
        <p:spPr>
          <a:xfrm>
            <a:off x="278377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6" name="object 166"/>
          <p:cNvSpPr/>
          <p:nvPr/>
        </p:nvSpPr>
        <p:spPr>
          <a:xfrm>
            <a:off x="282867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7" name="object 167"/>
          <p:cNvSpPr/>
          <p:nvPr/>
        </p:nvSpPr>
        <p:spPr>
          <a:xfrm>
            <a:off x="287358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8" name="object 168"/>
          <p:cNvSpPr/>
          <p:nvPr/>
        </p:nvSpPr>
        <p:spPr>
          <a:xfrm>
            <a:off x="291848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9" name="object 169"/>
          <p:cNvSpPr/>
          <p:nvPr/>
        </p:nvSpPr>
        <p:spPr>
          <a:xfrm>
            <a:off x="296337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0" name="object 170"/>
          <p:cNvSpPr/>
          <p:nvPr/>
        </p:nvSpPr>
        <p:spPr>
          <a:xfrm>
            <a:off x="300827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1" name="object 171"/>
          <p:cNvSpPr/>
          <p:nvPr/>
        </p:nvSpPr>
        <p:spPr>
          <a:xfrm>
            <a:off x="305317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2" name="object 172"/>
          <p:cNvSpPr/>
          <p:nvPr/>
        </p:nvSpPr>
        <p:spPr>
          <a:xfrm>
            <a:off x="309807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3" name="object 173"/>
          <p:cNvSpPr/>
          <p:nvPr/>
        </p:nvSpPr>
        <p:spPr>
          <a:xfrm>
            <a:off x="314297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4" name="object 174"/>
          <p:cNvSpPr/>
          <p:nvPr/>
        </p:nvSpPr>
        <p:spPr>
          <a:xfrm>
            <a:off x="318787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5" name="object 175"/>
          <p:cNvSpPr/>
          <p:nvPr/>
        </p:nvSpPr>
        <p:spPr>
          <a:xfrm>
            <a:off x="323277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6" name="object 176"/>
          <p:cNvSpPr/>
          <p:nvPr/>
        </p:nvSpPr>
        <p:spPr>
          <a:xfrm>
            <a:off x="327767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7" name="object 177"/>
          <p:cNvSpPr/>
          <p:nvPr/>
        </p:nvSpPr>
        <p:spPr>
          <a:xfrm>
            <a:off x="332257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8" name="object 178"/>
          <p:cNvSpPr/>
          <p:nvPr/>
        </p:nvSpPr>
        <p:spPr>
          <a:xfrm>
            <a:off x="336747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9" name="object 179"/>
          <p:cNvSpPr/>
          <p:nvPr/>
        </p:nvSpPr>
        <p:spPr>
          <a:xfrm>
            <a:off x="341237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0" name="object 180"/>
          <p:cNvSpPr/>
          <p:nvPr/>
        </p:nvSpPr>
        <p:spPr>
          <a:xfrm>
            <a:off x="345727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1" name="object 181"/>
          <p:cNvSpPr/>
          <p:nvPr/>
        </p:nvSpPr>
        <p:spPr>
          <a:xfrm>
            <a:off x="350217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2" name="object 182"/>
          <p:cNvSpPr/>
          <p:nvPr/>
        </p:nvSpPr>
        <p:spPr>
          <a:xfrm>
            <a:off x="354707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3" name="object 183"/>
          <p:cNvSpPr/>
          <p:nvPr/>
        </p:nvSpPr>
        <p:spPr>
          <a:xfrm>
            <a:off x="359197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4" name="object 184"/>
          <p:cNvSpPr/>
          <p:nvPr/>
        </p:nvSpPr>
        <p:spPr>
          <a:xfrm>
            <a:off x="363686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5" name="object 185"/>
          <p:cNvSpPr/>
          <p:nvPr/>
        </p:nvSpPr>
        <p:spPr>
          <a:xfrm>
            <a:off x="368177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6" name="object 186"/>
          <p:cNvSpPr/>
          <p:nvPr/>
        </p:nvSpPr>
        <p:spPr>
          <a:xfrm>
            <a:off x="372667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7" name="object 187"/>
          <p:cNvSpPr/>
          <p:nvPr/>
        </p:nvSpPr>
        <p:spPr>
          <a:xfrm>
            <a:off x="377157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8" name="object 188"/>
          <p:cNvSpPr/>
          <p:nvPr/>
        </p:nvSpPr>
        <p:spPr>
          <a:xfrm>
            <a:off x="381647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9" name="object 189"/>
          <p:cNvSpPr/>
          <p:nvPr/>
        </p:nvSpPr>
        <p:spPr>
          <a:xfrm>
            <a:off x="386136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0" name="object 190"/>
          <p:cNvSpPr/>
          <p:nvPr/>
        </p:nvSpPr>
        <p:spPr>
          <a:xfrm>
            <a:off x="390627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1" name="object 191"/>
          <p:cNvSpPr/>
          <p:nvPr/>
        </p:nvSpPr>
        <p:spPr>
          <a:xfrm>
            <a:off x="395116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2" name="object 192"/>
          <p:cNvSpPr/>
          <p:nvPr/>
        </p:nvSpPr>
        <p:spPr>
          <a:xfrm>
            <a:off x="399606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3" name="object 193"/>
          <p:cNvSpPr/>
          <p:nvPr/>
        </p:nvSpPr>
        <p:spPr>
          <a:xfrm>
            <a:off x="404097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4" name="object 194"/>
          <p:cNvSpPr/>
          <p:nvPr/>
        </p:nvSpPr>
        <p:spPr>
          <a:xfrm>
            <a:off x="408586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5" name="object 195"/>
          <p:cNvSpPr/>
          <p:nvPr/>
        </p:nvSpPr>
        <p:spPr>
          <a:xfrm>
            <a:off x="413077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6" name="object 196"/>
          <p:cNvSpPr/>
          <p:nvPr/>
        </p:nvSpPr>
        <p:spPr>
          <a:xfrm>
            <a:off x="417566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7" name="object 197"/>
          <p:cNvSpPr/>
          <p:nvPr/>
        </p:nvSpPr>
        <p:spPr>
          <a:xfrm>
            <a:off x="422056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8" name="object 198"/>
          <p:cNvSpPr/>
          <p:nvPr/>
        </p:nvSpPr>
        <p:spPr>
          <a:xfrm>
            <a:off x="426546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9" name="object 199"/>
          <p:cNvSpPr/>
          <p:nvPr/>
        </p:nvSpPr>
        <p:spPr>
          <a:xfrm>
            <a:off x="431036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0" name="object 200"/>
          <p:cNvSpPr/>
          <p:nvPr/>
        </p:nvSpPr>
        <p:spPr>
          <a:xfrm>
            <a:off x="435527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1" name="object 201"/>
          <p:cNvSpPr/>
          <p:nvPr/>
        </p:nvSpPr>
        <p:spPr>
          <a:xfrm>
            <a:off x="440016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2" name="object 202"/>
          <p:cNvSpPr/>
          <p:nvPr/>
        </p:nvSpPr>
        <p:spPr>
          <a:xfrm>
            <a:off x="444506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3" name="object 203"/>
          <p:cNvSpPr/>
          <p:nvPr/>
        </p:nvSpPr>
        <p:spPr>
          <a:xfrm>
            <a:off x="448996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4" name="object 204"/>
          <p:cNvSpPr/>
          <p:nvPr/>
        </p:nvSpPr>
        <p:spPr>
          <a:xfrm>
            <a:off x="453486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5" name="object 205"/>
          <p:cNvSpPr/>
          <p:nvPr/>
        </p:nvSpPr>
        <p:spPr>
          <a:xfrm>
            <a:off x="457976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6" name="object 206"/>
          <p:cNvSpPr/>
          <p:nvPr/>
        </p:nvSpPr>
        <p:spPr>
          <a:xfrm>
            <a:off x="462466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7" name="object 207"/>
          <p:cNvSpPr/>
          <p:nvPr/>
        </p:nvSpPr>
        <p:spPr>
          <a:xfrm>
            <a:off x="466956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8" name="object 208"/>
          <p:cNvSpPr/>
          <p:nvPr/>
        </p:nvSpPr>
        <p:spPr>
          <a:xfrm>
            <a:off x="471446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9" name="object 209"/>
          <p:cNvSpPr/>
          <p:nvPr/>
        </p:nvSpPr>
        <p:spPr>
          <a:xfrm>
            <a:off x="475936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0" name="object 210"/>
          <p:cNvSpPr/>
          <p:nvPr/>
        </p:nvSpPr>
        <p:spPr>
          <a:xfrm>
            <a:off x="480426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1" name="object 211"/>
          <p:cNvSpPr/>
          <p:nvPr/>
        </p:nvSpPr>
        <p:spPr>
          <a:xfrm>
            <a:off x="484916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2" name="object 212"/>
          <p:cNvSpPr/>
          <p:nvPr/>
        </p:nvSpPr>
        <p:spPr>
          <a:xfrm>
            <a:off x="489406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3" name="object 213"/>
          <p:cNvSpPr/>
          <p:nvPr/>
        </p:nvSpPr>
        <p:spPr>
          <a:xfrm>
            <a:off x="493896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4" name="object 214"/>
          <p:cNvSpPr/>
          <p:nvPr/>
        </p:nvSpPr>
        <p:spPr>
          <a:xfrm>
            <a:off x="498386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5" name="object 215"/>
          <p:cNvSpPr/>
          <p:nvPr/>
        </p:nvSpPr>
        <p:spPr>
          <a:xfrm>
            <a:off x="502876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6" name="object 216"/>
          <p:cNvSpPr/>
          <p:nvPr/>
        </p:nvSpPr>
        <p:spPr>
          <a:xfrm>
            <a:off x="507365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7" name="object 217"/>
          <p:cNvSpPr/>
          <p:nvPr/>
        </p:nvSpPr>
        <p:spPr>
          <a:xfrm>
            <a:off x="511856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8" name="object 218"/>
          <p:cNvSpPr/>
          <p:nvPr/>
        </p:nvSpPr>
        <p:spPr>
          <a:xfrm>
            <a:off x="516346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9" name="object 219"/>
          <p:cNvSpPr/>
          <p:nvPr/>
        </p:nvSpPr>
        <p:spPr>
          <a:xfrm>
            <a:off x="520836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0" name="object 220"/>
          <p:cNvSpPr/>
          <p:nvPr/>
        </p:nvSpPr>
        <p:spPr>
          <a:xfrm>
            <a:off x="525326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1" name="object 221"/>
          <p:cNvSpPr/>
          <p:nvPr/>
        </p:nvSpPr>
        <p:spPr>
          <a:xfrm>
            <a:off x="529815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2" name="object 222"/>
          <p:cNvSpPr/>
          <p:nvPr/>
        </p:nvSpPr>
        <p:spPr>
          <a:xfrm>
            <a:off x="8437295" y="435254"/>
            <a:ext cx="501611" cy="10008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3" name="object 223"/>
          <p:cNvSpPr/>
          <p:nvPr/>
        </p:nvSpPr>
        <p:spPr>
          <a:xfrm>
            <a:off x="8126082" y="360006"/>
            <a:ext cx="249923" cy="24249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6" name="object 226"/>
          <p:cNvSpPr/>
          <p:nvPr/>
        </p:nvSpPr>
        <p:spPr>
          <a:xfrm>
            <a:off x="3567942" y="0"/>
            <a:ext cx="3556635" cy="1080135"/>
          </a:xfrm>
          <a:custGeom>
            <a:avLst/>
            <a:gdLst/>
            <a:ahLst/>
            <a:cxnLst/>
            <a:rect l="l" t="t" r="r" b="b"/>
            <a:pathLst>
              <a:path w="3556634" h="1080135">
                <a:moveTo>
                  <a:pt x="3556128" y="0"/>
                </a:moveTo>
                <a:lnTo>
                  <a:pt x="0" y="0"/>
                </a:lnTo>
                <a:lnTo>
                  <a:pt x="15653" y="29729"/>
                </a:lnTo>
                <a:lnTo>
                  <a:pt x="38721" y="71129"/>
                </a:lnTo>
                <a:lnTo>
                  <a:pt x="62733" y="111919"/>
                </a:lnTo>
                <a:lnTo>
                  <a:pt x="87673" y="152086"/>
                </a:lnTo>
                <a:lnTo>
                  <a:pt x="113526" y="191613"/>
                </a:lnTo>
                <a:lnTo>
                  <a:pt x="140278" y="230487"/>
                </a:lnTo>
                <a:lnTo>
                  <a:pt x="167915" y="268692"/>
                </a:lnTo>
                <a:lnTo>
                  <a:pt x="196421" y="306214"/>
                </a:lnTo>
                <a:lnTo>
                  <a:pt x="225781" y="343038"/>
                </a:lnTo>
                <a:lnTo>
                  <a:pt x="255982" y="379150"/>
                </a:lnTo>
                <a:lnTo>
                  <a:pt x="287007" y="414533"/>
                </a:lnTo>
                <a:lnTo>
                  <a:pt x="318843" y="449175"/>
                </a:lnTo>
                <a:lnTo>
                  <a:pt x="351474" y="483059"/>
                </a:lnTo>
                <a:lnTo>
                  <a:pt x="384886" y="516172"/>
                </a:lnTo>
                <a:lnTo>
                  <a:pt x="419064" y="548498"/>
                </a:lnTo>
                <a:lnTo>
                  <a:pt x="453994" y="580023"/>
                </a:lnTo>
                <a:lnTo>
                  <a:pt x="489660" y="610732"/>
                </a:lnTo>
                <a:lnTo>
                  <a:pt x="526047" y="640610"/>
                </a:lnTo>
                <a:lnTo>
                  <a:pt x="563142" y="669643"/>
                </a:lnTo>
                <a:lnTo>
                  <a:pt x="600929" y="697815"/>
                </a:lnTo>
                <a:lnTo>
                  <a:pt x="639394" y="725112"/>
                </a:lnTo>
                <a:lnTo>
                  <a:pt x="678522" y="751520"/>
                </a:lnTo>
                <a:lnTo>
                  <a:pt x="718297" y="777023"/>
                </a:lnTo>
                <a:lnTo>
                  <a:pt x="758706" y="801606"/>
                </a:lnTo>
                <a:lnTo>
                  <a:pt x="799733" y="825256"/>
                </a:lnTo>
                <a:lnTo>
                  <a:pt x="841364" y="847957"/>
                </a:lnTo>
                <a:lnTo>
                  <a:pt x="883585" y="869694"/>
                </a:lnTo>
                <a:lnTo>
                  <a:pt x="926379" y="890453"/>
                </a:lnTo>
                <a:lnTo>
                  <a:pt x="969733" y="910219"/>
                </a:lnTo>
                <a:lnTo>
                  <a:pt x="1013632" y="928977"/>
                </a:lnTo>
                <a:lnTo>
                  <a:pt x="1058060" y="946713"/>
                </a:lnTo>
                <a:lnTo>
                  <a:pt x="1103004" y="963411"/>
                </a:lnTo>
                <a:lnTo>
                  <a:pt x="1148449" y="979057"/>
                </a:lnTo>
                <a:lnTo>
                  <a:pt x="1194379" y="993637"/>
                </a:lnTo>
                <a:lnTo>
                  <a:pt x="1240780" y="1007134"/>
                </a:lnTo>
                <a:lnTo>
                  <a:pt x="1287638" y="1019536"/>
                </a:lnTo>
                <a:lnTo>
                  <a:pt x="1334937" y="1030826"/>
                </a:lnTo>
                <a:lnTo>
                  <a:pt x="1382662" y="1040991"/>
                </a:lnTo>
                <a:lnTo>
                  <a:pt x="1430800" y="1050015"/>
                </a:lnTo>
                <a:lnTo>
                  <a:pt x="1479335" y="1057884"/>
                </a:lnTo>
                <a:lnTo>
                  <a:pt x="1528252" y="1064582"/>
                </a:lnTo>
                <a:lnTo>
                  <a:pt x="1577537" y="1070096"/>
                </a:lnTo>
                <a:lnTo>
                  <a:pt x="1627175" y="1074410"/>
                </a:lnTo>
                <a:lnTo>
                  <a:pt x="1677152" y="1077510"/>
                </a:lnTo>
                <a:lnTo>
                  <a:pt x="1727452" y="1079380"/>
                </a:lnTo>
                <a:lnTo>
                  <a:pt x="1778059" y="1080007"/>
                </a:lnTo>
                <a:lnTo>
                  <a:pt x="1828669" y="1079380"/>
                </a:lnTo>
                <a:lnTo>
                  <a:pt x="1878970" y="1077510"/>
                </a:lnTo>
                <a:lnTo>
                  <a:pt x="1928949" y="1074410"/>
                </a:lnTo>
                <a:lnTo>
                  <a:pt x="1978589" y="1070095"/>
                </a:lnTo>
                <a:lnTo>
                  <a:pt x="2027875" y="1064581"/>
                </a:lnTo>
                <a:lnTo>
                  <a:pt x="2076795" y="1057882"/>
                </a:lnTo>
                <a:lnTo>
                  <a:pt x="2125331" y="1050013"/>
                </a:lnTo>
                <a:lnTo>
                  <a:pt x="2173471" y="1040988"/>
                </a:lnTo>
                <a:lnTo>
                  <a:pt x="2221198" y="1030823"/>
                </a:lnTo>
                <a:lnTo>
                  <a:pt x="2268499" y="1019532"/>
                </a:lnTo>
                <a:lnTo>
                  <a:pt x="2315358" y="1007130"/>
                </a:lnTo>
                <a:lnTo>
                  <a:pt x="2361761" y="993631"/>
                </a:lnTo>
                <a:lnTo>
                  <a:pt x="2407692" y="979051"/>
                </a:lnTo>
                <a:lnTo>
                  <a:pt x="2453138" y="963403"/>
                </a:lnTo>
                <a:lnTo>
                  <a:pt x="2498084" y="946704"/>
                </a:lnTo>
                <a:lnTo>
                  <a:pt x="2542514" y="928968"/>
                </a:lnTo>
                <a:lnTo>
                  <a:pt x="2586414" y="910208"/>
                </a:lnTo>
                <a:lnTo>
                  <a:pt x="2629769" y="890441"/>
                </a:lnTo>
                <a:lnTo>
                  <a:pt x="2672564" y="869681"/>
                </a:lnTo>
                <a:lnTo>
                  <a:pt x="2714786" y="847942"/>
                </a:lnTo>
                <a:lnTo>
                  <a:pt x="2756418" y="825240"/>
                </a:lnTo>
                <a:lnTo>
                  <a:pt x="2797446" y="801589"/>
                </a:lnTo>
                <a:lnTo>
                  <a:pt x="2837856" y="777004"/>
                </a:lnTo>
                <a:lnTo>
                  <a:pt x="2877632" y="751500"/>
                </a:lnTo>
                <a:lnTo>
                  <a:pt x="2916760" y="725091"/>
                </a:lnTo>
                <a:lnTo>
                  <a:pt x="2955226" y="697792"/>
                </a:lnTo>
                <a:lnTo>
                  <a:pt x="2993014" y="669618"/>
                </a:lnTo>
                <a:lnTo>
                  <a:pt x="3030109" y="640584"/>
                </a:lnTo>
                <a:lnTo>
                  <a:pt x="3066498" y="610704"/>
                </a:lnTo>
                <a:lnTo>
                  <a:pt x="3102164" y="579994"/>
                </a:lnTo>
                <a:lnTo>
                  <a:pt x="3137094" y="548467"/>
                </a:lnTo>
                <a:lnTo>
                  <a:pt x="3171272" y="516139"/>
                </a:lnTo>
                <a:lnTo>
                  <a:pt x="3204685" y="483025"/>
                </a:lnTo>
                <a:lnTo>
                  <a:pt x="3237316" y="449139"/>
                </a:lnTo>
                <a:lnTo>
                  <a:pt x="3269152" y="414496"/>
                </a:lnTo>
                <a:lnTo>
                  <a:pt x="3300177" y="379110"/>
                </a:lnTo>
                <a:lnTo>
                  <a:pt x="3330377" y="342998"/>
                </a:lnTo>
                <a:lnTo>
                  <a:pt x="3359738" y="306172"/>
                </a:lnTo>
                <a:lnTo>
                  <a:pt x="3388244" y="268648"/>
                </a:lnTo>
                <a:lnTo>
                  <a:pt x="3415880" y="230441"/>
                </a:lnTo>
                <a:lnTo>
                  <a:pt x="3442632" y="191566"/>
                </a:lnTo>
                <a:lnTo>
                  <a:pt x="3468485" y="152037"/>
                </a:lnTo>
                <a:lnTo>
                  <a:pt x="3493425" y="111869"/>
                </a:lnTo>
                <a:lnTo>
                  <a:pt x="3517436" y="71076"/>
                </a:lnTo>
                <a:lnTo>
                  <a:pt x="3540504" y="29675"/>
                </a:lnTo>
                <a:lnTo>
                  <a:pt x="3556128" y="0"/>
                </a:lnTo>
                <a:close/>
              </a:path>
            </a:pathLst>
          </a:custGeom>
          <a:solidFill>
            <a:srgbClr val="007D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7" name="object 22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pc="100" dirty="0"/>
              <a:t>6</a:t>
            </a:r>
          </a:p>
        </p:txBody>
      </p:sp>
      <p:sp>
        <p:nvSpPr>
          <p:cNvPr id="228" name="object 228"/>
          <p:cNvSpPr/>
          <p:nvPr/>
        </p:nvSpPr>
        <p:spPr>
          <a:xfrm>
            <a:off x="860313" y="1821483"/>
            <a:ext cx="2623860" cy="248557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9" name="object 229"/>
          <p:cNvSpPr txBox="1"/>
          <p:nvPr/>
        </p:nvSpPr>
        <p:spPr>
          <a:xfrm>
            <a:off x="1135357" y="2363572"/>
            <a:ext cx="2038985" cy="9975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ts val="3135"/>
              </a:lnSpc>
              <a:spcBef>
                <a:spcPts val="100"/>
              </a:spcBef>
            </a:pPr>
            <a:r>
              <a:rPr sz="2700" b="1" spc="-370" dirty="0">
                <a:solidFill>
                  <a:srgbClr val="FFFFFF"/>
                </a:solidFill>
                <a:latin typeface="Malgun Gothic"/>
                <a:cs typeface="Malgun Gothic"/>
              </a:rPr>
              <a:t>아이지킴콜</a:t>
            </a:r>
            <a:endParaRPr sz="2700" dirty="0">
              <a:latin typeface="Malgun Gothic"/>
              <a:cs typeface="Malgun Gothic"/>
            </a:endParaRPr>
          </a:p>
          <a:p>
            <a:pPr algn="ctr">
              <a:lnSpc>
                <a:spcPts val="4515"/>
              </a:lnSpc>
            </a:pPr>
            <a:r>
              <a:rPr sz="3850" b="1" spc="-420" dirty="0" smtClean="0">
                <a:solidFill>
                  <a:srgbClr val="FFFFFF"/>
                </a:solidFill>
                <a:latin typeface="Malgun Gothic"/>
                <a:cs typeface="Malgun Gothic"/>
              </a:rPr>
              <a:t>앱 </a:t>
            </a:r>
            <a:r>
              <a:rPr sz="4050" b="1" spc="-555" baseline="7201" dirty="0">
                <a:solidFill>
                  <a:srgbClr val="FFFFFF"/>
                </a:solidFill>
                <a:latin typeface="Malgun Gothic"/>
                <a:cs typeface="Malgun Gothic"/>
              </a:rPr>
              <a:t>소개</a:t>
            </a:r>
            <a:endParaRPr sz="4050" baseline="7201" dirty="0">
              <a:latin typeface="Malgun Gothic"/>
              <a:cs typeface="Malgun Gothic"/>
            </a:endParaRPr>
          </a:p>
        </p:txBody>
      </p:sp>
      <p:sp>
        <p:nvSpPr>
          <p:cNvPr id="230" name="object 230"/>
          <p:cNvSpPr txBox="1"/>
          <p:nvPr/>
        </p:nvSpPr>
        <p:spPr>
          <a:xfrm>
            <a:off x="1093442" y="4387837"/>
            <a:ext cx="6204585" cy="226889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66370" marR="5080" indent="-153670">
              <a:lnSpc>
                <a:spcPct val="113100"/>
              </a:lnSpc>
              <a:spcBef>
                <a:spcPts val="100"/>
              </a:spcBef>
              <a:buSzPct val="92857"/>
              <a:buChar char="•"/>
              <a:tabLst>
                <a:tab pos="172720" algn="l"/>
              </a:tabLst>
            </a:pPr>
            <a:r>
              <a:rPr sz="1400" spc="-180" dirty="0">
                <a:solidFill>
                  <a:srgbClr val="231F20"/>
                </a:solidFill>
                <a:latin typeface="Malgun Gothic"/>
                <a:cs typeface="Malgun Gothic"/>
              </a:rPr>
              <a:t>아동학대 </a:t>
            </a:r>
            <a:r>
              <a:rPr sz="1400" spc="-185" dirty="0">
                <a:solidFill>
                  <a:srgbClr val="231F20"/>
                </a:solidFill>
                <a:latin typeface="Malgun Gothic"/>
                <a:cs typeface="Malgun Gothic"/>
              </a:rPr>
              <a:t>신고의무자의 </a:t>
            </a:r>
            <a:r>
              <a:rPr sz="1400" spc="-170" dirty="0">
                <a:solidFill>
                  <a:srgbClr val="231F20"/>
                </a:solidFill>
                <a:latin typeface="Malgun Gothic"/>
                <a:cs typeface="Malgun Gothic"/>
              </a:rPr>
              <a:t>범위 </a:t>
            </a:r>
            <a:r>
              <a:rPr sz="1400" spc="-95" dirty="0">
                <a:solidFill>
                  <a:srgbClr val="231F20"/>
                </a:solidFill>
                <a:latin typeface="Malgun Gothic"/>
                <a:cs typeface="Malgun Gothic"/>
              </a:rPr>
              <a:t>확대, </a:t>
            </a:r>
            <a:r>
              <a:rPr sz="1400" spc="-180" dirty="0">
                <a:solidFill>
                  <a:srgbClr val="231F20"/>
                </a:solidFill>
                <a:latin typeface="Malgun Gothic"/>
                <a:cs typeface="Malgun Gothic"/>
              </a:rPr>
              <a:t>신고의무 </a:t>
            </a:r>
            <a:r>
              <a:rPr sz="1400" spc="-170" dirty="0">
                <a:solidFill>
                  <a:srgbClr val="231F20"/>
                </a:solidFill>
                <a:latin typeface="Malgun Gothic"/>
                <a:cs typeface="Malgun Gothic"/>
              </a:rPr>
              <a:t>강화 </a:t>
            </a:r>
            <a:r>
              <a:rPr sz="1400" spc="-150" dirty="0">
                <a:solidFill>
                  <a:srgbClr val="231F20"/>
                </a:solidFill>
                <a:latin typeface="Malgun Gothic"/>
                <a:cs typeface="Malgun Gothic"/>
              </a:rPr>
              <a:t>및 </a:t>
            </a:r>
            <a:r>
              <a:rPr sz="1400" spc="-185" dirty="0">
                <a:solidFill>
                  <a:srgbClr val="231F20"/>
                </a:solidFill>
                <a:latin typeface="Malgun Gothic"/>
                <a:cs typeface="Malgun Gothic"/>
              </a:rPr>
              <a:t>아동학대예방에 </a:t>
            </a:r>
            <a:r>
              <a:rPr sz="1400" spc="-170" dirty="0">
                <a:solidFill>
                  <a:srgbClr val="231F20"/>
                </a:solidFill>
                <a:latin typeface="Malgun Gothic"/>
                <a:cs typeface="Malgun Gothic"/>
              </a:rPr>
              <a:t>대한 </a:t>
            </a:r>
            <a:r>
              <a:rPr sz="1400" spc="-180" dirty="0">
                <a:solidFill>
                  <a:srgbClr val="231F20"/>
                </a:solidFill>
                <a:latin typeface="Malgun Gothic"/>
                <a:cs typeface="Malgun Gothic"/>
              </a:rPr>
              <a:t>정보를 </a:t>
            </a:r>
            <a:r>
              <a:rPr sz="1400" spc="-190" dirty="0">
                <a:solidFill>
                  <a:srgbClr val="231F20"/>
                </a:solidFill>
                <a:latin typeface="Malgun Gothic"/>
                <a:cs typeface="Malgun Gothic"/>
              </a:rPr>
              <a:t>보다  </a:t>
            </a:r>
            <a:r>
              <a:rPr sz="1400" spc="-170" dirty="0">
                <a:solidFill>
                  <a:srgbClr val="231F20"/>
                </a:solidFill>
                <a:latin typeface="Malgun Gothic"/>
                <a:cs typeface="Malgun Gothic"/>
              </a:rPr>
              <a:t>쉽게 </a:t>
            </a:r>
            <a:r>
              <a:rPr sz="1400" spc="-180" dirty="0">
                <a:solidFill>
                  <a:srgbClr val="231F20"/>
                </a:solidFill>
                <a:latin typeface="Malgun Gothic"/>
                <a:cs typeface="Malgun Gothic"/>
              </a:rPr>
              <a:t>알리고 국민의 </a:t>
            </a:r>
            <a:r>
              <a:rPr sz="1400" spc="-170" dirty="0">
                <a:solidFill>
                  <a:srgbClr val="231F20"/>
                </a:solidFill>
                <a:latin typeface="Malgun Gothic"/>
                <a:cs typeface="Malgun Gothic"/>
              </a:rPr>
              <a:t>인식 향상</a:t>
            </a:r>
            <a:r>
              <a:rPr sz="1400" spc="-409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400" spc="-180" dirty="0">
                <a:solidFill>
                  <a:srgbClr val="231F20"/>
                </a:solidFill>
                <a:latin typeface="Malgun Gothic"/>
                <a:cs typeface="Malgun Gothic"/>
              </a:rPr>
              <a:t>도모를 목적으로 </a:t>
            </a:r>
            <a:r>
              <a:rPr sz="1400" spc="-185" dirty="0" err="1">
                <a:solidFill>
                  <a:srgbClr val="231F20"/>
                </a:solidFill>
                <a:latin typeface="Malgun Gothic"/>
                <a:cs typeface="Malgun Gothic"/>
              </a:rPr>
              <a:t>보건복지부와</a:t>
            </a:r>
            <a:r>
              <a:rPr sz="1400" spc="-185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lang="ko-KR" altLang="en-US" sz="1400" spc="-190" dirty="0" err="1" smtClean="0">
                <a:solidFill>
                  <a:srgbClr val="231F20"/>
                </a:solidFill>
                <a:latin typeface="Malgun Gothic"/>
                <a:cs typeface="Malgun Gothic"/>
              </a:rPr>
              <a:t>아동권리보장원</a:t>
            </a:r>
            <a:r>
              <a:rPr sz="1400" spc="-190" dirty="0" err="1" smtClean="0">
                <a:solidFill>
                  <a:srgbClr val="231F20"/>
                </a:solidFill>
                <a:latin typeface="Malgun Gothic"/>
                <a:cs typeface="Malgun Gothic"/>
              </a:rPr>
              <a:t>에서</a:t>
            </a:r>
            <a:r>
              <a:rPr sz="1400" spc="-190" dirty="0" smtClean="0">
                <a:solidFill>
                  <a:srgbClr val="231F20"/>
                </a:solidFill>
                <a:latin typeface="Malgun Gothic"/>
                <a:cs typeface="Malgun Gothic"/>
              </a:rPr>
              <a:t>  </a:t>
            </a:r>
            <a:r>
              <a:rPr sz="1400" spc="-170" dirty="0">
                <a:solidFill>
                  <a:srgbClr val="231F20"/>
                </a:solidFill>
                <a:latin typeface="Malgun Gothic"/>
                <a:cs typeface="Malgun Gothic"/>
              </a:rPr>
              <a:t>함께 </a:t>
            </a:r>
            <a:r>
              <a:rPr sz="1400" spc="-180" dirty="0">
                <a:solidFill>
                  <a:srgbClr val="231F20"/>
                </a:solidFill>
                <a:latin typeface="Malgun Gothic"/>
                <a:cs typeface="Malgun Gothic"/>
              </a:rPr>
              <a:t>제작한 모바일</a:t>
            </a:r>
            <a:r>
              <a:rPr sz="1400" spc="-254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400" spc="-145" dirty="0">
                <a:solidFill>
                  <a:srgbClr val="231F20"/>
                </a:solidFill>
                <a:latin typeface="Malgun Gothic"/>
                <a:cs typeface="Malgun Gothic"/>
              </a:rPr>
              <a:t>앱입니다.</a:t>
            </a:r>
            <a:endParaRPr sz="1400" dirty="0">
              <a:latin typeface="Malgun Gothic"/>
              <a:cs typeface="Malgun Gothic"/>
            </a:endParaRPr>
          </a:p>
          <a:p>
            <a:pPr>
              <a:lnSpc>
                <a:spcPct val="100000"/>
              </a:lnSpc>
              <a:buClr>
                <a:srgbClr val="231F20"/>
              </a:buClr>
              <a:buFont typeface="Malgun Gothic"/>
              <a:buChar char="•"/>
            </a:pPr>
            <a:endParaRPr sz="1650" dirty="0">
              <a:latin typeface="Times New Roman"/>
              <a:cs typeface="Times New Roman"/>
            </a:endParaRPr>
          </a:p>
          <a:p>
            <a:pPr marL="166370" marR="423545" indent="-153670">
              <a:lnSpc>
                <a:spcPct val="113100"/>
              </a:lnSpc>
              <a:buSzPct val="92857"/>
              <a:buChar char="•"/>
              <a:tabLst>
                <a:tab pos="172720" algn="l"/>
              </a:tabLst>
            </a:pPr>
            <a:r>
              <a:rPr sz="1400" spc="-170" dirty="0">
                <a:solidFill>
                  <a:srgbClr val="231F20"/>
                </a:solidFill>
                <a:latin typeface="Malgun Gothic"/>
                <a:cs typeface="Malgun Gothic"/>
              </a:rPr>
              <a:t>전국 </a:t>
            </a:r>
            <a:r>
              <a:rPr sz="1400" spc="-185" dirty="0">
                <a:solidFill>
                  <a:srgbClr val="231F20"/>
                </a:solidFill>
                <a:latin typeface="Malgun Gothic"/>
                <a:cs typeface="Malgun Gothic"/>
              </a:rPr>
              <a:t>아동보호전문기관 </a:t>
            </a:r>
            <a:r>
              <a:rPr sz="1400" spc="-170" dirty="0">
                <a:solidFill>
                  <a:srgbClr val="231F20"/>
                </a:solidFill>
                <a:latin typeface="Malgun Gothic"/>
                <a:cs typeface="Malgun Gothic"/>
              </a:rPr>
              <a:t>현황 </a:t>
            </a:r>
            <a:r>
              <a:rPr sz="1400" spc="-150" dirty="0">
                <a:solidFill>
                  <a:srgbClr val="231F20"/>
                </a:solidFill>
                <a:latin typeface="Malgun Gothic"/>
                <a:cs typeface="Malgun Gothic"/>
              </a:rPr>
              <a:t>및 </a:t>
            </a:r>
            <a:r>
              <a:rPr sz="1400" spc="-185" dirty="0">
                <a:solidFill>
                  <a:srgbClr val="231F20"/>
                </a:solidFill>
                <a:latin typeface="Malgun Gothic"/>
                <a:cs typeface="Malgun Gothic"/>
              </a:rPr>
              <a:t>아동학대예방에 </a:t>
            </a:r>
            <a:r>
              <a:rPr sz="1400" spc="-180" dirty="0">
                <a:solidFill>
                  <a:srgbClr val="231F20"/>
                </a:solidFill>
                <a:latin typeface="Malgun Gothic"/>
                <a:cs typeface="Malgun Gothic"/>
              </a:rPr>
              <a:t>관련된 다양한 자료가 </a:t>
            </a:r>
            <a:r>
              <a:rPr sz="1400" spc="-170" dirty="0">
                <a:solidFill>
                  <a:srgbClr val="231F20"/>
                </a:solidFill>
                <a:latin typeface="Malgun Gothic"/>
                <a:cs typeface="Malgun Gothic"/>
              </a:rPr>
              <a:t>담겨  </a:t>
            </a:r>
            <a:r>
              <a:rPr sz="1400" spc="-190" dirty="0">
                <a:solidFill>
                  <a:srgbClr val="231F20"/>
                </a:solidFill>
                <a:latin typeface="Malgun Gothic"/>
                <a:cs typeface="Malgun Gothic"/>
              </a:rPr>
              <a:t>있으니 </a:t>
            </a:r>
            <a:r>
              <a:rPr sz="1400" spc="-170" dirty="0">
                <a:solidFill>
                  <a:srgbClr val="231F20"/>
                </a:solidFill>
                <a:latin typeface="Malgun Gothic"/>
                <a:cs typeface="Malgun Gothic"/>
              </a:rPr>
              <a:t>많은 이용</a:t>
            </a:r>
            <a:r>
              <a:rPr sz="1400" spc="-140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400" spc="-145" dirty="0">
                <a:solidFill>
                  <a:srgbClr val="231F20"/>
                </a:solidFill>
                <a:latin typeface="Malgun Gothic"/>
                <a:cs typeface="Malgun Gothic"/>
              </a:rPr>
              <a:t>바랍니다.</a:t>
            </a:r>
            <a:endParaRPr sz="1400" dirty="0">
              <a:latin typeface="Malgun Gothic"/>
              <a:cs typeface="Malgun Gothic"/>
            </a:endParaRPr>
          </a:p>
          <a:p>
            <a:pPr>
              <a:lnSpc>
                <a:spcPct val="100000"/>
              </a:lnSpc>
              <a:spcBef>
                <a:spcPts val="50"/>
              </a:spcBef>
              <a:buClr>
                <a:srgbClr val="231F20"/>
              </a:buClr>
              <a:buFont typeface="Malgun Gothic"/>
              <a:buChar char="•"/>
            </a:pPr>
            <a:endParaRPr sz="1800" dirty="0">
              <a:latin typeface="Times New Roman"/>
              <a:cs typeface="Times New Roman"/>
            </a:endParaRPr>
          </a:p>
          <a:p>
            <a:pPr marL="166370" indent="-153670">
              <a:lnSpc>
                <a:spcPct val="100000"/>
              </a:lnSpc>
              <a:buSzPct val="92857"/>
              <a:buChar char="•"/>
              <a:tabLst>
                <a:tab pos="172720" algn="l"/>
              </a:tabLst>
            </a:pPr>
            <a:r>
              <a:rPr sz="1400" spc="-185" dirty="0">
                <a:solidFill>
                  <a:srgbClr val="231F20"/>
                </a:solidFill>
                <a:latin typeface="Malgun Gothic"/>
                <a:cs typeface="Malgun Gothic"/>
              </a:rPr>
              <a:t>플레이스토어와</a:t>
            </a:r>
            <a:r>
              <a:rPr sz="1400" spc="-204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400" spc="-190" dirty="0">
                <a:solidFill>
                  <a:srgbClr val="231F20"/>
                </a:solidFill>
                <a:latin typeface="Malgun Gothic"/>
                <a:cs typeface="Malgun Gothic"/>
              </a:rPr>
              <a:t>앱스토어에서</a:t>
            </a:r>
            <a:endParaRPr sz="1400" dirty="0">
              <a:latin typeface="Malgun Gothic"/>
              <a:cs typeface="Malgun Gothic"/>
            </a:endParaRPr>
          </a:p>
          <a:p>
            <a:pPr marL="208279">
              <a:lnSpc>
                <a:spcPct val="100000"/>
              </a:lnSpc>
              <a:spcBef>
                <a:spcPts val="470"/>
              </a:spcBef>
            </a:pPr>
            <a:r>
              <a:rPr sz="1400" b="1" spc="-185" dirty="0">
                <a:solidFill>
                  <a:srgbClr val="231F20"/>
                </a:solidFill>
                <a:latin typeface="Malgun Gothic"/>
                <a:cs typeface="Malgun Gothic"/>
              </a:rPr>
              <a:t>‘</a:t>
            </a:r>
            <a:r>
              <a:rPr sz="1400" b="1" spc="-185" err="1">
                <a:solidFill>
                  <a:srgbClr val="231F20"/>
                </a:solidFill>
                <a:latin typeface="Malgun Gothic"/>
                <a:cs typeface="Malgun Gothic"/>
              </a:rPr>
              <a:t>아이지킴콜</a:t>
            </a:r>
            <a:r>
              <a:rPr sz="1400" b="1" spc="-185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400" b="1" spc="-75" smtClean="0">
                <a:solidFill>
                  <a:srgbClr val="231F20"/>
                </a:solidFill>
                <a:latin typeface="Malgun Gothic"/>
                <a:cs typeface="Malgun Gothic"/>
              </a:rPr>
              <a:t>’ </a:t>
            </a:r>
            <a:r>
              <a:rPr sz="1400" spc="-170" dirty="0">
                <a:solidFill>
                  <a:srgbClr val="231F20"/>
                </a:solidFill>
                <a:latin typeface="Malgun Gothic"/>
                <a:cs typeface="Malgun Gothic"/>
              </a:rPr>
              <a:t>또는 </a:t>
            </a:r>
            <a:r>
              <a:rPr sz="1400" b="1" spc="-185" dirty="0">
                <a:solidFill>
                  <a:srgbClr val="231F20"/>
                </a:solidFill>
                <a:latin typeface="Malgun Gothic"/>
                <a:cs typeface="Malgun Gothic"/>
              </a:rPr>
              <a:t>‘아동학대’</a:t>
            </a:r>
            <a:r>
              <a:rPr sz="1400" spc="-185" dirty="0">
                <a:solidFill>
                  <a:srgbClr val="231F20"/>
                </a:solidFill>
                <a:latin typeface="Malgun Gothic"/>
                <a:cs typeface="Malgun Gothic"/>
              </a:rPr>
              <a:t>를</a:t>
            </a:r>
            <a:r>
              <a:rPr sz="1400" spc="-375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400" spc="-155" dirty="0">
                <a:solidFill>
                  <a:srgbClr val="231F20"/>
                </a:solidFill>
                <a:latin typeface="Malgun Gothic"/>
                <a:cs typeface="Malgun Gothic"/>
              </a:rPr>
              <a:t>검색해보세요.</a:t>
            </a:r>
            <a:endParaRPr sz="1400" dirty="0">
              <a:latin typeface="Malgun Gothic"/>
              <a:cs typeface="Malgun Gothic"/>
            </a:endParaRPr>
          </a:p>
        </p:txBody>
      </p:sp>
      <p:sp>
        <p:nvSpPr>
          <p:cNvPr id="231" name="object 231"/>
          <p:cNvSpPr/>
          <p:nvPr/>
        </p:nvSpPr>
        <p:spPr>
          <a:xfrm>
            <a:off x="5435231" y="5907144"/>
            <a:ext cx="488111" cy="724338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2" name="object 232"/>
          <p:cNvSpPr/>
          <p:nvPr/>
        </p:nvSpPr>
        <p:spPr>
          <a:xfrm>
            <a:off x="4830013" y="5912915"/>
            <a:ext cx="516067" cy="715681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3" name="object 233"/>
          <p:cNvSpPr/>
          <p:nvPr/>
        </p:nvSpPr>
        <p:spPr>
          <a:xfrm>
            <a:off x="3913579" y="2844461"/>
            <a:ext cx="3181659" cy="1413968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4" name="object 234"/>
          <p:cNvSpPr/>
          <p:nvPr/>
        </p:nvSpPr>
        <p:spPr>
          <a:xfrm>
            <a:off x="7945196" y="2481946"/>
            <a:ext cx="2014220" cy="4178300"/>
          </a:xfrm>
          <a:custGeom>
            <a:avLst/>
            <a:gdLst/>
            <a:ahLst/>
            <a:cxnLst/>
            <a:rect l="l" t="t" r="r" b="b"/>
            <a:pathLst>
              <a:path w="2014220" h="4178300">
                <a:moveTo>
                  <a:pt x="1705851" y="0"/>
                </a:moveTo>
                <a:lnTo>
                  <a:pt x="307365" y="241"/>
                </a:lnTo>
                <a:lnTo>
                  <a:pt x="261997" y="3590"/>
                </a:lnTo>
                <a:lnTo>
                  <a:pt x="218677" y="13298"/>
                </a:lnTo>
                <a:lnTo>
                  <a:pt x="177884" y="28885"/>
                </a:lnTo>
                <a:lnTo>
                  <a:pt x="140098" y="49872"/>
                </a:lnTo>
                <a:lnTo>
                  <a:pt x="105797" y="75779"/>
                </a:lnTo>
                <a:lnTo>
                  <a:pt x="75460" y="106128"/>
                </a:lnTo>
                <a:lnTo>
                  <a:pt x="49566" y="140438"/>
                </a:lnTo>
                <a:lnTo>
                  <a:pt x="28594" y="178230"/>
                </a:lnTo>
                <a:lnTo>
                  <a:pt x="13023" y="219025"/>
                </a:lnTo>
                <a:lnTo>
                  <a:pt x="3332" y="262344"/>
                </a:lnTo>
                <a:lnTo>
                  <a:pt x="0" y="307708"/>
                </a:lnTo>
                <a:lnTo>
                  <a:pt x="635" y="3870718"/>
                </a:lnTo>
                <a:lnTo>
                  <a:pt x="3984" y="3916083"/>
                </a:lnTo>
                <a:lnTo>
                  <a:pt x="13692" y="3959399"/>
                </a:lnTo>
                <a:lnTo>
                  <a:pt x="29279" y="4000189"/>
                </a:lnTo>
                <a:lnTo>
                  <a:pt x="50266" y="4037972"/>
                </a:lnTo>
                <a:lnTo>
                  <a:pt x="76173" y="4072270"/>
                </a:lnTo>
                <a:lnTo>
                  <a:pt x="106521" y="4102605"/>
                </a:lnTo>
                <a:lnTo>
                  <a:pt x="140831" y="4128496"/>
                </a:lnTo>
                <a:lnTo>
                  <a:pt x="178624" y="4149467"/>
                </a:lnTo>
                <a:lnTo>
                  <a:pt x="219419" y="4165036"/>
                </a:lnTo>
                <a:lnTo>
                  <a:pt x="262738" y="4174726"/>
                </a:lnTo>
                <a:lnTo>
                  <a:pt x="308102" y="4178058"/>
                </a:lnTo>
                <a:lnTo>
                  <a:pt x="1706600" y="4177804"/>
                </a:lnTo>
                <a:lnTo>
                  <a:pt x="1751965" y="4174459"/>
                </a:lnTo>
                <a:lnTo>
                  <a:pt x="1795283" y="4164755"/>
                </a:lnTo>
                <a:lnTo>
                  <a:pt x="1836075" y="4149172"/>
                </a:lnTo>
                <a:lnTo>
                  <a:pt x="1873861" y="4128189"/>
                </a:lnTo>
                <a:lnTo>
                  <a:pt x="1908163" y="4102285"/>
                </a:lnTo>
                <a:lnTo>
                  <a:pt x="1938501" y="4071939"/>
                </a:lnTo>
                <a:lnTo>
                  <a:pt x="1964396" y="4037631"/>
                </a:lnTo>
                <a:lnTo>
                  <a:pt x="1985369" y="3999838"/>
                </a:lnTo>
                <a:lnTo>
                  <a:pt x="2000941" y="3959041"/>
                </a:lnTo>
                <a:lnTo>
                  <a:pt x="2010633" y="3915719"/>
                </a:lnTo>
                <a:lnTo>
                  <a:pt x="2013966" y="3870350"/>
                </a:lnTo>
                <a:lnTo>
                  <a:pt x="2013331" y="307352"/>
                </a:lnTo>
                <a:lnTo>
                  <a:pt x="2009981" y="261987"/>
                </a:lnTo>
                <a:lnTo>
                  <a:pt x="2000273" y="218669"/>
                </a:lnTo>
                <a:lnTo>
                  <a:pt x="1984686" y="177877"/>
                </a:lnTo>
                <a:lnTo>
                  <a:pt x="1963699" y="140092"/>
                </a:lnTo>
                <a:lnTo>
                  <a:pt x="1937791" y="105790"/>
                </a:lnTo>
                <a:lnTo>
                  <a:pt x="1907442" y="75453"/>
                </a:lnTo>
                <a:lnTo>
                  <a:pt x="1873130" y="49559"/>
                </a:lnTo>
                <a:lnTo>
                  <a:pt x="1835336" y="28588"/>
                </a:lnTo>
                <a:lnTo>
                  <a:pt x="1794539" y="13018"/>
                </a:lnTo>
                <a:lnTo>
                  <a:pt x="1751217" y="3329"/>
                </a:lnTo>
                <a:lnTo>
                  <a:pt x="1705851" y="0"/>
                </a:lnTo>
                <a:close/>
              </a:path>
            </a:pathLst>
          </a:custGeom>
          <a:solidFill>
            <a:srgbClr val="41404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5" name="object 235"/>
          <p:cNvSpPr/>
          <p:nvPr/>
        </p:nvSpPr>
        <p:spPr>
          <a:xfrm>
            <a:off x="7976031" y="2511463"/>
            <a:ext cx="1953895" cy="4119245"/>
          </a:xfrm>
          <a:custGeom>
            <a:avLst/>
            <a:gdLst/>
            <a:ahLst/>
            <a:cxnLst/>
            <a:rect l="l" t="t" r="r" b="b"/>
            <a:pathLst>
              <a:path w="1953895" h="4119245">
                <a:moveTo>
                  <a:pt x="1678419" y="0"/>
                </a:moveTo>
                <a:lnTo>
                  <a:pt x="274434" y="254"/>
                </a:lnTo>
                <a:lnTo>
                  <a:pt x="225158" y="4695"/>
                </a:lnTo>
                <a:lnTo>
                  <a:pt x="178755" y="17475"/>
                </a:lnTo>
                <a:lnTo>
                  <a:pt x="136008" y="37812"/>
                </a:lnTo>
                <a:lnTo>
                  <a:pt x="97696" y="64924"/>
                </a:lnTo>
                <a:lnTo>
                  <a:pt x="64601" y="98033"/>
                </a:lnTo>
                <a:lnTo>
                  <a:pt x="37503" y="136355"/>
                </a:lnTo>
                <a:lnTo>
                  <a:pt x="17182" y="179112"/>
                </a:lnTo>
                <a:lnTo>
                  <a:pt x="4421" y="225521"/>
                </a:lnTo>
                <a:lnTo>
                  <a:pt x="0" y="274802"/>
                </a:lnTo>
                <a:lnTo>
                  <a:pt x="634" y="3844582"/>
                </a:lnTo>
                <a:lnTo>
                  <a:pt x="5076" y="3893854"/>
                </a:lnTo>
                <a:lnTo>
                  <a:pt x="17856" y="3940253"/>
                </a:lnTo>
                <a:lnTo>
                  <a:pt x="38192" y="3982998"/>
                </a:lnTo>
                <a:lnTo>
                  <a:pt x="65304" y="4021309"/>
                </a:lnTo>
                <a:lnTo>
                  <a:pt x="98411" y="4054403"/>
                </a:lnTo>
                <a:lnTo>
                  <a:pt x="136732" y="4081501"/>
                </a:lnTo>
                <a:lnTo>
                  <a:pt x="179487" y="4101820"/>
                </a:lnTo>
                <a:lnTo>
                  <a:pt x="225893" y="4114582"/>
                </a:lnTo>
                <a:lnTo>
                  <a:pt x="275170" y="4119003"/>
                </a:lnTo>
                <a:lnTo>
                  <a:pt x="1679155" y="4118762"/>
                </a:lnTo>
                <a:lnTo>
                  <a:pt x="1728429" y="4114323"/>
                </a:lnTo>
                <a:lnTo>
                  <a:pt x="1774830" y="4101544"/>
                </a:lnTo>
                <a:lnTo>
                  <a:pt x="1817579" y="4081208"/>
                </a:lnTo>
                <a:lnTo>
                  <a:pt x="1855893" y="4054094"/>
                </a:lnTo>
                <a:lnTo>
                  <a:pt x="1888992" y="4020986"/>
                </a:lnTo>
                <a:lnTo>
                  <a:pt x="1916093" y="3982665"/>
                </a:lnTo>
                <a:lnTo>
                  <a:pt x="1936416" y="3939912"/>
                </a:lnTo>
                <a:lnTo>
                  <a:pt x="1949180" y="3893510"/>
                </a:lnTo>
                <a:lnTo>
                  <a:pt x="1953602" y="3844239"/>
                </a:lnTo>
                <a:lnTo>
                  <a:pt x="1952967" y="274459"/>
                </a:lnTo>
                <a:lnTo>
                  <a:pt x="1948525" y="225179"/>
                </a:lnTo>
                <a:lnTo>
                  <a:pt x="1935744" y="178773"/>
                </a:lnTo>
                <a:lnTo>
                  <a:pt x="1915406" y="136021"/>
                </a:lnTo>
                <a:lnTo>
                  <a:pt x="1888292" y="97706"/>
                </a:lnTo>
                <a:lnTo>
                  <a:pt x="1855183" y="64607"/>
                </a:lnTo>
                <a:lnTo>
                  <a:pt x="1816860" y="37506"/>
                </a:lnTo>
                <a:lnTo>
                  <a:pt x="1774104" y="17184"/>
                </a:lnTo>
                <a:lnTo>
                  <a:pt x="1727697" y="4422"/>
                </a:lnTo>
                <a:lnTo>
                  <a:pt x="1678419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6" name="object 236"/>
          <p:cNvSpPr/>
          <p:nvPr/>
        </p:nvSpPr>
        <p:spPr>
          <a:xfrm>
            <a:off x="8917622" y="2571724"/>
            <a:ext cx="45085" cy="45085"/>
          </a:xfrm>
          <a:custGeom>
            <a:avLst/>
            <a:gdLst/>
            <a:ahLst/>
            <a:cxnLst/>
            <a:rect l="l" t="t" r="r" b="b"/>
            <a:pathLst>
              <a:path w="45084" h="45085">
                <a:moveTo>
                  <a:pt x="22504" y="0"/>
                </a:moveTo>
                <a:lnTo>
                  <a:pt x="13751" y="1773"/>
                </a:lnTo>
                <a:lnTo>
                  <a:pt x="6594" y="6602"/>
                </a:lnTo>
                <a:lnTo>
                  <a:pt x="1766" y="13753"/>
                </a:lnTo>
                <a:lnTo>
                  <a:pt x="0" y="22491"/>
                </a:lnTo>
                <a:lnTo>
                  <a:pt x="1771" y="31251"/>
                </a:lnTo>
                <a:lnTo>
                  <a:pt x="6599" y="38414"/>
                </a:lnTo>
                <a:lnTo>
                  <a:pt x="13753" y="43247"/>
                </a:lnTo>
                <a:lnTo>
                  <a:pt x="22504" y="45021"/>
                </a:lnTo>
                <a:lnTo>
                  <a:pt x="31260" y="43247"/>
                </a:lnTo>
                <a:lnTo>
                  <a:pt x="38414" y="38412"/>
                </a:lnTo>
                <a:lnTo>
                  <a:pt x="39779" y="36385"/>
                </a:lnTo>
                <a:lnTo>
                  <a:pt x="14859" y="36385"/>
                </a:lnTo>
                <a:lnTo>
                  <a:pt x="8648" y="30162"/>
                </a:lnTo>
                <a:lnTo>
                  <a:pt x="8636" y="14859"/>
                </a:lnTo>
                <a:lnTo>
                  <a:pt x="14859" y="8636"/>
                </a:lnTo>
                <a:lnTo>
                  <a:pt x="39781" y="8623"/>
                </a:lnTo>
                <a:lnTo>
                  <a:pt x="38409" y="6591"/>
                </a:lnTo>
                <a:lnTo>
                  <a:pt x="31255" y="1765"/>
                </a:lnTo>
                <a:lnTo>
                  <a:pt x="22504" y="0"/>
                </a:lnTo>
                <a:close/>
              </a:path>
              <a:path w="45084" h="45085">
                <a:moveTo>
                  <a:pt x="39781" y="8623"/>
                </a:moveTo>
                <a:lnTo>
                  <a:pt x="30149" y="8623"/>
                </a:lnTo>
                <a:lnTo>
                  <a:pt x="36372" y="14859"/>
                </a:lnTo>
                <a:lnTo>
                  <a:pt x="36360" y="30162"/>
                </a:lnTo>
                <a:lnTo>
                  <a:pt x="30149" y="36385"/>
                </a:lnTo>
                <a:lnTo>
                  <a:pt x="39779" y="36385"/>
                </a:lnTo>
                <a:lnTo>
                  <a:pt x="43239" y="31246"/>
                </a:lnTo>
                <a:lnTo>
                  <a:pt x="45008" y="22479"/>
                </a:lnTo>
                <a:lnTo>
                  <a:pt x="43237" y="13741"/>
                </a:lnTo>
                <a:lnTo>
                  <a:pt x="39781" y="8623"/>
                </a:lnTo>
                <a:close/>
              </a:path>
            </a:pathLst>
          </a:custGeom>
          <a:solidFill>
            <a:srgbClr val="05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7" name="object 237"/>
          <p:cNvSpPr/>
          <p:nvPr/>
        </p:nvSpPr>
        <p:spPr>
          <a:xfrm>
            <a:off x="8772055" y="2726194"/>
            <a:ext cx="336550" cy="47625"/>
          </a:xfrm>
          <a:custGeom>
            <a:avLst/>
            <a:gdLst/>
            <a:ahLst/>
            <a:cxnLst/>
            <a:rect l="l" t="t" r="r" b="b"/>
            <a:pathLst>
              <a:path w="336550" h="47625">
                <a:moveTo>
                  <a:pt x="312407" y="0"/>
                </a:moveTo>
                <a:lnTo>
                  <a:pt x="23774" y="50"/>
                </a:lnTo>
                <a:lnTo>
                  <a:pt x="0" y="23837"/>
                </a:lnTo>
                <a:lnTo>
                  <a:pt x="1871" y="33081"/>
                </a:lnTo>
                <a:lnTo>
                  <a:pt x="6973" y="40640"/>
                </a:lnTo>
                <a:lnTo>
                  <a:pt x="14535" y="45740"/>
                </a:lnTo>
                <a:lnTo>
                  <a:pt x="23787" y="47612"/>
                </a:lnTo>
                <a:lnTo>
                  <a:pt x="312420" y="47548"/>
                </a:lnTo>
                <a:lnTo>
                  <a:pt x="321669" y="45675"/>
                </a:lnTo>
                <a:lnTo>
                  <a:pt x="329225" y="40571"/>
                </a:lnTo>
                <a:lnTo>
                  <a:pt x="330317" y="38950"/>
                </a:lnTo>
                <a:lnTo>
                  <a:pt x="15443" y="38950"/>
                </a:lnTo>
                <a:lnTo>
                  <a:pt x="8648" y="32169"/>
                </a:lnTo>
                <a:lnTo>
                  <a:pt x="8712" y="15417"/>
                </a:lnTo>
                <a:lnTo>
                  <a:pt x="15430" y="8686"/>
                </a:lnTo>
                <a:lnTo>
                  <a:pt x="330345" y="8648"/>
                </a:lnTo>
                <a:lnTo>
                  <a:pt x="329214" y="6972"/>
                </a:lnTo>
                <a:lnTo>
                  <a:pt x="321653" y="1871"/>
                </a:lnTo>
                <a:lnTo>
                  <a:pt x="312407" y="0"/>
                </a:lnTo>
                <a:close/>
              </a:path>
              <a:path w="336550" h="47625">
                <a:moveTo>
                  <a:pt x="330345" y="8648"/>
                </a:moveTo>
                <a:lnTo>
                  <a:pt x="320751" y="8648"/>
                </a:lnTo>
                <a:lnTo>
                  <a:pt x="327545" y="15417"/>
                </a:lnTo>
                <a:lnTo>
                  <a:pt x="327482" y="32169"/>
                </a:lnTo>
                <a:lnTo>
                  <a:pt x="320763" y="38900"/>
                </a:lnTo>
                <a:lnTo>
                  <a:pt x="15443" y="38950"/>
                </a:lnTo>
                <a:lnTo>
                  <a:pt x="330317" y="38950"/>
                </a:lnTo>
                <a:lnTo>
                  <a:pt x="334319" y="33013"/>
                </a:lnTo>
                <a:lnTo>
                  <a:pt x="336181" y="23774"/>
                </a:lnTo>
                <a:lnTo>
                  <a:pt x="334315" y="14530"/>
                </a:lnTo>
                <a:lnTo>
                  <a:pt x="330345" y="8648"/>
                </a:lnTo>
                <a:close/>
              </a:path>
            </a:pathLst>
          </a:custGeom>
          <a:solidFill>
            <a:srgbClr val="58595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8" name="object 238"/>
          <p:cNvSpPr/>
          <p:nvPr/>
        </p:nvSpPr>
        <p:spPr>
          <a:xfrm>
            <a:off x="8644902" y="2704642"/>
            <a:ext cx="81076" cy="81064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9" name="object 239"/>
          <p:cNvSpPr/>
          <p:nvPr/>
        </p:nvSpPr>
        <p:spPr>
          <a:xfrm>
            <a:off x="8796705" y="6223712"/>
            <a:ext cx="310515" cy="310515"/>
          </a:xfrm>
          <a:custGeom>
            <a:avLst/>
            <a:gdLst/>
            <a:ahLst/>
            <a:cxnLst/>
            <a:rect l="l" t="t" r="r" b="b"/>
            <a:pathLst>
              <a:path w="310515" h="310515">
                <a:moveTo>
                  <a:pt x="155194" y="0"/>
                </a:moveTo>
                <a:lnTo>
                  <a:pt x="106186" y="7936"/>
                </a:lnTo>
                <a:lnTo>
                  <a:pt x="63585" y="30010"/>
                </a:lnTo>
                <a:lnTo>
                  <a:pt x="29968" y="63640"/>
                </a:lnTo>
                <a:lnTo>
                  <a:pt x="7914" y="106245"/>
                </a:lnTo>
                <a:lnTo>
                  <a:pt x="0" y="155244"/>
                </a:lnTo>
                <a:lnTo>
                  <a:pt x="7934" y="204257"/>
                </a:lnTo>
                <a:lnTo>
                  <a:pt x="30003" y="246859"/>
                </a:lnTo>
                <a:lnTo>
                  <a:pt x="63629" y="280476"/>
                </a:lnTo>
                <a:lnTo>
                  <a:pt x="106235" y="302532"/>
                </a:lnTo>
                <a:lnTo>
                  <a:pt x="155244" y="310451"/>
                </a:lnTo>
                <a:lnTo>
                  <a:pt x="204252" y="302517"/>
                </a:lnTo>
                <a:lnTo>
                  <a:pt x="205631" y="301802"/>
                </a:lnTo>
                <a:lnTo>
                  <a:pt x="155244" y="301802"/>
                </a:lnTo>
                <a:lnTo>
                  <a:pt x="108964" y="294330"/>
                </a:lnTo>
                <a:lnTo>
                  <a:pt x="68731" y="273505"/>
                </a:lnTo>
                <a:lnTo>
                  <a:pt x="36979" y="241761"/>
                </a:lnTo>
                <a:lnTo>
                  <a:pt x="16140" y="201530"/>
                </a:lnTo>
                <a:lnTo>
                  <a:pt x="8648" y="155244"/>
                </a:lnTo>
                <a:lnTo>
                  <a:pt x="16120" y="108968"/>
                </a:lnTo>
                <a:lnTo>
                  <a:pt x="36944" y="68735"/>
                </a:lnTo>
                <a:lnTo>
                  <a:pt x="68687" y="36977"/>
                </a:lnTo>
                <a:lnTo>
                  <a:pt x="108914" y="16128"/>
                </a:lnTo>
                <a:lnTo>
                  <a:pt x="155194" y="8623"/>
                </a:lnTo>
                <a:lnTo>
                  <a:pt x="205570" y="8623"/>
                </a:lnTo>
                <a:lnTo>
                  <a:pt x="204202" y="7915"/>
                </a:lnTo>
                <a:lnTo>
                  <a:pt x="155194" y="0"/>
                </a:lnTo>
                <a:close/>
              </a:path>
              <a:path w="310515" h="310515">
                <a:moveTo>
                  <a:pt x="205570" y="8623"/>
                </a:moveTo>
                <a:lnTo>
                  <a:pt x="155194" y="8623"/>
                </a:lnTo>
                <a:lnTo>
                  <a:pt x="201474" y="16107"/>
                </a:lnTo>
                <a:lnTo>
                  <a:pt x="241708" y="36938"/>
                </a:lnTo>
                <a:lnTo>
                  <a:pt x="273462" y="68682"/>
                </a:lnTo>
                <a:lnTo>
                  <a:pt x="294304" y="108908"/>
                </a:lnTo>
                <a:lnTo>
                  <a:pt x="301802" y="155181"/>
                </a:lnTo>
                <a:lnTo>
                  <a:pt x="294329" y="201469"/>
                </a:lnTo>
                <a:lnTo>
                  <a:pt x="273502" y="241709"/>
                </a:lnTo>
                <a:lnTo>
                  <a:pt x="241755" y="273467"/>
                </a:lnTo>
                <a:lnTo>
                  <a:pt x="201525" y="294309"/>
                </a:lnTo>
                <a:lnTo>
                  <a:pt x="155244" y="301802"/>
                </a:lnTo>
                <a:lnTo>
                  <a:pt x="205631" y="301802"/>
                </a:lnTo>
                <a:lnTo>
                  <a:pt x="246853" y="280447"/>
                </a:lnTo>
                <a:lnTo>
                  <a:pt x="280470" y="246819"/>
                </a:lnTo>
                <a:lnTo>
                  <a:pt x="302524" y="204209"/>
                </a:lnTo>
                <a:lnTo>
                  <a:pt x="310436" y="155181"/>
                </a:lnTo>
                <a:lnTo>
                  <a:pt x="302504" y="106191"/>
                </a:lnTo>
                <a:lnTo>
                  <a:pt x="280435" y="63591"/>
                </a:lnTo>
                <a:lnTo>
                  <a:pt x="246809" y="29972"/>
                </a:lnTo>
                <a:lnTo>
                  <a:pt x="205570" y="8623"/>
                </a:lnTo>
                <a:close/>
              </a:path>
            </a:pathLst>
          </a:custGeom>
          <a:solidFill>
            <a:srgbClr val="6D6E7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0" name="object 240"/>
          <p:cNvSpPr/>
          <p:nvPr/>
        </p:nvSpPr>
        <p:spPr>
          <a:xfrm>
            <a:off x="8781351" y="6208355"/>
            <a:ext cx="342265" cy="342265"/>
          </a:xfrm>
          <a:custGeom>
            <a:avLst/>
            <a:gdLst/>
            <a:ahLst/>
            <a:cxnLst/>
            <a:rect l="l" t="t" r="r" b="b"/>
            <a:pathLst>
              <a:path w="342265" h="342265">
                <a:moveTo>
                  <a:pt x="170840" y="0"/>
                </a:moveTo>
                <a:lnTo>
                  <a:pt x="125469" y="6126"/>
                </a:lnTo>
                <a:lnTo>
                  <a:pt x="84672" y="23384"/>
                </a:lnTo>
                <a:lnTo>
                  <a:pt x="50087" y="50134"/>
                </a:lnTo>
                <a:lnTo>
                  <a:pt x="23353" y="84734"/>
                </a:lnTo>
                <a:lnTo>
                  <a:pt x="6111" y="125542"/>
                </a:lnTo>
                <a:lnTo>
                  <a:pt x="0" y="170916"/>
                </a:lnTo>
                <a:lnTo>
                  <a:pt x="6126" y="216277"/>
                </a:lnTo>
                <a:lnTo>
                  <a:pt x="23384" y="257069"/>
                </a:lnTo>
                <a:lnTo>
                  <a:pt x="50133" y="291650"/>
                </a:lnTo>
                <a:lnTo>
                  <a:pt x="84730" y="318380"/>
                </a:lnTo>
                <a:lnTo>
                  <a:pt x="125534" y="335617"/>
                </a:lnTo>
                <a:lnTo>
                  <a:pt x="170903" y="341718"/>
                </a:lnTo>
                <a:lnTo>
                  <a:pt x="216270" y="335603"/>
                </a:lnTo>
                <a:lnTo>
                  <a:pt x="222202" y="333095"/>
                </a:lnTo>
                <a:lnTo>
                  <a:pt x="170903" y="333095"/>
                </a:lnTo>
                <a:lnTo>
                  <a:pt x="127794" y="327279"/>
                </a:lnTo>
                <a:lnTo>
                  <a:pt x="89086" y="310926"/>
                </a:lnTo>
                <a:lnTo>
                  <a:pt x="56237" y="285548"/>
                </a:lnTo>
                <a:lnTo>
                  <a:pt x="30839" y="252716"/>
                </a:lnTo>
                <a:lnTo>
                  <a:pt x="14453" y="213987"/>
                </a:lnTo>
                <a:lnTo>
                  <a:pt x="8635" y="170916"/>
                </a:lnTo>
                <a:lnTo>
                  <a:pt x="14439" y="127830"/>
                </a:lnTo>
                <a:lnTo>
                  <a:pt x="30812" y="89081"/>
                </a:lnTo>
                <a:lnTo>
                  <a:pt x="56197" y="56229"/>
                </a:lnTo>
                <a:lnTo>
                  <a:pt x="89037" y="30831"/>
                </a:lnTo>
                <a:lnTo>
                  <a:pt x="127774" y="14447"/>
                </a:lnTo>
                <a:lnTo>
                  <a:pt x="170853" y="8636"/>
                </a:lnTo>
                <a:lnTo>
                  <a:pt x="222195" y="8636"/>
                </a:lnTo>
                <a:lnTo>
                  <a:pt x="216213" y="6108"/>
                </a:lnTo>
                <a:lnTo>
                  <a:pt x="170840" y="0"/>
                </a:lnTo>
                <a:close/>
              </a:path>
              <a:path w="342265" h="342265">
                <a:moveTo>
                  <a:pt x="222195" y="8636"/>
                </a:moveTo>
                <a:lnTo>
                  <a:pt x="170853" y="8636"/>
                </a:lnTo>
                <a:lnTo>
                  <a:pt x="213944" y="14447"/>
                </a:lnTo>
                <a:lnTo>
                  <a:pt x="252687" y="30831"/>
                </a:lnTo>
                <a:lnTo>
                  <a:pt x="285530" y="56229"/>
                </a:lnTo>
                <a:lnTo>
                  <a:pt x="310895" y="89031"/>
                </a:lnTo>
                <a:lnTo>
                  <a:pt x="327279" y="127770"/>
                </a:lnTo>
                <a:lnTo>
                  <a:pt x="333095" y="170853"/>
                </a:lnTo>
                <a:lnTo>
                  <a:pt x="327297" y="213922"/>
                </a:lnTo>
                <a:lnTo>
                  <a:pt x="310928" y="252658"/>
                </a:lnTo>
                <a:lnTo>
                  <a:pt x="285546" y="285502"/>
                </a:lnTo>
                <a:lnTo>
                  <a:pt x="252710" y="310895"/>
                </a:lnTo>
                <a:lnTo>
                  <a:pt x="213976" y="327279"/>
                </a:lnTo>
                <a:lnTo>
                  <a:pt x="170903" y="333095"/>
                </a:lnTo>
                <a:lnTo>
                  <a:pt x="222202" y="333095"/>
                </a:lnTo>
                <a:lnTo>
                  <a:pt x="291657" y="291609"/>
                </a:lnTo>
                <a:lnTo>
                  <a:pt x="318393" y="257016"/>
                </a:lnTo>
                <a:lnTo>
                  <a:pt x="335636" y="216216"/>
                </a:lnTo>
                <a:lnTo>
                  <a:pt x="341744" y="170853"/>
                </a:lnTo>
                <a:lnTo>
                  <a:pt x="335619" y="125480"/>
                </a:lnTo>
                <a:lnTo>
                  <a:pt x="318362" y="84678"/>
                </a:lnTo>
                <a:lnTo>
                  <a:pt x="291615" y="50088"/>
                </a:lnTo>
                <a:lnTo>
                  <a:pt x="257019" y="23351"/>
                </a:lnTo>
                <a:lnTo>
                  <a:pt x="222195" y="8636"/>
                </a:lnTo>
                <a:close/>
              </a:path>
            </a:pathLst>
          </a:custGeom>
          <a:solidFill>
            <a:srgbClr val="58595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1" name="object 241"/>
          <p:cNvSpPr/>
          <p:nvPr/>
        </p:nvSpPr>
        <p:spPr>
          <a:xfrm>
            <a:off x="7945196" y="2481921"/>
            <a:ext cx="2014220" cy="4178300"/>
          </a:xfrm>
          <a:custGeom>
            <a:avLst/>
            <a:gdLst/>
            <a:ahLst/>
            <a:cxnLst/>
            <a:rect l="l" t="t" r="r" b="b"/>
            <a:pathLst>
              <a:path w="2014220" h="4178300">
                <a:moveTo>
                  <a:pt x="1705851" y="0"/>
                </a:moveTo>
                <a:lnTo>
                  <a:pt x="307365" y="254"/>
                </a:lnTo>
                <a:lnTo>
                  <a:pt x="261997" y="3603"/>
                </a:lnTo>
                <a:lnTo>
                  <a:pt x="218677" y="13311"/>
                </a:lnTo>
                <a:lnTo>
                  <a:pt x="177884" y="28898"/>
                </a:lnTo>
                <a:lnTo>
                  <a:pt x="140098" y="49885"/>
                </a:lnTo>
                <a:lnTo>
                  <a:pt x="105797" y="75792"/>
                </a:lnTo>
                <a:lnTo>
                  <a:pt x="75460" y="106140"/>
                </a:lnTo>
                <a:lnTo>
                  <a:pt x="49566" y="140450"/>
                </a:lnTo>
                <a:lnTo>
                  <a:pt x="28594" y="178243"/>
                </a:lnTo>
                <a:lnTo>
                  <a:pt x="13023" y="219038"/>
                </a:lnTo>
                <a:lnTo>
                  <a:pt x="3332" y="262357"/>
                </a:lnTo>
                <a:lnTo>
                  <a:pt x="0" y="307733"/>
                </a:lnTo>
                <a:lnTo>
                  <a:pt x="647" y="3870731"/>
                </a:lnTo>
                <a:lnTo>
                  <a:pt x="3993" y="3916096"/>
                </a:lnTo>
                <a:lnTo>
                  <a:pt x="13699" y="3959413"/>
                </a:lnTo>
                <a:lnTo>
                  <a:pt x="29284" y="4000204"/>
                </a:lnTo>
                <a:lnTo>
                  <a:pt x="50269" y="4037988"/>
                </a:lnTo>
                <a:lnTo>
                  <a:pt x="76175" y="4072288"/>
                </a:lnTo>
                <a:lnTo>
                  <a:pt x="106522" y="4102625"/>
                </a:lnTo>
                <a:lnTo>
                  <a:pt x="140832" y="4128518"/>
                </a:lnTo>
                <a:lnTo>
                  <a:pt x="178624" y="4149490"/>
                </a:lnTo>
                <a:lnTo>
                  <a:pt x="219419" y="4165060"/>
                </a:lnTo>
                <a:lnTo>
                  <a:pt x="262738" y="4174751"/>
                </a:lnTo>
                <a:lnTo>
                  <a:pt x="308101" y="4178084"/>
                </a:lnTo>
                <a:lnTo>
                  <a:pt x="1706600" y="4177830"/>
                </a:lnTo>
                <a:lnTo>
                  <a:pt x="1751965" y="4174483"/>
                </a:lnTo>
                <a:lnTo>
                  <a:pt x="1774498" y="4169435"/>
                </a:lnTo>
                <a:lnTo>
                  <a:pt x="308101" y="4169435"/>
                </a:lnTo>
                <a:lnTo>
                  <a:pt x="259705" y="4165528"/>
                </a:lnTo>
                <a:lnTo>
                  <a:pt x="213770" y="4154198"/>
                </a:lnTo>
                <a:lnTo>
                  <a:pt x="170915" y="4136066"/>
                </a:lnTo>
                <a:lnTo>
                  <a:pt x="131761" y="4111749"/>
                </a:lnTo>
                <a:lnTo>
                  <a:pt x="96927" y="4081870"/>
                </a:lnTo>
                <a:lnTo>
                  <a:pt x="67035" y="4047047"/>
                </a:lnTo>
                <a:lnTo>
                  <a:pt x="42705" y="4007900"/>
                </a:lnTo>
                <a:lnTo>
                  <a:pt x="24556" y="3965050"/>
                </a:lnTo>
                <a:lnTo>
                  <a:pt x="13209" y="3919116"/>
                </a:lnTo>
                <a:lnTo>
                  <a:pt x="9284" y="3870731"/>
                </a:lnTo>
                <a:lnTo>
                  <a:pt x="8635" y="307733"/>
                </a:lnTo>
                <a:lnTo>
                  <a:pt x="12549" y="259334"/>
                </a:lnTo>
                <a:lnTo>
                  <a:pt x="23883" y="213397"/>
                </a:lnTo>
                <a:lnTo>
                  <a:pt x="42019" y="170541"/>
                </a:lnTo>
                <a:lnTo>
                  <a:pt x="66336" y="131386"/>
                </a:lnTo>
                <a:lnTo>
                  <a:pt x="96216" y="96553"/>
                </a:lnTo>
                <a:lnTo>
                  <a:pt x="131039" y="66661"/>
                </a:lnTo>
                <a:lnTo>
                  <a:pt x="170185" y="42330"/>
                </a:lnTo>
                <a:lnTo>
                  <a:pt x="213034" y="24180"/>
                </a:lnTo>
                <a:lnTo>
                  <a:pt x="258967" y="12831"/>
                </a:lnTo>
                <a:lnTo>
                  <a:pt x="307365" y="8902"/>
                </a:lnTo>
                <a:lnTo>
                  <a:pt x="1775034" y="8661"/>
                </a:lnTo>
                <a:lnTo>
                  <a:pt x="1751217" y="3332"/>
                </a:lnTo>
                <a:lnTo>
                  <a:pt x="1705851" y="0"/>
                </a:lnTo>
                <a:close/>
              </a:path>
              <a:path w="2014220" h="4178300">
                <a:moveTo>
                  <a:pt x="1775034" y="8661"/>
                </a:moveTo>
                <a:lnTo>
                  <a:pt x="1705863" y="8661"/>
                </a:lnTo>
                <a:lnTo>
                  <a:pt x="1754263" y="12567"/>
                </a:lnTo>
                <a:lnTo>
                  <a:pt x="1800200" y="23896"/>
                </a:lnTo>
                <a:lnTo>
                  <a:pt x="1843056" y="42028"/>
                </a:lnTo>
                <a:lnTo>
                  <a:pt x="1882210" y="66343"/>
                </a:lnTo>
                <a:lnTo>
                  <a:pt x="1917042" y="96221"/>
                </a:lnTo>
                <a:lnTo>
                  <a:pt x="1946933" y="131043"/>
                </a:lnTo>
                <a:lnTo>
                  <a:pt x="1971263" y="170190"/>
                </a:lnTo>
                <a:lnTo>
                  <a:pt x="1989410" y="213041"/>
                </a:lnTo>
                <a:lnTo>
                  <a:pt x="2000757" y="258977"/>
                </a:lnTo>
                <a:lnTo>
                  <a:pt x="2004682" y="307378"/>
                </a:lnTo>
                <a:lnTo>
                  <a:pt x="2005317" y="3870363"/>
                </a:lnTo>
                <a:lnTo>
                  <a:pt x="2001410" y="3918762"/>
                </a:lnTo>
                <a:lnTo>
                  <a:pt x="1990080" y="3964700"/>
                </a:lnTo>
                <a:lnTo>
                  <a:pt x="1971947" y="4007558"/>
                </a:lnTo>
                <a:lnTo>
                  <a:pt x="1947631" y="4046713"/>
                </a:lnTo>
                <a:lnTo>
                  <a:pt x="1917752" y="4081548"/>
                </a:lnTo>
                <a:lnTo>
                  <a:pt x="1882929" y="4111441"/>
                </a:lnTo>
                <a:lnTo>
                  <a:pt x="1843782" y="4135772"/>
                </a:lnTo>
                <a:lnTo>
                  <a:pt x="1800932" y="4153921"/>
                </a:lnTo>
                <a:lnTo>
                  <a:pt x="1754998" y="4165268"/>
                </a:lnTo>
                <a:lnTo>
                  <a:pt x="1706600" y="4169194"/>
                </a:lnTo>
                <a:lnTo>
                  <a:pt x="308101" y="4169435"/>
                </a:lnTo>
                <a:lnTo>
                  <a:pt x="1774498" y="4169435"/>
                </a:lnTo>
                <a:lnTo>
                  <a:pt x="1836075" y="4149193"/>
                </a:lnTo>
                <a:lnTo>
                  <a:pt x="1873861" y="4128207"/>
                </a:lnTo>
                <a:lnTo>
                  <a:pt x="1908163" y="4102301"/>
                </a:lnTo>
                <a:lnTo>
                  <a:pt x="1938501" y="4071952"/>
                </a:lnTo>
                <a:lnTo>
                  <a:pt x="1964396" y="4037642"/>
                </a:lnTo>
                <a:lnTo>
                  <a:pt x="1985369" y="3999848"/>
                </a:lnTo>
                <a:lnTo>
                  <a:pt x="2000941" y="3959051"/>
                </a:lnTo>
                <a:lnTo>
                  <a:pt x="2010633" y="3915729"/>
                </a:lnTo>
                <a:lnTo>
                  <a:pt x="2013965" y="3870363"/>
                </a:lnTo>
                <a:lnTo>
                  <a:pt x="2013318" y="307378"/>
                </a:lnTo>
                <a:lnTo>
                  <a:pt x="2009972" y="262012"/>
                </a:lnTo>
                <a:lnTo>
                  <a:pt x="2000266" y="218693"/>
                </a:lnTo>
                <a:lnTo>
                  <a:pt x="1984681" y="177900"/>
                </a:lnTo>
                <a:lnTo>
                  <a:pt x="1963695" y="140113"/>
                </a:lnTo>
                <a:lnTo>
                  <a:pt x="1937789" y="105809"/>
                </a:lnTo>
                <a:lnTo>
                  <a:pt x="1907440" y="75470"/>
                </a:lnTo>
                <a:lnTo>
                  <a:pt x="1873130" y="49573"/>
                </a:lnTo>
                <a:lnTo>
                  <a:pt x="1835336" y="28598"/>
                </a:lnTo>
                <a:lnTo>
                  <a:pt x="1794539" y="13025"/>
                </a:lnTo>
                <a:lnTo>
                  <a:pt x="1775034" y="8661"/>
                </a:lnTo>
                <a:close/>
              </a:path>
            </a:pathLst>
          </a:custGeom>
          <a:solidFill>
            <a:srgbClr val="1C1B1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2" name="object 242"/>
          <p:cNvSpPr/>
          <p:nvPr/>
        </p:nvSpPr>
        <p:spPr>
          <a:xfrm>
            <a:off x="7976031" y="2511463"/>
            <a:ext cx="1953895" cy="4119245"/>
          </a:xfrm>
          <a:custGeom>
            <a:avLst/>
            <a:gdLst/>
            <a:ahLst/>
            <a:cxnLst/>
            <a:rect l="l" t="t" r="r" b="b"/>
            <a:pathLst>
              <a:path w="1953895" h="4119245">
                <a:moveTo>
                  <a:pt x="1678419" y="0"/>
                </a:moveTo>
                <a:lnTo>
                  <a:pt x="274434" y="254"/>
                </a:lnTo>
                <a:lnTo>
                  <a:pt x="225158" y="4695"/>
                </a:lnTo>
                <a:lnTo>
                  <a:pt x="178755" y="17475"/>
                </a:lnTo>
                <a:lnTo>
                  <a:pt x="136008" y="37812"/>
                </a:lnTo>
                <a:lnTo>
                  <a:pt x="97696" y="64924"/>
                </a:lnTo>
                <a:lnTo>
                  <a:pt x="64601" y="98033"/>
                </a:lnTo>
                <a:lnTo>
                  <a:pt x="37503" y="136355"/>
                </a:lnTo>
                <a:lnTo>
                  <a:pt x="17182" y="179112"/>
                </a:lnTo>
                <a:lnTo>
                  <a:pt x="4421" y="225521"/>
                </a:lnTo>
                <a:lnTo>
                  <a:pt x="0" y="274802"/>
                </a:lnTo>
                <a:lnTo>
                  <a:pt x="634" y="3844582"/>
                </a:lnTo>
                <a:lnTo>
                  <a:pt x="5076" y="3893854"/>
                </a:lnTo>
                <a:lnTo>
                  <a:pt x="17856" y="3940253"/>
                </a:lnTo>
                <a:lnTo>
                  <a:pt x="38192" y="3982998"/>
                </a:lnTo>
                <a:lnTo>
                  <a:pt x="65304" y="4021309"/>
                </a:lnTo>
                <a:lnTo>
                  <a:pt x="98411" y="4054403"/>
                </a:lnTo>
                <a:lnTo>
                  <a:pt x="136732" y="4081501"/>
                </a:lnTo>
                <a:lnTo>
                  <a:pt x="179487" y="4101820"/>
                </a:lnTo>
                <a:lnTo>
                  <a:pt x="225893" y="4114582"/>
                </a:lnTo>
                <a:lnTo>
                  <a:pt x="275170" y="4119003"/>
                </a:lnTo>
                <a:lnTo>
                  <a:pt x="1679155" y="4118762"/>
                </a:lnTo>
                <a:lnTo>
                  <a:pt x="1728429" y="4114323"/>
                </a:lnTo>
                <a:lnTo>
                  <a:pt x="1742793" y="4110367"/>
                </a:lnTo>
                <a:lnTo>
                  <a:pt x="275170" y="4110367"/>
                </a:lnTo>
                <a:lnTo>
                  <a:pt x="227447" y="4106088"/>
                </a:lnTo>
                <a:lnTo>
                  <a:pt x="182502" y="4093730"/>
                </a:lnTo>
                <a:lnTo>
                  <a:pt x="141094" y="4074050"/>
                </a:lnTo>
                <a:lnTo>
                  <a:pt x="103979" y="4047805"/>
                </a:lnTo>
                <a:lnTo>
                  <a:pt x="71913" y="4015749"/>
                </a:lnTo>
                <a:lnTo>
                  <a:pt x="45654" y="3978642"/>
                </a:lnTo>
                <a:lnTo>
                  <a:pt x="25958" y="3937238"/>
                </a:lnTo>
                <a:lnTo>
                  <a:pt x="13582" y="3892295"/>
                </a:lnTo>
                <a:lnTo>
                  <a:pt x="9284" y="3844582"/>
                </a:lnTo>
                <a:lnTo>
                  <a:pt x="8648" y="274802"/>
                </a:lnTo>
                <a:lnTo>
                  <a:pt x="12927" y="227078"/>
                </a:lnTo>
                <a:lnTo>
                  <a:pt x="25285" y="182131"/>
                </a:lnTo>
                <a:lnTo>
                  <a:pt x="44965" y="140720"/>
                </a:lnTo>
                <a:lnTo>
                  <a:pt x="71210" y="103601"/>
                </a:lnTo>
                <a:lnTo>
                  <a:pt x="103264" y="71532"/>
                </a:lnTo>
                <a:lnTo>
                  <a:pt x="140370" y="45271"/>
                </a:lnTo>
                <a:lnTo>
                  <a:pt x="181771" y="25574"/>
                </a:lnTo>
                <a:lnTo>
                  <a:pt x="226711" y="13198"/>
                </a:lnTo>
                <a:lnTo>
                  <a:pt x="274434" y="8902"/>
                </a:lnTo>
                <a:lnTo>
                  <a:pt x="1743019" y="8636"/>
                </a:lnTo>
                <a:lnTo>
                  <a:pt x="1727697" y="4422"/>
                </a:lnTo>
                <a:lnTo>
                  <a:pt x="1678419" y="0"/>
                </a:lnTo>
                <a:close/>
              </a:path>
              <a:path w="1953895" h="4119245">
                <a:moveTo>
                  <a:pt x="1743019" y="8636"/>
                </a:moveTo>
                <a:lnTo>
                  <a:pt x="1678419" y="8636"/>
                </a:lnTo>
                <a:lnTo>
                  <a:pt x="1726146" y="12922"/>
                </a:lnTo>
                <a:lnTo>
                  <a:pt x="1771094" y="25286"/>
                </a:lnTo>
                <a:lnTo>
                  <a:pt x="1812504" y="44970"/>
                </a:lnTo>
                <a:lnTo>
                  <a:pt x="1849621" y="71218"/>
                </a:lnTo>
                <a:lnTo>
                  <a:pt x="1881688" y="103274"/>
                </a:lnTo>
                <a:lnTo>
                  <a:pt x="1907947" y="140382"/>
                </a:lnTo>
                <a:lnTo>
                  <a:pt x="1927644" y="181784"/>
                </a:lnTo>
                <a:lnTo>
                  <a:pt x="1940020" y="226724"/>
                </a:lnTo>
                <a:lnTo>
                  <a:pt x="1944319" y="274447"/>
                </a:lnTo>
                <a:lnTo>
                  <a:pt x="1944966" y="3844226"/>
                </a:lnTo>
                <a:lnTo>
                  <a:pt x="1940680" y="3891953"/>
                </a:lnTo>
                <a:lnTo>
                  <a:pt x="1928318" y="3936901"/>
                </a:lnTo>
                <a:lnTo>
                  <a:pt x="1908635" y="3978311"/>
                </a:lnTo>
                <a:lnTo>
                  <a:pt x="1882388" y="4015427"/>
                </a:lnTo>
                <a:lnTo>
                  <a:pt x="1850333" y="4047493"/>
                </a:lnTo>
                <a:lnTo>
                  <a:pt x="1813226" y="4073751"/>
                </a:lnTo>
                <a:lnTo>
                  <a:pt x="1771823" y="4093445"/>
                </a:lnTo>
                <a:lnTo>
                  <a:pt x="1726881" y="4105818"/>
                </a:lnTo>
                <a:lnTo>
                  <a:pt x="1679155" y="4110113"/>
                </a:lnTo>
                <a:lnTo>
                  <a:pt x="275170" y="4110367"/>
                </a:lnTo>
                <a:lnTo>
                  <a:pt x="1742793" y="4110367"/>
                </a:lnTo>
                <a:lnTo>
                  <a:pt x="1817579" y="4081208"/>
                </a:lnTo>
                <a:lnTo>
                  <a:pt x="1855893" y="4054094"/>
                </a:lnTo>
                <a:lnTo>
                  <a:pt x="1888992" y="4020986"/>
                </a:lnTo>
                <a:lnTo>
                  <a:pt x="1916093" y="3982665"/>
                </a:lnTo>
                <a:lnTo>
                  <a:pt x="1936416" y="3939912"/>
                </a:lnTo>
                <a:lnTo>
                  <a:pt x="1949180" y="3893510"/>
                </a:lnTo>
                <a:lnTo>
                  <a:pt x="1953602" y="3844226"/>
                </a:lnTo>
                <a:lnTo>
                  <a:pt x="1952966" y="274447"/>
                </a:lnTo>
                <a:lnTo>
                  <a:pt x="1948525" y="225179"/>
                </a:lnTo>
                <a:lnTo>
                  <a:pt x="1935744" y="178773"/>
                </a:lnTo>
                <a:lnTo>
                  <a:pt x="1915406" y="136021"/>
                </a:lnTo>
                <a:lnTo>
                  <a:pt x="1888292" y="97706"/>
                </a:lnTo>
                <a:lnTo>
                  <a:pt x="1855183" y="64607"/>
                </a:lnTo>
                <a:lnTo>
                  <a:pt x="1816860" y="37506"/>
                </a:lnTo>
                <a:lnTo>
                  <a:pt x="1774104" y="17184"/>
                </a:lnTo>
                <a:lnTo>
                  <a:pt x="1743019" y="8636"/>
                </a:lnTo>
                <a:close/>
              </a:path>
            </a:pathLst>
          </a:custGeom>
          <a:solidFill>
            <a:srgbClr val="1C1B1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3" name="object 243"/>
          <p:cNvSpPr/>
          <p:nvPr/>
        </p:nvSpPr>
        <p:spPr>
          <a:xfrm>
            <a:off x="9949980" y="3354006"/>
            <a:ext cx="28575" cy="328295"/>
          </a:xfrm>
          <a:custGeom>
            <a:avLst/>
            <a:gdLst/>
            <a:ahLst/>
            <a:cxnLst/>
            <a:rect l="l" t="t" r="r" b="b"/>
            <a:pathLst>
              <a:path w="28575" h="328295">
                <a:moveTo>
                  <a:pt x="23368" y="0"/>
                </a:moveTo>
                <a:lnTo>
                  <a:pt x="0" y="12"/>
                </a:lnTo>
                <a:lnTo>
                  <a:pt x="63" y="327698"/>
                </a:lnTo>
                <a:lnTo>
                  <a:pt x="23431" y="327698"/>
                </a:lnTo>
                <a:lnTo>
                  <a:pt x="28079" y="323062"/>
                </a:lnTo>
                <a:lnTo>
                  <a:pt x="28079" y="319062"/>
                </a:lnTo>
                <a:lnTo>
                  <a:pt x="8699" y="319062"/>
                </a:lnTo>
                <a:lnTo>
                  <a:pt x="8636" y="8648"/>
                </a:lnTo>
                <a:lnTo>
                  <a:pt x="28017" y="8648"/>
                </a:lnTo>
                <a:lnTo>
                  <a:pt x="28016" y="4660"/>
                </a:lnTo>
                <a:lnTo>
                  <a:pt x="23368" y="0"/>
                </a:lnTo>
                <a:close/>
              </a:path>
              <a:path w="28575" h="328295">
                <a:moveTo>
                  <a:pt x="28017" y="8648"/>
                </a:moveTo>
                <a:lnTo>
                  <a:pt x="17653" y="8648"/>
                </a:lnTo>
                <a:lnTo>
                  <a:pt x="18592" y="8661"/>
                </a:lnTo>
                <a:lnTo>
                  <a:pt x="19380" y="9410"/>
                </a:lnTo>
                <a:lnTo>
                  <a:pt x="19431" y="318287"/>
                </a:lnTo>
                <a:lnTo>
                  <a:pt x="18656" y="319049"/>
                </a:lnTo>
                <a:lnTo>
                  <a:pt x="8699" y="319062"/>
                </a:lnTo>
                <a:lnTo>
                  <a:pt x="28079" y="319062"/>
                </a:lnTo>
                <a:lnTo>
                  <a:pt x="28017" y="8648"/>
                </a:lnTo>
                <a:close/>
              </a:path>
            </a:pathLst>
          </a:custGeom>
          <a:solidFill>
            <a:srgbClr val="1C1B1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4" name="object 244"/>
          <p:cNvSpPr/>
          <p:nvPr/>
        </p:nvSpPr>
        <p:spPr>
          <a:xfrm>
            <a:off x="7939951" y="3354451"/>
            <a:ext cx="0" cy="316865"/>
          </a:xfrm>
          <a:custGeom>
            <a:avLst/>
            <a:gdLst/>
            <a:ahLst/>
            <a:cxnLst/>
            <a:rect l="l" t="t" r="r" b="b"/>
            <a:pathLst>
              <a:path h="316864">
                <a:moveTo>
                  <a:pt x="0" y="0"/>
                </a:moveTo>
                <a:lnTo>
                  <a:pt x="0" y="316445"/>
                </a:lnTo>
              </a:path>
            </a:pathLst>
          </a:custGeom>
          <a:ln w="27940">
            <a:solidFill>
              <a:srgbClr val="1C1B1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5" name="object 245"/>
          <p:cNvSpPr/>
          <p:nvPr/>
        </p:nvSpPr>
        <p:spPr>
          <a:xfrm>
            <a:off x="7940026" y="3726929"/>
            <a:ext cx="0" cy="316865"/>
          </a:xfrm>
          <a:custGeom>
            <a:avLst/>
            <a:gdLst/>
            <a:ahLst/>
            <a:cxnLst/>
            <a:rect l="l" t="t" r="r" b="b"/>
            <a:pathLst>
              <a:path h="316864">
                <a:moveTo>
                  <a:pt x="0" y="0"/>
                </a:moveTo>
                <a:lnTo>
                  <a:pt x="0" y="316471"/>
                </a:lnTo>
              </a:path>
            </a:pathLst>
          </a:custGeom>
          <a:ln w="27940">
            <a:solidFill>
              <a:srgbClr val="1C1B1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6" name="object 246"/>
          <p:cNvSpPr/>
          <p:nvPr/>
        </p:nvSpPr>
        <p:spPr>
          <a:xfrm>
            <a:off x="8046618" y="2963595"/>
            <a:ext cx="1812416" cy="3193186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25" name="그림 224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86742" y="5732846"/>
            <a:ext cx="705286" cy="187697"/>
          </a:xfrm>
          <a:prstGeom prst="rect">
            <a:avLst/>
          </a:prstGeom>
        </p:spPr>
      </p:pic>
      <p:pic>
        <p:nvPicPr>
          <p:cNvPr id="247" name="그림 246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80500" y="352425"/>
            <a:ext cx="1145310" cy="30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16726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4" name="Picture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0692003" cy="7559929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6900" y="123825"/>
            <a:ext cx="4648200" cy="440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FreeForm 3"/>
          <p:cNvSpPr/>
          <p:nvPr/>
        </p:nvSpPr>
        <p:spPr>
          <a:xfrm>
            <a:off x="3822010" y="678490"/>
            <a:ext cx="3484625" cy="3700907"/>
          </a:xfrm>
          <a:custGeom>
            <a:avLst/>
            <a:gdLst>
              <a:gd name="connsiteX0" fmla="*/ 0 w 0"/>
              <a:gd name="connsiteY0" fmla="*/ 0 w 0"/>
              <a:gd name="connsiteX1" fmla="*/ 0 w 0"/>
              <a:gd name="connsiteY1" fmla="*/ 0 w 0"/>
              <a:gd name="connsiteX2" fmla="*/ 0 w 0"/>
              <a:gd name="connsiteY2" fmla="*/ 0 w 0"/>
              <a:gd name="connsiteX3" fmla="*/ 0 w 0"/>
              <a:gd name="connsiteY3" fmla="*/ 0 w 0"/>
              <a:gd name="connsiteX4" fmla="*/ 0 w 0"/>
              <a:gd name="connsiteY4" fmla="*/ 0 w 0"/>
              <a:gd name="connsiteX5" fmla="*/ 0 w 0"/>
              <a:gd name="connsiteY5" fmla="*/ 0 w 0"/>
              <a:gd name="connsiteX6" fmla="*/ 0 w 0"/>
              <a:gd name="connsiteY6" fmla="*/ 0 w 0"/>
              <a:gd name="connsiteX7" fmla="*/ 0 w 0"/>
              <a:gd name="connsiteY7" fmla="*/ 0 w 0"/>
              <a:gd name="connsiteX8" fmla="*/ 0 w 0"/>
              <a:gd name="connsiteY8" fmla="*/ 0 w 0"/>
              <a:gd name="connsiteX9" fmla="*/ 0 w 0"/>
              <a:gd name="connsiteY9" fmla="*/ 0 w 0"/>
              <a:gd name="connsiteX10" fmla="*/ 0 w 0"/>
              <a:gd name="connsiteY10" fmla="*/ 0 w 0"/>
              <a:gd name="connsiteX11" fmla="*/ 0 w 0"/>
              <a:gd name="connsiteY11" fmla="*/ 0 w 0"/>
              <a:gd name="connsiteX12" fmla="*/ 0 w 0"/>
              <a:gd name="connsiteY12" fmla="*/ 0 w 0"/>
              <a:gd name="connsiteX13" fmla="*/ 0 w 0"/>
              <a:gd name="connsiteY13" fmla="*/ 0 w 0"/>
              <a:gd name="connsiteX14" fmla="*/ 0 w 0"/>
              <a:gd name="connsiteY14" fmla="*/ 0 w 0"/>
              <a:gd name="connsiteX15" fmla="*/ 0 w 0"/>
              <a:gd name="connsiteY15" fmla="*/ 0 w 0"/>
              <a:gd name="connsiteX16" fmla="*/ 0 w 0"/>
              <a:gd name="connsiteY16" fmla="*/ 0 w 0"/>
              <a:gd name="connsiteX17" fmla="*/ 0 w 0"/>
              <a:gd name="connsiteY17" fmla="*/ 0 w 0"/>
              <a:gd name="connsiteX18" fmla="*/ 0 w 0"/>
              <a:gd name="connsiteY18" fmla="*/ 0 w 0"/>
              <a:gd name="connsiteX19" fmla="*/ 0 w 0"/>
              <a:gd name="connsiteY19" fmla="*/ 0 w 0"/>
              <a:gd name="connsiteX20" fmla="*/ 0 w 0"/>
              <a:gd name="connsiteY20" fmla="*/ 0 w 0"/>
              <a:gd name="connsiteX21" fmla="*/ 0 w 0"/>
              <a:gd name="connsiteY21" fmla="*/ 0 w 0"/>
              <a:gd name="connsiteX22" fmla="*/ 0 w 0"/>
              <a:gd name="connsiteY22" fmla="*/ 0 w 0"/>
              <a:gd name="connsiteX23" fmla="*/ 0 w 0"/>
              <a:gd name="connsiteY23" fmla="*/ 0 w 0"/>
              <a:gd name="connsiteX24" fmla="*/ 0 w 0"/>
              <a:gd name="connsiteY24" fmla="*/ 0 w 0"/>
              <a:gd name="connsiteX25" fmla="*/ 0 w 0"/>
              <a:gd name="connsiteY25" fmla="*/ 0 w 0"/>
              <a:gd name="connsiteX26" fmla="*/ 0 w 0"/>
              <a:gd name="connsiteY26" fmla="*/ 0 w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3484625" h="3700907">
                <a:moveTo>
                  <a:pt x="1398017" y="541909"/>
                </a:moveTo>
                <a:cubicBezTo>
                  <a:pt x="1394715" y="679704"/>
                  <a:pt x="1442086" y="805688"/>
                  <a:pt x="1522350" y="903859"/>
                </a:cubicBezTo>
                <a:cubicBezTo>
                  <a:pt x="1751458" y="1238250"/>
                  <a:pt x="1646302" y="1288923"/>
                  <a:pt x="1496442" y="1328673"/>
                </a:cubicBezTo>
                <a:cubicBezTo>
                  <a:pt x="1442086" y="1343532"/>
                  <a:pt x="1057530" y="1371092"/>
                  <a:pt x="482473" y="1142746"/>
                </a:cubicBezTo>
                <a:cubicBezTo>
                  <a:pt x="353569" y="1091438"/>
                  <a:pt x="26162" y="1086612"/>
                  <a:pt x="0" y="1370329"/>
                </a:cubicBezTo>
                <a:cubicBezTo>
                  <a:pt x="-18923" y="1583817"/>
                  <a:pt x="170561" y="1709928"/>
                  <a:pt x="329693" y="1762887"/>
                </a:cubicBezTo>
                <a:cubicBezTo>
                  <a:pt x="433452" y="1797938"/>
                  <a:pt x="886842" y="1947418"/>
                  <a:pt x="1229487" y="2018664"/>
                </a:cubicBezTo>
                <a:cubicBezTo>
                  <a:pt x="1400430" y="2054098"/>
                  <a:pt x="1402208" y="2250059"/>
                  <a:pt x="1350011" y="2351405"/>
                </a:cubicBezTo>
                <a:cubicBezTo>
                  <a:pt x="1199262" y="2642235"/>
                  <a:pt x="989712" y="2953131"/>
                  <a:pt x="874777" y="3144520"/>
                </a:cubicBezTo>
                <a:cubicBezTo>
                  <a:pt x="765176" y="3327146"/>
                  <a:pt x="753238" y="3629787"/>
                  <a:pt x="932054" y="3700907"/>
                </a:cubicBezTo>
                <a:cubicBezTo>
                  <a:pt x="1153288" y="3789426"/>
                  <a:pt x="1313689" y="3633343"/>
                  <a:pt x="1421893" y="3448431"/>
                </a:cubicBezTo>
                <a:cubicBezTo>
                  <a:pt x="1581151" y="3176777"/>
                  <a:pt x="1767206" y="2838450"/>
                  <a:pt x="1814831" y="2732278"/>
                </a:cubicBezTo>
                <a:cubicBezTo>
                  <a:pt x="1896619" y="2547874"/>
                  <a:pt x="1999616" y="2606166"/>
                  <a:pt x="1991742" y="2736723"/>
                </a:cubicBezTo>
                <a:cubicBezTo>
                  <a:pt x="1985011" y="2835910"/>
                  <a:pt x="1949450" y="3238500"/>
                  <a:pt x="1951863" y="3422650"/>
                </a:cubicBezTo>
                <a:cubicBezTo>
                  <a:pt x="1954658" y="3603117"/>
                  <a:pt x="2076070" y="3697986"/>
                  <a:pt x="2201037" y="3696462"/>
                </a:cubicBezTo>
                <a:cubicBezTo>
                  <a:pt x="2470786" y="3694176"/>
                  <a:pt x="2473834" y="3545840"/>
                  <a:pt x="2505838" y="3233674"/>
                </a:cubicBezTo>
                <a:cubicBezTo>
                  <a:pt x="2528063" y="3021203"/>
                  <a:pt x="2526793" y="2833370"/>
                  <a:pt x="2550034" y="2472817"/>
                </a:cubicBezTo>
                <a:cubicBezTo>
                  <a:pt x="2565020" y="2235581"/>
                  <a:pt x="2564385" y="1916049"/>
                  <a:pt x="2738248" y="1814195"/>
                </a:cubicBezTo>
                <a:cubicBezTo>
                  <a:pt x="2916175" y="1709928"/>
                  <a:pt x="3109088" y="1603120"/>
                  <a:pt x="3240279" y="1511681"/>
                </a:cubicBezTo>
                <a:cubicBezTo>
                  <a:pt x="3419095" y="1387220"/>
                  <a:pt x="3493644" y="1282064"/>
                  <a:pt x="3484627" y="1117473"/>
                </a:cubicBezTo>
                <a:cubicBezTo>
                  <a:pt x="3476752" y="969518"/>
                  <a:pt x="3349118" y="828167"/>
                  <a:pt x="3069337" y="990600"/>
                </a:cubicBezTo>
                <a:cubicBezTo>
                  <a:pt x="2591563" y="1265301"/>
                  <a:pt x="2439289" y="1240790"/>
                  <a:pt x="2439289" y="1240790"/>
                </a:cubicBezTo>
                <a:cubicBezTo>
                  <a:pt x="2292478" y="1229613"/>
                  <a:pt x="2295145" y="1126617"/>
                  <a:pt x="2405888" y="902462"/>
                </a:cubicBezTo>
                <a:cubicBezTo>
                  <a:pt x="2479168" y="748411"/>
                  <a:pt x="2494535" y="667893"/>
                  <a:pt x="2495170" y="539242"/>
                </a:cubicBezTo>
                <a:cubicBezTo>
                  <a:pt x="2496821" y="228853"/>
                  <a:pt x="2290954" y="21971"/>
                  <a:pt x="1987297" y="762"/>
                </a:cubicBezTo>
                <a:cubicBezTo>
                  <a:pt x="1977391" y="381"/>
                  <a:pt x="1967611" y="0"/>
                  <a:pt x="1957833" y="0"/>
                </a:cubicBezTo>
                <a:cubicBezTo>
                  <a:pt x="1690244" y="0"/>
                  <a:pt x="1403986" y="249047"/>
                  <a:pt x="1398017" y="541909"/>
                </a:cubicBezTo>
              </a:path>
            </a:pathLst>
          </a:custGeom>
          <a:noFill/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wrap="none" lIns="0" tIns="0" rIns="0" bIns="0" rtlCol="0" anchor="ctr"/>
          <a:lstStyle/>
          <a:p>
            <a:pPr indent="0" algn="ctr">
              <a:lnSpc>
                <a:spcPts val="11500"/>
              </a:lnSpc>
            </a:pPr>
            <a:endParaRPr lang="en-US" altLang="ko-KR" sz="9000" b="1" dirty="0">
              <a:solidFill>
                <a:schemeClr val="bg1"/>
              </a:solidFill>
            </a:endParaRPr>
          </a:p>
          <a:p>
            <a:pPr indent="0" algn="ctr">
              <a:lnSpc>
                <a:spcPts val="11500"/>
              </a:lnSpc>
            </a:pPr>
            <a:r>
              <a:rPr lang="ko-KR" altLang="en-US" sz="9000" b="1" dirty="0" smtClean="0">
                <a:solidFill>
                  <a:schemeClr val="bg1"/>
                </a:solidFill>
              </a:rPr>
              <a:t>감사합니다</a:t>
            </a:r>
            <a:endParaRPr lang="en-US" altLang="ko-KR" sz="9000" b="1" dirty="0" smtClean="0">
              <a:solidFill>
                <a:schemeClr val="bg1"/>
              </a:solidFill>
            </a:endParaRPr>
          </a:p>
        </p:txBody>
      </p:sp>
      <p:pic>
        <p:nvPicPr>
          <p:cNvPr id="7" name="그림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4300" y="6849687"/>
            <a:ext cx="1785679" cy="4752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12588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1656</TotalTime>
  <Words>3573</Words>
  <Application>Microsoft Office PowerPoint</Application>
  <PresentationFormat>사용자 지정</PresentationFormat>
  <Paragraphs>762</Paragraphs>
  <Slides>45</Slides>
  <Notes>2</Notes>
  <HiddenSlides>0</HiddenSlides>
  <MMClips>0</MMClips>
  <ScaleCrop>false</ScaleCrop>
  <HeadingPairs>
    <vt:vector size="6" baseType="variant">
      <vt:variant>
        <vt:lpstr>사용한 글꼴</vt:lpstr>
      </vt:variant>
      <vt:variant>
        <vt:i4>15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45</vt:i4>
      </vt:variant>
    </vt:vector>
  </HeadingPairs>
  <TitlesOfParts>
    <vt:vector size="61" baseType="lpstr">
      <vt:lpstr>DX경필명조B</vt:lpstr>
      <vt:lpstr>HY견고딕</vt:lpstr>
      <vt:lpstr>HY울릉도M</vt:lpstr>
      <vt:lpstr>Gulim</vt:lpstr>
      <vt:lpstr>Gulim</vt:lpstr>
      <vt:lpstr>나눔바른고딕</vt:lpstr>
      <vt:lpstr>Dotum</vt:lpstr>
      <vt:lpstr>Dotum</vt:lpstr>
      <vt:lpstr>Malgun Gothic</vt:lpstr>
      <vt:lpstr>Malgun Gothic</vt:lpstr>
      <vt:lpstr>바탕체</vt:lpstr>
      <vt:lpstr>Calibri</vt:lpstr>
      <vt:lpstr>Gadugi</vt:lpstr>
      <vt:lpstr>Tahoma</vt:lpstr>
      <vt:lpstr>Times New Roman</vt:lpstr>
      <vt:lpstr>Office Theme</vt:lpstr>
      <vt:lpstr>                 공공부문 아동학대예방교육   우리 아이를 함께 지켜주세요</vt:lpstr>
      <vt:lpstr>Contents</vt:lpstr>
      <vt:lpstr>PowerPoint 프레젠테이션</vt:lpstr>
      <vt:lpstr>들어가며 아동복지법 전부개정(2000년)</vt:lpstr>
      <vt:lpstr>들어가며 아동학대범죄의 처벌등에 관한 특례법 제정(2014년)</vt:lpstr>
      <vt:lpstr>1</vt:lpstr>
      <vt:lpstr>1</vt:lpstr>
      <vt:lpstr>1</vt:lpstr>
      <vt:lpstr>2</vt:lpstr>
      <vt:lpstr>2</vt:lpstr>
      <vt:lpstr>2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3</vt:lpstr>
      <vt:lpstr>PowerPoint 프레젠테이션</vt:lpstr>
      <vt:lpstr>PowerPoint 프레젠테이션</vt:lpstr>
      <vt:lpstr>3</vt:lpstr>
      <vt:lpstr>아동학대사례 개입과정 피해아동 및 학대행위자 조치</vt:lpstr>
      <vt:lpstr>3</vt:lpstr>
      <vt:lpstr>4</vt:lpstr>
      <vt:lpstr>4</vt:lpstr>
      <vt:lpstr>4</vt:lpstr>
      <vt:lpstr>5</vt:lpstr>
      <vt:lpstr>5</vt:lpstr>
      <vt:lpstr>5</vt:lpstr>
      <vt:lpstr>5</vt:lpstr>
      <vt:lpstr>아동학대 발견하기</vt:lpstr>
      <vt:lpstr>아동학대 발견하기</vt:lpstr>
      <vt:lpstr>5</vt:lpstr>
      <vt:lpstr>5</vt:lpstr>
      <vt:lpstr>5</vt:lpstr>
      <vt:lpstr>6</vt:lpstr>
      <vt:lpstr>6</vt:lpstr>
      <vt:lpstr>6</vt:lpstr>
      <vt:lpstr>6</vt:lpstr>
      <vt:lpstr>6</vt:lpstr>
      <vt:lpstr>6</vt:lpstr>
      <vt:lpstr>PowerPoint 프레젠테이션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아동학대  신고의무자가  꼭 알아야 하는  아동학대 예방 요령</dc:title>
  <dc:creator>김도은</dc:creator>
  <cp:lastModifiedBy>user</cp:lastModifiedBy>
  <cp:revision>173</cp:revision>
  <dcterms:created xsi:type="dcterms:W3CDTF">2017-11-15T00:52:38Z</dcterms:created>
  <dcterms:modified xsi:type="dcterms:W3CDTF">2021-01-13T00:40:21Z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2017-11-15T00:00:00Z</vt:filetime>
  </property>
  <property fmtid="{D5CDD505-2E9C-101B-9397-08002B2CF9AE}" pid="3" name="Creator">
    <vt:lpwstr>Adobe InDesign CC 2015 (Macintosh)</vt:lpwstr>
  </property>
  <property fmtid="{D5CDD505-2E9C-101B-9397-08002B2CF9AE}" pid="4" name="LastSaved">
    <vt:filetime>2017-11-15T00:00:00Z</vt:filetime>
  </property>
</Properties>
</file>