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601200" cy="12801600" type="A3"/>
  <p:notesSz cx="9926638" cy="14355763"/>
  <p:defaultTextStyle>
    <a:defPPr>
      <a:defRPr lang="ko-KR"/>
    </a:defPPr>
    <a:lvl1pPr marL="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1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FF00"/>
    <a:srgbClr val="33CC33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3030" y="96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18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25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0966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03397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120640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4709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392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456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5847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164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10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01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09248" y="957158"/>
            <a:ext cx="2268616" cy="203877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03397" y="957158"/>
            <a:ext cx="6645831" cy="203877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2568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5A05C-F218-410F-A3FE-5438EF942715}" type="datetimeFigureOut">
              <a:rPr lang="ko-KR" altLang="en-US" smtClean="0"/>
              <a:t>2021-03-09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D5E60-B268-41B8-9153-DE3B586F67D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442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1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1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1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1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1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1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tel:031)8036-4940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은빛사랑채\홍보\홍보지시안 수정20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10"/>
          <a:stretch/>
        </p:blipFill>
        <p:spPr bwMode="auto">
          <a:xfrm>
            <a:off x="0" y="0"/>
            <a:ext cx="9601200" cy="370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은빛사랑채\홍보\홍보지시안 수정20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8" t="86671" r="56769" b="8441"/>
          <a:stretch/>
        </p:blipFill>
        <p:spPr bwMode="auto">
          <a:xfrm>
            <a:off x="1294685" y="11075195"/>
            <a:ext cx="6840760" cy="88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677292"/>
              </p:ext>
            </p:extLst>
          </p:nvPr>
        </p:nvGraphicFramePr>
        <p:xfrm>
          <a:off x="228090" y="3592489"/>
          <a:ext cx="9145019" cy="5550915"/>
        </p:xfrm>
        <a:graphic>
          <a:graphicData uri="http://schemas.openxmlformats.org/drawingml/2006/table">
            <a:tbl>
              <a:tblPr/>
              <a:tblGrid>
                <a:gridCol w="1599565">
                  <a:extLst>
                    <a:ext uri="{9D8B030D-6E8A-4147-A177-3AD203B41FA5}">
                      <a16:colId xmlns:a16="http://schemas.microsoft.com/office/drawing/2014/main" val="1824010270"/>
                    </a:ext>
                  </a:extLst>
                </a:gridCol>
                <a:gridCol w="1425900">
                  <a:extLst>
                    <a:ext uri="{9D8B030D-6E8A-4147-A177-3AD203B41FA5}">
                      <a16:colId xmlns:a16="http://schemas.microsoft.com/office/drawing/2014/main" val="968660834"/>
                    </a:ext>
                  </a:extLst>
                </a:gridCol>
                <a:gridCol w="1599565">
                  <a:extLst>
                    <a:ext uri="{9D8B030D-6E8A-4147-A177-3AD203B41FA5}">
                      <a16:colId xmlns:a16="http://schemas.microsoft.com/office/drawing/2014/main" val="1500074567"/>
                    </a:ext>
                  </a:extLst>
                </a:gridCol>
                <a:gridCol w="1462154">
                  <a:extLst>
                    <a:ext uri="{9D8B030D-6E8A-4147-A177-3AD203B41FA5}">
                      <a16:colId xmlns:a16="http://schemas.microsoft.com/office/drawing/2014/main" val="622829758"/>
                    </a:ext>
                  </a:extLst>
                </a:gridCol>
                <a:gridCol w="1415703">
                  <a:extLst>
                    <a:ext uri="{9D8B030D-6E8A-4147-A177-3AD203B41FA5}">
                      <a16:colId xmlns:a16="http://schemas.microsoft.com/office/drawing/2014/main" val="2736881785"/>
                    </a:ext>
                  </a:extLst>
                </a:gridCol>
                <a:gridCol w="1642132">
                  <a:extLst>
                    <a:ext uri="{9D8B030D-6E8A-4147-A177-3AD203B41FA5}">
                      <a16:colId xmlns:a16="http://schemas.microsoft.com/office/drawing/2014/main" val="3330219763"/>
                    </a:ext>
                  </a:extLst>
                </a:gridCol>
              </a:tblGrid>
              <a:tr h="3813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구 분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월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화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목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금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7642743"/>
                  </a:ext>
                </a:extLst>
              </a:tr>
              <a:tr h="3813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08:30-10:00 </a:t>
                      </a:r>
                      <a:endParaRPr lang="en-US" sz="16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송영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어르신 맞이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47983"/>
                  </a:ext>
                </a:extLst>
              </a:tr>
              <a:tr h="3813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10:00-11:00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건강 체크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간식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건강 체조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421880"/>
                  </a:ext>
                </a:extLst>
              </a:tr>
              <a:tr h="47183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11:00-12:00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국선도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미술활동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인지활동학습지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실버체육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국선도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10413"/>
                  </a:ext>
                </a:extLst>
              </a:tr>
              <a:tr h="41164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12:00-14:00</a:t>
                      </a:r>
                      <a:endParaRPr lang="en-US" sz="16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점심식사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휴식 및 산책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물리치료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화 목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 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386479"/>
                  </a:ext>
                </a:extLst>
              </a:tr>
              <a:tr h="146649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14:00-15:00</a:t>
                      </a:r>
                      <a:endParaRPr lang="en-US" sz="16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한지공예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노래교실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280160" rtl="0" eaLnBrk="1" fontAlgn="base" latinLnBrk="0" hangingPunct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주간매점</a:t>
                      </a:r>
                      <a:endParaRPr lang="ko-KR" altLang="en-US" sz="1600" b="1" kern="0" spc="0" dirty="0" smtClean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서예활동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뇌튼튼운동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9286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생신잔치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월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회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42329"/>
                  </a:ext>
                </a:extLst>
              </a:tr>
              <a:tr h="3813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15:00-15:20</a:t>
                      </a:r>
                      <a:endParaRPr lang="en-US" sz="16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오후간식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자유 시간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022604"/>
                  </a:ext>
                </a:extLst>
              </a:tr>
              <a:tr h="6662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15:20-16:20</a:t>
                      </a:r>
                      <a:endParaRPr lang="en-US" sz="16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레크레이션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작업활동</a:t>
                      </a:r>
                      <a:endParaRPr lang="en-US" altLang="ko-KR" sz="1600" b="1" kern="0" spc="0" dirty="0" smtClean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  <a:ea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자유활동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</a:rPr>
                        <a:t>세상전하기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</a:rPr>
                        <a:t>주간도전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FF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626214"/>
                  </a:ext>
                </a:extLst>
              </a:tr>
              <a:tr h="381384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16:20-17:30</a:t>
                      </a:r>
                      <a:endParaRPr lang="en-US" sz="16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송영 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/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정리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191283"/>
                  </a:ext>
                </a:extLst>
              </a:tr>
              <a:tr h="793021">
                <a:tc>
                  <a:txBody>
                    <a:bodyPr/>
                    <a:lstStyle/>
                    <a:p>
                      <a:pPr marL="1270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그 외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봄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·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가을 나들이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영화관람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명절행사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설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추석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어버이날 행사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가족간담회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, 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굴림체" panose="020B0609000101010101" pitchFamily="49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복지관 행사 참관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(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수시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), 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체" panose="020B0609000101010101" pitchFamily="49" charset="-127"/>
                          <a:ea typeface="굴림체" panose="020B0609000101010101" pitchFamily="49" charset="-127"/>
                        </a:rPr>
                        <a:t>사회적응훈련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58467"/>
                  </a:ext>
                </a:extLst>
              </a:tr>
              <a:tr h="316112">
                <a:tc gridSpan="6">
                  <a:txBody>
                    <a:bodyPr/>
                    <a:lstStyle/>
                    <a:p>
                      <a:pPr marL="12700" marR="0" indent="0" algn="just" fontAlgn="base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※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센터 사정상 시간표는 변경 될 수 있습니다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돋움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56528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 flipH="1">
            <a:off x="165032" y="9829889"/>
            <a:ext cx="9316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▶ 대   상 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건강보험동단으로부터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장기요양등급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(3,4,5,)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판정을 받으신 어르신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▶ 구비서류 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장기요양인정서 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부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표준장기요양이용계획서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부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건강진단서 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부</a:t>
            </a:r>
            <a:endParaRPr lang="en-US" altLang="ko-KR" sz="20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        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20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국민기초생활수급권자증명서</a:t>
            </a:r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의료급여증은 해당자에 한함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r>
              <a:rPr lang="en-US" altLang="ko-KR" sz="20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▶ 문   의 </a:t>
            </a:r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031-8036-4940</a:t>
            </a:r>
            <a:endParaRPr lang="ko-KR" altLang="en-US" sz="20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1128192" y="11909833"/>
            <a:ext cx="9316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경기도 평택시 비전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로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220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평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택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남부노인복지관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층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hlinkClick r:id="rId3"/>
              </a:rPr>
              <a:t>Tel:031)8036-4940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fax 031)8036-4949  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00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155</Words>
  <Application>Microsoft Office PowerPoint</Application>
  <PresentationFormat>A3 용지(297x420mm)</PresentationFormat>
  <Paragraphs>44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굴림체</vt:lpstr>
      <vt:lpstr>돋움</vt:lpstr>
      <vt:lpstr>맑은 고딕</vt:lpstr>
      <vt:lpstr>함초롬바탕</vt:lpstr>
      <vt:lpstr>휴먼모음T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G31MX-K</dc:creator>
  <cp:lastModifiedBy>TG</cp:lastModifiedBy>
  <cp:revision>11</cp:revision>
  <cp:lastPrinted>2018-02-05T10:32:54Z</cp:lastPrinted>
  <dcterms:created xsi:type="dcterms:W3CDTF">2015-02-11T02:01:25Z</dcterms:created>
  <dcterms:modified xsi:type="dcterms:W3CDTF">2021-03-09T01:27:34Z</dcterms:modified>
</cp:coreProperties>
</file>