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3480" y="-1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6FC145-5FE0-4095-986D-712E3EB57E1C}" type="datetimeFigureOut">
              <a:rPr lang="ko-KR" altLang="en-US" smtClean="0"/>
              <a:pPr/>
              <a:t>2018-11-02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35188" y="749300"/>
            <a:ext cx="2595562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388" y="4749800"/>
            <a:ext cx="5492750" cy="44989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375" y="9496425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AAC8A-CF85-4ACD-BCE2-939B473636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72583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FAAC8A-CF85-4ACD-BCE2-939B4736366E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89137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D8EB-004B-409D-BD99-2B7E150CD6A9}" type="datetimeFigureOut">
              <a:rPr lang="ko-KR" altLang="en-US" smtClean="0"/>
              <a:pPr/>
              <a:t>2018-11-02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0B93-6661-4370-8517-0997F6F542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49379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D8EB-004B-409D-BD99-2B7E150CD6A9}" type="datetimeFigureOut">
              <a:rPr lang="ko-KR" altLang="en-US" smtClean="0"/>
              <a:pPr/>
              <a:t>2018-11-02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0B93-6661-4370-8517-0997F6F542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56670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8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D8EB-004B-409D-BD99-2B7E150CD6A9}" type="datetimeFigureOut">
              <a:rPr lang="ko-KR" altLang="en-US" smtClean="0"/>
              <a:pPr/>
              <a:t>2018-11-02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0B93-6661-4370-8517-0997F6F542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60560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6" y="3338691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1" y="3338691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D8EB-004B-409D-BD99-2B7E150CD6A9}" type="datetimeFigureOut">
              <a:rPr lang="ko-KR" altLang="en-US" smtClean="0"/>
              <a:pPr/>
              <a:t>2018-11-02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0B93-6661-4370-8517-0997F6F542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16500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D8EB-004B-409D-BD99-2B7E150CD6A9}" type="datetimeFigureOut">
              <a:rPr lang="ko-KR" altLang="en-US" smtClean="0"/>
              <a:pPr/>
              <a:t>2018-11-02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0B93-6661-4370-8517-0997F6F542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28051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D8EB-004B-409D-BD99-2B7E150CD6A9}" type="datetimeFigureOut">
              <a:rPr lang="ko-KR" altLang="en-US" smtClean="0"/>
              <a:pPr/>
              <a:t>2018-11-02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0B93-6661-4370-8517-0997F6F542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00406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D8EB-004B-409D-BD99-2B7E150CD6A9}" type="datetimeFigureOut">
              <a:rPr lang="ko-KR" altLang="en-US" smtClean="0"/>
              <a:pPr/>
              <a:t>2018-11-02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0B93-6661-4370-8517-0997F6F542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15827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D8EB-004B-409D-BD99-2B7E150CD6A9}" type="datetimeFigureOut">
              <a:rPr lang="ko-KR" altLang="en-US" smtClean="0"/>
              <a:pPr/>
              <a:t>2018-11-02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0B93-6661-4370-8517-0997F6F542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61086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D8EB-004B-409D-BD99-2B7E150CD6A9}" type="datetimeFigureOut">
              <a:rPr lang="ko-KR" altLang="en-US" smtClean="0"/>
              <a:pPr/>
              <a:t>2018-11-02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0B93-6661-4370-8517-0997F6F542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00493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D8EB-004B-409D-BD99-2B7E150CD6A9}" type="datetimeFigureOut">
              <a:rPr lang="ko-KR" altLang="en-US" smtClean="0"/>
              <a:pPr/>
              <a:t>2018-11-02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0B93-6661-4370-8517-0997F6F542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879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6" y="573264"/>
            <a:ext cx="3357563" cy="1220822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D8EB-004B-409D-BD99-2B7E150CD6A9}" type="datetimeFigureOut">
              <a:rPr lang="ko-KR" altLang="en-US" smtClean="0"/>
              <a:pPr/>
              <a:t>2018-11-02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80B93-6661-4370-8517-0997F6F542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07867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1D8EB-004B-409D-BD99-2B7E150CD6A9}" type="datetimeFigureOut">
              <a:rPr lang="ko-KR" altLang="en-US" smtClean="0"/>
              <a:pPr/>
              <a:t>2018-11-02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80B93-6661-4370-8517-0997F6F542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14493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4664" y="488504"/>
            <a:ext cx="5886549" cy="8863965"/>
          </a:xfrm>
          <a:prstGeom prst="rect">
            <a:avLst/>
          </a:prstGeom>
          <a:noFill/>
          <a:ln w="0" cmpd="tri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ysDash"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&lt;</a:t>
            </a:r>
            <a:r>
              <a:rPr lang="ko-KR" altLang="ko-KR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낮동안</a:t>
            </a:r>
            <a:r>
              <a:rPr lang="ko-KR" altLang="ko-KR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어르신을 센터에서 </a:t>
            </a:r>
            <a:r>
              <a:rPr lang="ko-KR" altLang="ko-KR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보호합니다</a:t>
            </a:r>
            <a:r>
              <a:rPr lang="en-US" altLang="ko-KR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&gt;</a:t>
            </a:r>
            <a:endParaRPr lang="ko-KR" altLang="ko-KR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en-US" altLang="ko-KR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ko-KR" altLang="ko-KR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노인장기요양 </a:t>
            </a:r>
            <a:r>
              <a:rPr lang="ko-KR" altLang="ko-KR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평가 전국 </a:t>
            </a:r>
            <a:r>
              <a:rPr lang="ko-KR" altLang="ko-KR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최우수기관</a:t>
            </a:r>
            <a:r>
              <a:rPr lang="en-US" altLang="ko-KR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endParaRPr lang="ko-KR" altLang="ko-KR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ko-KR" altLang="ko-KR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용인시 대표 수상기관 </a:t>
            </a:r>
          </a:p>
          <a:p>
            <a:r>
              <a:rPr lang="ko-KR" altLang="ko-KR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맞춤형 프로그램</a:t>
            </a:r>
            <a:endParaRPr lang="en-US" altLang="ko-KR" sz="14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altLang="ko-KR" sz="1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치매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  <a:r>
              <a:rPr lang="ko-KR" altLang="ko-KR" sz="14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파킨슨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신체활동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기능회복훈련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ko-KR" altLang="ko-KR" sz="1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en-US" altLang="ko-KR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ko-KR" altLang="ko-KR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건강관리</a:t>
            </a:r>
            <a:endParaRPr lang="en-US" altLang="ko-KR" sz="14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altLang="ko-KR" sz="1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혈압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혈당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건강체크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투약지도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ko-KR" altLang="ko-KR" sz="1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en-US" altLang="ko-KR" sz="14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ko-KR" altLang="ko-KR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복리후생</a:t>
            </a:r>
            <a:endParaRPr lang="en-US" altLang="ko-KR" sz="14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altLang="ko-KR" sz="1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목욕서비스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이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미용서비스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중식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  <a:r>
              <a:rPr lang="ko-KR" altLang="ko-KR" sz="14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석식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간식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,)</a:t>
            </a:r>
            <a:endParaRPr lang="ko-KR" altLang="ko-KR" sz="1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en-US" altLang="ko-KR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ko-KR" altLang="ko-KR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여가문화</a:t>
            </a:r>
            <a:endParaRPr lang="en-US" altLang="ko-KR" sz="14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altLang="ko-KR" sz="1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생신잔치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86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인치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UHD TV</a:t>
            </a:r>
            <a:r>
              <a:rPr lang="ko-KR" altLang="ko-KR" sz="14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로보는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영화관람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  <a:r>
              <a:rPr lang="ko-KR" altLang="ko-KR" sz="1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텃밭</a:t>
            </a:r>
            <a:endParaRPr lang="en-US" altLang="ko-KR" sz="14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ko-KR" altLang="ko-KR" sz="1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가꾸기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ko-KR" altLang="ko-KR" sz="1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en-US" altLang="ko-KR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ko-KR" altLang="ko-KR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정서지원</a:t>
            </a:r>
            <a:endParaRPr lang="en-US" altLang="ko-KR" sz="14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altLang="ko-KR" sz="1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말벗서비스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산책동행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ko-KR" altLang="ko-KR" sz="1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en-US" altLang="ko-KR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ko-KR" altLang="ko-KR" sz="1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가족지원</a:t>
            </a:r>
            <a:endParaRPr lang="en-US" altLang="ko-KR" sz="14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altLang="ko-KR" sz="1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송영서비스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모셔오고 </a:t>
            </a:r>
            <a:r>
              <a:rPr lang="ko-KR" altLang="ko-KR" sz="14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모셔다드립니다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.),</a:t>
            </a:r>
            <a:r>
              <a:rPr lang="ko-KR" altLang="ko-KR" sz="1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가족간담회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ko-KR" altLang="ko-KR" sz="1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ko-KR" altLang="ko-KR" sz="1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을 </a:t>
            </a:r>
            <a:r>
              <a:rPr lang="ko-KR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통해 하루하루를 즐겁고 의미 있는 인생의 봄날이 될 수 있도록 어르신들을 존중하고 따듯한 마음으로 최선을 다하여 모시겠습니다</a:t>
            </a:r>
            <a:r>
              <a:rPr lang="en-US" altLang="ko-KR" sz="1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endParaRPr lang="ko-KR" altLang="ko-KR" sz="1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ko-KR" altLang="en-US" sz="3200" b="1" dirty="0" smtClean="0"/>
              <a:t>◈</a:t>
            </a:r>
            <a:r>
              <a:rPr lang="ko-KR" altLang="ko-KR" sz="3200" b="1" dirty="0" smtClean="0"/>
              <a:t>주간보호</a:t>
            </a:r>
            <a:r>
              <a:rPr lang="en-US" altLang="ko-KR" sz="3200" b="1" dirty="0"/>
              <a:t>.</a:t>
            </a:r>
            <a:r>
              <a:rPr lang="ko-KR" altLang="ko-KR" sz="3200" b="1" dirty="0" smtClean="0"/>
              <a:t>방문요양</a:t>
            </a:r>
            <a:r>
              <a:rPr lang="ko-KR" altLang="en-US" sz="3200" b="1" dirty="0"/>
              <a:t>◈</a:t>
            </a:r>
            <a:r>
              <a:rPr lang="ko-KR" altLang="ko-KR" sz="3200" b="1" dirty="0" smtClean="0"/>
              <a:t> </a:t>
            </a:r>
            <a:endParaRPr lang="ko-KR" altLang="ko-KR" sz="3200" b="1" dirty="0"/>
          </a:p>
          <a:p>
            <a:r>
              <a:rPr lang="ko-KR" altLang="ko-KR" b="1" dirty="0" smtClean="0"/>
              <a:t>주소</a:t>
            </a:r>
            <a:r>
              <a:rPr lang="en-US" altLang="ko-KR" b="1" dirty="0" smtClean="0"/>
              <a:t> </a:t>
            </a:r>
            <a:r>
              <a:rPr lang="en-US" altLang="ko-KR" b="1" dirty="0"/>
              <a:t>: </a:t>
            </a:r>
            <a:r>
              <a:rPr lang="ko-KR" altLang="ko-KR" b="1" dirty="0"/>
              <a:t>용인시 </a:t>
            </a:r>
            <a:r>
              <a:rPr lang="ko-KR" altLang="ko-KR" b="1" dirty="0" err="1"/>
              <a:t>수지구</a:t>
            </a:r>
            <a:r>
              <a:rPr lang="ko-KR" altLang="ko-KR" b="1" dirty="0"/>
              <a:t> </a:t>
            </a:r>
            <a:r>
              <a:rPr lang="ko-KR" altLang="ko-KR" b="1" dirty="0" err="1"/>
              <a:t>동천동</a:t>
            </a:r>
            <a:r>
              <a:rPr lang="en-US" altLang="ko-KR" b="1" dirty="0"/>
              <a:t> 609-5</a:t>
            </a:r>
            <a:r>
              <a:rPr lang="ko-KR" altLang="ko-KR" b="1" dirty="0"/>
              <a:t>번지</a:t>
            </a:r>
            <a:r>
              <a:rPr lang="en-US" altLang="ko-KR" b="1" dirty="0"/>
              <a:t> </a:t>
            </a:r>
            <a:endParaRPr lang="en-US" altLang="ko-KR" b="1" dirty="0" smtClean="0"/>
          </a:p>
          <a:p>
            <a:r>
              <a:rPr lang="en-US" altLang="ko-KR" b="1" dirty="0"/>
              <a:t> </a:t>
            </a:r>
            <a:r>
              <a:rPr lang="en-US" altLang="ko-KR" b="1" dirty="0" smtClean="0"/>
              <a:t>       1</a:t>
            </a:r>
            <a:r>
              <a:rPr lang="ko-KR" altLang="ko-KR" b="1" dirty="0"/>
              <a:t>층 안전하고 </a:t>
            </a:r>
            <a:r>
              <a:rPr lang="ko-KR" altLang="ko-KR" b="1" dirty="0" smtClean="0"/>
              <a:t>쾌적한 센터</a:t>
            </a:r>
            <a:endParaRPr lang="en-US" altLang="ko-KR" b="1" dirty="0" smtClean="0"/>
          </a:p>
          <a:p>
            <a:r>
              <a:rPr lang="en-US" altLang="ko-KR" b="1" dirty="0" smtClean="0"/>
              <a:t> 120</a:t>
            </a:r>
            <a:r>
              <a:rPr lang="ko-KR" altLang="ko-KR" b="1" dirty="0"/>
              <a:t>평 규모 깨끗하고 맞춤형 주간보호시설</a:t>
            </a:r>
            <a:r>
              <a:rPr lang="en-US" altLang="ko-KR" b="1" dirty="0"/>
              <a:t>(</a:t>
            </a:r>
            <a:r>
              <a:rPr lang="ko-KR" altLang="ko-KR" b="1" dirty="0" err="1"/>
              <a:t>데이케어</a:t>
            </a:r>
            <a:r>
              <a:rPr lang="en-US" altLang="ko-KR" b="1" dirty="0" smtClean="0"/>
              <a:t>)</a:t>
            </a:r>
          </a:p>
          <a:p>
            <a:endParaRPr lang="en-US" altLang="ko-KR" b="1" dirty="0"/>
          </a:p>
          <a:p>
            <a:r>
              <a:rPr lang="ko-KR" altLang="ko-KR" sz="2400" b="1" dirty="0" smtClean="0"/>
              <a:t>상담</a:t>
            </a:r>
            <a:r>
              <a:rPr lang="en-US" altLang="ko-KR" sz="2400" b="1" dirty="0" smtClean="0"/>
              <a:t>: </a:t>
            </a:r>
            <a:r>
              <a:rPr lang="en-US" altLang="ko-KR" sz="2400" b="1" dirty="0" smtClean="0"/>
              <a:t>010-7464-2113/031-896-1212</a:t>
            </a:r>
            <a:endParaRPr lang="ko-KR" altLang="ko-KR" sz="2400" b="1" dirty="0"/>
          </a:p>
          <a:p>
            <a:r>
              <a:rPr lang="en-US" altLang="ko-K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ko-KR" altLang="ko-K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ko-KR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ko-KR" altLang="ko-KR" sz="2400" b="1" dirty="0" err="1" smtClean="0">
                <a:ln w="1905"/>
              </a:rPr>
              <a:t>용인동천노인복지센터</a:t>
            </a:r>
            <a:endParaRPr lang="en-US" altLang="ko-KR" sz="2400" b="1" dirty="0" smtClean="0">
              <a:ln w="1905"/>
            </a:endParaRPr>
          </a:p>
          <a:p>
            <a:r>
              <a:rPr lang="en-US" altLang="ko-KR" sz="2400" b="1" dirty="0">
                <a:ln w="1905"/>
              </a:rPr>
              <a:t> </a:t>
            </a:r>
            <a:r>
              <a:rPr lang="en-US" altLang="ko-KR" sz="2400" b="1" dirty="0" smtClean="0">
                <a:ln w="1905"/>
              </a:rPr>
              <a:t>                  </a:t>
            </a:r>
            <a:r>
              <a:rPr lang="ko-KR" altLang="en-US" sz="2400" b="1" dirty="0" smtClean="0">
                <a:ln w="1905"/>
              </a:rPr>
              <a:t>노인주간보호시설</a:t>
            </a:r>
            <a:endParaRPr lang="ko-KR" altLang="en-US" sz="2400" b="1" dirty="0">
              <a:ln w="1905"/>
            </a:endParaRPr>
          </a:p>
        </p:txBody>
      </p:sp>
      <p:pic>
        <p:nvPicPr>
          <p:cNvPr id="1026" name="Picture 2" descr="C:\Users\user\Desktop\센터로고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696" y="8337376"/>
            <a:ext cx="1469993" cy="88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34982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129</Words>
  <Application>Microsoft Office PowerPoint</Application>
  <PresentationFormat>A4 용지(210x297mm)</PresentationFormat>
  <Paragraphs>33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com</cp:lastModifiedBy>
  <cp:revision>6</cp:revision>
  <dcterms:created xsi:type="dcterms:W3CDTF">2018-01-11T00:55:41Z</dcterms:created>
  <dcterms:modified xsi:type="dcterms:W3CDTF">2018-11-02T05:03:04Z</dcterms:modified>
</cp:coreProperties>
</file>