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71" r:id="rId2"/>
  </p:sldMasterIdLst>
  <p:notesMasterIdLst>
    <p:notesMasterId r:id="rId7"/>
  </p:notesMasterIdLst>
  <p:handoutMasterIdLst>
    <p:handoutMasterId r:id="rId8"/>
  </p:handoutMasterIdLst>
  <p:sldIdLst>
    <p:sldId id="319" r:id="rId3"/>
    <p:sldId id="336" r:id="rId4"/>
    <p:sldId id="350" r:id="rId5"/>
    <p:sldId id="351" r:id="rId6"/>
  </p:sldIdLst>
  <p:sldSz cx="9144000" cy="6858000" type="screen4x3"/>
  <p:notesSz cx="6865938" cy="9998075"/>
  <p:defaultTextStyle>
    <a:lvl1pPr marL="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1">
      <a:defRPr lang="ko-KR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929F9F4-4A8F-4326-A1B4-22849713DDAB}" styleName="어두운 스타일 1 - 강조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024" autoAdjust="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 latinLnBrk="1">
              <a:defRPr lang="ko-KR" sz="1300"/>
            </a:lvl1pPr>
            <a:extLst/>
          </a:lstStyle>
          <a:p>
            <a:endParaRPr lang="ko-KR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 latinLnBrk="1">
              <a:defRPr lang="ko-KR" sz="1300"/>
            </a:lvl1pPr>
            <a:extLst/>
          </a:lstStyle>
          <a:p>
            <a:fld id="{68F88C59-319B-4332-9A1D-2A62CFCB00D8}" type="datetimeFigureOut">
              <a:rPr lang="en-US" altLang="ko-KR" smtClean="0"/>
              <a:pPr/>
              <a:t>10/8/2024</a:t>
            </a:fld>
            <a:endParaRPr lang="ko-KR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 latinLnBrk="1">
              <a:defRPr lang="ko-KR" sz="1300"/>
            </a:lvl1pPr>
            <a:extLst/>
          </a:lstStyle>
          <a:p>
            <a:endParaRPr lang="ko-KR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 latinLnBrk="1">
              <a:defRPr lang="ko-KR" sz="1300"/>
            </a:lvl1pPr>
            <a:extLst/>
          </a:lstStyle>
          <a:p>
            <a:fld id="{B16A41B8-7DC3-4DB6-84E4-E105629EAA36}" type="slidenum">
              <a:rPr lang="ko-KR" smtClean="0"/>
              <a:pPr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597259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 latinLnBrk="1">
              <a:defRPr lang="ko-KR" sz="1300"/>
            </a:lvl1pPr>
            <a:extLst/>
          </a:lstStyle>
          <a:p>
            <a:endParaRPr lang="ko-KR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9990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 latinLnBrk="1">
              <a:defRPr lang="ko-KR" sz="1300"/>
            </a:lvl1pPr>
            <a:extLst/>
          </a:lstStyle>
          <a:p>
            <a:fld id="{968B300D-05F0-4B43-940D-46DED5A791AD}" type="datetimeFigureOut">
              <a:rPr lang="ko-KR" altLang="en-US"/>
              <a:pPr/>
              <a:t>2024-10-08</a:t>
            </a:fld>
            <a:endParaRPr lang="ko-KR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9038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6594" y="4749086"/>
            <a:ext cx="5492750" cy="4499134"/>
          </a:xfrm>
          <a:prstGeom prst="rect">
            <a:avLst/>
          </a:prstGeom>
        </p:spPr>
        <p:txBody>
          <a:bodyPr vert="horz" lIns="96341" tIns="48171" rIns="96341" bIns="48171" rtlCol="0">
            <a:normAutofit/>
          </a:bodyPr>
          <a:lstStyle/>
          <a:p>
            <a:pPr lvl="0" latinLnBrk="1"/>
            <a:r>
              <a:rPr lang="ko-KR"/>
              <a:t>마스터 텍스트 스타일을 편집합니다</a:t>
            </a:r>
          </a:p>
          <a:p>
            <a:pPr lvl="1" latinLnBrk="1"/>
            <a:r>
              <a:rPr lang="ko-KR"/>
              <a:t>둘째 수준</a:t>
            </a:r>
          </a:p>
          <a:p>
            <a:pPr lvl="2" latinLnBrk="1"/>
            <a:r>
              <a:rPr lang="ko-KR"/>
              <a:t>셋째 수준</a:t>
            </a:r>
          </a:p>
          <a:p>
            <a:pPr lvl="3" latinLnBrk="1"/>
            <a:r>
              <a:rPr lang="ko-KR"/>
              <a:t>넷째 수준</a:t>
            </a:r>
          </a:p>
          <a:p>
            <a:pPr lvl="4" latinLnBrk="1"/>
            <a:r>
              <a:rPr lang="ko-KR"/>
              <a:t>다섯째 수준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 latinLnBrk="1">
              <a:defRPr lang="ko-KR" sz="1300"/>
            </a:lvl1pPr>
            <a:extLst/>
          </a:lstStyle>
          <a:p>
            <a:endParaRPr lang="ko-KR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9109" y="9496436"/>
            <a:ext cx="2975240" cy="49990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 latinLnBrk="1">
              <a:defRPr lang="ko-KR" sz="1300"/>
            </a:lvl1pPr>
            <a:extLst/>
          </a:lstStyle>
          <a:p>
            <a:fld id="{9B26CD33-4337-4529-948A-94F6960B2374}" type="slidenum">
              <a:rPr/>
              <a:pPr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738230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1">
      <a:defRPr lang="ko-K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ko-KR" smtClean="0"/>
              <a:pPr/>
              <a:t>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85992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ko-KR" smtClean="0"/>
              <a:pPr/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3465856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앨범 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1" hangingPunct="1">
              <a:defRPr kumimoji="1" lang="ko-KR"/>
            </a:lvl1pPr>
            <a:extLst/>
          </a:lstStyle>
          <a:p>
            <a:r>
              <a:rPr kumimoji="1" lang="ko-KR"/>
              <a:t>사진 앨범 제목을 입력하십시오</a:t>
            </a:r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1" lang="ko-KR"/>
            </a:pPr>
            <a:endParaRPr kumimoji="1" lang="ko-KR" sz="3200" b="0" i="1" u="none" strike="noStrike" kern="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날짜 및 기타 세부 정보를 입력하십시오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kumimoji="1" lang="ko-KR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가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세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가로(전체 화면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latinLnBrk="1">
              <a:buFontTx/>
              <a:buNone/>
            </a:pPr>
            <a:r>
              <a:rPr kumimoji="1" lang="ko-KR"/>
              <a:t>전체 페이지 그림을</a:t>
            </a:r>
            <a:r>
              <a:rPr kumimoji="1" lang="ko-KR" baseline="0"/>
              <a:t> 추가하려면 </a:t>
            </a:r>
            <a:r>
              <a:rPr kumimoji="1" lang="ko-KR"/>
              <a:t>아이콘을 클릭하십시오</a:t>
            </a:r>
            <a:endParaRPr kumimoji="1" lang="ko-KR" i="0" baseline="0"/>
          </a:p>
          <a:p>
            <a:pPr marL="0" marR="0" indent="0" algn="ctr" latinLnBrk="1">
              <a:buFontTx/>
              <a:buNone/>
            </a:pPr>
            <a:endParaRPr kumimoji="1" lang="ko-KR" i="0"/>
          </a:p>
          <a:p>
            <a:pPr algn="ctr" latinLnBrk="1">
              <a:buFontTx/>
              <a:buNone/>
            </a:pPr>
            <a:endParaRPr kumimoji="1" lang="ko-KR" i="0"/>
          </a:p>
          <a:p>
            <a:pPr algn="ctr" latinLnBrk="1">
              <a:buFontTx/>
              <a:buNone/>
            </a:pPr>
            <a:endParaRPr kumimoji="1" lang="ko-KR" i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앨범 구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1" hangingPunct="1">
              <a:defRPr kumimoji="1" lang="ko-KR" baseline="0"/>
            </a:lvl1pPr>
            <a:extLst/>
          </a:lstStyle>
          <a:p>
            <a:r>
              <a:rPr kumimoji="1" lang="ko-KR"/>
              <a:t>구역 제목을 입력하십시오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 eaLnBrk="1" latinLnBrk="1" hangingPunct="1">
              <a:buFontTx/>
              <a:buNone/>
              <a:defRPr kumimoji="1" lang="ko-KR" sz="1800"/>
            </a:lvl1pPr>
            <a:extLst/>
          </a:lstStyle>
          <a:p>
            <a:pPr lvl="0" latinLnBrk="1"/>
            <a:r>
              <a:rPr kumimoji="1" lang="ko-KR"/>
              <a:t>부제목을 입력하십시오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세로 구역 2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가로 구역 2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구역 2개(가로, 세로 혼합, 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세로 구역 3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가로 구역 3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구역 3개(가로, 세로 혼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세로 구역 4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eaLnBrk="1" latinLnBrk="1" hangingPunct="1">
              <a:spcBef>
                <a:spcPct val="20000"/>
              </a:spcBef>
              <a:buFontTx/>
              <a:buNone/>
              <a:defRPr kumimoji="1" lang="ko-K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 eaLnBrk="1" latinLnBrk="1" hangingPunct="1">
              <a:buFontTx/>
              <a:buNone/>
              <a:defRPr kumimoji="1" lang="ko-KR" sz="16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 eaLnBrk="1" latinLnBrk="1" hangingPunct="1">
              <a:buFontTx/>
              <a:buNone/>
              <a:defRPr kumimoji="1" lang="ko-KR" sz="16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 eaLnBrk="1" latinLnBrk="1" hangingPunct="1">
              <a:buFontTx/>
              <a:buNone/>
              <a:defRPr kumimoji="1" lang="ko-KR" sz="16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가로 구역 4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1" hangingPunct="1">
              <a:buFontTx/>
              <a:buNone/>
              <a:defRPr kumimoji="1" lang="ko-KR" sz="16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1" hangingPunct="1">
              <a:buFontTx/>
              <a:buNone/>
              <a:defRPr kumimoji="1" lang="ko-KR" sz="16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1" hangingPunct="1">
              <a:buFontTx/>
              <a:buNone/>
              <a:defRPr kumimoji="1" lang="ko-KR" sz="16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1" hangingPunct="1">
              <a:buFontTx/>
              <a:buNone/>
              <a:defRPr kumimoji="1" lang="ko-KR" sz="16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세로 구역 4개(큰 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 eaLnBrk="1" latinLnBrk="1" hangingPunct="1">
              <a:buFontTx/>
              <a:buNone/>
              <a:defRPr kumimoji="1" lang="ko-KR" sz="2400" baseline="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구역 4개(가로 3개, 세로 1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구역 5개(가로 3개, 세로 2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구역 5개(가로 2개, 세로 3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정사각형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1" hangingPunct="1">
              <a:buFontTx/>
              <a:buNone/>
              <a:defRPr kumimoji="1" lang="ko-KR" sz="180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정사각형 구역 2개(캡션 포함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1" hangingPunct="1">
              <a:buFontTx/>
              <a:buNone/>
              <a:defRPr kumimoji="1" lang="ko-KR" sz="180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1" hangingPunct="1">
              <a:buFontTx/>
              <a:buNone/>
              <a:defRPr kumimoji="1" lang="ko-KR" sz="180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파노라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 eaLnBrk="1" latinLnBrk="1" hangingPunct="1">
              <a:buFontTx/>
              <a:buNone/>
              <a:defRPr kumimoji="1" lang="ko-KR" sz="180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kumimoji="1" lang="ko-KR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eaLnBrk="1" latinLnBrk="1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1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1" hangingPunct="1"/>
            <a:r>
              <a:rPr lang="ko-KR" altLang="en-US" smtClean="0"/>
              <a:t>둘째 수준</a:t>
            </a:r>
          </a:p>
          <a:p>
            <a:pPr lvl="2" eaLnBrk="1" latinLnBrk="1" hangingPunct="1"/>
            <a:r>
              <a:rPr lang="ko-KR" altLang="en-US" smtClean="0"/>
              <a:t>셋째 수준</a:t>
            </a:r>
          </a:p>
          <a:p>
            <a:pPr lvl="3" eaLnBrk="1" latinLnBrk="1" hangingPunct="1"/>
            <a:r>
              <a:rPr lang="ko-KR" altLang="en-US" smtClean="0"/>
              <a:t>넷째 수준</a:t>
            </a:r>
          </a:p>
          <a:p>
            <a:pPr lvl="4" eaLnBrk="1" latinLnBrk="1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EC6F-6501-4E04-BD6C-A8A6CABB2C5B}" type="datetimeFigureOut">
              <a:rPr lang="ko-KR" altLang="en-US"/>
              <a:pPr/>
              <a:t>2024-10-08</a:t>
            </a:fld>
            <a:endParaRPr kumimoji="1" lang="ko-KR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B0023-0CED-47F7-85AE-654F0B232C29}" type="slidenum">
              <a:rPr/>
              <a:pPr/>
              <a:t>‹#›</a:t>
            </a:fld>
            <a:endParaRPr kumimoji="1" lang="ko-K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gray">
          <a:xfrm>
            <a:off x="-1" y="1335025"/>
            <a:ext cx="9147403" cy="4084204"/>
          </a:xfrm>
          <a:custGeom>
            <a:avLst/>
            <a:gdLst>
              <a:gd name="connsiteX0" fmla="*/ 0 w 9153144"/>
              <a:gd name="connsiteY0" fmla="*/ 265176 h 3200400"/>
              <a:gd name="connsiteX1" fmla="*/ 2651760 w 9153144"/>
              <a:gd name="connsiteY1" fmla="*/ 0 h 3200400"/>
              <a:gd name="connsiteX2" fmla="*/ 6986016 w 9153144"/>
              <a:gd name="connsiteY2" fmla="*/ 758952 h 3200400"/>
              <a:gd name="connsiteX3" fmla="*/ 9153144 w 9153144"/>
              <a:gd name="connsiteY3" fmla="*/ 237744 h 3200400"/>
              <a:gd name="connsiteX4" fmla="*/ 9144000 w 9153144"/>
              <a:gd name="connsiteY4" fmla="*/ 2816352 h 3200400"/>
              <a:gd name="connsiteX5" fmla="*/ 6986016 w 9153144"/>
              <a:gd name="connsiteY5" fmla="*/ 3200400 h 3200400"/>
              <a:gd name="connsiteX6" fmla="*/ 3081528 w 9153144"/>
              <a:gd name="connsiteY6" fmla="*/ 2441448 h 3200400"/>
              <a:gd name="connsiteX7" fmla="*/ 9144 w 9153144"/>
              <a:gd name="connsiteY7" fmla="*/ 3090672 h 3200400"/>
              <a:gd name="connsiteX8" fmla="*/ 0 w 9153144"/>
              <a:gd name="connsiteY8" fmla="*/ 265176 h 3200400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560064"/>
              <a:gd name="connsiteX1" fmla="*/ 2651760 w 9153144"/>
              <a:gd name="connsiteY1" fmla="*/ 249936 h 3560064"/>
              <a:gd name="connsiteX2" fmla="*/ 6986016 w 9153144"/>
              <a:gd name="connsiteY2" fmla="*/ 1008888 h 3560064"/>
              <a:gd name="connsiteX3" fmla="*/ 9153144 w 9153144"/>
              <a:gd name="connsiteY3" fmla="*/ 487680 h 3560064"/>
              <a:gd name="connsiteX4" fmla="*/ 9144000 w 9153144"/>
              <a:gd name="connsiteY4" fmla="*/ 3066288 h 3560064"/>
              <a:gd name="connsiteX5" fmla="*/ 6986016 w 9153144"/>
              <a:gd name="connsiteY5" fmla="*/ 3450336 h 3560064"/>
              <a:gd name="connsiteX6" fmla="*/ 3081528 w 9153144"/>
              <a:gd name="connsiteY6" fmla="*/ 2691384 h 3560064"/>
              <a:gd name="connsiteX7" fmla="*/ 9144 w 9153144"/>
              <a:gd name="connsiteY7" fmla="*/ 3340608 h 3560064"/>
              <a:gd name="connsiteX8" fmla="*/ 0 w 9153144"/>
              <a:gd name="connsiteY8" fmla="*/ 515112 h 3560064"/>
              <a:gd name="connsiteX0" fmla="*/ 0 w 9153144"/>
              <a:gd name="connsiteY0" fmla="*/ 515112 h 3703320"/>
              <a:gd name="connsiteX1" fmla="*/ 2651760 w 9153144"/>
              <a:gd name="connsiteY1" fmla="*/ 249936 h 3703320"/>
              <a:gd name="connsiteX2" fmla="*/ 6986016 w 9153144"/>
              <a:gd name="connsiteY2" fmla="*/ 1008888 h 3703320"/>
              <a:gd name="connsiteX3" fmla="*/ 9153144 w 9153144"/>
              <a:gd name="connsiteY3" fmla="*/ 487680 h 3703320"/>
              <a:gd name="connsiteX4" fmla="*/ 9144000 w 9153144"/>
              <a:gd name="connsiteY4" fmla="*/ 3066288 h 3703320"/>
              <a:gd name="connsiteX5" fmla="*/ 6986016 w 9153144"/>
              <a:gd name="connsiteY5" fmla="*/ 3450336 h 3703320"/>
              <a:gd name="connsiteX6" fmla="*/ 3081528 w 9153144"/>
              <a:gd name="connsiteY6" fmla="*/ 2691384 h 3703320"/>
              <a:gd name="connsiteX7" fmla="*/ 9144 w 9153144"/>
              <a:gd name="connsiteY7" fmla="*/ 3340608 h 3703320"/>
              <a:gd name="connsiteX8" fmla="*/ 0 w 9153144"/>
              <a:gd name="connsiteY8" fmla="*/ 515112 h 3703320"/>
              <a:gd name="connsiteX0" fmla="*/ 0 w 9153144"/>
              <a:gd name="connsiteY0" fmla="*/ 370332 h 3558540"/>
              <a:gd name="connsiteX1" fmla="*/ 2651760 w 9153144"/>
              <a:gd name="connsiteY1" fmla="*/ 105156 h 3558540"/>
              <a:gd name="connsiteX2" fmla="*/ 6986016 w 9153144"/>
              <a:gd name="connsiteY2" fmla="*/ 864108 h 3558540"/>
              <a:gd name="connsiteX3" fmla="*/ 9153144 w 9153144"/>
              <a:gd name="connsiteY3" fmla="*/ 342900 h 3558540"/>
              <a:gd name="connsiteX4" fmla="*/ 9144000 w 9153144"/>
              <a:gd name="connsiteY4" fmla="*/ 2921508 h 3558540"/>
              <a:gd name="connsiteX5" fmla="*/ 6986016 w 9153144"/>
              <a:gd name="connsiteY5" fmla="*/ 3305556 h 3558540"/>
              <a:gd name="connsiteX6" fmla="*/ 3081528 w 9153144"/>
              <a:gd name="connsiteY6" fmla="*/ 2546604 h 3558540"/>
              <a:gd name="connsiteX7" fmla="*/ 9144 w 9153144"/>
              <a:gd name="connsiteY7" fmla="*/ 3195828 h 3558540"/>
              <a:gd name="connsiteX8" fmla="*/ 0 w 9153144"/>
              <a:gd name="connsiteY8" fmla="*/ 370332 h 3558540"/>
              <a:gd name="connsiteX0" fmla="*/ 0 w 9153144"/>
              <a:gd name="connsiteY0" fmla="*/ 347472 h 3535680"/>
              <a:gd name="connsiteX1" fmla="*/ 2651760 w 9153144"/>
              <a:gd name="connsiteY1" fmla="*/ 82296 h 3535680"/>
              <a:gd name="connsiteX2" fmla="*/ 6986016 w 9153144"/>
              <a:gd name="connsiteY2" fmla="*/ 841248 h 3535680"/>
              <a:gd name="connsiteX3" fmla="*/ 9153144 w 9153144"/>
              <a:gd name="connsiteY3" fmla="*/ 320040 h 3535680"/>
              <a:gd name="connsiteX4" fmla="*/ 9144000 w 9153144"/>
              <a:gd name="connsiteY4" fmla="*/ 2898648 h 3535680"/>
              <a:gd name="connsiteX5" fmla="*/ 6986016 w 9153144"/>
              <a:gd name="connsiteY5" fmla="*/ 3282696 h 3535680"/>
              <a:gd name="connsiteX6" fmla="*/ 3081528 w 9153144"/>
              <a:gd name="connsiteY6" fmla="*/ 2523744 h 3535680"/>
              <a:gd name="connsiteX7" fmla="*/ 9144 w 9153144"/>
              <a:gd name="connsiteY7" fmla="*/ 3172968 h 3535680"/>
              <a:gd name="connsiteX8" fmla="*/ 0 w 9153144"/>
              <a:gd name="connsiteY8" fmla="*/ 347472 h 3535680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6064"/>
              <a:gd name="connsiteX1" fmla="*/ 2651760 w 9153144"/>
              <a:gd name="connsiteY1" fmla="*/ 45720 h 3306064"/>
              <a:gd name="connsiteX2" fmla="*/ 6986016 w 9153144"/>
              <a:gd name="connsiteY2" fmla="*/ 804672 h 3306064"/>
              <a:gd name="connsiteX3" fmla="*/ 9153144 w 9153144"/>
              <a:gd name="connsiteY3" fmla="*/ 283464 h 3306064"/>
              <a:gd name="connsiteX4" fmla="*/ 9144000 w 9153144"/>
              <a:gd name="connsiteY4" fmla="*/ 2862072 h 3306064"/>
              <a:gd name="connsiteX5" fmla="*/ 6986016 w 9153144"/>
              <a:gd name="connsiteY5" fmla="*/ 3246120 h 3306064"/>
              <a:gd name="connsiteX6" fmla="*/ 3169920 w 9153144"/>
              <a:gd name="connsiteY6" fmla="*/ 2502408 h 3306064"/>
              <a:gd name="connsiteX7" fmla="*/ 9144 w 9153144"/>
              <a:gd name="connsiteY7" fmla="*/ 3136392 h 3306064"/>
              <a:gd name="connsiteX8" fmla="*/ 0 w 9153144"/>
              <a:gd name="connsiteY8" fmla="*/ 310896 h 3306064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62288"/>
              <a:gd name="connsiteY0" fmla="*/ 290693 h 3357044"/>
              <a:gd name="connsiteX1" fmla="*/ 2660904 w 9162288"/>
              <a:gd name="connsiteY1" fmla="*/ 93652 h 3357044"/>
              <a:gd name="connsiteX2" fmla="*/ 6995160 w 9162288"/>
              <a:gd name="connsiteY2" fmla="*/ 852604 h 3357044"/>
              <a:gd name="connsiteX3" fmla="*/ 9162288 w 9162288"/>
              <a:gd name="connsiteY3" fmla="*/ 331396 h 3357044"/>
              <a:gd name="connsiteX4" fmla="*/ 9153144 w 9162288"/>
              <a:gd name="connsiteY4" fmla="*/ 2910004 h 3357044"/>
              <a:gd name="connsiteX5" fmla="*/ 6995160 w 9162288"/>
              <a:gd name="connsiteY5" fmla="*/ 3294052 h 3357044"/>
              <a:gd name="connsiteX6" fmla="*/ 3279648 w 9162288"/>
              <a:gd name="connsiteY6" fmla="*/ 2532052 h 3357044"/>
              <a:gd name="connsiteX7" fmla="*/ 18288 w 9162288"/>
              <a:gd name="connsiteY7" fmla="*/ 3184324 h 3357044"/>
              <a:gd name="connsiteX8" fmla="*/ 0 w 9162288"/>
              <a:gd name="connsiteY8" fmla="*/ 290693 h 3357044"/>
              <a:gd name="connsiteX0" fmla="*/ 0 w 9162288"/>
              <a:gd name="connsiteY0" fmla="*/ 290693 h 3357044"/>
              <a:gd name="connsiteX1" fmla="*/ 2660904 w 9162288"/>
              <a:gd name="connsiteY1" fmla="*/ 93652 h 3357044"/>
              <a:gd name="connsiteX2" fmla="*/ 6995160 w 9162288"/>
              <a:gd name="connsiteY2" fmla="*/ 852604 h 3357044"/>
              <a:gd name="connsiteX3" fmla="*/ 9162288 w 9162288"/>
              <a:gd name="connsiteY3" fmla="*/ 379091 h 3357044"/>
              <a:gd name="connsiteX4" fmla="*/ 9153144 w 9162288"/>
              <a:gd name="connsiteY4" fmla="*/ 2910004 h 3357044"/>
              <a:gd name="connsiteX5" fmla="*/ 6995160 w 9162288"/>
              <a:gd name="connsiteY5" fmla="*/ 3294052 h 3357044"/>
              <a:gd name="connsiteX6" fmla="*/ 3279648 w 9162288"/>
              <a:gd name="connsiteY6" fmla="*/ 2532052 h 3357044"/>
              <a:gd name="connsiteX7" fmla="*/ 18288 w 9162288"/>
              <a:gd name="connsiteY7" fmla="*/ 3184324 h 3357044"/>
              <a:gd name="connsiteX8" fmla="*/ 0 w 9162288"/>
              <a:gd name="connsiteY8" fmla="*/ 290693 h 3357044"/>
              <a:gd name="connsiteX0" fmla="*/ 0 w 9162288"/>
              <a:gd name="connsiteY0" fmla="*/ 299777 h 3366128"/>
              <a:gd name="connsiteX1" fmla="*/ 2660904 w 9162288"/>
              <a:gd name="connsiteY1" fmla="*/ 102736 h 3366128"/>
              <a:gd name="connsiteX2" fmla="*/ 6595872 w 9162288"/>
              <a:gd name="connsiteY2" fmla="*/ 916196 h 3366128"/>
              <a:gd name="connsiteX3" fmla="*/ 9162288 w 9162288"/>
              <a:gd name="connsiteY3" fmla="*/ 388175 h 3366128"/>
              <a:gd name="connsiteX4" fmla="*/ 9153144 w 9162288"/>
              <a:gd name="connsiteY4" fmla="*/ 2919088 h 3366128"/>
              <a:gd name="connsiteX5" fmla="*/ 6995160 w 9162288"/>
              <a:gd name="connsiteY5" fmla="*/ 3303136 h 3366128"/>
              <a:gd name="connsiteX6" fmla="*/ 3279648 w 9162288"/>
              <a:gd name="connsiteY6" fmla="*/ 2541136 h 3366128"/>
              <a:gd name="connsiteX7" fmla="*/ 18288 w 9162288"/>
              <a:gd name="connsiteY7" fmla="*/ 3193408 h 3366128"/>
              <a:gd name="connsiteX8" fmla="*/ 0 w 9162288"/>
              <a:gd name="connsiteY8" fmla="*/ 299777 h 3366128"/>
              <a:gd name="connsiteX0" fmla="*/ 0 w 9162288"/>
              <a:gd name="connsiteY0" fmla="*/ 181676 h 3248027"/>
              <a:gd name="connsiteX1" fmla="*/ 2727960 w 9162288"/>
              <a:gd name="connsiteY1" fmla="*/ 102736 h 3248027"/>
              <a:gd name="connsiteX2" fmla="*/ 6595872 w 9162288"/>
              <a:gd name="connsiteY2" fmla="*/ 798095 h 3248027"/>
              <a:gd name="connsiteX3" fmla="*/ 9162288 w 9162288"/>
              <a:gd name="connsiteY3" fmla="*/ 270074 h 3248027"/>
              <a:gd name="connsiteX4" fmla="*/ 9153144 w 9162288"/>
              <a:gd name="connsiteY4" fmla="*/ 2800987 h 3248027"/>
              <a:gd name="connsiteX5" fmla="*/ 6995160 w 9162288"/>
              <a:gd name="connsiteY5" fmla="*/ 3185035 h 3248027"/>
              <a:gd name="connsiteX6" fmla="*/ 3279648 w 9162288"/>
              <a:gd name="connsiteY6" fmla="*/ 2423035 h 3248027"/>
              <a:gd name="connsiteX7" fmla="*/ 18288 w 9162288"/>
              <a:gd name="connsiteY7" fmla="*/ 3075307 h 3248027"/>
              <a:gd name="connsiteX8" fmla="*/ 0 w 9162288"/>
              <a:gd name="connsiteY8" fmla="*/ 181676 h 3248027"/>
              <a:gd name="connsiteX0" fmla="*/ 0 w 9162288"/>
              <a:gd name="connsiteY0" fmla="*/ 155448 h 3221799"/>
              <a:gd name="connsiteX1" fmla="*/ 2727960 w 9162288"/>
              <a:gd name="connsiteY1" fmla="*/ 76508 h 3221799"/>
              <a:gd name="connsiteX2" fmla="*/ 6595872 w 9162288"/>
              <a:gd name="connsiteY2" fmla="*/ 771867 h 3221799"/>
              <a:gd name="connsiteX3" fmla="*/ 9162288 w 9162288"/>
              <a:gd name="connsiteY3" fmla="*/ 243846 h 3221799"/>
              <a:gd name="connsiteX4" fmla="*/ 9153144 w 9162288"/>
              <a:gd name="connsiteY4" fmla="*/ 2774759 h 3221799"/>
              <a:gd name="connsiteX5" fmla="*/ 6995160 w 9162288"/>
              <a:gd name="connsiteY5" fmla="*/ 3158807 h 3221799"/>
              <a:gd name="connsiteX6" fmla="*/ 3279648 w 9162288"/>
              <a:gd name="connsiteY6" fmla="*/ 2396807 h 3221799"/>
              <a:gd name="connsiteX7" fmla="*/ 18288 w 9162288"/>
              <a:gd name="connsiteY7" fmla="*/ 3049079 h 3221799"/>
              <a:gd name="connsiteX8" fmla="*/ 0 w 9162288"/>
              <a:gd name="connsiteY8" fmla="*/ 155448 h 3221799"/>
              <a:gd name="connsiteX0" fmla="*/ 0 w 9162288"/>
              <a:gd name="connsiteY0" fmla="*/ 121380 h 3187731"/>
              <a:gd name="connsiteX1" fmla="*/ 2727960 w 9162288"/>
              <a:gd name="connsiteY1" fmla="*/ 42440 h 3187731"/>
              <a:gd name="connsiteX2" fmla="*/ 6595872 w 9162288"/>
              <a:gd name="connsiteY2" fmla="*/ 737799 h 3187731"/>
              <a:gd name="connsiteX3" fmla="*/ 9162288 w 9162288"/>
              <a:gd name="connsiteY3" fmla="*/ 209778 h 3187731"/>
              <a:gd name="connsiteX4" fmla="*/ 9153144 w 9162288"/>
              <a:gd name="connsiteY4" fmla="*/ 2740691 h 3187731"/>
              <a:gd name="connsiteX5" fmla="*/ 6995160 w 9162288"/>
              <a:gd name="connsiteY5" fmla="*/ 3124739 h 3187731"/>
              <a:gd name="connsiteX6" fmla="*/ 3279648 w 9162288"/>
              <a:gd name="connsiteY6" fmla="*/ 2362739 h 3187731"/>
              <a:gd name="connsiteX7" fmla="*/ 18288 w 9162288"/>
              <a:gd name="connsiteY7" fmla="*/ 3015011 h 3187731"/>
              <a:gd name="connsiteX8" fmla="*/ 0 w 9162288"/>
              <a:gd name="connsiteY8" fmla="*/ 121380 h 3187731"/>
              <a:gd name="connsiteX0" fmla="*/ 0 w 9162288"/>
              <a:gd name="connsiteY0" fmla="*/ 121380 h 3187731"/>
              <a:gd name="connsiteX1" fmla="*/ 2727960 w 9162288"/>
              <a:gd name="connsiteY1" fmla="*/ 42440 h 3187731"/>
              <a:gd name="connsiteX2" fmla="*/ 6595872 w 9162288"/>
              <a:gd name="connsiteY2" fmla="*/ 737799 h 3187731"/>
              <a:gd name="connsiteX3" fmla="*/ 9162288 w 9162288"/>
              <a:gd name="connsiteY3" fmla="*/ 209778 h 3187731"/>
              <a:gd name="connsiteX4" fmla="*/ 9153144 w 9162288"/>
              <a:gd name="connsiteY4" fmla="*/ 2740691 h 3187731"/>
              <a:gd name="connsiteX5" fmla="*/ 6995160 w 9162288"/>
              <a:gd name="connsiteY5" fmla="*/ 3124739 h 3187731"/>
              <a:gd name="connsiteX6" fmla="*/ 3279648 w 9162288"/>
              <a:gd name="connsiteY6" fmla="*/ 2362739 h 3187731"/>
              <a:gd name="connsiteX7" fmla="*/ 18288 w 9162288"/>
              <a:gd name="connsiteY7" fmla="*/ 3015011 h 3187731"/>
              <a:gd name="connsiteX8" fmla="*/ 0 w 9162288"/>
              <a:gd name="connsiteY8" fmla="*/ 121380 h 3187731"/>
              <a:gd name="connsiteX0" fmla="*/ 0 w 9162288"/>
              <a:gd name="connsiteY0" fmla="*/ 158964 h 3225315"/>
              <a:gd name="connsiteX1" fmla="*/ 2727960 w 9162288"/>
              <a:gd name="connsiteY1" fmla="*/ 80024 h 3225315"/>
              <a:gd name="connsiteX2" fmla="*/ 6595872 w 9162288"/>
              <a:gd name="connsiteY2" fmla="*/ 775383 h 3225315"/>
              <a:gd name="connsiteX3" fmla="*/ 9162288 w 9162288"/>
              <a:gd name="connsiteY3" fmla="*/ 247362 h 3225315"/>
              <a:gd name="connsiteX4" fmla="*/ 9153144 w 9162288"/>
              <a:gd name="connsiteY4" fmla="*/ 2778275 h 3225315"/>
              <a:gd name="connsiteX5" fmla="*/ 6995160 w 9162288"/>
              <a:gd name="connsiteY5" fmla="*/ 3162323 h 3225315"/>
              <a:gd name="connsiteX6" fmla="*/ 3279648 w 9162288"/>
              <a:gd name="connsiteY6" fmla="*/ 2400323 h 3225315"/>
              <a:gd name="connsiteX7" fmla="*/ 18288 w 9162288"/>
              <a:gd name="connsiteY7" fmla="*/ 3052595 h 3225315"/>
              <a:gd name="connsiteX8" fmla="*/ 0 w 9162288"/>
              <a:gd name="connsiteY8" fmla="*/ 158964 h 3225315"/>
              <a:gd name="connsiteX0" fmla="*/ 0 w 9162288"/>
              <a:gd name="connsiteY0" fmla="*/ 158964 h 3225315"/>
              <a:gd name="connsiteX1" fmla="*/ 2727960 w 9162288"/>
              <a:gd name="connsiteY1" fmla="*/ 80024 h 3225315"/>
              <a:gd name="connsiteX2" fmla="*/ 6595872 w 9162288"/>
              <a:gd name="connsiteY2" fmla="*/ 775383 h 3225315"/>
              <a:gd name="connsiteX3" fmla="*/ 9162288 w 9162288"/>
              <a:gd name="connsiteY3" fmla="*/ 247362 h 3225315"/>
              <a:gd name="connsiteX4" fmla="*/ 9153144 w 9162288"/>
              <a:gd name="connsiteY4" fmla="*/ 2778275 h 3225315"/>
              <a:gd name="connsiteX5" fmla="*/ 6995160 w 9162288"/>
              <a:gd name="connsiteY5" fmla="*/ 3162323 h 3225315"/>
              <a:gd name="connsiteX6" fmla="*/ 3279648 w 9162288"/>
              <a:gd name="connsiteY6" fmla="*/ 2400323 h 3225315"/>
              <a:gd name="connsiteX7" fmla="*/ 18288 w 9162288"/>
              <a:gd name="connsiteY7" fmla="*/ 3052595 h 3225315"/>
              <a:gd name="connsiteX8" fmla="*/ 0 w 9162288"/>
              <a:gd name="connsiteY8" fmla="*/ 158964 h 3225315"/>
              <a:gd name="connsiteX0" fmla="*/ 0 w 9162288"/>
              <a:gd name="connsiteY0" fmla="*/ 140794 h 3207145"/>
              <a:gd name="connsiteX1" fmla="*/ 2828544 w 9162288"/>
              <a:gd name="connsiteY1" fmla="*/ 80024 h 3207145"/>
              <a:gd name="connsiteX2" fmla="*/ 6595872 w 9162288"/>
              <a:gd name="connsiteY2" fmla="*/ 757213 h 3207145"/>
              <a:gd name="connsiteX3" fmla="*/ 9162288 w 9162288"/>
              <a:gd name="connsiteY3" fmla="*/ 229192 h 3207145"/>
              <a:gd name="connsiteX4" fmla="*/ 9153144 w 9162288"/>
              <a:gd name="connsiteY4" fmla="*/ 2760105 h 3207145"/>
              <a:gd name="connsiteX5" fmla="*/ 6995160 w 9162288"/>
              <a:gd name="connsiteY5" fmla="*/ 3144153 h 3207145"/>
              <a:gd name="connsiteX6" fmla="*/ 3279648 w 9162288"/>
              <a:gd name="connsiteY6" fmla="*/ 2382153 h 3207145"/>
              <a:gd name="connsiteX7" fmla="*/ 18288 w 9162288"/>
              <a:gd name="connsiteY7" fmla="*/ 3034425 h 3207145"/>
              <a:gd name="connsiteX8" fmla="*/ 0 w 9162288"/>
              <a:gd name="connsiteY8" fmla="*/ 140794 h 3207145"/>
              <a:gd name="connsiteX0" fmla="*/ 0 w 9162288"/>
              <a:gd name="connsiteY0" fmla="*/ 140794 h 3207145"/>
              <a:gd name="connsiteX1" fmla="*/ 2828544 w 9162288"/>
              <a:gd name="connsiteY1" fmla="*/ 80024 h 3207145"/>
              <a:gd name="connsiteX2" fmla="*/ 6595872 w 9162288"/>
              <a:gd name="connsiteY2" fmla="*/ 757213 h 3207145"/>
              <a:gd name="connsiteX3" fmla="*/ 9162288 w 9162288"/>
              <a:gd name="connsiteY3" fmla="*/ 229192 h 3207145"/>
              <a:gd name="connsiteX4" fmla="*/ 9153144 w 9162288"/>
              <a:gd name="connsiteY4" fmla="*/ 2760105 h 3207145"/>
              <a:gd name="connsiteX5" fmla="*/ 6995160 w 9162288"/>
              <a:gd name="connsiteY5" fmla="*/ 3144153 h 3207145"/>
              <a:gd name="connsiteX6" fmla="*/ 3279648 w 9162288"/>
              <a:gd name="connsiteY6" fmla="*/ 2382153 h 3207145"/>
              <a:gd name="connsiteX7" fmla="*/ 18288 w 9162288"/>
              <a:gd name="connsiteY7" fmla="*/ 3034425 h 3207145"/>
              <a:gd name="connsiteX8" fmla="*/ 0 w 9162288"/>
              <a:gd name="connsiteY8" fmla="*/ 140794 h 3207145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3279648 w 9162288"/>
              <a:gd name="connsiteY6" fmla="*/ 2382153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2865120 w 9162288"/>
              <a:gd name="connsiteY6" fmla="*/ 2307204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40521"/>
              <a:gd name="connsiteX1" fmla="*/ 2828544 w 9162288"/>
              <a:gd name="connsiteY1" fmla="*/ 80024 h 3040521"/>
              <a:gd name="connsiteX2" fmla="*/ 6595872 w 9162288"/>
              <a:gd name="connsiteY2" fmla="*/ 757213 h 3040521"/>
              <a:gd name="connsiteX3" fmla="*/ 9162288 w 9162288"/>
              <a:gd name="connsiteY3" fmla="*/ 229192 h 3040521"/>
              <a:gd name="connsiteX4" fmla="*/ 9153144 w 9162288"/>
              <a:gd name="connsiteY4" fmla="*/ 2760105 h 3040521"/>
              <a:gd name="connsiteX5" fmla="*/ 6690360 w 9162288"/>
              <a:gd name="connsiteY5" fmla="*/ 2746696 h 3040521"/>
              <a:gd name="connsiteX6" fmla="*/ 2865120 w 9162288"/>
              <a:gd name="connsiteY6" fmla="*/ 2307204 h 3040521"/>
              <a:gd name="connsiteX7" fmla="*/ 18288 w 9162288"/>
              <a:gd name="connsiteY7" fmla="*/ 3034425 h 3040521"/>
              <a:gd name="connsiteX8" fmla="*/ 0 w 9162288"/>
              <a:gd name="connsiteY8" fmla="*/ 140794 h 3040521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34425"/>
              <a:gd name="connsiteX1" fmla="*/ 2828544 w 9162288"/>
              <a:gd name="connsiteY1" fmla="*/ 80024 h 3034425"/>
              <a:gd name="connsiteX2" fmla="*/ 6595872 w 9162288"/>
              <a:gd name="connsiteY2" fmla="*/ 757213 h 3034425"/>
              <a:gd name="connsiteX3" fmla="*/ 9162288 w 9162288"/>
              <a:gd name="connsiteY3" fmla="*/ 229192 h 3034425"/>
              <a:gd name="connsiteX4" fmla="*/ 9153144 w 9162288"/>
              <a:gd name="connsiteY4" fmla="*/ 2760105 h 3034425"/>
              <a:gd name="connsiteX5" fmla="*/ 6690360 w 9162288"/>
              <a:gd name="connsiteY5" fmla="*/ 2746696 h 3034425"/>
              <a:gd name="connsiteX6" fmla="*/ 2865120 w 9162288"/>
              <a:gd name="connsiteY6" fmla="*/ 2307204 h 3034425"/>
              <a:gd name="connsiteX7" fmla="*/ 18288 w 9162288"/>
              <a:gd name="connsiteY7" fmla="*/ 3034425 h 3034425"/>
              <a:gd name="connsiteX8" fmla="*/ 0 w 9162288"/>
              <a:gd name="connsiteY8" fmla="*/ 140794 h 3034425"/>
              <a:gd name="connsiteX0" fmla="*/ 0 w 9162288"/>
              <a:gd name="connsiteY0" fmla="*/ 140794 h 3043297"/>
              <a:gd name="connsiteX1" fmla="*/ 2828544 w 9162288"/>
              <a:gd name="connsiteY1" fmla="*/ 80024 h 3043297"/>
              <a:gd name="connsiteX2" fmla="*/ 6595872 w 9162288"/>
              <a:gd name="connsiteY2" fmla="*/ 757213 h 3043297"/>
              <a:gd name="connsiteX3" fmla="*/ 9162288 w 9162288"/>
              <a:gd name="connsiteY3" fmla="*/ 229192 h 3043297"/>
              <a:gd name="connsiteX4" fmla="*/ 9153144 w 9162288"/>
              <a:gd name="connsiteY4" fmla="*/ 2760105 h 3043297"/>
              <a:gd name="connsiteX5" fmla="*/ 6690360 w 9162288"/>
              <a:gd name="connsiteY5" fmla="*/ 2746696 h 3043297"/>
              <a:gd name="connsiteX6" fmla="*/ 2865120 w 9162288"/>
              <a:gd name="connsiteY6" fmla="*/ 2307204 h 3043297"/>
              <a:gd name="connsiteX7" fmla="*/ 1619 w 9162288"/>
              <a:gd name="connsiteY7" fmla="*/ 3043297 h 3043297"/>
              <a:gd name="connsiteX8" fmla="*/ 0 w 9162288"/>
              <a:gd name="connsiteY8" fmla="*/ 140794 h 3043297"/>
              <a:gd name="connsiteX0" fmla="*/ 0 w 9153144"/>
              <a:gd name="connsiteY0" fmla="*/ 140794 h 3043297"/>
              <a:gd name="connsiteX1" fmla="*/ 2828544 w 9153144"/>
              <a:gd name="connsiteY1" fmla="*/ 80024 h 3043297"/>
              <a:gd name="connsiteX2" fmla="*/ 6595872 w 9153144"/>
              <a:gd name="connsiteY2" fmla="*/ 757213 h 3043297"/>
              <a:gd name="connsiteX3" fmla="*/ 9144533 w 9153144"/>
              <a:gd name="connsiteY3" fmla="*/ 230295 h 3043297"/>
              <a:gd name="connsiteX4" fmla="*/ 9153144 w 9153144"/>
              <a:gd name="connsiteY4" fmla="*/ 2760105 h 3043297"/>
              <a:gd name="connsiteX5" fmla="*/ 6690360 w 9153144"/>
              <a:gd name="connsiteY5" fmla="*/ 2746696 h 3043297"/>
              <a:gd name="connsiteX6" fmla="*/ 2865120 w 9153144"/>
              <a:gd name="connsiteY6" fmla="*/ 2307204 h 3043297"/>
              <a:gd name="connsiteX7" fmla="*/ 1619 w 9153144"/>
              <a:gd name="connsiteY7" fmla="*/ 3043297 h 3043297"/>
              <a:gd name="connsiteX8" fmla="*/ 0 w 9153144"/>
              <a:gd name="connsiteY8" fmla="*/ 140794 h 3043297"/>
              <a:gd name="connsiteX0" fmla="*/ 0 w 9147403"/>
              <a:gd name="connsiteY0" fmla="*/ 140794 h 3043297"/>
              <a:gd name="connsiteX1" fmla="*/ 2828544 w 9147403"/>
              <a:gd name="connsiteY1" fmla="*/ 80024 h 3043297"/>
              <a:gd name="connsiteX2" fmla="*/ 6595872 w 9147403"/>
              <a:gd name="connsiteY2" fmla="*/ 757213 h 3043297"/>
              <a:gd name="connsiteX3" fmla="*/ 9144533 w 9147403"/>
              <a:gd name="connsiteY3" fmla="*/ 230295 h 3043297"/>
              <a:gd name="connsiteX4" fmla="*/ 9141307 w 9147403"/>
              <a:gd name="connsiteY4" fmla="*/ 2761208 h 3043297"/>
              <a:gd name="connsiteX5" fmla="*/ 6690360 w 9147403"/>
              <a:gd name="connsiteY5" fmla="*/ 2746696 h 3043297"/>
              <a:gd name="connsiteX6" fmla="*/ 2865120 w 9147403"/>
              <a:gd name="connsiteY6" fmla="*/ 2307204 h 3043297"/>
              <a:gd name="connsiteX7" fmla="*/ 1619 w 9147403"/>
              <a:gd name="connsiteY7" fmla="*/ 3043297 h 3043297"/>
              <a:gd name="connsiteX8" fmla="*/ 0 w 9147403"/>
              <a:gd name="connsiteY8" fmla="*/ 140794 h 304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7403" h="3043297">
                <a:moveTo>
                  <a:pt x="0" y="140794"/>
                </a:moveTo>
                <a:cubicBezTo>
                  <a:pt x="784860" y="19414"/>
                  <a:pt x="1778000" y="0"/>
                  <a:pt x="2828544" y="80024"/>
                </a:cubicBezTo>
                <a:cubicBezTo>
                  <a:pt x="3879088" y="160048"/>
                  <a:pt x="5543207" y="732168"/>
                  <a:pt x="6595872" y="757213"/>
                </a:cubicBezTo>
                <a:cubicBezTo>
                  <a:pt x="7648537" y="782258"/>
                  <a:pt x="8376437" y="535486"/>
                  <a:pt x="9144533" y="230295"/>
                </a:cubicBezTo>
                <a:cubicBezTo>
                  <a:pt x="9147403" y="1073565"/>
                  <a:pt x="9138437" y="1917938"/>
                  <a:pt x="9141307" y="2761208"/>
                </a:cubicBezTo>
                <a:cubicBezTo>
                  <a:pt x="8237575" y="2914438"/>
                  <a:pt x="7736391" y="2822363"/>
                  <a:pt x="6690360" y="2746696"/>
                </a:cubicBezTo>
                <a:cubicBezTo>
                  <a:pt x="5644329" y="2671029"/>
                  <a:pt x="3979910" y="2257771"/>
                  <a:pt x="2865120" y="2307204"/>
                </a:cubicBezTo>
                <a:cubicBezTo>
                  <a:pt x="1750330" y="2356637"/>
                  <a:pt x="734663" y="2709091"/>
                  <a:pt x="1619" y="3043297"/>
                </a:cubicBezTo>
                <a:cubicBezTo>
                  <a:pt x="1079" y="2075796"/>
                  <a:pt x="540" y="1108295"/>
                  <a:pt x="0" y="140794"/>
                </a:cubicBezTo>
                <a:close/>
              </a:path>
            </a:pathLst>
          </a:custGeom>
          <a:solidFill>
            <a:srgbClr val="40C6D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 bwMode="invGray">
          <a:xfrm>
            <a:off x="-382" y="1728216"/>
            <a:ext cx="9144647" cy="3309112"/>
          </a:xfrm>
          <a:custGeom>
            <a:avLst/>
            <a:gdLst>
              <a:gd name="connsiteX0" fmla="*/ 0 w 9153144"/>
              <a:gd name="connsiteY0" fmla="*/ 265176 h 3200400"/>
              <a:gd name="connsiteX1" fmla="*/ 2651760 w 9153144"/>
              <a:gd name="connsiteY1" fmla="*/ 0 h 3200400"/>
              <a:gd name="connsiteX2" fmla="*/ 6986016 w 9153144"/>
              <a:gd name="connsiteY2" fmla="*/ 758952 h 3200400"/>
              <a:gd name="connsiteX3" fmla="*/ 9153144 w 9153144"/>
              <a:gd name="connsiteY3" fmla="*/ 237744 h 3200400"/>
              <a:gd name="connsiteX4" fmla="*/ 9144000 w 9153144"/>
              <a:gd name="connsiteY4" fmla="*/ 2816352 h 3200400"/>
              <a:gd name="connsiteX5" fmla="*/ 6986016 w 9153144"/>
              <a:gd name="connsiteY5" fmla="*/ 3200400 h 3200400"/>
              <a:gd name="connsiteX6" fmla="*/ 3081528 w 9153144"/>
              <a:gd name="connsiteY6" fmla="*/ 2441448 h 3200400"/>
              <a:gd name="connsiteX7" fmla="*/ 9144 w 9153144"/>
              <a:gd name="connsiteY7" fmla="*/ 3090672 h 3200400"/>
              <a:gd name="connsiteX8" fmla="*/ 0 w 9153144"/>
              <a:gd name="connsiteY8" fmla="*/ 265176 h 3200400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450336"/>
              <a:gd name="connsiteX1" fmla="*/ 2651760 w 9153144"/>
              <a:gd name="connsiteY1" fmla="*/ 249936 h 3450336"/>
              <a:gd name="connsiteX2" fmla="*/ 6986016 w 9153144"/>
              <a:gd name="connsiteY2" fmla="*/ 1008888 h 3450336"/>
              <a:gd name="connsiteX3" fmla="*/ 9153144 w 9153144"/>
              <a:gd name="connsiteY3" fmla="*/ 487680 h 3450336"/>
              <a:gd name="connsiteX4" fmla="*/ 9144000 w 9153144"/>
              <a:gd name="connsiteY4" fmla="*/ 3066288 h 3450336"/>
              <a:gd name="connsiteX5" fmla="*/ 6986016 w 9153144"/>
              <a:gd name="connsiteY5" fmla="*/ 3450336 h 3450336"/>
              <a:gd name="connsiteX6" fmla="*/ 3081528 w 9153144"/>
              <a:gd name="connsiteY6" fmla="*/ 2691384 h 3450336"/>
              <a:gd name="connsiteX7" fmla="*/ 9144 w 9153144"/>
              <a:gd name="connsiteY7" fmla="*/ 3340608 h 3450336"/>
              <a:gd name="connsiteX8" fmla="*/ 0 w 9153144"/>
              <a:gd name="connsiteY8" fmla="*/ 515112 h 3450336"/>
              <a:gd name="connsiteX0" fmla="*/ 0 w 9153144"/>
              <a:gd name="connsiteY0" fmla="*/ 515112 h 3560064"/>
              <a:gd name="connsiteX1" fmla="*/ 2651760 w 9153144"/>
              <a:gd name="connsiteY1" fmla="*/ 249936 h 3560064"/>
              <a:gd name="connsiteX2" fmla="*/ 6986016 w 9153144"/>
              <a:gd name="connsiteY2" fmla="*/ 1008888 h 3560064"/>
              <a:gd name="connsiteX3" fmla="*/ 9153144 w 9153144"/>
              <a:gd name="connsiteY3" fmla="*/ 487680 h 3560064"/>
              <a:gd name="connsiteX4" fmla="*/ 9144000 w 9153144"/>
              <a:gd name="connsiteY4" fmla="*/ 3066288 h 3560064"/>
              <a:gd name="connsiteX5" fmla="*/ 6986016 w 9153144"/>
              <a:gd name="connsiteY5" fmla="*/ 3450336 h 3560064"/>
              <a:gd name="connsiteX6" fmla="*/ 3081528 w 9153144"/>
              <a:gd name="connsiteY6" fmla="*/ 2691384 h 3560064"/>
              <a:gd name="connsiteX7" fmla="*/ 9144 w 9153144"/>
              <a:gd name="connsiteY7" fmla="*/ 3340608 h 3560064"/>
              <a:gd name="connsiteX8" fmla="*/ 0 w 9153144"/>
              <a:gd name="connsiteY8" fmla="*/ 515112 h 3560064"/>
              <a:gd name="connsiteX0" fmla="*/ 0 w 9153144"/>
              <a:gd name="connsiteY0" fmla="*/ 515112 h 3703320"/>
              <a:gd name="connsiteX1" fmla="*/ 2651760 w 9153144"/>
              <a:gd name="connsiteY1" fmla="*/ 249936 h 3703320"/>
              <a:gd name="connsiteX2" fmla="*/ 6986016 w 9153144"/>
              <a:gd name="connsiteY2" fmla="*/ 1008888 h 3703320"/>
              <a:gd name="connsiteX3" fmla="*/ 9153144 w 9153144"/>
              <a:gd name="connsiteY3" fmla="*/ 487680 h 3703320"/>
              <a:gd name="connsiteX4" fmla="*/ 9144000 w 9153144"/>
              <a:gd name="connsiteY4" fmla="*/ 3066288 h 3703320"/>
              <a:gd name="connsiteX5" fmla="*/ 6986016 w 9153144"/>
              <a:gd name="connsiteY5" fmla="*/ 3450336 h 3703320"/>
              <a:gd name="connsiteX6" fmla="*/ 3081528 w 9153144"/>
              <a:gd name="connsiteY6" fmla="*/ 2691384 h 3703320"/>
              <a:gd name="connsiteX7" fmla="*/ 9144 w 9153144"/>
              <a:gd name="connsiteY7" fmla="*/ 3340608 h 3703320"/>
              <a:gd name="connsiteX8" fmla="*/ 0 w 9153144"/>
              <a:gd name="connsiteY8" fmla="*/ 515112 h 3703320"/>
              <a:gd name="connsiteX0" fmla="*/ 0 w 9153144"/>
              <a:gd name="connsiteY0" fmla="*/ 370332 h 3558540"/>
              <a:gd name="connsiteX1" fmla="*/ 2651760 w 9153144"/>
              <a:gd name="connsiteY1" fmla="*/ 105156 h 3558540"/>
              <a:gd name="connsiteX2" fmla="*/ 6986016 w 9153144"/>
              <a:gd name="connsiteY2" fmla="*/ 864108 h 3558540"/>
              <a:gd name="connsiteX3" fmla="*/ 9153144 w 9153144"/>
              <a:gd name="connsiteY3" fmla="*/ 342900 h 3558540"/>
              <a:gd name="connsiteX4" fmla="*/ 9144000 w 9153144"/>
              <a:gd name="connsiteY4" fmla="*/ 2921508 h 3558540"/>
              <a:gd name="connsiteX5" fmla="*/ 6986016 w 9153144"/>
              <a:gd name="connsiteY5" fmla="*/ 3305556 h 3558540"/>
              <a:gd name="connsiteX6" fmla="*/ 3081528 w 9153144"/>
              <a:gd name="connsiteY6" fmla="*/ 2546604 h 3558540"/>
              <a:gd name="connsiteX7" fmla="*/ 9144 w 9153144"/>
              <a:gd name="connsiteY7" fmla="*/ 3195828 h 3558540"/>
              <a:gd name="connsiteX8" fmla="*/ 0 w 9153144"/>
              <a:gd name="connsiteY8" fmla="*/ 370332 h 3558540"/>
              <a:gd name="connsiteX0" fmla="*/ 0 w 9153144"/>
              <a:gd name="connsiteY0" fmla="*/ 347472 h 3535680"/>
              <a:gd name="connsiteX1" fmla="*/ 2651760 w 9153144"/>
              <a:gd name="connsiteY1" fmla="*/ 82296 h 3535680"/>
              <a:gd name="connsiteX2" fmla="*/ 6986016 w 9153144"/>
              <a:gd name="connsiteY2" fmla="*/ 841248 h 3535680"/>
              <a:gd name="connsiteX3" fmla="*/ 9153144 w 9153144"/>
              <a:gd name="connsiteY3" fmla="*/ 320040 h 3535680"/>
              <a:gd name="connsiteX4" fmla="*/ 9144000 w 9153144"/>
              <a:gd name="connsiteY4" fmla="*/ 2898648 h 3535680"/>
              <a:gd name="connsiteX5" fmla="*/ 6986016 w 9153144"/>
              <a:gd name="connsiteY5" fmla="*/ 3282696 h 3535680"/>
              <a:gd name="connsiteX6" fmla="*/ 3081528 w 9153144"/>
              <a:gd name="connsiteY6" fmla="*/ 2523744 h 3535680"/>
              <a:gd name="connsiteX7" fmla="*/ 9144 w 9153144"/>
              <a:gd name="connsiteY7" fmla="*/ 3172968 h 3535680"/>
              <a:gd name="connsiteX8" fmla="*/ 0 w 9153144"/>
              <a:gd name="connsiteY8" fmla="*/ 347472 h 3535680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499104"/>
              <a:gd name="connsiteX1" fmla="*/ 2651760 w 9153144"/>
              <a:gd name="connsiteY1" fmla="*/ 45720 h 3499104"/>
              <a:gd name="connsiteX2" fmla="*/ 6986016 w 9153144"/>
              <a:gd name="connsiteY2" fmla="*/ 804672 h 3499104"/>
              <a:gd name="connsiteX3" fmla="*/ 9153144 w 9153144"/>
              <a:gd name="connsiteY3" fmla="*/ 283464 h 3499104"/>
              <a:gd name="connsiteX4" fmla="*/ 9144000 w 9153144"/>
              <a:gd name="connsiteY4" fmla="*/ 2862072 h 3499104"/>
              <a:gd name="connsiteX5" fmla="*/ 6986016 w 9153144"/>
              <a:gd name="connsiteY5" fmla="*/ 3246120 h 3499104"/>
              <a:gd name="connsiteX6" fmla="*/ 3081528 w 9153144"/>
              <a:gd name="connsiteY6" fmla="*/ 2487168 h 3499104"/>
              <a:gd name="connsiteX7" fmla="*/ 9144 w 9153144"/>
              <a:gd name="connsiteY7" fmla="*/ 3136392 h 3499104"/>
              <a:gd name="connsiteX8" fmla="*/ 0 w 9153144"/>
              <a:gd name="connsiteY8" fmla="*/ 310896 h 34991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8604"/>
              <a:gd name="connsiteX1" fmla="*/ 2651760 w 9153144"/>
              <a:gd name="connsiteY1" fmla="*/ 45720 h 3308604"/>
              <a:gd name="connsiteX2" fmla="*/ 6986016 w 9153144"/>
              <a:gd name="connsiteY2" fmla="*/ 804672 h 3308604"/>
              <a:gd name="connsiteX3" fmla="*/ 9153144 w 9153144"/>
              <a:gd name="connsiteY3" fmla="*/ 283464 h 3308604"/>
              <a:gd name="connsiteX4" fmla="*/ 9144000 w 9153144"/>
              <a:gd name="connsiteY4" fmla="*/ 2862072 h 3308604"/>
              <a:gd name="connsiteX5" fmla="*/ 6986016 w 9153144"/>
              <a:gd name="connsiteY5" fmla="*/ 3246120 h 3308604"/>
              <a:gd name="connsiteX6" fmla="*/ 3081528 w 9153144"/>
              <a:gd name="connsiteY6" fmla="*/ 2487168 h 3308604"/>
              <a:gd name="connsiteX7" fmla="*/ 9144 w 9153144"/>
              <a:gd name="connsiteY7" fmla="*/ 3136392 h 3308604"/>
              <a:gd name="connsiteX8" fmla="*/ 0 w 9153144"/>
              <a:gd name="connsiteY8" fmla="*/ 310896 h 3308604"/>
              <a:gd name="connsiteX0" fmla="*/ 0 w 9153144"/>
              <a:gd name="connsiteY0" fmla="*/ 310896 h 3306064"/>
              <a:gd name="connsiteX1" fmla="*/ 2651760 w 9153144"/>
              <a:gd name="connsiteY1" fmla="*/ 45720 h 3306064"/>
              <a:gd name="connsiteX2" fmla="*/ 6986016 w 9153144"/>
              <a:gd name="connsiteY2" fmla="*/ 804672 h 3306064"/>
              <a:gd name="connsiteX3" fmla="*/ 9153144 w 9153144"/>
              <a:gd name="connsiteY3" fmla="*/ 283464 h 3306064"/>
              <a:gd name="connsiteX4" fmla="*/ 9144000 w 9153144"/>
              <a:gd name="connsiteY4" fmla="*/ 2862072 h 3306064"/>
              <a:gd name="connsiteX5" fmla="*/ 6986016 w 9153144"/>
              <a:gd name="connsiteY5" fmla="*/ 3246120 h 3306064"/>
              <a:gd name="connsiteX6" fmla="*/ 3169920 w 9153144"/>
              <a:gd name="connsiteY6" fmla="*/ 2502408 h 3306064"/>
              <a:gd name="connsiteX7" fmla="*/ 9144 w 9153144"/>
              <a:gd name="connsiteY7" fmla="*/ 3136392 h 3306064"/>
              <a:gd name="connsiteX8" fmla="*/ 0 w 9153144"/>
              <a:gd name="connsiteY8" fmla="*/ 310896 h 3306064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0 w 9153144"/>
              <a:gd name="connsiteY0" fmla="*/ 310896 h 3309112"/>
              <a:gd name="connsiteX1" fmla="*/ 2651760 w 9153144"/>
              <a:gd name="connsiteY1" fmla="*/ 45720 h 3309112"/>
              <a:gd name="connsiteX2" fmla="*/ 6986016 w 9153144"/>
              <a:gd name="connsiteY2" fmla="*/ 804672 h 3309112"/>
              <a:gd name="connsiteX3" fmla="*/ 9153144 w 9153144"/>
              <a:gd name="connsiteY3" fmla="*/ 283464 h 3309112"/>
              <a:gd name="connsiteX4" fmla="*/ 9144000 w 9153144"/>
              <a:gd name="connsiteY4" fmla="*/ 2862072 h 3309112"/>
              <a:gd name="connsiteX5" fmla="*/ 6986016 w 9153144"/>
              <a:gd name="connsiteY5" fmla="*/ 3246120 h 3309112"/>
              <a:gd name="connsiteX6" fmla="*/ 3270504 w 9153144"/>
              <a:gd name="connsiteY6" fmla="*/ 2484120 h 3309112"/>
              <a:gd name="connsiteX7" fmla="*/ 9144 w 9153144"/>
              <a:gd name="connsiteY7" fmla="*/ 3136392 h 3309112"/>
              <a:gd name="connsiteX8" fmla="*/ 0 w 9153144"/>
              <a:gd name="connsiteY8" fmla="*/ 310896 h 3309112"/>
              <a:gd name="connsiteX0" fmla="*/ 381 w 9153525"/>
              <a:gd name="connsiteY0" fmla="*/ 310896 h 3309112"/>
              <a:gd name="connsiteX1" fmla="*/ 2652141 w 9153525"/>
              <a:gd name="connsiteY1" fmla="*/ 45720 h 3309112"/>
              <a:gd name="connsiteX2" fmla="*/ 6986397 w 9153525"/>
              <a:gd name="connsiteY2" fmla="*/ 804672 h 3309112"/>
              <a:gd name="connsiteX3" fmla="*/ 9153525 w 9153525"/>
              <a:gd name="connsiteY3" fmla="*/ 283464 h 3309112"/>
              <a:gd name="connsiteX4" fmla="*/ 9144381 w 9153525"/>
              <a:gd name="connsiteY4" fmla="*/ 2862072 h 3309112"/>
              <a:gd name="connsiteX5" fmla="*/ 6986397 w 9153525"/>
              <a:gd name="connsiteY5" fmla="*/ 3246120 h 3309112"/>
              <a:gd name="connsiteX6" fmla="*/ 3270885 w 9153525"/>
              <a:gd name="connsiteY6" fmla="*/ 2484120 h 3309112"/>
              <a:gd name="connsiteX7" fmla="*/ 0 w 9153525"/>
              <a:gd name="connsiteY7" fmla="*/ 3143536 h 3309112"/>
              <a:gd name="connsiteX8" fmla="*/ 381 w 9153525"/>
              <a:gd name="connsiteY8" fmla="*/ 310896 h 3309112"/>
              <a:gd name="connsiteX0" fmla="*/ 381 w 9144647"/>
              <a:gd name="connsiteY0" fmla="*/ 310896 h 3309112"/>
              <a:gd name="connsiteX1" fmla="*/ 2652141 w 9144647"/>
              <a:gd name="connsiteY1" fmla="*/ 45720 h 3309112"/>
              <a:gd name="connsiteX2" fmla="*/ 6986397 w 9144647"/>
              <a:gd name="connsiteY2" fmla="*/ 804672 h 3309112"/>
              <a:gd name="connsiteX3" fmla="*/ 9144647 w 9144647"/>
              <a:gd name="connsiteY3" fmla="*/ 290862 h 3309112"/>
              <a:gd name="connsiteX4" fmla="*/ 9144381 w 9144647"/>
              <a:gd name="connsiteY4" fmla="*/ 2862072 h 3309112"/>
              <a:gd name="connsiteX5" fmla="*/ 6986397 w 9144647"/>
              <a:gd name="connsiteY5" fmla="*/ 3246120 h 3309112"/>
              <a:gd name="connsiteX6" fmla="*/ 3270885 w 9144647"/>
              <a:gd name="connsiteY6" fmla="*/ 2484120 h 3309112"/>
              <a:gd name="connsiteX7" fmla="*/ 0 w 9144647"/>
              <a:gd name="connsiteY7" fmla="*/ 3143536 h 3309112"/>
              <a:gd name="connsiteX8" fmla="*/ 381 w 9144647"/>
              <a:gd name="connsiteY8" fmla="*/ 310896 h 330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647" h="3309112">
                <a:moveTo>
                  <a:pt x="381" y="310896"/>
                </a:moveTo>
                <a:cubicBezTo>
                  <a:pt x="779145" y="155448"/>
                  <a:pt x="1484757" y="0"/>
                  <a:pt x="2652141" y="45720"/>
                </a:cubicBezTo>
                <a:cubicBezTo>
                  <a:pt x="3819525" y="91440"/>
                  <a:pt x="5904313" y="763815"/>
                  <a:pt x="6986397" y="804672"/>
                </a:cubicBezTo>
                <a:cubicBezTo>
                  <a:pt x="8068481" y="845529"/>
                  <a:pt x="8437511" y="566706"/>
                  <a:pt x="9144647" y="290862"/>
                </a:cubicBezTo>
                <a:cubicBezTo>
                  <a:pt x="9144558" y="1147932"/>
                  <a:pt x="9144470" y="2005002"/>
                  <a:pt x="9144381" y="2862072"/>
                </a:cubicBezTo>
                <a:cubicBezTo>
                  <a:pt x="8450961" y="3142488"/>
                  <a:pt x="7965313" y="3309112"/>
                  <a:pt x="6986397" y="3246120"/>
                </a:cubicBezTo>
                <a:cubicBezTo>
                  <a:pt x="6007481" y="3183128"/>
                  <a:pt x="4435284" y="2501217"/>
                  <a:pt x="3270885" y="2484120"/>
                </a:cubicBezTo>
                <a:cubicBezTo>
                  <a:pt x="2106486" y="2467023"/>
                  <a:pt x="830580" y="2857024"/>
                  <a:pt x="0" y="3143536"/>
                </a:cubicBezTo>
                <a:lnTo>
                  <a:pt x="381" y="3108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 bwMode="gray">
          <a:xfrm>
            <a:off x="7699248" y="1298448"/>
            <a:ext cx="987552" cy="9875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 bwMode="gray">
          <a:xfrm>
            <a:off x="7013448" y="1929384"/>
            <a:ext cx="512064" cy="512064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gray">
          <a:xfrm>
            <a:off x="685800" y="4114800"/>
            <a:ext cx="1216152" cy="121615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621792" y="2212847"/>
            <a:ext cx="7927848" cy="2203704"/>
          </a:xfr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glow" dir="t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1">
                  <a:lumMod val="20000"/>
                  <a:lumOff val="8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800" b="1" kern="1200" smtClean="0">
                <a:ln w="635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48000">
                      <a:schemeClr val="accent1">
                        <a:lumMod val="60000"/>
                        <a:lumOff val="40000"/>
                      </a:schemeClr>
                    </a:gs>
                    <a:gs pos="57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80010" dist="4064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486400"/>
            <a:ext cx="6400800" cy="667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SzPct val="85000"/>
              <a:buFont typeface="Wingdings" pitchFamily="2" charset="2"/>
              <a:buNone/>
              <a:defRPr lang="en-US" sz="200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 smtClean="0">
                <a:solidFill>
                  <a:schemeClr val="tx2"/>
                </a:solidFill>
              </a:rPr>
              <a:pPr/>
              <a:t>10/8/2024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 sz="1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7038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457200" y="1801368"/>
            <a:ext cx="8229600" cy="45262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EC6F-6501-4E04-BD6C-A8A6CABB2C5B}" type="datetimeFigureOut">
              <a:rPr lang="ko-KR" altLang="en-US" smtClean="0"/>
              <a:pPr/>
              <a:t>2024-10-08</a:t>
            </a:fld>
            <a:endParaRPr kumimoji="1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B0023-0CED-47F7-85AE-654F0B232C29}" type="slidenum">
              <a:rPr lang="en-US" altLang="ko-KR" smtClean="0"/>
              <a:pPr/>
              <a:t>‹#›</a:t>
            </a:fld>
            <a:endParaRPr kumimoji="1" lang="ko-KR" altLang="en-US"/>
          </a:p>
        </p:txBody>
      </p:sp>
      <p:sp>
        <p:nvSpPr>
          <p:cNvPr id="7" name="Oval 6"/>
          <p:cNvSpPr/>
          <p:nvPr/>
        </p:nvSpPr>
        <p:spPr bwMode="gray">
          <a:xfrm>
            <a:off x="8165592" y="667512"/>
            <a:ext cx="758952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 bwMode="gray">
          <a:xfrm>
            <a:off x="7882128" y="1353312"/>
            <a:ext cx="384048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 bwMode="gray">
          <a:xfrm>
            <a:off x="283464" y="786384"/>
            <a:ext cx="996696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 vert="horz" lIns="91440" tIns="45720" rIns="91440" bIns="45720" rtlCol="0" anchor="ctr">
            <a:noAutofit/>
            <a:scene3d>
              <a:camera prst="orthographicFront"/>
              <a:lightRig rig="glow" dir="t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1">
                  <a:lumMod val="20000"/>
                  <a:lumOff val="8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1" kern="1200" smtClean="0">
                <a:ln w="635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48000">
                      <a:schemeClr val="accent1">
                        <a:lumMod val="60000"/>
                        <a:lumOff val="40000"/>
                      </a:schemeClr>
                    </a:gs>
                    <a:gs pos="57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80010" dist="4064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836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 bwMode="gray">
          <a:xfrm>
            <a:off x="0" y="426720"/>
            <a:ext cx="9144000" cy="4526280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0 h 4756452"/>
              <a:gd name="connsiteX1" fmla="*/ 0 w 9153196"/>
              <a:gd name="connsiteY1" fmla="*/ 4756452 h 4756452"/>
              <a:gd name="connsiteX2" fmla="*/ 2980996 w 9153196"/>
              <a:gd name="connsiteY2" fmla="*/ 4235436 h 4756452"/>
              <a:gd name="connsiteX3" fmla="*/ 6739180 w 9153196"/>
              <a:gd name="connsiteY3" fmla="*/ 4592052 h 4756452"/>
              <a:gd name="connsiteX4" fmla="*/ 9144052 w 9153196"/>
              <a:gd name="connsiteY4" fmla="*/ 4381740 h 4756452"/>
              <a:gd name="connsiteX5" fmla="*/ 9153196 w 9153196"/>
              <a:gd name="connsiteY5" fmla="*/ 3275316 h 4756452"/>
              <a:gd name="connsiteX6" fmla="*/ 52 w 9153196"/>
              <a:gd name="connsiteY6" fmla="*/ 0 h 4756452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4052 w 9153196"/>
              <a:gd name="connsiteY4" fmla="*/ 4383024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3996431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7 w 9153196"/>
              <a:gd name="connsiteY3" fmla="*/ 4518094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808828"/>
              <a:gd name="connsiteX1" fmla="*/ 0 w 9153196"/>
              <a:gd name="connsiteY1" fmla="*/ 4757736 h 4808828"/>
              <a:gd name="connsiteX2" fmla="*/ 2983307 w 9153196"/>
              <a:gd name="connsiteY2" fmla="*/ 3938179 h 4808828"/>
              <a:gd name="connsiteX3" fmla="*/ 6766918 w 9153196"/>
              <a:gd name="connsiteY3" fmla="*/ 4459842 h 4808828"/>
              <a:gd name="connsiteX4" fmla="*/ 9149297 w 9153196"/>
              <a:gd name="connsiteY4" fmla="*/ 4461355 h 4808828"/>
              <a:gd name="connsiteX5" fmla="*/ 9153196 w 9153196"/>
              <a:gd name="connsiteY5" fmla="*/ 0 h 4808828"/>
              <a:gd name="connsiteX6" fmla="*/ 52 w 9153196"/>
              <a:gd name="connsiteY6" fmla="*/ 1284 h 4808828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3307 w 9153196"/>
              <a:gd name="connsiteY2" fmla="*/ 3938179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66918 w 9153196"/>
              <a:gd name="connsiteY3" fmla="*/ 4459842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3115058 w 9153196"/>
              <a:gd name="connsiteY2" fmla="*/ 3911480 h 4757736"/>
              <a:gd name="connsiteX3" fmla="*/ 6736870 w 9153196"/>
              <a:gd name="connsiteY3" fmla="*/ 4428289 h 4757736"/>
              <a:gd name="connsiteX4" fmla="*/ 9149297 w 9153196"/>
              <a:gd name="connsiteY4" fmla="*/ 446135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4757736">
                <a:moveTo>
                  <a:pt x="52" y="1284"/>
                </a:moveTo>
                <a:cubicBezTo>
                  <a:pt x="35" y="491948"/>
                  <a:pt x="17" y="4267072"/>
                  <a:pt x="0" y="4757736"/>
                </a:cubicBezTo>
                <a:cubicBezTo>
                  <a:pt x="402972" y="4559785"/>
                  <a:pt x="1992246" y="3966388"/>
                  <a:pt x="3115058" y="3911480"/>
                </a:cubicBezTo>
                <a:cubicBezTo>
                  <a:pt x="4237870" y="3856572"/>
                  <a:pt x="5939190" y="4331788"/>
                  <a:pt x="6736870" y="4428289"/>
                </a:cubicBezTo>
                <a:cubicBezTo>
                  <a:pt x="7534550" y="4524790"/>
                  <a:pt x="8253185" y="4658343"/>
                  <a:pt x="9149297" y="4461355"/>
                </a:cubicBezTo>
                <a:cubicBezTo>
                  <a:pt x="9150597" y="3000127"/>
                  <a:pt x="9151896" y="1461228"/>
                  <a:pt x="9153196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 bwMode="invGray">
          <a:xfrm>
            <a:off x="-52" y="0"/>
            <a:ext cx="9144000" cy="4526280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0 h 4756452"/>
              <a:gd name="connsiteX1" fmla="*/ 0 w 9153196"/>
              <a:gd name="connsiteY1" fmla="*/ 4756452 h 4756452"/>
              <a:gd name="connsiteX2" fmla="*/ 2980996 w 9153196"/>
              <a:gd name="connsiteY2" fmla="*/ 4235436 h 4756452"/>
              <a:gd name="connsiteX3" fmla="*/ 6739180 w 9153196"/>
              <a:gd name="connsiteY3" fmla="*/ 4592052 h 4756452"/>
              <a:gd name="connsiteX4" fmla="*/ 9144052 w 9153196"/>
              <a:gd name="connsiteY4" fmla="*/ 4381740 h 4756452"/>
              <a:gd name="connsiteX5" fmla="*/ 9153196 w 9153196"/>
              <a:gd name="connsiteY5" fmla="*/ 3275316 h 4756452"/>
              <a:gd name="connsiteX6" fmla="*/ 52 w 9153196"/>
              <a:gd name="connsiteY6" fmla="*/ 0 h 4756452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4052 w 9153196"/>
              <a:gd name="connsiteY4" fmla="*/ 4383024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  <a:gd name="connsiteX0" fmla="*/ 52 w 9153196"/>
              <a:gd name="connsiteY0" fmla="*/ 1284 h 4757736"/>
              <a:gd name="connsiteX1" fmla="*/ 0 w 9153196"/>
              <a:gd name="connsiteY1" fmla="*/ 4757736 h 4757736"/>
              <a:gd name="connsiteX2" fmla="*/ 2980996 w 9153196"/>
              <a:gd name="connsiteY2" fmla="*/ 4236720 h 4757736"/>
              <a:gd name="connsiteX3" fmla="*/ 6739180 w 9153196"/>
              <a:gd name="connsiteY3" fmla="*/ 4593336 h 4757736"/>
              <a:gd name="connsiteX4" fmla="*/ 9149297 w 9153196"/>
              <a:gd name="connsiteY4" fmla="*/ 4383685 h 4757736"/>
              <a:gd name="connsiteX5" fmla="*/ 9153196 w 9153196"/>
              <a:gd name="connsiteY5" fmla="*/ 0 h 4757736"/>
              <a:gd name="connsiteX6" fmla="*/ 52 w 9153196"/>
              <a:gd name="connsiteY6" fmla="*/ 1284 h 475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4757736">
                <a:moveTo>
                  <a:pt x="52" y="1284"/>
                </a:moveTo>
                <a:cubicBezTo>
                  <a:pt x="35" y="491948"/>
                  <a:pt x="17" y="4267072"/>
                  <a:pt x="0" y="4757736"/>
                </a:cubicBezTo>
                <a:cubicBezTo>
                  <a:pt x="414528" y="4596192"/>
                  <a:pt x="1857799" y="4264120"/>
                  <a:pt x="2980996" y="4236720"/>
                </a:cubicBezTo>
                <a:cubicBezTo>
                  <a:pt x="4104193" y="4209320"/>
                  <a:pt x="5900665" y="4503309"/>
                  <a:pt x="6739180" y="4593336"/>
                </a:cubicBezTo>
                <a:cubicBezTo>
                  <a:pt x="7577695" y="4683363"/>
                  <a:pt x="8253185" y="4731157"/>
                  <a:pt x="9149297" y="4383685"/>
                </a:cubicBezTo>
                <a:cubicBezTo>
                  <a:pt x="9150597" y="2922457"/>
                  <a:pt x="9151896" y="1461228"/>
                  <a:pt x="9153196" y="0"/>
                </a:cubicBezTo>
                <a:lnTo>
                  <a:pt x="52" y="1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  <a:alpha val="6900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 bwMode="gray">
          <a:xfrm>
            <a:off x="8065008" y="3849624"/>
            <a:ext cx="758952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 bwMode="gray">
          <a:xfrm>
            <a:off x="7790688" y="4535424"/>
            <a:ext cx="384048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 bwMode="gray">
          <a:xfrm>
            <a:off x="301752" y="3840480"/>
            <a:ext cx="996696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1143000" y="5129784"/>
            <a:ext cx="7287768" cy="1362075"/>
          </a:xfr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000" b="1" kern="1200" cap="all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1143000" y="4425696"/>
            <a:ext cx="7287768" cy="71323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 smtClean="0">
                <a:solidFill>
                  <a:schemeClr val="tx2"/>
                </a:solidFill>
              </a:rPr>
              <a:pPr/>
              <a:t>10/8/2024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 sz="1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3596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>
            <a:off x="0" y="0"/>
            <a:ext cx="9144000" cy="1929384"/>
          </a:xfrm>
          <a:custGeom>
            <a:avLst/>
            <a:gdLst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2104644"/>
              <a:gd name="connsiteX1" fmla="*/ 0 w 9144000"/>
              <a:gd name="connsiteY1" fmla="*/ 1929384 h 2104644"/>
              <a:gd name="connsiteX2" fmla="*/ 2971800 w 9144000"/>
              <a:gd name="connsiteY2" fmla="*/ 1307592 h 2104644"/>
              <a:gd name="connsiteX3" fmla="*/ 9134856 w 9144000"/>
              <a:gd name="connsiteY3" fmla="*/ 1609344 h 2104644"/>
              <a:gd name="connsiteX4" fmla="*/ 9144000 w 9144000"/>
              <a:gd name="connsiteY4" fmla="*/ 0 h 2104644"/>
              <a:gd name="connsiteX5" fmla="*/ 8503920 w 9144000"/>
              <a:gd name="connsiteY5" fmla="*/ 0 h 2104644"/>
              <a:gd name="connsiteX6" fmla="*/ 3858768 w 9144000"/>
              <a:gd name="connsiteY6" fmla="*/ 320040 h 2104644"/>
              <a:gd name="connsiteX7" fmla="*/ 0 w 9144000"/>
              <a:gd name="connsiteY7" fmla="*/ 256032 h 210464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  <a:gd name="connsiteX0" fmla="*/ 0 w 9144000"/>
              <a:gd name="connsiteY0" fmla="*/ 256032 h 1929384"/>
              <a:gd name="connsiteX1" fmla="*/ 0 w 9144000"/>
              <a:gd name="connsiteY1" fmla="*/ 1929384 h 1929384"/>
              <a:gd name="connsiteX2" fmla="*/ 2971800 w 9144000"/>
              <a:gd name="connsiteY2" fmla="*/ 1307592 h 1929384"/>
              <a:gd name="connsiteX3" fmla="*/ 9134856 w 9144000"/>
              <a:gd name="connsiteY3" fmla="*/ 1609344 h 1929384"/>
              <a:gd name="connsiteX4" fmla="*/ 9144000 w 9144000"/>
              <a:gd name="connsiteY4" fmla="*/ 0 h 1929384"/>
              <a:gd name="connsiteX5" fmla="*/ 8503920 w 9144000"/>
              <a:gd name="connsiteY5" fmla="*/ 0 h 1929384"/>
              <a:gd name="connsiteX6" fmla="*/ 3858768 w 9144000"/>
              <a:gd name="connsiteY6" fmla="*/ 320040 h 1929384"/>
              <a:gd name="connsiteX7" fmla="*/ 0 w 9144000"/>
              <a:gd name="connsiteY7" fmla="*/ 256032 h 192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1929384">
                <a:moveTo>
                  <a:pt x="0" y="256032"/>
                </a:moveTo>
                <a:lnTo>
                  <a:pt x="0" y="1929384"/>
                </a:lnTo>
                <a:cubicBezTo>
                  <a:pt x="574548" y="1726692"/>
                  <a:pt x="1449324" y="1360932"/>
                  <a:pt x="2971800" y="1307592"/>
                </a:cubicBezTo>
                <a:cubicBezTo>
                  <a:pt x="4494276" y="1254252"/>
                  <a:pt x="7606284" y="1872996"/>
                  <a:pt x="9134856" y="1609344"/>
                </a:cubicBezTo>
                <a:lnTo>
                  <a:pt x="9144000" y="0"/>
                </a:lnTo>
                <a:lnTo>
                  <a:pt x="8503920" y="0"/>
                </a:lnTo>
                <a:cubicBezTo>
                  <a:pt x="7543800" y="844296"/>
                  <a:pt x="5111496" y="420624"/>
                  <a:pt x="3858768" y="320040"/>
                </a:cubicBezTo>
                <a:cubicBezTo>
                  <a:pt x="2606040" y="219456"/>
                  <a:pt x="1435608" y="76200"/>
                  <a:pt x="0" y="256032"/>
                </a:cubicBezTo>
                <a:close/>
              </a:path>
            </a:pathLst>
          </a:custGeom>
          <a:solidFill>
            <a:srgbClr val="40C6D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 bwMode="invGray">
          <a:xfrm>
            <a:off x="-382" y="228600"/>
            <a:ext cx="9144381" cy="1409700"/>
          </a:xfrm>
          <a:custGeom>
            <a:avLst/>
            <a:gdLst>
              <a:gd name="connsiteX0" fmla="*/ 0 w 9144000"/>
              <a:gd name="connsiteY0" fmla="*/ 393192 h 1344168"/>
              <a:gd name="connsiteX1" fmla="*/ 4544568 w 9144000"/>
              <a:gd name="connsiteY1" fmla="*/ 201168 h 1344168"/>
              <a:gd name="connsiteX2" fmla="*/ 9144000 w 9144000"/>
              <a:gd name="connsiteY2" fmla="*/ 0 h 1344168"/>
              <a:gd name="connsiteX3" fmla="*/ 9144000 w 9144000"/>
              <a:gd name="connsiteY3" fmla="*/ 1042416 h 1344168"/>
              <a:gd name="connsiteX4" fmla="*/ 4407408 w 9144000"/>
              <a:gd name="connsiteY4" fmla="*/ 978408 h 1344168"/>
              <a:gd name="connsiteX5" fmla="*/ 9144 w 9144000"/>
              <a:gd name="connsiteY5" fmla="*/ 1344168 h 1344168"/>
              <a:gd name="connsiteX6" fmla="*/ 0 w 9144000"/>
              <a:gd name="connsiteY6" fmla="*/ 393192 h 1344168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475232"/>
              <a:gd name="connsiteX1" fmla="*/ 4544568 w 9144000"/>
              <a:gd name="connsiteY1" fmla="*/ 234696 h 1475232"/>
              <a:gd name="connsiteX2" fmla="*/ 9144000 w 9144000"/>
              <a:gd name="connsiteY2" fmla="*/ 33528 h 1475232"/>
              <a:gd name="connsiteX3" fmla="*/ 9144000 w 9144000"/>
              <a:gd name="connsiteY3" fmla="*/ 1075944 h 1475232"/>
              <a:gd name="connsiteX4" fmla="*/ 4407408 w 9144000"/>
              <a:gd name="connsiteY4" fmla="*/ 1011936 h 1475232"/>
              <a:gd name="connsiteX5" fmla="*/ 9144 w 9144000"/>
              <a:gd name="connsiteY5" fmla="*/ 1377696 h 1475232"/>
              <a:gd name="connsiteX6" fmla="*/ 0 w 9144000"/>
              <a:gd name="connsiteY6" fmla="*/ 426720 h 1475232"/>
              <a:gd name="connsiteX0" fmla="*/ 0 w 9144000"/>
              <a:gd name="connsiteY0" fmla="*/ 426720 h 1475232"/>
              <a:gd name="connsiteX1" fmla="*/ 4544568 w 9144000"/>
              <a:gd name="connsiteY1" fmla="*/ 234696 h 1475232"/>
              <a:gd name="connsiteX2" fmla="*/ 9144000 w 9144000"/>
              <a:gd name="connsiteY2" fmla="*/ 33528 h 1475232"/>
              <a:gd name="connsiteX3" fmla="*/ 9144000 w 9144000"/>
              <a:gd name="connsiteY3" fmla="*/ 1075944 h 1475232"/>
              <a:gd name="connsiteX4" fmla="*/ 4407408 w 9144000"/>
              <a:gd name="connsiteY4" fmla="*/ 1011936 h 1475232"/>
              <a:gd name="connsiteX5" fmla="*/ 9144 w 9144000"/>
              <a:gd name="connsiteY5" fmla="*/ 1377696 h 1475232"/>
              <a:gd name="connsiteX6" fmla="*/ 0 w 9144000"/>
              <a:gd name="connsiteY6" fmla="*/ 426720 h 1475232"/>
              <a:gd name="connsiteX0" fmla="*/ 0 w 9144000"/>
              <a:gd name="connsiteY0" fmla="*/ 426720 h 1377696"/>
              <a:gd name="connsiteX1" fmla="*/ 4544568 w 9144000"/>
              <a:gd name="connsiteY1" fmla="*/ 234696 h 1377696"/>
              <a:gd name="connsiteX2" fmla="*/ 9144000 w 9144000"/>
              <a:gd name="connsiteY2" fmla="*/ 33528 h 1377696"/>
              <a:gd name="connsiteX3" fmla="*/ 9144000 w 9144000"/>
              <a:gd name="connsiteY3" fmla="*/ 1075944 h 1377696"/>
              <a:gd name="connsiteX4" fmla="*/ 4407408 w 9144000"/>
              <a:gd name="connsiteY4" fmla="*/ 1011936 h 1377696"/>
              <a:gd name="connsiteX5" fmla="*/ 9144 w 9144000"/>
              <a:gd name="connsiteY5" fmla="*/ 1377696 h 1377696"/>
              <a:gd name="connsiteX6" fmla="*/ 0 w 9144000"/>
              <a:gd name="connsiteY6" fmla="*/ 426720 h 1377696"/>
              <a:gd name="connsiteX0" fmla="*/ 0 w 9144000"/>
              <a:gd name="connsiteY0" fmla="*/ 426720 h 1409700"/>
              <a:gd name="connsiteX1" fmla="*/ 4544568 w 9144000"/>
              <a:gd name="connsiteY1" fmla="*/ 234696 h 1409700"/>
              <a:gd name="connsiteX2" fmla="*/ 9144000 w 9144000"/>
              <a:gd name="connsiteY2" fmla="*/ 33528 h 1409700"/>
              <a:gd name="connsiteX3" fmla="*/ 9144000 w 9144000"/>
              <a:gd name="connsiteY3" fmla="*/ 1075944 h 1409700"/>
              <a:gd name="connsiteX4" fmla="*/ 4407408 w 9144000"/>
              <a:gd name="connsiteY4" fmla="*/ 1011936 h 1409700"/>
              <a:gd name="connsiteX5" fmla="*/ 9144 w 9144000"/>
              <a:gd name="connsiteY5" fmla="*/ 1377696 h 1409700"/>
              <a:gd name="connsiteX6" fmla="*/ 0 w 9144000"/>
              <a:gd name="connsiteY6" fmla="*/ 426720 h 1409700"/>
              <a:gd name="connsiteX0" fmla="*/ 381 w 9144381"/>
              <a:gd name="connsiteY0" fmla="*/ 426720 h 1409700"/>
              <a:gd name="connsiteX1" fmla="*/ 4544949 w 9144381"/>
              <a:gd name="connsiteY1" fmla="*/ 234696 h 1409700"/>
              <a:gd name="connsiteX2" fmla="*/ 9144381 w 9144381"/>
              <a:gd name="connsiteY2" fmla="*/ 33528 h 1409700"/>
              <a:gd name="connsiteX3" fmla="*/ 9144381 w 9144381"/>
              <a:gd name="connsiteY3" fmla="*/ 1075944 h 1409700"/>
              <a:gd name="connsiteX4" fmla="*/ 4407789 w 9144381"/>
              <a:gd name="connsiteY4" fmla="*/ 1011936 h 1409700"/>
              <a:gd name="connsiteX5" fmla="*/ 0 w 9144381"/>
              <a:gd name="connsiteY5" fmla="*/ 1384071 h 1409700"/>
              <a:gd name="connsiteX6" fmla="*/ 381 w 9144381"/>
              <a:gd name="connsiteY6" fmla="*/ 42672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381" h="1409700">
                <a:moveTo>
                  <a:pt x="381" y="426720"/>
                </a:moveTo>
                <a:cubicBezTo>
                  <a:pt x="1664589" y="0"/>
                  <a:pt x="3036189" y="134112"/>
                  <a:pt x="4544949" y="234696"/>
                </a:cubicBezTo>
                <a:cubicBezTo>
                  <a:pt x="6053709" y="335280"/>
                  <a:pt x="8239125" y="509016"/>
                  <a:pt x="9144381" y="33528"/>
                </a:cubicBezTo>
                <a:lnTo>
                  <a:pt x="9144381" y="1075944"/>
                </a:lnTo>
                <a:cubicBezTo>
                  <a:pt x="8004429" y="1409700"/>
                  <a:pt x="5931852" y="960582"/>
                  <a:pt x="4407789" y="1011936"/>
                </a:cubicBezTo>
                <a:cubicBezTo>
                  <a:pt x="2883726" y="1063290"/>
                  <a:pt x="1237488" y="1109751"/>
                  <a:pt x="0" y="1384071"/>
                </a:cubicBezTo>
                <a:lnTo>
                  <a:pt x="381" y="42672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 bwMode="gray">
          <a:xfrm>
            <a:off x="8311896" y="100584"/>
            <a:ext cx="612648" cy="61264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gray">
          <a:xfrm>
            <a:off x="7562088" y="173736"/>
            <a:ext cx="365760" cy="36576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 bwMode="gray">
          <a:xfrm>
            <a:off x="210312" y="932688"/>
            <a:ext cx="996696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7452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7452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 smtClean="0">
                <a:solidFill>
                  <a:schemeClr val="tx2"/>
                </a:solidFill>
              </a:rPr>
              <a:pPr/>
              <a:t>10/8/2024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 sz="1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3153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24328"/>
            <a:ext cx="4040188" cy="369417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24328"/>
            <a:ext cx="4041775" cy="369417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 smtClean="0">
                <a:solidFill>
                  <a:schemeClr val="tx2"/>
                </a:solidFill>
              </a:rPr>
              <a:pPr/>
              <a:t>10/8/2024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10" name="Oval 9"/>
          <p:cNvSpPr/>
          <p:nvPr/>
        </p:nvSpPr>
        <p:spPr bwMode="gray">
          <a:xfrm>
            <a:off x="8229600" y="1005840"/>
            <a:ext cx="612648" cy="61264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gray">
          <a:xfrm>
            <a:off x="7699248" y="969264"/>
            <a:ext cx="384048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 bwMode="gray">
          <a:xfrm>
            <a:off x="283464" y="786384"/>
            <a:ext cx="996696" cy="99669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black">
          <a:xfrm>
            <a:off x="457200" y="187452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black">
          <a:xfrm>
            <a:off x="4645025" y="187452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8927831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 bwMode="gray">
          <a:xfrm>
            <a:off x="0" y="1"/>
            <a:ext cx="9150620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 smtClean="0">
                <a:solidFill>
                  <a:schemeClr val="tx2"/>
                </a:solidFill>
              </a:rPr>
              <a:pPr/>
              <a:t>10/8/2024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6" name="Freeform 5"/>
          <p:cNvSpPr/>
          <p:nvPr/>
        </p:nvSpPr>
        <p:spPr bwMode="invGray">
          <a:xfrm>
            <a:off x="-52" y="-1972"/>
            <a:ext cx="9144052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 bwMode="gray">
          <a:xfrm>
            <a:off x="8074152" y="384048"/>
            <a:ext cx="758952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 bwMode="gray">
          <a:xfrm>
            <a:off x="7498080" y="429768"/>
            <a:ext cx="384048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 bwMode="gray">
          <a:xfrm>
            <a:off x="210312" y="210312"/>
            <a:ext cx="832104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484632" y="813816"/>
            <a:ext cx="8229600" cy="1143000"/>
          </a:xfr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36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769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2AAEE-0ECC-4F9E-94C1-A5210D63F3AE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A5813-3A47-4C55-A2C5-485AA4AF009D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 bwMode="invGray">
          <a:xfrm>
            <a:off x="-52" y="-1972"/>
            <a:ext cx="9150672" cy="1283795"/>
            <a:chOff x="-52" y="-1972"/>
            <a:chExt cx="9150672" cy="1283795"/>
          </a:xfrm>
        </p:grpSpPr>
        <p:sp>
          <p:nvSpPr>
            <p:cNvPr id="6" name="Freeform 5"/>
            <p:cNvSpPr/>
            <p:nvPr userDrawn="1"/>
          </p:nvSpPr>
          <p:spPr bwMode="invGray">
            <a:xfrm>
              <a:off x="0" y="1"/>
              <a:ext cx="9150620" cy="128182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50620" h="1470041">
                  <a:moveTo>
                    <a:pt x="52" y="1284"/>
                  </a:moveTo>
                  <a:cubicBezTo>
                    <a:pt x="35" y="491948"/>
                    <a:pt x="17" y="761872"/>
                    <a:pt x="0" y="1252536"/>
                  </a:cubicBezTo>
                  <a:cubicBezTo>
                    <a:pt x="304800" y="1097088"/>
                    <a:pt x="1803165" y="328826"/>
                    <a:pt x="3622738" y="425264"/>
                  </a:cubicBezTo>
                  <a:cubicBezTo>
                    <a:pt x="5442311" y="521702"/>
                    <a:pt x="6970396" y="1470041"/>
                    <a:pt x="9144052" y="877824"/>
                  </a:cubicBezTo>
                  <a:cubicBezTo>
                    <a:pt x="9146241" y="585216"/>
                    <a:pt x="9148431" y="292608"/>
                    <a:pt x="9150620" y="0"/>
                  </a:cubicBezTo>
                  <a:lnTo>
                    <a:pt x="5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 userDrawn="1"/>
          </p:nvSpPr>
          <p:spPr bwMode="invGray">
            <a:xfrm>
              <a:off x="-52" y="-1972"/>
              <a:ext cx="9144052" cy="109417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52" h="1282732">
                  <a:moveTo>
                    <a:pt x="2371" y="1971"/>
                  </a:moveTo>
                  <a:cubicBezTo>
                    <a:pt x="1581" y="305263"/>
                    <a:pt x="790" y="446133"/>
                    <a:pt x="0" y="749425"/>
                  </a:cubicBezTo>
                  <a:cubicBezTo>
                    <a:pt x="414528" y="587881"/>
                    <a:pt x="1394642" y="355830"/>
                    <a:pt x="3114923" y="315034"/>
                  </a:cubicBezTo>
                  <a:cubicBezTo>
                    <a:pt x="4835204" y="274238"/>
                    <a:pt x="7500499" y="1282732"/>
                    <a:pt x="9144052" y="537135"/>
                  </a:cubicBezTo>
                  <a:cubicBezTo>
                    <a:pt x="9143751" y="358090"/>
                    <a:pt x="9143451" y="179045"/>
                    <a:pt x="9143150" y="0"/>
                  </a:cubicBezTo>
                  <a:lnTo>
                    <a:pt x="2371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Oval 7"/>
          <p:cNvSpPr/>
          <p:nvPr/>
        </p:nvSpPr>
        <p:spPr bwMode="gray">
          <a:xfrm>
            <a:off x="8074152" y="384048"/>
            <a:ext cx="758952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 bwMode="gray">
          <a:xfrm>
            <a:off x="7498080" y="429768"/>
            <a:ext cx="384048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 bwMode="gray">
          <a:xfrm>
            <a:off x="210312" y="210312"/>
            <a:ext cx="832104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83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invGray">
          <a:xfrm rot="16200000">
            <a:off x="-2893651" y="2887705"/>
            <a:ext cx="6891618" cy="1104314"/>
            <a:chOff x="-18448" y="-1967"/>
            <a:chExt cx="9176991" cy="1292024"/>
          </a:xfrm>
        </p:grpSpPr>
        <p:sp>
          <p:nvSpPr>
            <p:cNvPr id="9" name="Freeform 8"/>
            <p:cNvSpPr/>
            <p:nvPr userDrawn="1"/>
          </p:nvSpPr>
          <p:spPr bwMode="invGray">
            <a:xfrm>
              <a:off x="-18448" y="5"/>
              <a:ext cx="9176991" cy="129005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18502 w 9169070"/>
                <a:gd name="connsiteY0" fmla="*/ 1284 h 1489619"/>
                <a:gd name="connsiteX1" fmla="*/ 0 w 9169070"/>
                <a:gd name="connsiteY1" fmla="*/ 1489619 h 1489619"/>
                <a:gd name="connsiteX2" fmla="*/ 3641188 w 9169070"/>
                <a:gd name="connsiteY2" fmla="*/ 425264 h 1489619"/>
                <a:gd name="connsiteX3" fmla="*/ 9162502 w 9169070"/>
                <a:gd name="connsiteY3" fmla="*/ 877824 h 1489619"/>
                <a:gd name="connsiteX4" fmla="*/ 9169070 w 9169070"/>
                <a:gd name="connsiteY4" fmla="*/ 0 h 1489619"/>
                <a:gd name="connsiteX5" fmla="*/ 18502 w 9169070"/>
                <a:gd name="connsiteY5" fmla="*/ 1284 h 1489619"/>
                <a:gd name="connsiteX0" fmla="*/ 18502 w 9169070"/>
                <a:gd name="connsiteY0" fmla="*/ 1284 h 1654092"/>
                <a:gd name="connsiteX1" fmla="*/ 0 w 9169070"/>
                <a:gd name="connsiteY1" fmla="*/ 1489619 h 1654092"/>
                <a:gd name="connsiteX2" fmla="*/ 3641188 w 9169070"/>
                <a:gd name="connsiteY2" fmla="*/ 425264 h 1654092"/>
                <a:gd name="connsiteX3" fmla="*/ 9137904 w 9169070"/>
                <a:gd name="connsiteY3" fmla="*/ 1061874 h 1654092"/>
                <a:gd name="connsiteX4" fmla="*/ 9169070 w 9169070"/>
                <a:gd name="connsiteY4" fmla="*/ 0 h 1654092"/>
                <a:gd name="connsiteX5" fmla="*/ 18502 w 916907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41188 w 9176990"/>
                <a:gd name="connsiteY2" fmla="*/ 42526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87310 w 9176990"/>
                <a:gd name="connsiteY2" fmla="*/ 649870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0119 w 9176990"/>
                <a:gd name="connsiteY2" fmla="*/ 555828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9344 w 9176990"/>
                <a:gd name="connsiteY2" fmla="*/ 51527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95308 w 9176990"/>
                <a:gd name="connsiteY3" fmla="*/ 114570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6990" h="1489619">
                  <a:moveTo>
                    <a:pt x="18502" y="1284"/>
                  </a:moveTo>
                  <a:cubicBezTo>
                    <a:pt x="18485" y="491948"/>
                    <a:pt x="17" y="998955"/>
                    <a:pt x="0" y="1489619"/>
                  </a:cubicBezTo>
                  <a:cubicBezTo>
                    <a:pt x="304800" y="1334171"/>
                    <a:pt x="2076793" y="572593"/>
                    <a:pt x="3209344" y="515274"/>
                  </a:cubicBezTo>
                  <a:cubicBezTo>
                    <a:pt x="4341895" y="457955"/>
                    <a:pt x="5743827" y="772070"/>
                    <a:pt x="6307596" y="941158"/>
                  </a:cubicBezTo>
                  <a:cubicBezTo>
                    <a:pt x="6871365" y="1110246"/>
                    <a:pt x="8191884" y="1377605"/>
                    <a:pt x="9174801" y="1061875"/>
                  </a:cubicBezTo>
                  <a:cubicBezTo>
                    <a:pt x="9176990" y="769267"/>
                    <a:pt x="9166881" y="292608"/>
                    <a:pt x="9169070" y="0"/>
                  </a:cubicBezTo>
                  <a:lnTo>
                    <a:pt x="1850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 userDrawn="1"/>
          </p:nvSpPr>
          <p:spPr bwMode="invGray">
            <a:xfrm>
              <a:off x="1533" y="-1967"/>
              <a:ext cx="9149091" cy="126639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570664"/>
                <a:gd name="connsiteX1" fmla="*/ 0 w 9144052"/>
                <a:gd name="connsiteY1" fmla="*/ 749425 h 1570664"/>
                <a:gd name="connsiteX2" fmla="*/ 3114923 w 9144052"/>
                <a:gd name="connsiteY2" fmla="*/ 315034 h 1570664"/>
                <a:gd name="connsiteX3" fmla="*/ 9144052 w 9144052"/>
                <a:gd name="connsiteY3" fmla="*/ 825067 h 1570664"/>
                <a:gd name="connsiteX4" fmla="*/ 9143150 w 9144052"/>
                <a:gd name="connsiteY4" fmla="*/ 0 h 1570664"/>
                <a:gd name="connsiteX5" fmla="*/ 2371 w 9144052"/>
                <a:gd name="connsiteY5" fmla="*/ 1971 h 1570664"/>
                <a:gd name="connsiteX0" fmla="*/ 2371 w 9144052"/>
                <a:gd name="connsiteY0" fmla="*/ 1971 h 1986563"/>
                <a:gd name="connsiteX1" fmla="*/ 0 w 9144052"/>
                <a:gd name="connsiteY1" fmla="*/ 749425 h 1986563"/>
                <a:gd name="connsiteX2" fmla="*/ 3114923 w 9144052"/>
                <a:gd name="connsiteY2" fmla="*/ 315034 h 1986563"/>
                <a:gd name="connsiteX3" fmla="*/ 9144052 w 9144052"/>
                <a:gd name="connsiteY3" fmla="*/ 825067 h 1986563"/>
                <a:gd name="connsiteX4" fmla="*/ 9143150 w 9144052"/>
                <a:gd name="connsiteY4" fmla="*/ 0 h 1986563"/>
                <a:gd name="connsiteX5" fmla="*/ 2371 w 9144052"/>
                <a:gd name="connsiteY5" fmla="*/ 1971 h 1986563"/>
                <a:gd name="connsiteX0" fmla="*/ 2371 w 9144052"/>
                <a:gd name="connsiteY0" fmla="*/ 1971 h 1910577"/>
                <a:gd name="connsiteX1" fmla="*/ 0 w 9144052"/>
                <a:gd name="connsiteY1" fmla="*/ 749425 h 1910577"/>
                <a:gd name="connsiteX2" fmla="*/ 3114923 w 9144052"/>
                <a:gd name="connsiteY2" fmla="*/ 315034 h 1910577"/>
                <a:gd name="connsiteX3" fmla="*/ 9144052 w 9144052"/>
                <a:gd name="connsiteY3" fmla="*/ 825067 h 1910577"/>
                <a:gd name="connsiteX4" fmla="*/ 9143150 w 9144052"/>
                <a:gd name="connsiteY4" fmla="*/ 0 h 1910577"/>
                <a:gd name="connsiteX5" fmla="*/ 2371 w 9144052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13342 w 9142471"/>
                <a:gd name="connsiteY2" fmla="*/ 31503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62539 w 9142471"/>
                <a:gd name="connsiteY2" fmla="*/ 48299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742614"/>
                <a:gd name="connsiteX1" fmla="*/ 4568 w 9142471"/>
                <a:gd name="connsiteY1" fmla="*/ 1141332 h 1742614"/>
                <a:gd name="connsiteX2" fmla="*/ 3162539 w 9142471"/>
                <a:gd name="connsiteY2" fmla="*/ 482994 h 1742614"/>
                <a:gd name="connsiteX3" fmla="*/ 9142471 w 9142471"/>
                <a:gd name="connsiteY3" fmla="*/ 825067 h 1742614"/>
                <a:gd name="connsiteX4" fmla="*/ 9141569 w 9142471"/>
                <a:gd name="connsiteY4" fmla="*/ 0 h 1742614"/>
                <a:gd name="connsiteX5" fmla="*/ 790 w 9142471"/>
                <a:gd name="connsiteY5" fmla="*/ 1971 h 1742614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538662"/>
                <a:gd name="connsiteX1" fmla="*/ 4568 w 9142471"/>
                <a:gd name="connsiteY1" fmla="*/ 1141332 h 1538662"/>
                <a:gd name="connsiteX2" fmla="*/ 3162539 w 9142471"/>
                <a:gd name="connsiteY2" fmla="*/ 482994 h 1538662"/>
                <a:gd name="connsiteX3" fmla="*/ 9142471 w 9142471"/>
                <a:gd name="connsiteY3" fmla="*/ 825067 h 1538662"/>
                <a:gd name="connsiteX4" fmla="*/ 9141569 w 9142471"/>
                <a:gd name="connsiteY4" fmla="*/ 0 h 1538662"/>
                <a:gd name="connsiteX5" fmla="*/ 790 w 9142471"/>
                <a:gd name="connsiteY5" fmla="*/ 1971 h 153866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2471" h="1874582">
                  <a:moveTo>
                    <a:pt x="790" y="1971"/>
                  </a:moveTo>
                  <a:cubicBezTo>
                    <a:pt x="0" y="305263"/>
                    <a:pt x="5358" y="838040"/>
                    <a:pt x="4568" y="1141332"/>
                  </a:cubicBezTo>
                  <a:cubicBezTo>
                    <a:pt x="419096" y="979788"/>
                    <a:pt x="1492070" y="639683"/>
                    <a:pt x="3162539" y="482994"/>
                  </a:cubicBezTo>
                  <a:cubicBezTo>
                    <a:pt x="4833008" y="326305"/>
                    <a:pt x="7747892" y="1874582"/>
                    <a:pt x="9142471" y="825067"/>
                  </a:cubicBezTo>
                  <a:cubicBezTo>
                    <a:pt x="9142170" y="646022"/>
                    <a:pt x="9141870" y="179045"/>
                    <a:pt x="9141569" y="0"/>
                  </a:cubicBezTo>
                  <a:lnTo>
                    <a:pt x="790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905255" y="273050"/>
            <a:ext cx="7781544" cy="950976"/>
          </a:xfr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24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304" y="1371600"/>
            <a:ext cx="5111750" cy="475488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12" y="1362456"/>
            <a:ext cx="2569464" cy="47640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537960"/>
            <a:ext cx="2133600" cy="246888"/>
          </a:xfrm>
        </p:spPr>
        <p:txBody>
          <a:bodyPr/>
          <a:lstStyle/>
          <a:p>
            <a:fld id="{F30C84A2-23CF-44F5-B813-5187ED5C7D1C}" type="datetimeFigureOut">
              <a:rPr kumimoji="1" lang="en-US" altLang="ko-KR" sz="1200" smtClean="0">
                <a:solidFill>
                  <a:schemeClr val="tx2"/>
                </a:solidFill>
              </a:rPr>
              <a:pPr/>
              <a:t>10/8/2024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 sz="1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5745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5257800" y="987552"/>
            <a:ext cx="3730752" cy="795528"/>
          </a:xfr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530352" y="1216152"/>
            <a:ext cx="4645152" cy="4645152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76088" y="1901952"/>
            <a:ext cx="3712464" cy="17556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537960"/>
            <a:ext cx="2133600" cy="246888"/>
          </a:xfrm>
        </p:spPr>
        <p:txBody>
          <a:bodyPr/>
          <a:lstStyle/>
          <a:p>
            <a:fld id="{F30C84A2-23CF-44F5-B813-5187ED5C7D1C}" type="datetimeFigureOut">
              <a:rPr kumimoji="1" lang="en-US" altLang="ko-KR" sz="1200" smtClean="0">
                <a:solidFill>
                  <a:schemeClr val="tx2"/>
                </a:solidFill>
              </a:rPr>
              <a:pPr/>
              <a:t>10/8/2024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 sz="1200">
              <a:solidFill>
                <a:schemeClr val="tx2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 bwMode="invGray">
          <a:xfrm rot="16200000">
            <a:off x="-2893651" y="2887705"/>
            <a:ext cx="6891618" cy="1104314"/>
            <a:chOff x="-18448" y="-1967"/>
            <a:chExt cx="9176991" cy="1292024"/>
          </a:xfrm>
        </p:grpSpPr>
        <p:sp>
          <p:nvSpPr>
            <p:cNvPr id="9" name="Freeform 8"/>
            <p:cNvSpPr/>
            <p:nvPr userDrawn="1"/>
          </p:nvSpPr>
          <p:spPr bwMode="invGray">
            <a:xfrm>
              <a:off x="-18448" y="5"/>
              <a:ext cx="9176991" cy="1290052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80996 w 9153196"/>
                <a:gd name="connsiteY2" fmla="*/ 96012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106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739180 w 9153196"/>
                <a:gd name="connsiteY3" fmla="*/ 13167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12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1284 h 1862136"/>
                <a:gd name="connsiteX0" fmla="*/ 52 w 9153196"/>
                <a:gd name="connsiteY0" fmla="*/ 610884 h 1862136"/>
                <a:gd name="connsiteX1" fmla="*/ 0 w 9153196"/>
                <a:gd name="connsiteY1" fmla="*/ 1862136 h 1862136"/>
                <a:gd name="connsiteX2" fmla="*/ 2999284 w 9153196"/>
                <a:gd name="connsiteY2" fmla="*/ 1051560 h 1862136"/>
                <a:gd name="connsiteX3" fmla="*/ 6281980 w 9153196"/>
                <a:gd name="connsiteY3" fmla="*/ 1469136 h 1862136"/>
                <a:gd name="connsiteX4" fmla="*/ 9144052 w 9153196"/>
                <a:gd name="connsiteY4" fmla="*/ 1487424 h 1862136"/>
                <a:gd name="connsiteX5" fmla="*/ 9153196 w 9153196"/>
                <a:gd name="connsiteY5" fmla="*/ 0 h 1862136"/>
                <a:gd name="connsiteX6" fmla="*/ 52 w 9153196"/>
                <a:gd name="connsiteY6" fmla="*/ 610884 h 18621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2999284 w 9153196"/>
                <a:gd name="connsiteY2" fmla="*/ 441960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0108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6281980 w 9153196"/>
                <a:gd name="connsiteY3" fmla="*/ 859536 h 1252536"/>
                <a:gd name="connsiteX4" fmla="*/ 9144052 w 9153196"/>
                <a:gd name="connsiteY4" fmla="*/ 877824 h 1252536"/>
                <a:gd name="connsiteX5" fmla="*/ 9153196 w 9153196"/>
                <a:gd name="connsiteY5" fmla="*/ 0 h 1252536"/>
                <a:gd name="connsiteX6" fmla="*/ 52 w 9153196"/>
                <a:gd name="connsiteY6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52536"/>
                <a:gd name="connsiteX1" fmla="*/ 0 w 9153196"/>
                <a:gd name="connsiteY1" fmla="*/ 1252536 h 1252536"/>
                <a:gd name="connsiteX2" fmla="*/ 3620429 w 9153196"/>
                <a:gd name="connsiteY2" fmla="*/ 483524 h 1252536"/>
                <a:gd name="connsiteX3" fmla="*/ 9144052 w 9153196"/>
                <a:gd name="connsiteY3" fmla="*/ 877824 h 1252536"/>
                <a:gd name="connsiteX4" fmla="*/ 9153196 w 9153196"/>
                <a:gd name="connsiteY4" fmla="*/ 0 h 1252536"/>
                <a:gd name="connsiteX5" fmla="*/ 52 w 9153196"/>
                <a:gd name="connsiteY5" fmla="*/ 1284 h 1252536"/>
                <a:gd name="connsiteX0" fmla="*/ 52 w 9153196"/>
                <a:gd name="connsiteY0" fmla="*/ 1284 h 1279374"/>
                <a:gd name="connsiteX1" fmla="*/ 0 w 9153196"/>
                <a:gd name="connsiteY1" fmla="*/ 1252536 h 1279374"/>
                <a:gd name="connsiteX2" fmla="*/ 3620429 w 9153196"/>
                <a:gd name="connsiteY2" fmla="*/ 483524 h 1279374"/>
                <a:gd name="connsiteX3" fmla="*/ 9144052 w 9153196"/>
                <a:gd name="connsiteY3" fmla="*/ 877824 h 1279374"/>
                <a:gd name="connsiteX4" fmla="*/ 9153196 w 9153196"/>
                <a:gd name="connsiteY4" fmla="*/ 0 h 1279374"/>
                <a:gd name="connsiteX5" fmla="*/ 52 w 9153196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0429 w 9150620"/>
                <a:gd name="connsiteY2" fmla="*/ 48352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41211 w 9150620"/>
                <a:gd name="connsiteY2" fmla="*/ 459690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79374"/>
                <a:gd name="connsiteX1" fmla="*/ 0 w 9150620"/>
                <a:gd name="connsiteY1" fmla="*/ 1252536 h 1279374"/>
                <a:gd name="connsiteX2" fmla="*/ 3622738 w 9150620"/>
                <a:gd name="connsiteY2" fmla="*/ 425264 h 1279374"/>
                <a:gd name="connsiteX3" fmla="*/ 9144052 w 9150620"/>
                <a:gd name="connsiteY3" fmla="*/ 877824 h 1279374"/>
                <a:gd name="connsiteX4" fmla="*/ 9150620 w 9150620"/>
                <a:gd name="connsiteY4" fmla="*/ 0 h 1279374"/>
                <a:gd name="connsiteX5" fmla="*/ 52 w 9150620"/>
                <a:gd name="connsiteY5" fmla="*/ 1284 h 1279374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252536"/>
                <a:gd name="connsiteX1" fmla="*/ 0 w 9150620"/>
                <a:gd name="connsiteY1" fmla="*/ 1252536 h 1252536"/>
                <a:gd name="connsiteX2" fmla="*/ 3622738 w 9150620"/>
                <a:gd name="connsiteY2" fmla="*/ 425264 h 1252536"/>
                <a:gd name="connsiteX3" fmla="*/ 9144052 w 9150620"/>
                <a:gd name="connsiteY3" fmla="*/ 877824 h 1252536"/>
                <a:gd name="connsiteX4" fmla="*/ 9150620 w 9150620"/>
                <a:gd name="connsiteY4" fmla="*/ 0 h 1252536"/>
                <a:gd name="connsiteX5" fmla="*/ 52 w 9150620"/>
                <a:gd name="connsiteY5" fmla="*/ 1284 h 1252536"/>
                <a:gd name="connsiteX0" fmla="*/ 52 w 9150620"/>
                <a:gd name="connsiteY0" fmla="*/ 1284 h 1340282"/>
                <a:gd name="connsiteX1" fmla="*/ 0 w 9150620"/>
                <a:gd name="connsiteY1" fmla="*/ 1252536 h 1340282"/>
                <a:gd name="connsiteX2" fmla="*/ 3622738 w 9150620"/>
                <a:gd name="connsiteY2" fmla="*/ 425264 h 1340282"/>
                <a:gd name="connsiteX3" fmla="*/ 9144052 w 9150620"/>
                <a:gd name="connsiteY3" fmla="*/ 877824 h 1340282"/>
                <a:gd name="connsiteX4" fmla="*/ 9150620 w 9150620"/>
                <a:gd name="connsiteY4" fmla="*/ 0 h 1340282"/>
                <a:gd name="connsiteX5" fmla="*/ 52 w 9150620"/>
                <a:gd name="connsiteY5" fmla="*/ 1284 h 1340282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52 w 9150620"/>
                <a:gd name="connsiteY0" fmla="*/ 1284 h 1470041"/>
                <a:gd name="connsiteX1" fmla="*/ 0 w 9150620"/>
                <a:gd name="connsiteY1" fmla="*/ 1252536 h 1470041"/>
                <a:gd name="connsiteX2" fmla="*/ 3622738 w 9150620"/>
                <a:gd name="connsiteY2" fmla="*/ 425264 h 1470041"/>
                <a:gd name="connsiteX3" fmla="*/ 9144052 w 9150620"/>
                <a:gd name="connsiteY3" fmla="*/ 877824 h 1470041"/>
                <a:gd name="connsiteX4" fmla="*/ 9150620 w 9150620"/>
                <a:gd name="connsiteY4" fmla="*/ 0 h 1470041"/>
                <a:gd name="connsiteX5" fmla="*/ 52 w 9150620"/>
                <a:gd name="connsiteY5" fmla="*/ 1284 h 1470041"/>
                <a:gd name="connsiteX0" fmla="*/ 18502 w 9169070"/>
                <a:gd name="connsiteY0" fmla="*/ 1284 h 1489619"/>
                <a:gd name="connsiteX1" fmla="*/ 0 w 9169070"/>
                <a:gd name="connsiteY1" fmla="*/ 1489619 h 1489619"/>
                <a:gd name="connsiteX2" fmla="*/ 3641188 w 9169070"/>
                <a:gd name="connsiteY2" fmla="*/ 425264 h 1489619"/>
                <a:gd name="connsiteX3" fmla="*/ 9162502 w 9169070"/>
                <a:gd name="connsiteY3" fmla="*/ 877824 h 1489619"/>
                <a:gd name="connsiteX4" fmla="*/ 9169070 w 9169070"/>
                <a:gd name="connsiteY4" fmla="*/ 0 h 1489619"/>
                <a:gd name="connsiteX5" fmla="*/ 18502 w 9169070"/>
                <a:gd name="connsiteY5" fmla="*/ 1284 h 1489619"/>
                <a:gd name="connsiteX0" fmla="*/ 18502 w 9169070"/>
                <a:gd name="connsiteY0" fmla="*/ 1284 h 1654092"/>
                <a:gd name="connsiteX1" fmla="*/ 0 w 9169070"/>
                <a:gd name="connsiteY1" fmla="*/ 1489619 h 1654092"/>
                <a:gd name="connsiteX2" fmla="*/ 3641188 w 9169070"/>
                <a:gd name="connsiteY2" fmla="*/ 425264 h 1654092"/>
                <a:gd name="connsiteX3" fmla="*/ 9137904 w 9169070"/>
                <a:gd name="connsiteY3" fmla="*/ 1061874 h 1654092"/>
                <a:gd name="connsiteX4" fmla="*/ 9169070 w 9169070"/>
                <a:gd name="connsiteY4" fmla="*/ 0 h 1654092"/>
                <a:gd name="connsiteX5" fmla="*/ 18502 w 916907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41188 w 9176990"/>
                <a:gd name="connsiteY2" fmla="*/ 42526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687310 w 9176990"/>
                <a:gd name="connsiteY2" fmla="*/ 649870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0119 w 9176990"/>
                <a:gd name="connsiteY2" fmla="*/ 555828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654092"/>
                <a:gd name="connsiteX1" fmla="*/ 0 w 9176990"/>
                <a:gd name="connsiteY1" fmla="*/ 1489619 h 1654092"/>
                <a:gd name="connsiteX2" fmla="*/ 3209344 w 9176990"/>
                <a:gd name="connsiteY2" fmla="*/ 515274 h 1654092"/>
                <a:gd name="connsiteX3" fmla="*/ 9174801 w 9176990"/>
                <a:gd name="connsiteY3" fmla="*/ 1061875 h 1654092"/>
                <a:gd name="connsiteX4" fmla="*/ 9169070 w 9176990"/>
                <a:gd name="connsiteY4" fmla="*/ 0 h 1654092"/>
                <a:gd name="connsiteX5" fmla="*/ 18502 w 9176990"/>
                <a:gd name="connsiteY5" fmla="*/ 1284 h 1654092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95308 w 9176990"/>
                <a:gd name="connsiteY3" fmla="*/ 114570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1030952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734404 w 9176990"/>
                <a:gd name="connsiteY3" fmla="*/ 98104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267623 w 9176990"/>
                <a:gd name="connsiteY3" fmla="*/ 866290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  <a:gd name="connsiteX0" fmla="*/ 18502 w 9176990"/>
                <a:gd name="connsiteY0" fmla="*/ 1284 h 1489619"/>
                <a:gd name="connsiteX1" fmla="*/ 0 w 9176990"/>
                <a:gd name="connsiteY1" fmla="*/ 1489619 h 1489619"/>
                <a:gd name="connsiteX2" fmla="*/ 3209344 w 9176990"/>
                <a:gd name="connsiteY2" fmla="*/ 515274 h 1489619"/>
                <a:gd name="connsiteX3" fmla="*/ 6307596 w 9176990"/>
                <a:gd name="connsiteY3" fmla="*/ 941158 h 1489619"/>
                <a:gd name="connsiteX4" fmla="*/ 9174801 w 9176990"/>
                <a:gd name="connsiteY4" fmla="*/ 1061875 h 1489619"/>
                <a:gd name="connsiteX5" fmla="*/ 9169070 w 9176990"/>
                <a:gd name="connsiteY5" fmla="*/ 0 h 1489619"/>
                <a:gd name="connsiteX6" fmla="*/ 18502 w 9176990"/>
                <a:gd name="connsiteY6" fmla="*/ 1284 h 148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76990" h="1489619">
                  <a:moveTo>
                    <a:pt x="18502" y="1284"/>
                  </a:moveTo>
                  <a:cubicBezTo>
                    <a:pt x="18485" y="491948"/>
                    <a:pt x="17" y="998955"/>
                    <a:pt x="0" y="1489619"/>
                  </a:cubicBezTo>
                  <a:cubicBezTo>
                    <a:pt x="304800" y="1334171"/>
                    <a:pt x="2076793" y="572593"/>
                    <a:pt x="3209344" y="515274"/>
                  </a:cubicBezTo>
                  <a:cubicBezTo>
                    <a:pt x="4341895" y="457955"/>
                    <a:pt x="5743827" y="772070"/>
                    <a:pt x="6307596" y="941158"/>
                  </a:cubicBezTo>
                  <a:cubicBezTo>
                    <a:pt x="6871365" y="1110246"/>
                    <a:pt x="8191884" y="1377605"/>
                    <a:pt x="9174801" y="1061875"/>
                  </a:cubicBezTo>
                  <a:cubicBezTo>
                    <a:pt x="9176990" y="769267"/>
                    <a:pt x="9166881" y="292608"/>
                    <a:pt x="9169070" y="0"/>
                  </a:cubicBezTo>
                  <a:lnTo>
                    <a:pt x="18502" y="1284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 userDrawn="1"/>
          </p:nvSpPr>
          <p:spPr bwMode="invGray">
            <a:xfrm>
              <a:off x="1533" y="-1967"/>
              <a:ext cx="9149091" cy="1266391"/>
            </a:xfrm>
            <a:custGeom>
              <a:avLst/>
              <a:gdLst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630680"/>
                <a:gd name="connsiteX1" fmla="*/ 18288 w 9153144"/>
                <a:gd name="connsiteY1" fmla="*/ 1472184 h 1630680"/>
                <a:gd name="connsiteX2" fmla="*/ 2980944 w 9153144"/>
                <a:gd name="connsiteY2" fmla="*/ 960120 h 1630680"/>
                <a:gd name="connsiteX3" fmla="*/ 7114032 w 9153144"/>
                <a:gd name="connsiteY3" fmla="*/ 1353312 h 1630680"/>
                <a:gd name="connsiteX4" fmla="*/ 9144000 w 9153144"/>
                <a:gd name="connsiteY4" fmla="*/ 1106424 h 1630680"/>
                <a:gd name="connsiteX5" fmla="*/ 9153144 w 9153144"/>
                <a:gd name="connsiteY5" fmla="*/ 0 h 1630680"/>
                <a:gd name="connsiteX6" fmla="*/ 0 w 9153144"/>
                <a:gd name="connsiteY6" fmla="*/ 9144 h 1630680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7114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3032 w 9153144"/>
                <a:gd name="connsiteY3" fmla="*/ 1353312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0 w 9153144"/>
                <a:gd name="connsiteY0" fmla="*/ 9144 h 1472184"/>
                <a:gd name="connsiteX1" fmla="*/ 18288 w 9153144"/>
                <a:gd name="connsiteY1" fmla="*/ 1472184 h 1472184"/>
                <a:gd name="connsiteX2" fmla="*/ 2980944 w 9153144"/>
                <a:gd name="connsiteY2" fmla="*/ 960120 h 1472184"/>
                <a:gd name="connsiteX3" fmla="*/ 6739128 w 9153144"/>
                <a:gd name="connsiteY3" fmla="*/ 1316736 h 1472184"/>
                <a:gd name="connsiteX4" fmla="*/ 9144000 w 9153144"/>
                <a:gd name="connsiteY4" fmla="*/ 1106424 h 1472184"/>
                <a:gd name="connsiteX5" fmla="*/ 9153144 w 9153144"/>
                <a:gd name="connsiteY5" fmla="*/ 0 h 1472184"/>
                <a:gd name="connsiteX6" fmla="*/ 0 w 9153144"/>
                <a:gd name="connsiteY6" fmla="*/ 9144 h 1472184"/>
                <a:gd name="connsiteX0" fmla="*/ 52 w 9153196"/>
                <a:gd name="connsiteY0" fmla="*/ 914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9144 h 1481136"/>
                <a:gd name="connsiteX0" fmla="*/ 52 w 9153196"/>
                <a:gd name="connsiteY0" fmla="*/ 1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1284 h 1481136"/>
                <a:gd name="connsiteX0" fmla="*/ 52 w 9153196"/>
                <a:gd name="connsiteY0" fmla="*/ 763284 h 1481136"/>
                <a:gd name="connsiteX1" fmla="*/ 0 w 9153196"/>
                <a:gd name="connsiteY1" fmla="*/ 1481136 h 1481136"/>
                <a:gd name="connsiteX2" fmla="*/ 2980996 w 9153196"/>
                <a:gd name="connsiteY2" fmla="*/ 960120 h 1481136"/>
                <a:gd name="connsiteX3" fmla="*/ 6739180 w 9153196"/>
                <a:gd name="connsiteY3" fmla="*/ 1316736 h 1481136"/>
                <a:gd name="connsiteX4" fmla="*/ 9144052 w 9153196"/>
                <a:gd name="connsiteY4" fmla="*/ 1106424 h 1481136"/>
                <a:gd name="connsiteX5" fmla="*/ 9153196 w 9153196"/>
                <a:gd name="connsiteY5" fmla="*/ 0 h 1481136"/>
                <a:gd name="connsiteX6" fmla="*/ 52 w 9153196"/>
                <a:gd name="connsiteY6" fmla="*/ 763284 h 1481136"/>
                <a:gd name="connsiteX0" fmla="*/ 52 w 9153196"/>
                <a:gd name="connsiteY0" fmla="*/ 1284 h 719136"/>
                <a:gd name="connsiteX1" fmla="*/ 0 w 9153196"/>
                <a:gd name="connsiteY1" fmla="*/ 719136 h 719136"/>
                <a:gd name="connsiteX2" fmla="*/ 2980996 w 9153196"/>
                <a:gd name="connsiteY2" fmla="*/ 198120 h 719136"/>
                <a:gd name="connsiteX3" fmla="*/ 6739180 w 9153196"/>
                <a:gd name="connsiteY3" fmla="*/ 554736 h 719136"/>
                <a:gd name="connsiteX4" fmla="*/ 9144052 w 9153196"/>
                <a:gd name="connsiteY4" fmla="*/ 344424 h 719136"/>
                <a:gd name="connsiteX5" fmla="*/ 9153196 w 9153196"/>
                <a:gd name="connsiteY5" fmla="*/ 0 h 719136"/>
                <a:gd name="connsiteX6" fmla="*/ 52 w 9153196"/>
                <a:gd name="connsiteY6" fmla="*/ 1284 h 719136"/>
                <a:gd name="connsiteX0" fmla="*/ 17 w 9162305"/>
                <a:gd name="connsiteY0" fmla="*/ 0 h 775764"/>
                <a:gd name="connsiteX1" fmla="*/ 9109 w 9162305"/>
                <a:gd name="connsiteY1" fmla="*/ 775764 h 775764"/>
                <a:gd name="connsiteX2" fmla="*/ 2990105 w 9162305"/>
                <a:gd name="connsiteY2" fmla="*/ 254748 h 775764"/>
                <a:gd name="connsiteX3" fmla="*/ 6748289 w 9162305"/>
                <a:gd name="connsiteY3" fmla="*/ 611364 h 775764"/>
                <a:gd name="connsiteX4" fmla="*/ 9153161 w 9162305"/>
                <a:gd name="connsiteY4" fmla="*/ 401052 h 775764"/>
                <a:gd name="connsiteX5" fmla="*/ 9162305 w 9162305"/>
                <a:gd name="connsiteY5" fmla="*/ 56628 h 775764"/>
                <a:gd name="connsiteX6" fmla="*/ 17 w 9162305"/>
                <a:gd name="connsiteY6" fmla="*/ 0 h 775764"/>
                <a:gd name="connsiteX0" fmla="*/ 17 w 9162305"/>
                <a:gd name="connsiteY0" fmla="*/ 0 h 821484"/>
                <a:gd name="connsiteX1" fmla="*/ 9109 w 9162305"/>
                <a:gd name="connsiteY1" fmla="*/ 821484 h 821484"/>
                <a:gd name="connsiteX2" fmla="*/ 2990105 w 9162305"/>
                <a:gd name="connsiteY2" fmla="*/ 300468 h 821484"/>
                <a:gd name="connsiteX3" fmla="*/ 6748289 w 9162305"/>
                <a:gd name="connsiteY3" fmla="*/ 657084 h 821484"/>
                <a:gd name="connsiteX4" fmla="*/ 9153161 w 9162305"/>
                <a:gd name="connsiteY4" fmla="*/ 446772 h 821484"/>
                <a:gd name="connsiteX5" fmla="*/ 9162305 w 9162305"/>
                <a:gd name="connsiteY5" fmla="*/ 102348 h 821484"/>
                <a:gd name="connsiteX6" fmla="*/ 17 w 9162305"/>
                <a:gd name="connsiteY6" fmla="*/ 0 h 821484"/>
                <a:gd name="connsiteX0" fmla="*/ 17 w 9162305"/>
                <a:gd name="connsiteY0" fmla="*/ 0 h 848916"/>
                <a:gd name="connsiteX1" fmla="*/ 9109 w 9162305"/>
                <a:gd name="connsiteY1" fmla="*/ 848916 h 848916"/>
                <a:gd name="connsiteX2" fmla="*/ 2990105 w 9162305"/>
                <a:gd name="connsiteY2" fmla="*/ 327900 h 848916"/>
                <a:gd name="connsiteX3" fmla="*/ 6748289 w 9162305"/>
                <a:gd name="connsiteY3" fmla="*/ 684516 h 848916"/>
                <a:gd name="connsiteX4" fmla="*/ 9153161 w 9162305"/>
                <a:gd name="connsiteY4" fmla="*/ 474204 h 848916"/>
                <a:gd name="connsiteX5" fmla="*/ 9162305 w 9162305"/>
                <a:gd name="connsiteY5" fmla="*/ 129780 h 848916"/>
                <a:gd name="connsiteX6" fmla="*/ 17 w 9162305"/>
                <a:gd name="connsiteY6" fmla="*/ 0 h 848916"/>
                <a:gd name="connsiteX0" fmla="*/ 17 w 9171449"/>
                <a:gd name="connsiteY0" fmla="*/ 0 h 864156"/>
                <a:gd name="connsiteX1" fmla="*/ 18253 w 9171449"/>
                <a:gd name="connsiteY1" fmla="*/ 864156 h 864156"/>
                <a:gd name="connsiteX2" fmla="*/ 2999249 w 9171449"/>
                <a:gd name="connsiteY2" fmla="*/ 343140 h 864156"/>
                <a:gd name="connsiteX3" fmla="*/ 6757433 w 9171449"/>
                <a:gd name="connsiteY3" fmla="*/ 699756 h 864156"/>
                <a:gd name="connsiteX4" fmla="*/ 9162305 w 9171449"/>
                <a:gd name="connsiteY4" fmla="*/ 489444 h 864156"/>
                <a:gd name="connsiteX5" fmla="*/ 9171449 w 9171449"/>
                <a:gd name="connsiteY5" fmla="*/ 145020 h 864156"/>
                <a:gd name="connsiteX6" fmla="*/ 17 w 9171449"/>
                <a:gd name="connsiteY6" fmla="*/ 0 h 864156"/>
                <a:gd name="connsiteX0" fmla="*/ 17 w 9189737"/>
                <a:gd name="connsiteY0" fmla="*/ 0 h 952548"/>
                <a:gd name="connsiteX1" fmla="*/ 36541 w 9189737"/>
                <a:gd name="connsiteY1" fmla="*/ 952548 h 952548"/>
                <a:gd name="connsiteX2" fmla="*/ 3017537 w 9189737"/>
                <a:gd name="connsiteY2" fmla="*/ 431532 h 952548"/>
                <a:gd name="connsiteX3" fmla="*/ 6775721 w 9189737"/>
                <a:gd name="connsiteY3" fmla="*/ 788148 h 952548"/>
                <a:gd name="connsiteX4" fmla="*/ 9180593 w 9189737"/>
                <a:gd name="connsiteY4" fmla="*/ 577836 h 952548"/>
                <a:gd name="connsiteX5" fmla="*/ 9189737 w 9189737"/>
                <a:gd name="connsiteY5" fmla="*/ 233412 h 952548"/>
                <a:gd name="connsiteX6" fmla="*/ 17 w 9189737"/>
                <a:gd name="connsiteY6" fmla="*/ 0 h 952548"/>
                <a:gd name="connsiteX0" fmla="*/ 17 w 9171449"/>
                <a:gd name="connsiteY0" fmla="*/ 0 h 909876"/>
                <a:gd name="connsiteX1" fmla="*/ 18253 w 9171449"/>
                <a:gd name="connsiteY1" fmla="*/ 909876 h 909876"/>
                <a:gd name="connsiteX2" fmla="*/ 2999249 w 9171449"/>
                <a:gd name="connsiteY2" fmla="*/ 388860 h 909876"/>
                <a:gd name="connsiteX3" fmla="*/ 6757433 w 9171449"/>
                <a:gd name="connsiteY3" fmla="*/ 745476 h 909876"/>
                <a:gd name="connsiteX4" fmla="*/ 9162305 w 9171449"/>
                <a:gd name="connsiteY4" fmla="*/ 535164 h 909876"/>
                <a:gd name="connsiteX5" fmla="*/ 9171449 w 9171449"/>
                <a:gd name="connsiteY5" fmla="*/ 190740 h 909876"/>
                <a:gd name="connsiteX6" fmla="*/ 17 w 9171449"/>
                <a:gd name="connsiteY6" fmla="*/ 0 h 909876"/>
                <a:gd name="connsiteX0" fmla="*/ 17 w 9180593"/>
                <a:gd name="connsiteY0" fmla="*/ 13476 h 923352"/>
                <a:gd name="connsiteX1" fmla="*/ 18253 w 9180593"/>
                <a:gd name="connsiteY1" fmla="*/ 923352 h 923352"/>
                <a:gd name="connsiteX2" fmla="*/ 2999249 w 9180593"/>
                <a:gd name="connsiteY2" fmla="*/ 402336 h 923352"/>
                <a:gd name="connsiteX3" fmla="*/ 6757433 w 9180593"/>
                <a:gd name="connsiteY3" fmla="*/ 758952 h 923352"/>
                <a:gd name="connsiteX4" fmla="*/ 9162305 w 9180593"/>
                <a:gd name="connsiteY4" fmla="*/ 548640 h 923352"/>
                <a:gd name="connsiteX5" fmla="*/ 9180593 w 9180593"/>
                <a:gd name="connsiteY5" fmla="*/ 0 h 923352"/>
                <a:gd name="connsiteX6" fmla="*/ 17 w 9180593"/>
                <a:gd name="connsiteY6" fmla="*/ 13476 h 923352"/>
                <a:gd name="connsiteX0" fmla="*/ 17 w 9189737"/>
                <a:gd name="connsiteY0" fmla="*/ 0 h 909876"/>
                <a:gd name="connsiteX1" fmla="*/ 18253 w 9189737"/>
                <a:gd name="connsiteY1" fmla="*/ 909876 h 909876"/>
                <a:gd name="connsiteX2" fmla="*/ 2999249 w 9189737"/>
                <a:gd name="connsiteY2" fmla="*/ 388860 h 909876"/>
                <a:gd name="connsiteX3" fmla="*/ 6757433 w 9189737"/>
                <a:gd name="connsiteY3" fmla="*/ 745476 h 909876"/>
                <a:gd name="connsiteX4" fmla="*/ 9162305 w 9189737"/>
                <a:gd name="connsiteY4" fmla="*/ 535164 h 909876"/>
                <a:gd name="connsiteX5" fmla="*/ 9189737 w 9189737"/>
                <a:gd name="connsiteY5" fmla="*/ 10908 h 909876"/>
                <a:gd name="connsiteX6" fmla="*/ 17 w 9189737"/>
                <a:gd name="connsiteY6" fmla="*/ 0 h 909876"/>
                <a:gd name="connsiteX0" fmla="*/ 0 w 9189720"/>
                <a:gd name="connsiteY0" fmla="*/ 0 h 909876"/>
                <a:gd name="connsiteX1" fmla="*/ 18236 w 9189720"/>
                <a:gd name="connsiteY1" fmla="*/ 909876 h 909876"/>
                <a:gd name="connsiteX2" fmla="*/ 2999232 w 9189720"/>
                <a:gd name="connsiteY2" fmla="*/ 388860 h 909876"/>
                <a:gd name="connsiteX3" fmla="*/ 6757416 w 9189720"/>
                <a:gd name="connsiteY3" fmla="*/ 745476 h 909876"/>
                <a:gd name="connsiteX4" fmla="*/ 9162288 w 9189720"/>
                <a:gd name="connsiteY4" fmla="*/ 535164 h 909876"/>
                <a:gd name="connsiteX5" fmla="*/ 9189720 w 9189720"/>
                <a:gd name="connsiteY5" fmla="*/ 10908 h 909876"/>
                <a:gd name="connsiteX6" fmla="*/ 0 w 9189720"/>
                <a:gd name="connsiteY6" fmla="*/ 0 h 909876"/>
                <a:gd name="connsiteX0" fmla="*/ 0 w 9162288"/>
                <a:gd name="connsiteY0" fmla="*/ 1971 h 911847"/>
                <a:gd name="connsiteX1" fmla="*/ 18236 w 9162288"/>
                <a:gd name="connsiteY1" fmla="*/ 911847 h 911847"/>
                <a:gd name="connsiteX2" fmla="*/ 2999232 w 9162288"/>
                <a:gd name="connsiteY2" fmla="*/ 390831 h 911847"/>
                <a:gd name="connsiteX3" fmla="*/ 6757416 w 9162288"/>
                <a:gd name="connsiteY3" fmla="*/ 747447 h 911847"/>
                <a:gd name="connsiteX4" fmla="*/ 9162288 w 9162288"/>
                <a:gd name="connsiteY4" fmla="*/ 537135 h 911847"/>
                <a:gd name="connsiteX5" fmla="*/ 9161386 w 9162288"/>
                <a:gd name="connsiteY5" fmla="*/ 0 h 911847"/>
                <a:gd name="connsiteX6" fmla="*/ 0 w 9162288"/>
                <a:gd name="connsiteY6" fmla="*/ 1971 h 911847"/>
                <a:gd name="connsiteX0" fmla="*/ 20401 w 9144052"/>
                <a:gd name="connsiteY0" fmla="*/ 32880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0401 w 9144052"/>
                <a:gd name="connsiteY6" fmla="*/ 32880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6739180 w 9144052"/>
                <a:gd name="connsiteY3" fmla="*/ 747447 h 911847"/>
                <a:gd name="connsiteX4" fmla="*/ 9144052 w 9144052"/>
                <a:gd name="connsiteY4" fmla="*/ 537135 h 911847"/>
                <a:gd name="connsiteX5" fmla="*/ 9143150 w 9144052"/>
                <a:gd name="connsiteY5" fmla="*/ 0 h 911847"/>
                <a:gd name="connsiteX6" fmla="*/ 2371 w 9144052"/>
                <a:gd name="connsiteY6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2980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911847"/>
                <a:gd name="connsiteX1" fmla="*/ 0 w 9144052"/>
                <a:gd name="connsiteY1" fmla="*/ 911847 h 911847"/>
                <a:gd name="connsiteX2" fmla="*/ 3361996 w 9144052"/>
                <a:gd name="connsiteY2" fmla="*/ 390831 h 911847"/>
                <a:gd name="connsiteX3" fmla="*/ 9144052 w 9144052"/>
                <a:gd name="connsiteY3" fmla="*/ 537135 h 911847"/>
                <a:gd name="connsiteX4" fmla="*/ 9143150 w 9144052"/>
                <a:gd name="connsiteY4" fmla="*/ 0 h 911847"/>
                <a:gd name="connsiteX5" fmla="*/ 2371 w 9144052"/>
                <a:gd name="connsiteY5" fmla="*/ 1971 h 911847"/>
                <a:gd name="connsiteX0" fmla="*/ 2371 w 9144052"/>
                <a:gd name="connsiteY0" fmla="*/ 1971 h 1193400"/>
                <a:gd name="connsiteX1" fmla="*/ 0 w 9144052"/>
                <a:gd name="connsiteY1" fmla="*/ 911847 h 1193400"/>
                <a:gd name="connsiteX2" fmla="*/ 3361996 w 9144052"/>
                <a:gd name="connsiteY2" fmla="*/ 390831 h 1193400"/>
                <a:gd name="connsiteX3" fmla="*/ 9144052 w 9144052"/>
                <a:gd name="connsiteY3" fmla="*/ 537135 h 1193400"/>
                <a:gd name="connsiteX4" fmla="*/ 9143150 w 9144052"/>
                <a:gd name="connsiteY4" fmla="*/ 0 h 1193400"/>
                <a:gd name="connsiteX5" fmla="*/ 2371 w 9144052"/>
                <a:gd name="connsiteY5" fmla="*/ 1971 h 1193400"/>
                <a:gd name="connsiteX0" fmla="*/ 2371 w 9144052"/>
                <a:gd name="connsiteY0" fmla="*/ 1971 h 1125725"/>
                <a:gd name="connsiteX1" fmla="*/ 0 w 9144052"/>
                <a:gd name="connsiteY1" fmla="*/ 911847 h 1125725"/>
                <a:gd name="connsiteX2" fmla="*/ 3361996 w 9144052"/>
                <a:gd name="connsiteY2" fmla="*/ 390831 h 1125725"/>
                <a:gd name="connsiteX3" fmla="*/ 9144052 w 9144052"/>
                <a:gd name="connsiteY3" fmla="*/ 537135 h 1125725"/>
                <a:gd name="connsiteX4" fmla="*/ 9143150 w 9144052"/>
                <a:gd name="connsiteY4" fmla="*/ 0 h 1125725"/>
                <a:gd name="connsiteX5" fmla="*/ 2371 w 9144052"/>
                <a:gd name="connsiteY5" fmla="*/ 1971 h 1125725"/>
                <a:gd name="connsiteX0" fmla="*/ 2371 w 9144052"/>
                <a:gd name="connsiteY0" fmla="*/ 1971 h 1244834"/>
                <a:gd name="connsiteX1" fmla="*/ 0 w 9144052"/>
                <a:gd name="connsiteY1" fmla="*/ 911847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863120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61996 w 9144052"/>
                <a:gd name="connsiteY2" fmla="*/ 390831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3435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44834"/>
                <a:gd name="connsiteX1" fmla="*/ 0 w 9144052"/>
                <a:gd name="connsiteY1" fmla="*/ 749425 h 1244834"/>
                <a:gd name="connsiteX2" fmla="*/ 3114923 w 9144052"/>
                <a:gd name="connsiteY2" fmla="*/ 315034 h 1244834"/>
                <a:gd name="connsiteX3" fmla="*/ 9144052 w 9144052"/>
                <a:gd name="connsiteY3" fmla="*/ 537135 h 1244834"/>
                <a:gd name="connsiteX4" fmla="*/ 9143150 w 9144052"/>
                <a:gd name="connsiteY4" fmla="*/ 0 h 1244834"/>
                <a:gd name="connsiteX5" fmla="*/ 2371 w 9144052"/>
                <a:gd name="connsiteY5" fmla="*/ 1971 h 1244834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282732"/>
                <a:gd name="connsiteX1" fmla="*/ 0 w 9144052"/>
                <a:gd name="connsiteY1" fmla="*/ 749425 h 1282732"/>
                <a:gd name="connsiteX2" fmla="*/ 3114923 w 9144052"/>
                <a:gd name="connsiteY2" fmla="*/ 315034 h 1282732"/>
                <a:gd name="connsiteX3" fmla="*/ 9144052 w 9144052"/>
                <a:gd name="connsiteY3" fmla="*/ 537135 h 1282732"/>
                <a:gd name="connsiteX4" fmla="*/ 9143150 w 9144052"/>
                <a:gd name="connsiteY4" fmla="*/ 0 h 1282732"/>
                <a:gd name="connsiteX5" fmla="*/ 2371 w 9144052"/>
                <a:gd name="connsiteY5" fmla="*/ 1971 h 1282732"/>
                <a:gd name="connsiteX0" fmla="*/ 2371 w 9144052"/>
                <a:gd name="connsiteY0" fmla="*/ 1971 h 1570664"/>
                <a:gd name="connsiteX1" fmla="*/ 0 w 9144052"/>
                <a:gd name="connsiteY1" fmla="*/ 749425 h 1570664"/>
                <a:gd name="connsiteX2" fmla="*/ 3114923 w 9144052"/>
                <a:gd name="connsiteY2" fmla="*/ 315034 h 1570664"/>
                <a:gd name="connsiteX3" fmla="*/ 9144052 w 9144052"/>
                <a:gd name="connsiteY3" fmla="*/ 825067 h 1570664"/>
                <a:gd name="connsiteX4" fmla="*/ 9143150 w 9144052"/>
                <a:gd name="connsiteY4" fmla="*/ 0 h 1570664"/>
                <a:gd name="connsiteX5" fmla="*/ 2371 w 9144052"/>
                <a:gd name="connsiteY5" fmla="*/ 1971 h 1570664"/>
                <a:gd name="connsiteX0" fmla="*/ 2371 w 9144052"/>
                <a:gd name="connsiteY0" fmla="*/ 1971 h 1986563"/>
                <a:gd name="connsiteX1" fmla="*/ 0 w 9144052"/>
                <a:gd name="connsiteY1" fmla="*/ 749425 h 1986563"/>
                <a:gd name="connsiteX2" fmla="*/ 3114923 w 9144052"/>
                <a:gd name="connsiteY2" fmla="*/ 315034 h 1986563"/>
                <a:gd name="connsiteX3" fmla="*/ 9144052 w 9144052"/>
                <a:gd name="connsiteY3" fmla="*/ 825067 h 1986563"/>
                <a:gd name="connsiteX4" fmla="*/ 9143150 w 9144052"/>
                <a:gd name="connsiteY4" fmla="*/ 0 h 1986563"/>
                <a:gd name="connsiteX5" fmla="*/ 2371 w 9144052"/>
                <a:gd name="connsiteY5" fmla="*/ 1971 h 1986563"/>
                <a:gd name="connsiteX0" fmla="*/ 2371 w 9144052"/>
                <a:gd name="connsiteY0" fmla="*/ 1971 h 1910577"/>
                <a:gd name="connsiteX1" fmla="*/ 0 w 9144052"/>
                <a:gd name="connsiteY1" fmla="*/ 749425 h 1910577"/>
                <a:gd name="connsiteX2" fmla="*/ 3114923 w 9144052"/>
                <a:gd name="connsiteY2" fmla="*/ 315034 h 1910577"/>
                <a:gd name="connsiteX3" fmla="*/ 9144052 w 9144052"/>
                <a:gd name="connsiteY3" fmla="*/ 825067 h 1910577"/>
                <a:gd name="connsiteX4" fmla="*/ 9143150 w 9144052"/>
                <a:gd name="connsiteY4" fmla="*/ 0 h 1910577"/>
                <a:gd name="connsiteX5" fmla="*/ 2371 w 9144052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13342 w 9142471"/>
                <a:gd name="connsiteY2" fmla="*/ 31503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910577"/>
                <a:gd name="connsiteX1" fmla="*/ 4568 w 9142471"/>
                <a:gd name="connsiteY1" fmla="*/ 1141332 h 1910577"/>
                <a:gd name="connsiteX2" fmla="*/ 3162539 w 9142471"/>
                <a:gd name="connsiteY2" fmla="*/ 482994 h 1910577"/>
                <a:gd name="connsiteX3" fmla="*/ 9142471 w 9142471"/>
                <a:gd name="connsiteY3" fmla="*/ 825067 h 1910577"/>
                <a:gd name="connsiteX4" fmla="*/ 9141569 w 9142471"/>
                <a:gd name="connsiteY4" fmla="*/ 0 h 1910577"/>
                <a:gd name="connsiteX5" fmla="*/ 790 w 9142471"/>
                <a:gd name="connsiteY5" fmla="*/ 1971 h 1910577"/>
                <a:gd name="connsiteX0" fmla="*/ 790 w 9142471"/>
                <a:gd name="connsiteY0" fmla="*/ 1971 h 1742614"/>
                <a:gd name="connsiteX1" fmla="*/ 4568 w 9142471"/>
                <a:gd name="connsiteY1" fmla="*/ 1141332 h 1742614"/>
                <a:gd name="connsiteX2" fmla="*/ 3162539 w 9142471"/>
                <a:gd name="connsiteY2" fmla="*/ 482994 h 1742614"/>
                <a:gd name="connsiteX3" fmla="*/ 9142471 w 9142471"/>
                <a:gd name="connsiteY3" fmla="*/ 825067 h 1742614"/>
                <a:gd name="connsiteX4" fmla="*/ 9141569 w 9142471"/>
                <a:gd name="connsiteY4" fmla="*/ 0 h 1742614"/>
                <a:gd name="connsiteX5" fmla="*/ 790 w 9142471"/>
                <a:gd name="connsiteY5" fmla="*/ 1971 h 1742614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850587"/>
                <a:gd name="connsiteX1" fmla="*/ 4568 w 9142471"/>
                <a:gd name="connsiteY1" fmla="*/ 1141332 h 1850587"/>
                <a:gd name="connsiteX2" fmla="*/ 3162539 w 9142471"/>
                <a:gd name="connsiteY2" fmla="*/ 482994 h 1850587"/>
                <a:gd name="connsiteX3" fmla="*/ 9142471 w 9142471"/>
                <a:gd name="connsiteY3" fmla="*/ 825067 h 1850587"/>
                <a:gd name="connsiteX4" fmla="*/ 9141569 w 9142471"/>
                <a:gd name="connsiteY4" fmla="*/ 0 h 1850587"/>
                <a:gd name="connsiteX5" fmla="*/ 790 w 9142471"/>
                <a:gd name="connsiteY5" fmla="*/ 1971 h 1850587"/>
                <a:gd name="connsiteX0" fmla="*/ 790 w 9142471"/>
                <a:gd name="connsiteY0" fmla="*/ 1971 h 1538662"/>
                <a:gd name="connsiteX1" fmla="*/ 4568 w 9142471"/>
                <a:gd name="connsiteY1" fmla="*/ 1141332 h 1538662"/>
                <a:gd name="connsiteX2" fmla="*/ 3162539 w 9142471"/>
                <a:gd name="connsiteY2" fmla="*/ 482994 h 1538662"/>
                <a:gd name="connsiteX3" fmla="*/ 9142471 w 9142471"/>
                <a:gd name="connsiteY3" fmla="*/ 825067 h 1538662"/>
                <a:gd name="connsiteX4" fmla="*/ 9141569 w 9142471"/>
                <a:gd name="connsiteY4" fmla="*/ 0 h 1538662"/>
                <a:gd name="connsiteX5" fmla="*/ 790 w 9142471"/>
                <a:gd name="connsiteY5" fmla="*/ 1971 h 153866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  <a:gd name="connsiteX0" fmla="*/ 790 w 9142471"/>
                <a:gd name="connsiteY0" fmla="*/ 1971 h 1874582"/>
                <a:gd name="connsiteX1" fmla="*/ 4568 w 9142471"/>
                <a:gd name="connsiteY1" fmla="*/ 1141332 h 1874582"/>
                <a:gd name="connsiteX2" fmla="*/ 3162539 w 9142471"/>
                <a:gd name="connsiteY2" fmla="*/ 482994 h 1874582"/>
                <a:gd name="connsiteX3" fmla="*/ 9142471 w 9142471"/>
                <a:gd name="connsiteY3" fmla="*/ 825067 h 1874582"/>
                <a:gd name="connsiteX4" fmla="*/ 9141569 w 9142471"/>
                <a:gd name="connsiteY4" fmla="*/ 0 h 1874582"/>
                <a:gd name="connsiteX5" fmla="*/ 790 w 9142471"/>
                <a:gd name="connsiteY5" fmla="*/ 1971 h 187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2471" h="1874582">
                  <a:moveTo>
                    <a:pt x="790" y="1971"/>
                  </a:moveTo>
                  <a:cubicBezTo>
                    <a:pt x="0" y="305263"/>
                    <a:pt x="5358" y="838040"/>
                    <a:pt x="4568" y="1141332"/>
                  </a:cubicBezTo>
                  <a:cubicBezTo>
                    <a:pt x="419096" y="979788"/>
                    <a:pt x="1492070" y="639683"/>
                    <a:pt x="3162539" y="482994"/>
                  </a:cubicBezTo>
                  <a:cubicBezTo>
                    <a:pt x="4833008" y="326305"/>
                    <a:pt x="7747892" y="1874582"/>
                    <a:pt x="9142471" y="825067"/>
                  </a:cubicBezTo>
                  <a:cubicBezTo>
                    <a:pt x="9142170" y="646022"/>
                    <a:pt x="9141870" y="179045"/>
                    <a:pt x="9141569" y="0"/>
                  </a:cubicBezTo>
                  <a:lnTo>
                    <a:pt x="790" y="197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/>
          <p:cNvSpPr/>
          <p:nvPr/>
        </p:nvSpPr>
        <p:spPr bwMode="gray">
          <a:xfrm>
            <a:off x="6858000" y="3886200"/>
            <a:ext cx="758952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 bwMode="gray">
          <a:xfrm>
            <a:off x="5788152" y="4572000"/>
            <a:ext cx="384048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 bwMode="gray">
          <a:xfrm>
            <a:off x="1216152" y="384048"/>
            <a:ext cx="731520" cy="73152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148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>
            <a:off x="0" y="1"/>
            <a:ext cx="9150620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 bwMode="invGray">
          <a:xfrm>
            <a:off x="-52" y="-1972"/>
            <a:ext cx="9144052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 bwMode="gray">
          <a:xfrm>
            <a:off x="8074152" y="384048"/>
            <a:ext cx="758952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gray">
          <a:xfrm>
            <a:off x="7498080" y="429768"/>
            <a:ext cx="384048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 bwMode="gray">
          <a:xfrm>
            <a:off x="210312" y="210312"/>
            <a:ext cx="832104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">
          <a:xfrm>
            <a:off x="457200" y="649224"/>
            <a:ext cx="8229600" cy="99669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28800"/>
            <a:ext cx="8229600" cy="45262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 smtClean="0">
                <a:solidFill>
                  <a:schemeClr val="tx2"/>
                </a:solidFill>
              </a:rPr>
              <a:pPr/>
              <a:t>10/8/2024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latinLnBrk="1"/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 sz="1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5513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 bwMode="gray">
          <a:xfrm flipV="1">
            <a:off x="0" y="5590646"/>
            <a:ext cx="9150620" cy="1281822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6108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610884 h 18621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2999284 w 9153196"/>
              <a:gd name="connsiteY2" fmla="*/ 441960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0108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6281980 w 9153196"/>
              <a:gd name="connsiteY3" fmla="*/ 859536 h 1252536"/>
              <a:gd name="connsiteX4" fmla="*/ 9144052 w 9153196"/>
              <a:gd name="connsiteY4" fmla="*/ 877824 h 1252536"/>
              <a:gd name="connsiteX5" fmla="*/ 9153196 w 9153196"/>
              <a:gd name="connsiteY5" fmla="*/ 0 h 1252536"/>
              <a:gd name="connsiteX6" fmla="*/ 52 w 9153196"/>
              <a:gd name="connsiteY6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52536"/>
              <a:gd name="connsiteX1" fmla="*/ 0 w 9153196"/>
              <a:gd name="connsiteY1" fmla="*/ 1252536 h 1252536"/>
              <a:gd name="connsiteX2" fmla="*/ 3620429 w 9153196"/>
              <a:gd name="connsiteY2" fmla="*/ 483524 h 1252536"/>
              <a:gd name="connsiteX3" fmla="*/ 9144052 w 9153196"/>
              <a:gd name="connsiteY3" fmla="*/ 877824 h 1252536"/>
              <a:gd name="connsiteX4" fmla="*/ 9153196 w 9153196"/>
              <a:gd name="connsiteY4" fmla="*/ 0 h 1252536"/>
              <a:gd name="connsiteX5" fmla="*/ 52 w 9153196"/>
              <a:gd name="connsiteY5" fmla="*/ 1284 h 1252536"/>
              <a:gd name="connsiteX0" fmla="*/ 52 w 9153196"/>
              <a:gd name="connsiteY0" fmla="*/ 1284 h 1279374"/>
              <a:gd name="connsiteX1" fmla="*/ 0 w 9153196"/>
              <a:gd name="connsiteY1" fmla="*/ 1252536 h 1279374"/>
              <a:gd name="connsiteX2" fmla="*/ 3620429 w 9153196"/>
              <a:gd name="connsiteY2" fmla="*/ 483524 h 1279374"/>
              <a:gd name="connsiteX3" fmla="*/ 9144052 w 9153196"/>
              <a:gd name="connsiteY3" fmla="*/ 877824 h 1279374"/>
              <a:gd name="connsiteX4" fmla="*/ 9153196 w 9153196"/>
              <a:gd name="connsiteY4" fmla="*/ 0 h 1279374"/>
              <a:gd name="connsiteX5" fmla="*/ 52 w 9153196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0429 w 9150620"/>
              <a:gd name="connsiteY2" fmla="*/ 48352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41211 w 9150620"/>
              <a:gd name="connsiteY2" fmla="*/ 459690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79374"/>
              <a:gd name="connsiteX1" fmla="*/ 0 w 9150620"/>
              <a:gd name="connsiteY1" fmla="*/ 1252536 h 1279374"/>
              <a:gd name="connsiteX2" fmla="*/ 3622738 w 9150620"/>
              <a:gd name="connsiteY2" fmla="*/ 425264 h 1279374"/>
              <a:gd name="connsiteX3" fmla="*/ 9144052 w 9150620"/>
              <a:gd name="connsiteY3" fmla="*/ 877824 h 1279374"/>
              <a:gd name="connsiteX4" fmla="*/ 9150620 w 9150620"/>
              <a:gd name="connsiteY4" fmla="*/ 0 h 1279374"/>
              <a:gd name="connsiteX5" fmla="*/ 52 w 9150620"/>
              <a:gd name="connsiteY5" fmla="*/ 1284 h 1279374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252536"/>
              <a:gd name="connsiteX1" fmla="*/ 0 w 9150620"/>
              <a:gd name="connsiteY1" fmla="*/ 1252536 h 1252536"/>
              <a:gd name="connsiteX2" fmla="*/ 3622738 w 9150620"/>
              <a:gd name="connsiteY2" fmla="*/ 425264 h 1252536"/>
              <a:gd name="connsiteX3" fmla="*/ 9144052 w 9150620"/>
              <a:gd name="connsiteY3" fmla="*/ 877824 h 1252536"/>
              <a:gd name="connsiteX4" fmla="*/ 9150620 w 9150620"/>
              <a:gd name="connsiteY4" fmla="*/ 0 h 1252536"/>
              <a:gd name="connsiteX5" fmla="*/ 52 w 9150620"/>
              <a:gd name="connsiteY5" fmla="*/ 1284 h 1252536"/>
              <a:gd name="connsiteX0" fmla="*/ 52 w 9150620"/>
              <a:gd name="connsiteY0" fmla="*/ 1284 h 1340282"/>
              <a:gd name="connsiteX1" fmla="*/ 0 w 9150620"/>
              <a:gd name="connsiteY1" fmla="*/ 1252536 h 1340282"/>
              <a:gd name="connsiteX2" fmla="*/ 3622738 w 9150620"/>
              <a:gd name="connsiteY2" fmla="*/ 425264 h 1340282"/>
              <a:gd name="connsiteX3" fmla="*/ 9144052 w 9150620"/>
              <a:gd name="connsiteY3" fmla="*/ 877824 h 1340282"/>
              <a:gd name="connsiteX4" fmla="*/ 9150620 w 9150620"/>
              <a:gd name="connsiteY4" fmla="*/ 0 h 1340282"/>
              <a:gd name="connsiteX5" fmla="*/ 52 w 9150620"/>
              <a:gd name="connsiteY5" fmla="*/ 1284 h 1340282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  <a:gd name="connsiteX0" fmla="*/ 52 w 9150620"/>
              <a:gd name="connsiteY0" fmla="*/ 1284 h 1470041"/>
              <a:gd name="connsiteX1" fmla="*/ 0 w 9150620"/>
              <a:gd name="connsiteY1" fmla="*/ 1252536 h 1470041"/>
              <a:gd name="connsiteX2" fmla="*/ 3622738 w 9150620"/>
              <a:gd name="connsiteY2" fmla="*/ 425264 h 1470041"/>
              <a:gd name="connsiteX3" fmla="*/ 9144052 w 9150620"/>
              <a:gd name="connsiteY3" fmla="*/ 877824 h 1470041"/>
              <a:gd name="connsiteX4" fmla="*/ 9150620 w 9150620"/>
              <a:gd name="connsiteY4" fmla="*/ 0 h 1470041"/>
              <a:gd name="connsiteX5" fmla="*/ 52 w 9150620"/>
              <a:gd name="connsiteY5" fmla="*/ 1284 h 1470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0620" h="1470041">
                <a:moveTo>
                  <a:pt x="52" y="1284"/>
                </a:moveTo>
                <a:cubicBezTo>
                  <a:pt x="35" y="491948"/>
                  <a:pt x="17" y="761872"/>
                  <a:pt x="0" y="1252536"/>
                </a:cubicBezTo>
                <a:cubicBezTo>
                  <a:pt x="304800" y="1097088"/>
                  <a:pt x="1803165" y="328826"/>
                  <a:pt x="3622738" y="425264"/>
                </a:cubicBezTo>
                <a:cubicBezTo>
                  <a:pt x="5442311" y="521702"/>
                  <a:pt x="6970396" y="1470041"/>
                  <a:pt x="9144052" y="877824"/>
                </a:cubicBezTo>
                <a:cubicBezTo>
                  <a:pt x="9146241" y="585216"/>
                  <a:pt x="9148431" y="292608"/>
                  <a:pt x="9150620" y="0"/>
                </a:cubicBez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 bwMode="invGray">
          <a:xfrm flipV="1">
            <a:off x="-52" y="5780270"/>
            <a:ext cx="9144052" cy="1094171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763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763284 h 1481136"/>
              <a:gd name="connsiteX0" fmla="*/ 52 w 9153196"/>
              <a:gd name="connsiteY0" fmla="*/ 1284 h 719136"/>
              <a:gd name="connsiteX1" fmla="*/ 0 w 9153196"/>
              <a:gd name="connsiteY1" fmla="*/ 719136 h 719136"/>
              <a:gd name="connsiteX2" fmla="*/ 2980996 w 9153196"/>
              <a:gd name="connsiteY2" fmla="*/ 198120 h 719136"/>
              <a:gd name="connsiteX3" fmla="*/ 6739180 w 9153196"/>
              <a:gd name="connsiteY3" fmla="*/ 554736 h 719136"/>
              <a:gd name="connsiteX4" fmla="*/ 9144052 w 9153196"/>
              <a:gd name="connsiteY4" fmla="*/ 344424 h 719136"/>
              <a:gd name="connsiteX5" fmla="*/ 9153196 w 9153196"/>
              <a:gd name="connsiteY5" fmla="*/ 0 h 719136"/>
              <a:gd name="connsiteX6" fmla="*/ 52 w 9153196"/>
              <a:gd name="connsiteY6" fmla="*/ 1284 h 719136"/>
              <a:gd name="connsiteX0" fmla="*/ 17 w 9162305"/>
              <a:gd name="connsiteY0" fmla="*/ 0 h 775764"/>
              <a:gd name="connsiteX1" fmla="*/ 9109 w 9162305"/>
              <a:gd name="connsiteY1" fmla="*/ 775764 h 775764"/>
              <a:gd name="connsiteX2" fmla="*/ 2990105 w 9162305"/>
              <a:gd name="connsiteY2" fmla="*/ 254748 h 775764"/>
              <a:gd name="connsiteX3" fmla="*/ 6748289 w 9162305"/>
              <a:gd name="connsiteY3" fmla="*/ 611364 h 775764"/>
              <a:gd name="connsiteX4" fmla="*/ 9153161 w 9162305"/>
              <a:gd name="connsiteY4" fmla="*/ 401052 h 775764"/>
              <a:gd name="connsiteX5" fmla="*/ 9162305 w 9162305"/>
              <a:gd name="connsiteY5" fmla="*/ 56628 h 775764"/>
              <a:gd name="connsiteX6" fmla="*/ 17 w 9162305"/>
              <a:gd name="connsiteY6" fmla="*/ 0 h 775764"/>
              <a:gd name="connsiteX0" fmla="*/ 17 w 9162305"/>
              <a:gd name="connsiteY0" fmla="*/ 0 h 821484"/>
              <a:gd name="connsiteX1" fmla="*/ 9109 w 9162305"/>
              <a:gd name="connsiteY1" fmla="*/ 821484 h 821484"/>
              <a:gd name="connsiteX2" fmla="*/ 2990105 w 9162305"/>
              <a:gd name="connsiteY2" fmla="*/ 300468 h 821484"/>
              <a:gd name="connsiteX3" fmla="*/ 6748289 w 9162305"/>
              <a:gd name="connsiteY3" fmla="*/ 657084 h 821484"/>
              <a:gd name="connsiteX4" fmla="*/ 9153161 w 9162305"/>
              <a:gd name="connsiteY4" fmla="*/ 446772 h 821484"/>
              <a:gd name="connsiteX5" fmla="*/ 9162305 w 9162305"/>
              <a:gd name="connsiteY5" fmla="*/ 102348 h 821484"/>
              <a:gd name="connsiteX6" fmla="*/ 17 w 9162305"/>
              <a:gd name="connsiteY6" fmla="*/ 0 h 821484"/>
              <a:gd name="connsiteX0" fmla="*/ 17 w 9162305"/>
              <a:gd name="connsiteY0" fmla="*/ 0 h 848916"/>
              <a:gd name="connsiteX1" fmla="*/ 9109 w 9162305"/>
              <a:gd name="connsiteY1" fmla="*/ 848916 h 848916"/>
              <a:gd name="connsiteX2" fmla="*/ 2990105 w 9162305"/>
              <a:gd name="connsiteY2" fmla="*/ 327900 h 848916"/>
              <a:gd name="connsiteX3" fmla="*/ 6748289 w 9162305"/>
              <a:gd name="connsiteY3" fmla="*/ 684516 h 848916"/>
              <a:gd name="connsiteX4" fmla="*/ 9153161 w 9162305"/>
              <a:gd name="connsiteY4" fmla="*/ 474204 h 848916"/>
              <a:gd name="connsiteX5" fmla="*/ 9162305 w 9162305"/>
              <a:gd name="connsiteY5" fmla="*/ 129780 h 848916"/>
              <a:gd name="connsiteX6" fmla="*/ 17 w 9162305"/>
              <a:gd name="connsiteY6" fmla="*/ 0 h 848916"/>
              <a:gd name="connsiteX0" fmla="*/ 17 w 9171449"/>
              <a:gd name="connsiteY0" fmla="*/ 0 h 864156"/>
              <a:gd name="connsiteX1" fmla="*/ 18253 w 9171449"/>
              <a:gd name="connsiteY1" fmla="*/ 864156 h 864156"/>
              <a:gd name="connsiteX2" fmla="*/ 2999249 w 9171449"/>
              <a:gd name="connsiteY2" fmla="*/ 343140 h 864156"/>
              <a:gd name="connsiteX3" fmla="*/ 6757433 w 9171449"/>
              <a:gd name="connsiteY3" fmla="*/ 699756 h 864156"/>
              <a:gd name="connsiteX4" fmla="*/ 9162305 w 9171449"/>
              <a:gd name="connsiteY4" fmla="*/ 489444 h 864156"/>
              <a:gd name="connsiteX5" fmla="*/ 9171449 w 9171449"/>
              <a:gd name="connsiteY5" fmla="*/ 145020 h 864156"/>
              <a:gd name="connsiteX6" fmla="*/ 17 w 9171449"/>
              <a:gd name="connsiteY6" fmla="*/ 0 h 864156"/>
              <a:gd name="connsiteX0" fmla="*/ 17 w 9189737"/>
              <a:gd name="connsiteY0" fmla="*/ 0 h 952548"/>
              <a:gd name="connsiteX1" fmla="*/ 36541 w 9189737"/>
              <a:gd name="connsiteY1" fmla="*/ 952548 h 952548"/>
              <a:gd name="connsiteX2" fmla="*/ 3017537 w 9189737"/>
              <a:gd name="connsiteY2" fmla="*/ 431532 h 952548"/>
              <a:gd name="connsiteX3" fmla="*/ 6775721 w 9189737"/>
              <a:gd name="connsiteY3" fmla="*/ 788148 h 952548"/>
              <a:gd name="connsiteX4" fmla="*/ 9180593 w 9189737"/>
              <a:gd name="connsiteY4" fmla="*/ 577836 h 952548"/>
              <a:gd name="connsiteX5" fmla="*/ 9189737 w 9189737"/>
              <a:gd name="connsiteY5" fmla="*/ 233412 h 952548"/>
              <a:gd name="connsiteX6" fmla="*/ 17 w 9189737"/>
              <a:gd name="connsiteY6" fmla="*/ 0 h 952548"/>
              <a:gd name="connsiteX0" fmla="*/ 17 w 9171449"/>
              <a:gd name="connsiteY0" fmla="*/ 0 h 909876"/>
              <a:gd name="connsiteX1" fmla="*/ 18253 w 9171449"/>
              <a:gd name="connsiteY1" fmla="*/ 909876 h 909876"/>
              <a:gd name="connsiteX2" fmla="*/ 2999249 w 9171449"/>
              <a:gd name="connsiteY2" fmla="*/ 388860 h 909876"/>
              <a:gd name="connsiteX3" fmla="*/ 6757433 w 9171449"/>
              <a:gd name="connsiteY3" fmla="*/ 745476 h 909876"/>
              <a:gd name="connsiteX4" fmla="*/ 9162305 w 9171449"/>
              <a:gd name="connsiteY4" fmla="*/ 535164 h 909876"/>
              <a:gd name="connsiteX5" fmla="*/ 9171449 w 9171449"/>
              <a:gd name="connsiteY5" fmla="*/ 190740 h 909876"/>
              <a:gd name="connsiteX6" fmla="*/ 17 w 9171449"/>
              <a:gd name="connsiteY6" fmla="*/ 0 h 909876"/>
              <a:gd name="connsiteX0" fmla="*/ 17 w 9180593"/>
              <a:gd name="connsiteY0" fmla="*/ 13476 h 923352"/>
              <a:gd name="connsiteX1" fmla="*/ 18253 w 9180593"/>
              <a:gd name="connsiteY1" fmla="*/ 923352 h 923352"/>
              <a:gd name="connsiteX2" fmla="*/ 2999249 w 9180593"/>
              <a:gd name="connsiteY2" fmla="*/ 402336 h 923352"/>
              <a:gd name="connsiteX3" fmla="*/ 6757433 w 9180593"/>
              <a:gd name="connsiteY3" fmla="*/ 758952 h 923352"/>
              <a:gd name="connsiteX4" fmla="*/ 9162305 w 9180593"/>
              <a:gd name="connsiteY4" fmla="*/ 548640 h 923352"/>
              <a:gd name="connsiteX5" fmla="*/ 9180593 w 9180593"/>
              <a:gd name="connsiteY5" fmla="*/ 0 h 923352"/>
              <a:gd name="connsiteX6" fmla="*/ 17 w 9180593"/>
              <a:gd name="connsiteY6" fmla="*/ 13476 h 923352"/>
              <a:gd name="connsiteX0" fmla="*/ 17 w 9189737"/>
              <a:gd name="connsiteY0" fmla="*/ 0 h 909876"/>
              <a:gd name="connsiteX1" fmla="*/ 18253 w 9189737"/>
              <a:gd name="connsiteY1" fmla="*/ 909876 h 909876"/>
              <a:gd name="connsiteX2" fmla="*/ 2999249 w 9189737"/>
              <a:gd name="connsiteY2" fmla="*/ 388860 h 909876"/>
              <a:gd name="connsiteX3" fmla="*/ 6757433 w 9189737"/>
              <a:gd name="connsiteY3" fmla="*/ 745476 h 909876"/>
              <a:gd name="connsiteX4" fmla="*/ 9162305 w 9189737"/>
              <a:gd name="connsiteY4" fmla="*/ 535164 h 909876"/>
              <a:gd name="connsiteX5" fmla="*/ 9189737 w 9189737"/>
              <a:gd name="connsiteY5" fmla="*/ 10908 h 909876"/>
              <a:gd name="connsiteX6" fmla="*/ 17 w 9189737"/>
              <a:gd name="connsiteY6" fmla="*/ 0 h 909876"/>
              <a:gd name="connsiteX0" fmla="*/ 0 w 9189720"/>
              <a:gd name="connsiteY0" fmla="*/ 0 h 909876"/>
              <a:gd name="connsiteX1" fmla="*/ 18236 w 9189720"/>
              <a:gd name="connsiteY1" fmla="*/ 909876 h 909876"/>
              <a:gd name="connsiteX2" fmla="*/ 2999232 w 9189720"/>
              <a:gd name="connsiteY2" fmla="*/ 388860 h 909876"/>
              <a:gd name="connsiteX3" fmla="*/ 6757416 w 9189720"/>
              <a:gd name="connsiteY3" fmla="*/ 745476 h 909876"/>
              <a:gd name="connsiteX4" fmla="*/ 9162288 w 9189720"/>
              <a:gd name="connsiteY4" fmla="*/ 535164 h 909876"/>
              <a:gd name="connsiteX5" fmla="*/ 9189720 w 9189720"/>
              <a:gd name="connsiteY5" fmla="*/ 10908 h 909876"/>
              <a:gd name="connsiteX6" fmla="*/ 0 w 9189720"/>
              <a:gd name="connsiteY6" fmla="*/ 0 h 909876"/>
              <a:gd name="connsiteX0" fmla="*/ 0 w 9162288"/>
              <a:gd name="connsiteY0" fmla="*/ 1971 h 911847"/>
              <a:gd name="connsiteX1" fmla="*/ 18236 w 9162288"/>
              <a:gd name="connsiteY1" fmla="*/ 911847 h 911847"/>
              <a:gd name="connsiteX2" fmla="*/ 2999232 w 9162288"/>
              <a:gd name="connsiteY2" fmla="*/ 390831 h 911847"/>
              <a:gd name="connsiteX3" fmla="*/ 6757416 w 9162288"/>
              <a:gd name="connsiteY3" fmla="*/ 747447 h 911847"/>
              <a:gd name="connsiteX4" fmla="*/ 9162288 w 9162288"/>
              <a:gd name="connsiteY4" fmla="*/ 537135 h 911847"/>
              <a:gd name="connsiteX5" fmla="*/ 9161386 w 9162288"/>
              <a:gd name="connsiteY5" fmla="*/ 0 h 911847"/>
              <a:gd name="connsiteX6" fmla="*/ 0 w 9162288"/>
              <a:gd name="connsiteY6" fmla="*/ 1971 h 911847"/>
              <a:gd name="connsiteX0" fmla="*/ 20401 w 9144052"/>
              <a:gd name="connsiteY0" fmla="*/ 32880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0401 w 9144052"/>
              <a:gd name="connsiteY6" fmla="*/ 32880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6739180 w 9144052"/>
              <a:gd name="connsiteY3" fmla="*/ 747447 h 911847"/>
              <a:gd name="connsiteX4" fmla="*/ 9144052 w 9144052"/>
              <a:gd name="connsiteY4" fmla="*/ 537135 h 911847"/>
              <a:gd name="connsiteX5" fmla="*/ 9143150 w 9144052"/>
              <a:gd name="connsiteY5" fmla="*/ 0 h 911847"/>
              <a:gd name="connsiteX6" fmla="*/ 2371 w 9144052"/>
              <a:gd name="connsiteY6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2980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911847"/>
              <a:gd name="connsiteX1" fmla="*/ 0 w 9144052"/>
              <a:gd name="connsiteY1" fmla="*/ 911847 h 911847"/>
              <a:gd name="connsiteX2" fmla="*/ 3361996 w 9144052"/>
              <a:gd name="connsiteY2" fmla="*/ 390831 h 911847"/>
              <a:gd name="connsiteX3" fmla="*/ 9144052 w 9144052"/>
              <a:gd name="connsiteY3" fmla="*/ 537135 h 911847"/>
              <a:gd name="connsiteX4" fmla="*/ 9143150 w 9144052"/>
              <a:gd name="connsiteY4" fmla="*/ 0 h 911847"/>
              <a:gd name="connsiteX5" fmla="*/ 2371 w 9144052"/>
              <a:gd name="connsiteY5" fmla="*/ 1971 h 911847"/>
              <a:gd name="connsiteX0" fmla="*/ 2371 w 9144052"/>
              <a:gd name="connsiteY0" fmla="*/ 1971 h 1193400"/>
              <a:gd name="connsiteX1" fmla="*/ 0 w 9144052"/>
              <a:gd name="connsiteY1" fmla="*/ 911847 h 1193400"/>
              <a:gd name="connsiteX2" fmla="*/ 3361996 w 9144052"/>
              <a:gd name="connsiteY2" fmla="*/ 390831 h 1193400"/>
              <a:gd name="connsiteX3" fmla="*/ 9144052 w 9144052"/>
              <a:gd name="connsiteY3" fmla="*/ 537135 h 1193400"/>
              <a:gd name="connsiteX4" fmla="*/ 9143150 w 9144052"/>
              <a:gd name="connsiteY4" fmla="*/ 0 h 1193400"/>
              <a:gd name="connsiteX5" fmla="*/ 2371 w 9144052"/>
              <a:gd name="connsiteY5" fmla="*/ 1971 h 1193400"/>
              <a:gd name="connsiteX0" fmla="*/ 2371 w 9144052"/>
              <a:gd name="connsiteY0" fmla="*/ 1971 h 1125725"/>
              <a:gd name="connsiteX1" fmla="*/ 0 w 9144052"/>
              <a:gd name="connsiteY1" fmla="*/ 911847 h 1125725"/>
              <a:gd name="connsiteX2" fmla="*/ 3361996 w 9144052"/>
              <a:gd name="connsiteY2" fmla="*/ 390831 h 1125725"/>
              <a:gd name="connsiteX3" fmla="*/ 9144052 w 9144052"/>
              <a:gd name="connsiteY3" fmla="*/ 537135 h 1125725"/>
              <a:gd name="connsiteX4" fmla="*/ 9143150 w 9144052"/>
              <a:gd name="connsiteY4" fmla="*/ 0 h 1125725"/>
              <a:gd name="connsiteX5" fmla="*/ 2371 w 9144052"/>
              <a:gd name="connsiteY5" fmla="*/ 1971 h 1125725"/>
              <a:gd name="connsiteX0" fmla="*/ 2371 w 9144052"/>
              <a:gd name="connsiteY0" fmla="*/ 1971 h 1244834"/>
              <a:gd name="connsiteX1" fmla="*/ 0 w 9144052"/>
              <a:gd name="connsiteY1" fmla="*/ 911847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863120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61996 w 9144052"/>
              <a:gd name="connsiteY2" fmla="*/ 390831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3435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44834"/>
              <a:gd name="connsiteX1" fmla="*/ 0 w 9144052"/>
              <a:gd name="connsiteY1" fmla="*/ 749425 h 1244834"/>
              <a:gd name="connsiteX2" fmla="*/ 3114923 w 9144052"/>
              <a:gd name="connsiteY2" fmla="*/ 315034 h 1244834"/>
              <a:gd name="connsiteX3" fmla="*/ 9144052 w 9144052"/>
              <a:gd name="connsiteY3" fmla="*/ 537135 h 1244834"/>
              <a:gd name="connsiteX4" fmla="*/ 9143150 w 9144052"/>
              <a:gd name="connsiteY4" fmla="*/ 0 h 1244834"/>
              <a:gd name="connsiteX5" fmla="*/ 2371 w 9144052"/>
              <a:gd name="connsiteY5" fmla="*/ 1971 h 1244834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  <a:gd name="connsiteX0" fmla="*/ 2371 w 9144052"/>
              <a:gd name="connsiteY0" fmla="*/ 1971 h 1282732"/>
              <a:gd name="connsiteX1" fmla="*/ 0 w 9144052"/>
              <a:gd name="connsiteY1" fmla="*/ 749425 h 1282732"/>
              <a:gd name="connsiteX2" fmla="*/ 3114923 w 9144052"/>
              <a:gd name="connsiteY2" fmla="*/ 315034 h 1282732"/>
              <a:gd name="connsiteX3" fmla="*/ 9144052 w 9144052"/>
              <a:gd name="connsiteY3" fmla="*/ 537135 h 1282732"/>
              <a:gd name="connsiteX4" fmla="*/ 9143150 w 9144052"/>
              <a:gd name="connsiteY4" fmla="*/ 0 h 1282732"/>
              <a:gd name="connsiteX5" fmla="*/ 2371 w 9144052"/>
              <a:gd name="connsiteY5" fmla="*/ 1971 h 1282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52" h="1282732">
                <a:moveTo>
                  <a:pt x="2371" y="1971"/>
                </a:moveTo>
                <a:cubicBezTo>
                  <a:pt x="1581" y="305263"/>
                  <a:pt x="790" y="446133"/>
                  <a:pt x="0" y="749425"/>
                </a:cubicBezTo>
                <a:cubicBezTo>
                  <a:pt x="414528" y="587881"/>
                  <a:pt x="1394642" y="355830"/>
                  <a:pt x="3114923" y="315034"/>
                </a:cubicBezTo>
                <a:cubicBezTo>
                  <a:pt x="4835204" y="274238"/>
                  <a:pt x="7500499" y="1282732"/>
                  <a:pt x="9144052" y="537135"/>
                </a:cubicBezTo>
                <a:cubicBezTo>
                  <a:pt x="9143751" y="358090"/>
                  <a:pt x="9143451" y="179045"/>
                  <a:pt x="9143150" y="0"/>
                </a:cubicBezTo>
                <a:lnTo>
                  <a:pt x="2371" y="19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 bwMode="gray">
          <a:xfrm>
            <a:off x="8147304" y="5641848"/>
            <a:ext cx="758952" cy="75895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90000"/>
                </a:schemeClr>
              </a:gs>
              <a:gs pos="76000">
                <a:schemeClr val="accent1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gray">
          <a:xfrm>
            <a:off x="8641080" y="5212080"/>
            <a:ext cx="384048" cy="38404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  <a:alpha val="90000"/>
                </a:schemeClr>
              </a:gs>
              <a:gs pos="76000">
                <a:schemeClr val="accent4">
                  <a:alpha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 bwMode="gray">
          <a:xfrm>
            <a:off x="283464" y="5641848"/>
            <a:ext cx="832104" cy="832104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black">
          <a:xfrm>
            <a:off x="6931152" y="274638"/>
            <a:ext cx="1755648" cy="5669280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327648" cy="56967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0C84A2-23CF-44F5-B813-5187ED5C7D1C}" type="datetimeFigureOut">
              <a:rPr kumimoji="1" lang="en-US" altLang="ko-KR" sz="1200" smtClean="0">
                <a:solidFill>
                  <a:schemeClr val="tx2"/>
                </a:solidFill>
              </a:rPr>
              <a:pPr/>
              <a:t>10/8/2024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ctr" latinLnBrk="1"/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r" latinLnBrk="1"/>
            <a:fld id="{F99EC173-99AE-4773-AB25-02E469A13EAE}" type="slidenum">
              <a:rPr kumimoji="1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 sz="12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5641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앨범 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1" hangingPunct="1">
              <a:defRPr kumimoji="1" lang="ko-KR"/>
            </a:lvl1pPr>
            <a:extLst/>
          </a:lstStyle>
          <a:p>
            <a:r>
              <a:rPr kumimoji="1" lang="ko-KR"/>
              <a:t>사진 앨범 제목을 입력하십시오</a:t>
            </a: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eaLnBrk="1" latinLnBrk="1" hangingPunct="1">
              <a:spcBef>
                <a:spcPct val="20000"/>
              </a:spcBef>
              <a:buFontTx/>
              <a:buNone/>
              <a:defRPr kumimoji="1" lang="ko-K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 latinLnBrk="1"/>
            <a:r>
              <a:rPr kumimoji="1" lang="ko-KR"/>
              <a:t>날짜 및 기타 세부 정보를 입력하십시오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kumimoji="1" lang="ko-KR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kumimoji="1" lang="ko-KR"/>
          </a:p>
        </p:txBody>
      </p:sp>
    </p:spTree>
    <p:extLst>
      <p:ext uri="{BB962C8B-B14F-4D97-AF65-F5344CB8AC3E}">
        <p14:creationId xmlns:p14="http://schemas.microsoft.com/office/powerpoint/2010/main" val="1692961270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파노라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1" hangingPunct="1">
              <a:spcBef>
                <a:spcPct val="20000"/>
              </a:spcBef>
              <a:buFontTx/>
              <a:buNone/>
              <a:defRPr kumimoji="1" lang="ko-K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1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 eaLnBrk="1" latinLnBrk="1" hangingPunct="1">
              <a:buFontTx/>
              <a:buNone/>
              <a:defRPr kumimoji="1" lang="ko-KR" sz="1800"/>
            </a:lvl1pPr>
            <a:extLst/>
          </a:lstStyle>
          <a:p>
            <a:pPr lvl="0" latinLnBrk="1"/>
            <a:r>
              <a:rPr kumimoji="1" lang="ko-KR"/>
              <a:t>캡션을 입력하십시오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kumimoji="1" lang="ko-KR"/>
          </a:p>
        </p:txBody>
      </p:sp>
    </p:spTree>
    <p:extLst>
      <p:ext uri="{BB962C8B-B14F-4D97-AF65-F5344CB8AC3E}">
        <p14:creationId xmlns:p14="http://schemas.microsoft.com/office/powerpoint/2010/main" val="282268678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eaLnBrk="1" latinLnBrk="1" hangingPunct="1"/>
            <a:r>
              <a:rPr kumimoji="1" lang="ko-KR" altLang="en-US" smtClean="0"/>
              <a:t>마스터 제목 스타일 편집</a:t>
            </a:r>
            <a:endParaRPr kumimoji="1" lang="en-US" smtClean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1" hangingPunct="1"/>
            <a:r>
              <a:rPr kumimoji="1" lang="ko-KR" altLang="en-US" smtClean="0"/>
              <a:t>마스터 텍스트 스타일을 편집합니다</a:t>
            </a:r>
          </a:p>
          <a:p>
            <a:pPr lvl="1" eaLnBrk="1" latinLnBrk="1" hangingPunct="1"/>
            <a:r>
              <a:rPr kumimoji="1" lang="ko-KR" altLang="en-US" smtClean="0"/>
              <a:t>둘째 수준</a:t>
            </a:r>
          </a:p>
          <a:p>
            <a:pPr lvl="2" eaLnBrk="1" latinLnBrk="1" hangingPunct="1"/>
            <a:r>
              <a:rPr kumimoji="1" lang="ko-KR" altLang="en-US" smtClean="0"/>
              <a:t>셋째 수준</a:t>
            </a:r>
          </a:p>
          <a:p>
            <a:pPr lvl="3" eaLnBrk="1" latinLnBrk="1" hangingPunct="1"/>
            <a:r>
              <a:rPr kumimoji="1" lang="ko-KR" altLang="en-US" smtClean="0"/>
              <a:t>넷째 수준</a:t>
            </a:r>
          </a:p>
          <a:p>
            <a:pPr lvl="4" eaLnBrk="1" latinLnBrk="1" hangingPunct="1"/>
            <a:r>
              <a:rPr kumimoji="1" lang="ko-KR" altLang="en-US" smtClean="0"/>
              <a:t>다섯째 수준</a:t>
            </a:r>
            <a:endParaRPr kumimoji="1" lang="en-US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latinLnBrk="1" hangingPunct="1">
              <a:defRPr kumimoji="1" lang="ko-KR"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kumimoji="1" lang="en-US" altLang="ko-KR" sz="1200">
                <a:solidFill>
                  <a:schemeClr val="tx2"/>
                </a:solidFill>
              </a:rPr>
              <a:pPr/>
              <a:t>10/8/2024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 eaLnBrk="1" latinLnBrk="1" hangingPunct="1">
              <a:defRPr kumimoji="1" lang="ko-KR" sz="1200">
                <a:solidFill>
                  <a:schemeClr val="tx2"/>
                </a:solidFill>
              </a:defRPr>
            </a:lvl1pPr>
            <a:extLst/>
          </a:lstStyle>
          <a:p>
            <a:pPr algn="ctr" latinLnBrk="1"/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 eaLnBrk="1" latinLnBrk="1" hangingPunct="1">
              <a:defRPr kumimoji="1" lang="ko-KR" sz="1200">
                <a:solidFill>
                  <a:schemeClr val="tx2"/>
                </a:solidFill>
              </a:defRPr>
            </a:lvl1pPr>
            <a:extLst/>
          </a:lstStyle>
          <a:p>
            <a:pPr algn="r" latinLnBrk="1"/>
            <a:fld id="{F99EC173-99AE-4773-AB25-02E469A13EAE}" type="slidenum">
              <a:rPr kumimoji="1" lang="ko-KR" sz="120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 sz="120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1" hangingPunct="1">
        <a:spcBef>
          <a:spcPct val="0"/>
        </a:spcBef>
        <a:buNone/>
        <a:defRPr kumimoji="1" lang="ko-KR"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1" lang="ko-KR">
          <a:solidFill>
            <a:schemeClr val="tx2"/>
          </a:solidFill>
        </a:defRPr>
      </a:lvl2pPr>
      <a:lvl3pPr eaLnBrk="1" latinLnBrk="1" hangingPunct="1">
        <a:defRPr kumimoji="1" lang="ko-KR">
          <a:solidFill>
            <a:schemeClr val="tx2"/>
          </a:solidFill>
        </a:defRPr>
      </a:lvl3pPr>
      <a:lvl4pPr eaLnBrk="1" latinLnBrk="1" hangingPunct="1">
        <a:defRPr kumimoji="1" lang="ko-KR">
          <a:solidFill>
            <a:schemeClr val="tx2"/>
          </a:solidFill>
        </a:defRPr>
      </a:lvl4pPr>
      <a:lvl5pPr eaLnBrk="1" latinLnBrk="1" hangingPunct="1">
        <a:defRPr kumimoji="1" lang="ko-KR">
          <a:solidFill>
            <a:schemeClr val="tx2"/>
          </a:solidFill>
        </a:defRPr>
      </a:lvl5pPr>
      <a:lvl6pPr eaLnBrk="1" latinLnBrk="1" hangingPunct="1">
        <a:defRPr kumimoji="1" lang="ko-KR">
          <a:solidFill>
            <a:schemeClr val="tx2"/>
          </a:solidFill>
        </a:defRPr>
      </a:lvl6pPr>
      <a:lvl7pPr eaLnBrk="1" latinLnBrk="1" hangingPunct="1">
        <a:defRPr kumimoji="1" lang="ko-KR">
          <a:solidFill>
            <a:schemeClr val="tx2"/>
          </a:solidFill>
        </a:defRPr>
      </a:lvl7pPr>
      <a:lvl8pPr eaLnBrk="1" latinLnBrk="1" hangingPunct="1">
        <a:defRPr kumimoji="1" lang="ko-KR">
          <a:solidFill>
            <a:schemeClr val="tx2"/>
          </a:solidFill>
        </a:defRPr>
      </a:lvl8pPr>
      <a:lvl9pPr eaLnBrk="1" latinLnBrk="1" hangingPunct="1">
        <a:defRPr kumimoji="1" lang="ko-KR">
          <a:solidFill>
            <a:schemeClr val="tx2"/>
          </a:solidFill>
        </a:defRPr>
      </a:lvl9pPr>
      <a:extLst/>
    </p:titleStyle>
    <p:bodyStyle>
      <a:lvl1pPr marL="342900" indent="-342900" algn="l" rtl="0" eaLnBrk="1" latinLnBrk="1" hangingPunct="1">
        <a:spcBef>
          <a:spcPct val="20000"/>
        </a:spcBef>
        <a:buChar char="•"/>
        <a:defRPr kumimoji="1" lang="ko-K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har char="–"/>
        <a:defRPr kumimoji="1" lang="ko-K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har char="•"/>
        <a:defRPr kumimoji="1" lang="ko-K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har char="–"/>
        <a:defRPr kumimoji="1" lang="ko-KR"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har char="»"/>
        <a:defRPr kumimoji="1" lang="ko-K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har char="•"/>
        <a:defRPr kumimoji="1" lang="ko-K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har char="•"/>
        <a:defRPr kumimoji="1" lang="ko-K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har char="•"/>
        <a:defRPr kumimoji="1" lang="ko-K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har char="•"/>
        <a:defRPr kumimoji="1" lang="ko-K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1" lang="ko-K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gray">
          <a:xfrm>
            <a:off x="0" y="0"/>
            <a:ext cx="9153196" cy="1862136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80996 w 9153196"/>
              <a:gd name="connsiteY2" fmla="*/ 96012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106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739180 w 9153196"/>
              <a:gd name="connsiteY3" fmla="*/ 13167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  <a:gd name="connsiteX0" fmla="*/ 52 w 9153196"/>
              <a:gd name="connsiteY0" fmla="*/ 1284 h 1862136"/>
              <a:gd name="connsiteX1" fmla="*/ 0 w 9153196"/>
              <a:gd name="connsiteY1" fmla="*/ 1862136 h 1862136"/>
              <a:gd name="connsiteX2" fmla="*/ 2999284 w 9153196"/>
              <a:gd name="connsiteY2" fmla="*/ 1051560 h 1862136"/>
              <a:gd name="connsiteX3" fmla="*/ 6281980 w 9153196"/>
              <a:gd name="connsiteY3" fmla="*/ 1469136 h 1862136"/>
              <a:gd name="connsiteX4" fmla="*/ 9144052 w 9153196"/>
              <a:gd name="connsiteY4" fmla="*/ 1487424 h 1862136"/>
              <a:gd name="connsiteX5" fmla="*/ 9153196 w 9153196"/>
              <a:gd name="connsiteY5" fmla="*/ 0 h 1862136"/>
              <a:gd name="connsiteX6" fmla="*/ 52 w 9153196"/>
              <a:gd name="connsiteY6" fmla="*/ 1284 h 1862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1862136">
                <a:moveTo>
                  <a:pt x="52" y="1284"/>
                </a:moveTo>
                <a:cubicBezTo>
                  <a:pt x="35" y="491948"/>
                  <a:pt x="17" y="1371472"/>
                  <a:pt x="0" y="1862136"/>
                </a:cubicBezTo>
                <a:cubicBezTo>
                  <a:pt x="304800" y="1706688"/>
                  <a:pt x="1952287" y="1117060"/>
                  <a:pt x="2999284" y="1051560"/>
                </a:cubicBezTo>
                <a:cubicBezTo>
                  <a:pt x="4046281" y="986060"/>
                  <a:pt x="5541316" y="1353820"/>
                  <a:pt x="6281980" y="1469136"/>
                </a:cubicBezTo>
                <a:cubicBezTo>
                  <a:pt x="7022644" y="1584452"/>
                  <a:pt x="8247940" y="1834896"/>
                  <a:pt x="9144052" y="1487424"/>
                </a:cubicBezTo>
                <a:lnTo>
                  <a:pt x="9153196" y="0"/>
                </a:lnTo>
                <a:lnTo>
                  <a:pt x="52" y="1284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 bwMode="invGray">
          <a:xfrm>
            <a:off x="-52" y="0"/>
            <a:ext cx="9153196" cy="1481136"/>
          </a:xfrm>
          <a:custGeom>
            <a:avLst/>
            <a:gdLst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630680"/>
              <a:gd name="connsiteX1" fmla="*/ 18288 w 9153144"/>
              <a:gd name="connsiteY1" fmla="*/ 1472184 h 1630680"/>
              <a:gd name="connsiteX2" fmla="*/ 2980944 w 9153144"/>
              <a:gd name="connsiteY2" fmla="*/ 960120 h 1630680"/>
              <a:gd name="connsiteX3" fmla="*/ 7114032 w 9153144"/>
              <a:gd name="connsiteY3" fmla="*/ 1353312 h 1630680"/>
              <a:gd name="connsiteX4" fmla="*/ 9144000 w 9153144"/>
              <a:gd name="connsiteY4" fmla="*/ 1106424 h 1630680"/>
              <a:gd name="connsiteX5" fmla="*/ 9153144 w 9153144"/>
              <a:gd name="connsiteY5" fmla="*/ 0 h 1630680"/>
              <a:gd name="connsiteX6" fmla="*/ 0 w 9153144"/>
              <a:gd name="connsiteY6" fmla="*/ 9144 h 1630680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7114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3032 w 9153144"/>
              <a:gd name="connsiteY3" fmla="*/ 1353312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0 w 9153144"/>
              <a:gd name="connsiteY0" fmla="*/ 9144 h 1472184"/>
              <a:gd name="connsiteX1" fmla="*/ 18288 w 9153144"/>
              <a:gd name="connsiteY1" fmla="*/ 1472184 h 1472184"/>
              <a:gd name="connsiteX2" fmla="*/ 2980944 w 9153144"/>
              <a:gd name="connsiteY2" fmla="*/ 960120 h 1472184"/>
              <a:gd name="connsiteX3" fmla="*/ 6739128 w 9153144"/>
              <a:gd name="connsiteY3" fmla="*/ 1316736 h 1472184"/>
              <a:gd name="connsiteX4" fmla="*/ 9144000 w 9153144"/>
              <a:gd name="connsiteY4" fmla="*/ 1106424 h 1472184"/>
              <a:gd name="connsiteX5" fmla="*/ 9153144 w 9153144"/>
              <a:gd name="connsiteY5" fmla="*/ 0 h 1472184"/>
              <a:gd name="connsiteX6" fmla="*/ 0 w 9153144"/>
              <a:gd name="connsiteY6" fmla="*/ 9144 h 1472184"/>
              <a:gd name="connsiteX0" fmla="*/ 52 w 9153196"/>
              <a:gd name="connsiteY0" fmla="*/ 914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9144 h 1481136"/>
              <a:gd name="connsiteX0" fmla="*/ 52 w 9153196"/>
              <a:gd name="connsiteY0" fmla="*/ 1284 h 1481136"/>
              <a:gd name="connsiteX1" fmla="*/ 0 w 9153196"/>
              <a:gd name="connsiteY1" fmla="*/ 1481136 h 1481136"/>
              <a:gd name="connsiteX2" fmla="*/ 2980996 w 9153196"/>
              <a:gd name="connsiteY2" fmla="*/ 960120 h 1481136"/>
              <a:gd name="connsiteX3" fmla="*/ 6739180 w 9153196"/>
              <a:gd name="connsiteY3" fmla="*/ 1316736 h 1481136"/>
              <a:gd name="connsiteX4" fmla="*/ 9144052 w 9153196"/>
              <a:gd name="connsiteY4" fmla="*/ 1106424 h 1481136"/>
              <a:gd name="connsiteX5" fmla="*/ 9153196 w 9153196"/>
              <a:gd name="connsiteY5" fmla="*/ 0 h 1481136"/>
              <a:gd name="connsiteX6" fmla="*/ 52 w 9153196"/>
              <a:gd name="connsiteY6" fmla="*/ 1284 h 1481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196" h="1481136">
                <a:moveTo>
                  <a:pt x="52" y="1284"/>
                </a:moveTo>
                <a:cubicBezTo>
                  <a:pt x="35" y="491948"/>
                  <a:pt x="17" y="990472"/>
                  <a:pt x="0" y="1481136"/>
                </a:cubicBezTo>
                <a:cubicBezTo>
                  <a:pt x="414528" y="1319592"/>
                  <a:pt x="1857799" y="987520"/>
                  <a:pt x="2980996" y="960120"/>
                </a:cubicBezTo>
                <a:cubicBezTo>
                  <a:pt x="4104193" y="932720"/>
                  <a:pt x="6019852" y="1271016"/>
                  <a:pt x="6739180" y="1316736"/>
                </a:cubicBezTo>
                <a:cubicBezTo>
                  <a:pt x="7458508" y="1362456"/>
                  <a:pt x="8247940" y="1453896"/>
                  <a:pt x="9144052" y="1106424"/>
                </a:cubicBezTo>
                <a:lnTo>
                  <a:pt x="9153196" y="0"/>
                </a:lnTo>
                <a:lnTo>
                  <a:pt x="52" y="12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  <a:alpha val="69000"/>
                </a:schemeClr>
              </a:gs>
              <a:gs pos="100000">
                <a:schemeClr val="accent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37960"/>
            <a:ext cx="2133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C84A2-23CF-44F5-B813-5187ED5C7D1C}" type="datetimeFigureOut">
              <a:rPr kumimoji="1" lang="en-US" altLang="ko-KR" sz="1200" smtClean="0">
                <a:solidFill>
                  <a:schemeClr val="tx2"/>
                </a:solidFill>
              </a:rPr>
              <a:pPr/>
              <a:t>10/8/2024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37960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latinLnBrk="1"/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37960"/>
            <a:ext cx="2133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latinLnBrk="1"/>
            <a:fld id="{F99EC173-99AE-4773-AB25-02E469A13EAE}" type="slidenum">
              <a:rPr kumimoji="1" lang="ko-KR" sz="1200" smtClean="0">
                <a:solidFill>
                  <a:schemeClr val="tx2"/>
                </a:solidFill>
              </a:rPr>
              <a:pPr algn="r" latinLnBrk="1"/>
              <a:t>‹#›</a:t>
            </a:fld>
            <a:endParaRPr kumimoji="1" lang="ko-KR" sz="1200">
              <a:solidFill>
                <a:schemeClr val="tx2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16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lang="en-US" sz="3600" b="1" kern="1200" smtClean="0">
          <a:solidFill>
            <a:schemeClr val="bg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5"/>
        </a:buClr>
        <a:buSzPct val="85000"/>
        <a:buFont typeface="Wingdings" pitchFamily="2" charset="2"/>
        <a:buChar char="¢"/>
        <a:defRPr lang="en-US" sz="32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4"/>
        </a:buClr>
        <a:buSzPct val="85000"/>
        <a:buFont typeface="Wingdings" pitchFamily="2" charset="2"/>
        <a:buChar char="¤"/>
        <a:defRPr lang="en-US" sz="28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3"/>
        </a:buClr>
        <a:buSzPct val="85000"/>
        <a:buFont typeface="Wingdings" pitchFamily="2" charset="2"/>
        <a:buChar char="¤"/>
        <a:defRPr lang="en-US" sz="24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Wingdings" pitchFamily="2" charset="2"/>
        <a:buChar char="¤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6"/>
        </a:buClr>
        <a:buSzPct val="85000"/>
        <a:buFont typeface="Wingdings" pitchFamily="2" charset="2"/>
        <a:buChar char="¤"/>
        <a:defRPr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>
          <a:xfrm>
            <a:off x="2483768" y="5517232"/>
            <a:ext cx="4680520" cy="500067"/>
          </a:xfrm>
        </p:spPr>
        <p:txBody>
          <a:bodyPr/>
          <a:lstStyle/>
          <a:p>
            <a:pPr algn="ctr"/>
            <a:r>
              <a:rPr lang="ko-KR" altLang="en-US" sz="2400" dirty="0" smtClean="0">
                <a:latin typeface="궁서체" panose="02030609000101010101" pitchFamily="17" charset="-127"/>
                <a:ea typeface="궁서체" panose="02030609000101010101" pitchFamily="17" charset="-127"/>
              </a:rPr>
              <a:t>  가온 노인복지센터</a:t>
            </a:r>
            <a:endParaRPr lang="ko-KR" sz="2400" b="1" dirty="0">
              <a:latin typeface="궁서체" panose="02030609000101010101" pitchFamily="17" charset="-127"/>
              <a:ea typeface="궁서체" panose="02030609000101010101" pitchFamily="17" charset="-127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15816" y="5502286"/>
            <a:ext cx="588511" cy="515013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3" name="모서리가 둥근 직사각형 2"/>
          <p:cNvSpPr/>
          <p:nvPr/>
        </p:nvSpPr>
        <p:spPr>
          <a:xfrm>
            <a:off x="2411760" y="1844824"/>
            <a:ext cx="4176464" cy="12241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 smtClean="0">
                <a:solidFill>
                  <a:schemeClr val="tx1"/>
                </a:solidFill>
                <a:latin typeface="궁서체" panose="02030609000101010101" pitchFamily="17" charset="-127"/>
                <a:ea typeface="궁서체" panose="02030609000101010101" pitchFamily="17" charset="-127"/>
              </a:rPr>
              <a:t>운 영 규 정</a:t>
            </a:r>
            <a:endParaRPr lang="ko-KR" altLang="en-US" sz="4800" dirty="0">
              <a:solidFill>
                <a:schemeClr val="tx1"/>
              </a:solidFill>
              <a:latin typeface="궁서체" panose="02030609000101010101" pitchFamily="17" charset="-127"/>
              <a:ea typeface="궁서체" panose="02030609000101010101" pitchFamily="17" charset="-127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764704"/>
            <a:ext cx="8280920" cy="597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제</a:t>
            </a:r>
            <a:r>
              <a:rPr lang="en-US" altLang="ko-KR" sz="1100" b="1" dirty="0" smtClean="0"/>
              <a:t>1</a:t>
            </a:r>
            <a:r>
              <a:rPr lang="ko-KR" altLang="en-US" sz="1100" b="1" dirty="0" smtClean="0"/>
              <a:t>조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목적 및 적용범위</a:t>
            </a:r>
            <a:r>
              <a:rPr lang="en-US" altLang="ko-KR" sz="1100" b="1" dirty="0" smtClean="0"/>
              <a:t>]</a:t>
            </a:r>
          </a:p>
          <a:p>
            <a:endParaRPr lang="en-US" altLang="ko-KR" sz="1000" dirty="0" smtClean="0"/>
          </a:p>
          <a:p>
            <a:r>
              <a:rPr lang="ko-KR" altLang="en-US" sz="1000" dirty="0" smtClean="0"/>
              <a:t>본 기관의 </a:t>
            </a:r>
            <a:r>
              <a:rPr lang="ko-KR" altLang="en-US" sz="1000" dirty="0" err="1" smtClean="0"/>
              <a:t>운영규정은</a:t>
            </a:r>
            <a:r>
              <a:rPr lang="ko-KR" altLang="en-US" sz="1000" dirty="0" smtClean="0"/>
              <a:t> 조직과 운영전반에 관한 사항을 명확히 규정함으로써 기관의 효율적인 운영을 추구하고</a:t>
            </a:r>
            <a:r>
              <a:rPr lang="en-US" altLang="ko-KR" sz="1000" dirty="0" smtClean="0"/>
              <a:t>,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「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노인장기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요양보험법」에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따른 재가장기요양급여 이용자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이하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대상자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“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라 한다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및 소속직원의 권익 보호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나아가 지역사회의 복지 증진에 그 목적이 있다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기관의 운영과 관련하여 법령과 별도의 규정에서 정한 경우를 제외하고는 본 규정이 정하는 바에 따르며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기관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소속 직원은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본 운영규칙을 준수하여야 한다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050" b="1" dirty="0" smtClean="0"/>
              <a:t>제</a:t>
            </a:r>
            <a:r>
              <a:rPr lang="en-US" altLang="ko-KR" sz="1050" b="1" dirty="0" smtClean="0"/>
              <a:t>2</a:t>
            </a:r>
            <a:r>
              <a:rPr lang="ko-KR" altLang="en-US" sz="1050" b="1" dirty="0" smtClean="0"/>
              <a:t>조 </a:t>
            </a:r>
            <a:r>
              <a:rPr lang="en-US" altLang="ko-KR" sz="1050" b="1" dirty="0" smtClean="0"/>
              <a:t>[</a:t>
            </a:r>
            <a:r>
              <a:rPr lang="ko-KR" altLang="en-US" sz="1050" b="1" dirty="0" smtClean="0"/>
              <a:t>서비스 계약기간 및 </a:t>
            </a:r>
            <a:r>
              <a:rPr lang="ko-KR" altLang="en-US" sz="1050" b="1" dirty="0" smtClean="0"/>
              <a:t>제공 절차에 </a:t>
            </a:r>
            <a:r>
              <a:rPr lang="ko-KR" altLang="en-US" sz="1050" b="1" dirty="0" smtClean="0"/>
              <a:t>관한 사항</a:t>
            </a:r>
            <a:r>
              <a:rPr lang="en-US" altLang="ko-KR" sz="1050" b="1" dirty="0" smtClean="0"/>
              <a:t>]</a:t>
            </a:r>
          </a:p>
          <a:p>
            <a:pPr marL="171450" indent="-171450">
              <a:buFontTx/>
              <a:buChar char="-"/>
            </a:pPr>
            <a:endParaRPr lang="en-US" altLang="ko-KR" sz="1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ko-KR" altLang="en-US" sz="1000" b="1" dirty="0" smtClean="0">
                <a:solidFill>
                  <a:schemeClr val="accent2">
                    <a:lumMod val="75000"/>
                  </a:schemeClr>
                </a:solidFill>
              </a:rPr>
              <a:t>계약기간</a:t>
            </a:r>
            <a:endParaRPr lang="en-US" altLang="ko-KR" sz="1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228600" indent="-228600">
              <a:buAutoNum type="arabicPeriod"/>
            </a:pP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「노인장기요양보험법」 대상자 계약기간은 계약일로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부터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인정서에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명시된 유효기간 까지를 기본으로 한다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대상자가 원할 경우에는 협의를 거쳐 조정한 기간으로 할 수 있으며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종료일을 명시하지 않은 경우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자격해지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사유가 없는 한 계약은 계속되는 것으로 한다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>
              <a:buAutoNum type="arabicPeriod"/>
            </a:pPr>
            <a:r>
              <a:rPr lang="ko-KR" altLang="en-US" sz="1000" dirty="0" smtClean="0"/>
              <a:t>기관과 대상자는 계약서에서 명시한 종료일 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개월 전까지 </a:t>
            </a:r>
            <a:r>
              <a:rPr lang="ko-KR" altLang="en-US" sz="1000" dirty="0" err="1" smtClean="0"/>
              <a:t>계약연장에</a:t>
            </a:r>
            <a:r>
              <a:rPr lang="ko-KR" altLang="en-US" sz="1000" dirty="0" smtClean="0"/>
              <a:t> 대한 의사표시를 함으로써 계약서를 새로 작성할 수 있다</a:t>
            </a:r>
            <a:r>
              <a:rPr lang="en-US" altLang="ko-KR" sz="1000" dirty="0" smtClean="0"/>
              <a:t>.</a:t>
            </a:r>
          </a:p>
          <a:p>
            <a:pPr marL="228600" indent="-228600">
              <a:buAutoNum type="arabicPeriod" startAt="3"/>
            </a:pPr>
            <a:r>
              <a:rPr lang="ko-KR" altLang="en-US" sz="1000" dirty="0" smtClean="0"/>
              <a:t>단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새로 계약을 체결하지 아니 하더라도 기관과 대상자 양측이 재계약 포기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거부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의사를 밝히지 아니하고 작성한 계약서상에 </a:t>
            </a:r>
            <a:r>
              <a:rPr lang="en-US" altLang="ko-KR" sz="1000" dirty="0" smtClean="0"/>
              <a:t>‘</a:t>
            </a:r>
            <a:r>
              <a:rPr lang="ko-KR" altLang="en-US" sz="1000" dirty="0" smtClean="0"/>
              <a:t>계약기간 </a:t>
            </a:r>
            <a:r>
              <a:rPr lang="ko-KR" altLang="en-US" sz="1000" dirty="0" err="1" smtClean="0"/>
              <a:t>자동연장에</a:t>
            </a:r>
            <a:r>
              <a:rPr lang="ko-KR" altLang="en-US" sz="1000" dirty="0" smtClean="0"/>
              <a:t> 대한 규정이 명시되어있는 경우에는 명시된 기간만큼 계약기간이 자동 연장되는 것으로 간주한다</a:t>
            </a:r>
            <a:r>
              <a:rPr lang="en-US" altLang="ko-KR" sz="1000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ko-KR" altLang="en-US" sz="1000" b="1" dirty="0" err="1" smtClean="0">
                <a:solidFill>
                  <a:schemeClr val="accent2">
                    <a:lumMod val="75000"/>
                  </a:schemeClr>
                </a:solidFill>
              </a:rPr>
              <a:t>제공절차</a:t>
            </a:r>
            <a:endParaRPr lang="en-US" altLang="ko-KR" sz="1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ko-KR" altLang="en-US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신청접수 </a:t>
            </a:r>
            <a:r>
              <a:rPr lang="en-US" altLang="ko-KR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→ ②</a:t>
            </a:r>
            <a:r>
              <a:rPr lang="ko-KR" altLang="en-US" sz="1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사전방문</a:t>
            </a:r>
            <a:r>
              <a:rPr lang="ko-KR" altLang="en-US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및 </a:t>
            </a:r>
            <a:r>
              <a:rPr lang="ko-KR" altLang="en-US" sz="10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욕구사정</a:t>
            </a:r>
            <a:r>
              <a:rPr lang="ko-KR" altLang="en-US" sz="1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→ ③서비스 계약체결 → ④서비스제공 → ⑤사후관리 </a:t>
            </a:r>
            <a:endParaRPr lang="en-US" altLang="ko-KR" sz="1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>
              <a:buAutoNum type="arabicPeriod"/>
            </a:pPr>
            <a:r>
              <a:rPr lang="ko-KR" altLang="en-US" sz="1000" dirty="0" smtClean="0"/>
              <a:t>신청접수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전화 또는 신청자가 내방하여 접수하며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장기요양인정서 등을 통해 장기요양수급자 여부를 확인한다</a:t>
            </a:r>
            <a:r>
              <a:rPr lang="en-US" altLang="ko-KR" sz="10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000" dirty="0" err="1" smtClean="0"/>
              <a:t>사전방문</a:t>
            </a:r>
            <a:r>
              <a:rPr lang="ko-KR" altLang="en-US" sz="1000" dirty="0" smtClean="0"/>
              <a:t> 및 </a:t>
            </a:r>
            <a:r>
              <a:rPr lang="ko-KR" altLang="en-US" sz="1000" dirty="0" err="1" smtClean="0"/>
              <a:t>욕구사정</a:t>
            </a:r>
            <a:r>
              <a:rPr lang="ko-KR" altLang="en-US" sz="1000" dirty="0" smtClean="0"/>
              <a:t>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기관장 또는 관리책임자가 대상자 가정에 사전 방문해 종합적인 상황을 체크하고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대상자 및 보호자의 욕구를 파악한다</a:t>
            </a:r>
            <a:r>
              <a:rPr lang="en-US" altLang="ko-KR" sz="10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000" dirty="0" smtClean="0"/>
              <a:t>서비스 계약체결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기관은 대상자 및 보호자와 서비스제공 계약을 체결한다</a:t>
            </a:r>
            <a:r>
              <a:rPr lang="en-US" altLang="ko-KR" sz="10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000" dirty="0" smtClean="0"/>
              <a:t>서비스 제공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기관은 급여제공계획서 및 대상자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보호자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와의 계약 내용에 따라 매월 구체적인 서비스제공 계획을 수립하며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서비스제공 전 방문일정을 </a:t>
            </a:r>
            <a:r>
              <a:rPr lang="ko-KR" altLang="en-US" sz="1000" dirty="0" err="1" smtClean="0"/>
              <a:t>수급자</a:t>
            </a:r>
            <a:r>
              <a:rPr lang="en-US" altLang="ko-KR" sz="1000" dirty="0" smtClean="0"/>
              <a:t>(</a:t>
            </a:r>
            <a:r>
              <a:rPr lang="ko-KR" altLang="en-US" sz="1000" dirty="0" smtClean="0"/>
              <a:t>보호자</a:t>
            </a:r>
            <a:r>
              <a:rPr lang="en-US" altLang="ko-KR" sz="1000" dirty="0" smtClean="0"/>
              <a:t>)</a:t>
            </a:r>
            <a:r>
              <a:rPr lang="ko-KR" altLang="en-US" sz="1000" dirty="0" smtClean="0"/>
              <a:t>에게 통보한다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기관은 방문일정에 따라 서비스를 제공하며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제공 후의 대상자 상태를 체크해 기록한다</a:t>
            </a:r>
            <a:r>
              <a:rPr lang="en-US" altLang="ko-KR" sz="1000" dirty="0" smtClean="0"/>
              <a:t>.</a:t>
            </a:r>
          </a:p>
          <a:p>
            <a:pPr marL="228600" indent="-228600">
              <a:buAutoNum type="arabicPeriod"/>
            </a:pPr>
            <a:r>
              <a:rPr lang="ko-KR" altLang="en-US" sz="1000" dirty="0" smtClean="0"/>
              <a:t>사후관리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기관은 서비스 제공에 대한 만족도 및 건의사항을 수시로 접수하여 급여제공과정에 반영한다</a:t>
            </a:r>
            <a:r>
              <a:rPr lang="en-US" altLang="ko-KR" sz="1000" dirty="0" smtClean="0"/>
              <a:t>.</a:t>
            </a:r>
          </a:p>
          <a:p>
            <a:pPr marL="228600" indent="-228600">
              <a:buAutoNum type="arabicPeriod"/>
            </a:pPr>
            <a:endParaRPr lang="en-US" altLang="ko-KR" sz="1000" dirty="0"/>
          </a:p>
          <a:p>
            <a:r>
              <a:rPr lang="ko-KR" altLang="en-US" sz="1050" b="1" dirty="0" smtClean="0"/>
              <a:t>제</a:t>
            </a:r>
            <a:r>
              <a:rPr lang="en-US" altLang="ko-KR" sz="1050" b="1" dirty="0" smtClean="0"/>
              <a:t>3</a:t>
            </a:r>
            <a:r>
              <a:rPr lang="ko-KR" altLang="en-US" sz="1050" b="1" dirty="0" smtClean="0"/>
              <a:t>조 </a:t>
            </a:r>
            <a:r>
              <a:rPr lang="en-US" altLang="ko-KR" sz="1050" b="1" dirty="0" smtClean="0"/>
              <a:t>[</a:t>
            </a:r>
            <a:r>
              <a:rPr lang="ko-KR" altLang="en-US" sz="1050" b="1" dirty="0" err="1" smtClean="0"/>
              <a:t>계약목적</a:t>
            </a:r>
            <a:r>
              <a:rPr lang="en-US" altLang="ko-KR" sz="1050" b="1" dirty="0" smtClean="0"/>
              <a:t>]</a:t>
            </a:r>
          </a:p>
          <a:p>
            <a:endParaRPr lang="en-US" altLang="ko-KR" sz="1050" b="1" dirty="0" smtClean="0"/>
          </a:p>
          <a:p>
            <a:pPr marL="171450" indent="-171450">
              <a:buFontTx/>
              <a:buChar char="-"/>
            </a:pPr>
            <a:r>
              <a:rPr lang="ko-KR" altLang="en-US" sz="1000" dirty="0" smtClean="0"/>
              <a:t>노인복지법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노인장기요양보험법에 의거 기관은 </a:t>
            </a:r>
            <a:r>
              <a:rPr lang="ko-KR" altLang="en-US" sz="1000" dirty="0" err="1" smtClean="0"/>
              <a:t>수급자</a:t>
            </a:r>
            <a:r>
              <a:rPr lang="ko-KR" altLang="en-US" sz="1000" dirty="0" smtClean="0"/>
              <a:t> 심신의 안정과 편안한 노후생활을 할 수 있도록 본 자익요양기관을 이용하도록 하며</a:t>
            </a:r>
            <a:r>
              <a:rPr lang="en-US" altLang="ko-KR" sz="1000" dirty="0" smtClean="0"/>
              <a:t>, </a:t>
            </a:r>
            <a:r>
              <a:rPr lang="ko-KR" altLang="en-US" sz="1000" dirty="0" smtClean="0"/>
              <a:t>이에 </a:t>
            </a:r>
            <a:r>
              <a:rPr lang="ko-KR" altLang="en-US" sz="1000" dirty="0" err="1" smtClean="0"/>
              <a:t>수급자를</a:t>
            </a:r>
            <a:r>
              <a:rPr lang="ko-KR" altLang="en-US" sz="1000" dirty="0" smtClean="0"/>
              <a:t> 본 계약이 정하는 준수사항을 승인하고 이에 따른 필요한 비용을 부담하기로 한다</a:t>
            </a:r>
            <a:r>
              <a:rPr lang="en-US" altLang="ko-KR" sz="1000" dirty="0" smtClean="0"/>
              <a:t>.</a:t>
            </a:r>
          </a:p>
          <a:p>
            <a:pPr marL="171450" indent="-171450">
              <a:buFontTx/>
              <a:buChar char="-"/>
            </a:pPr>
            <a:endParaRPr lang="en-US" altLang="ko-KR" sz="1000" dirty="0" smtClean="0"/>
          </a:p>
          <a:p>
            <a:r>
              <a:rPr lang="en-US" altLang="ko-KR" sz="1000" dirty="0" smtClean="0"/>
              <a:t> 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① </a:t>
            </a:r>
            <a:r>
              <a:rPr lang="ko-KR" altLang="en-US" sz="1000" dirty="0" err="1" smtClean="0">
                <a:latin typeface="맑은 고딕" panose="020B0503020000020004" pitchFamily="50" charset="-127"/>
              </a:rPr>
              <a:t>수급자노인</a:t>
            </a:r>
            <a:r>
              <a:rPr lang="ko-KR" altLang="en-US" sz="1000" dirty="0" smtClean="0">
                <a:latin typeface="맑은 고딕" panose="020B0503020000020004" pitchFamily="50" charset="-127"/>
              </a:rPr>
              <a:t>  </a:t>
            </a:r>
            <a:r>
              <a:rPr lang="ko-KR" altLang="en-US" sz="1000" dirty="0" err="1" smtClean="0">
                <a:latin typeface="맑은 고딕" panose="020B0503020000020004" pitchFamily="50" charset="-127"/>
              </a:rPr>
              <a:t>관리보호</a:t>
            </a:r>
            <a:r>
              <a:rPr lang="ko-KR" altLang="en-US" sz="1000" dirty="0" smtClean="0">
                <a:latin typeface="맑은 고딕" panose="020B0503020000020004" pitchFamily="50" charset="-127"/>
              </a:rPr>
              <a:t> 및 보호자의 욕구를 충족 시켜 주기 위한 서비스 제공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.</a:t>
            </a:r>
          </a:p>
          <a:p>
            <a:r>
              <a:rPr lang="en-US" altLang="ko-KR" sz="1000" dirty="0">
                <a:latin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② </a:t>
            </a:r>
            <a:r>
              <a:rPr lang="ko-KR" altLang="en-US" sz="1000" dirty="0" smtClean="0">
                <a:latin typeface="맑은 고딕" panose="020B0503020000020004" pitchFamily="50" charset="-127"/>
              </a:rPr>
              <a:t>계약을 통하여 발생할 수 있는 계약당사자간의 분쟁을 미연에 방지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.</a:t>
            </a:r>
          </a:p>
          <a:p>
            <a:r>
              <a:rPr lang="en-US" altLang="ko-KR" sz="1000" dirty="0">
                <a:latin typeface="맑은 고딕" panose="020B0503020000020004" pitchFamily="50" charset="-127"/>
              </a:rPr>
              <a:t> </a:t>
            </a:r>
            <a:r>
              <a:rPr lang="ko-KR" altLang="en-US" sz="1000" dirty="0" smtClean="0">
                <a:latin typeface="맑은 고딕" panose="020B0503020000020004" pitchFamily="50" charset="-127"/>
              </a:rPr>
              <a:t>③ 명확한 안내와 설명을 통해 한층 더 질 높은 요양서비스를 제공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.</a:t>
            </a:r>
          </a:p>
          <a:p>
            <a:endParaRPr lang="en-US" altLang="ko-KR" sz="1000" dirty="0">
              <a:latin typeface="맑은 고딕" panose="020B0503020000020004" pitchFamily="50" charset="-127"/>
            </a:endParaRPr>
          </a:p>
          <a:p>
            <a:endParaRPr lang="en-US" altLang="ko-KR" sz="1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9762167"/>
              </p:ext>
            </p:extLst>
          </p:nvPr>
        </p:nvGraphicFramePr>
        <p:xfrm>
          <a:off x="287524" y="243787"/>
          <a:ext cx="8568952" cy="4187048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98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841">
                  <a:extLst>
                    <a:ext uri="{9D8B030D-6E8A-4147-A177-3AD203B41FA5}">
                      <a16:colId xmlns:a16="http://schemas.microsoft.com/office/drawing/2014/main" val="222170993"/>
                    </a:ext>
                  </a:extLst>
                </a:gridCol>
                <a:gridCol w="599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887">
                  <a:extLst>
                    <a:ext uri="{9D8B030D-6E8A-4147-A177-3AD203B41FA5}">
                      <a16:colId xmlns:a16="http://schemas.microsoft.com/office/drawing/2014/main" val="1477340550"/>
                    </a:ext>
                  </a:extLst>
                </a:gridCol>
                <a:gridCol w="824750">
                  <a:extLst>
                    <a:ext uri="{9D8B030D-6E8A-4147-A177-3AD203B41FA5}">
                      <a16:colId xmlns:a16="http://schemas.microsoft.com/office/drawing/2014/main" val="2423190604"/>
                    </a:ext>
                  </a:extLst>
                </a:gridCol>
                <a:gridCol w="149954">
                  <a:extLst>
                    <a:ext uri="{9D8B030D-6E8A-4147-A177-3AD203B41FA5}">
                      <a16:colId xmlns:a16="http://schemas.microsoft.com/office/drawing/2014/main" val="2401284769"/>
                    </a:ext>
                  </a:extLst>
                </a:gridCol>
                <a:gridCol w="10496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9727">
                  <a:extLst>
                    <a:ext uri="{9D8B030D-6E8A-4147-A177-3AD203B41FA5}">
                      <a16:colId xmlns:a16="http://schemas.microsoft.com/office/drawing/2014/main" val="2660808594"/>
                    </a:ext>
                  </a:extLst>
                </a:gridCol>
                <a:gridCol w="299909">
                  <a:extLst>
                    <a:ext uri="{9D8B030D-6E8A-4147-A177-3AD203B41FA5}">
                      <a16:colId xmlns:a16="http://schemas.microsoft.com/office/drawing/2014/main" val="1434688531"/>
                    </a:ext>
                  </a:extLst>
                </a:gridCol>
                <a:gridCol w="599818">
                  <a:extLst>
                    <a:ext uri="{9D8B030D-6E8A-4147-A177-3AD203B41FA5}">
                      <a16:colId xmlns:a16="http://schemas.microsoft.com/office/drawing/2014/main" val="1726557230"/>
                    </a:ext>
                  </a:extLst>
                </a:gridCol>
                <a:gridCol w="674796">
                  <a:extLst>
                    <a:ext uri="{9D8B030D-6E8A-4147-A177-3AD203B41FA5}">
                      <a16:colId xmlns:a16="http://schemas.microsoft.com/office/drawing/2014/main" val="1120210954"/>
                    </a:ext>
                  </a:extLst>
                </a:gridCol>
                <a:gridCol w="149954">
                  <a:extLst>
                    <a:ext uri="{9D8B030D-6E8A-4147-A177-3AD203B41FA5}">
                      <a16:colId xmlns:a16="http://schemas.microsoft.com/office/drawing/2014/main" val="4292616429"/>
                    </a:ext>
                  </a:extLst>
                </a:gridCol>
                <a:gridCol w="1060453">
                  <a:extLst>
                    <a:ext uri="{9D8B030D-6E8A-4147-A177-3AD203B41FA5}">
                      <a16:colId xmlns:a16="http://schemas.microsoft.com/office/drawing/2014/main" val="365955182"/>
                    </a:ext>
                  </a:extLst>
                </a:gridCol>
              </a:tblGrid>
              <a:tr h="546946">
                <a:tc gridSpan="1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effectLst/>
                        </a:rPr>
                        <a:t>제</a:t>
                      </a:r>
                      <a:r>
                        <a:rPr lang="en-US" altLang="ko-KR" sz="1200" b="1" kern="0" spc="0" dirty="0" smtClean="0">
                          <a:effectLst/>
                        </a:rPr>
                        <a:t>4</a:t>
                      </a:r>
                      <a:r>
                        <a:rPr lang="ko-KR" altLang="en-US" sz="1200" b="1" kern="0" spc="0" dirty="0" smtClean="0">
                          <a:effectLst/>
                        </a:rPr>
                        <a:t>조 </a:t>
                      </a:r>
                      <a:r>
                        <a:rPr lang="en-US" altLang="ko-KR" sz="1200" b="1" kern="0" spc="0" dirty="0" smtClean="0">
                          <a:effectLst/>
                        </a:rPr>
                        <a:t>[</a:t>
                      </a:r>
                      <a:r>
                        <a:rPr lang="ko-KR" altLang="en-US" sz="1200" b="1" kern="0" spc="0" dirty="0" smtClean="0">
                          <a:effectLst/>
                        </a:rPr>
                        <a:t>월 서비스이용료 및 그 밖의 </a:t>
                      </a:r>
                      <a:r>
                        <a:rPr lang="ko-KR" altLang="en-US" sz="1200" b="1" kern="0" spc="0" dirty="0" err="1" smtClean="0">
                          <a:effectLst/>
                        </a:rPr>
                        <a:t>비용부담액</a:t>
                      </a:r>
                      <a:r>
                        <a:rPr lang="en-US" altLang="ko-KR" sz="1200" b="1" kern="0" spc="0" dirty="0" smtClean="0">
                          <a:effectLst/>
                        </a:rPr>
                        <a:t>]</a:t>
                      </a:r>
                    </a:p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■ </a:t>
                      </a:r>
                      <a:r>
                        <a:rPr lang="ko-KR" altLang="en-US" sz="1100" b="1" kern="0" spc="0" dirty="0" err="1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재가급여</a:t>
                      </a: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한도액 및 </a:t>
                      </a:r>
                      <a:r>
                        <a:rPr lang="ko-KR" altLang="en-US" sz="1100" b="1" kern="0" spc="0" dirty="0" err="1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본인부담율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18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effectLst/>
                        </a:rPr>
                        <a:t>구분</a:t>
                      </a:r>
                      <a:endParaRPr lang="en-US" altLang="ko-KR" sz="1000" b="1" kern="0" spc="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(2024</a:t>
                      </a:r>
                      <a:r>
                        <a:rPr lang="ko-KR" altLang="en-US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년 기준</a:t>
                      </a: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1</a:t>
                      </a:r>
                      <a:r>
                        <a:rPr lang="ko-KR" altLang="en-US" sz="1000" b="1" kern="0" spc="0" dirty="0" smtClean="0">
                          <a:effectLst/>
                        </a:rPr>
                        <a:t>등급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2</a:t>
                      </a:r>
                      <a:r>
                        <a:rPr lang="ko-KR" altLang="en-US" sz="1000" b="1" kern="0" spc="0" dirty="0" smtClean="0">
                          <a:effectLst/>
                        </a:rPr>
                        <a:t>등급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3</a:t>
                      </a:r>
                      <a:r>
                        <a:rPr lang="ko-KR" altLang="en-US" sz="1000" b="1" kern="0" spc="0" dirty="0" smtClean="0">
                          <a:effectLst/>
                        </a:rPr>
                        <a:t>등급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4</a:t>
                      </a:r>
                      <a:r>
                        <a:rPr lang="ko-KR" altLang="en-US" sz="1000" b="1" kern="0" spc="0" dirty="0" smtClean="0">
                          <a:effectLst/>
                        </a:rPr>
                        <a:t>등급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5</a:t>
                      </a:r>
                      <a:r>
                        <a:rPr lang="ko-KR" altLang="en-US" sz="1000" b="1" kern="0" spc="0" dirty="0" smtClean="0">
                          <a:effectLst/>
                        </a:rPr>
                        <a:t>등급</a:t>
                      </a:r>
                      <a:endParaRPr lang="en-US" altLang="ko-KR" sz="1000" b="1" kern="0" spc="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(</a:t>
                      </a:r>
                      <a:r>
                        <a:rPr lang="ko-KR" altLang="en-US" sz="1000" b="1" kern="0" spc="0" dirty="0" smtClean="0">
                          <a:effectLst/>
                        </a:rPr>
                        <a:t>치매특별등급</a:t>
                      </a:r>
                      <a:r>
                        <a:rPr lang="en-US" altLang="ko-KR" sz="1000" b="1" kern="0" spc="0" dirty="0" smtClean="0">
                          <a:effectLst/>
                        </a:rPr>
                        <a:t>)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 smtClean="0">
                          <a:effectLst/>
                        </a:rPr>
                        <a:t>인지지원</a:t>
                      </a:r>
                      <a:r>
                        <a:rPr lang="ko-KR" altLang="en-US" sz="1000" b="1" kern="0" spc="0" dirty="0" smtClean="0">
                          <a:effectLst/>
                        </a:rPr>
                        <a:t> 등급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952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effectLst/>
                        </a:rPr>
                        <a:t>월 한도액</a:t>
                      </a:r>
                      <a:endParaRPr lang="en-US" altLang="ko-KR" sz="900" b="1" kern="0" spc="0" dirty="0" smtClean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 smtClean="0">
                          <a:effectLst/>
                        </a:rPr>
                        <a:t>본인부담</a:t>
                      </a:r>
                      <a:r>
                        <a:rPr lang="en-US" altLang="ko-KR" sz="900" b="1" kern="0" spc="0" dirty="0" smtClean="0">
                          <a:effectLst/>
                        </a:rPr>
                        <a:t>(15%)</a:t>
                      </a:r>
                      <a:endParaRPr lang="ko-KR" altLang="en-US" sz="9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2,069,900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1,869,600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1,455,800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1,341,800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1,151,600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effectLst/>
                        </a:rPr>
                        <a:t>643,700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659">
                <a:tc rowSpan="4" grid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effectLst/>
                        </a:rPr>
                        <a:t>본인부담금 내역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rowSpan="4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기초수급자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0% 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부담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659"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경감대상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6% 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부담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659"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effectLst/>
                        </a:rPr>
                        <a:t>경감대상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effectLst/>
                        </a:rPr>
                        <a:t>9% </a:t>
                      </a:r>
                      <a:r>
                        <a:rPr lang="ko-KR" altLang="en-US" sz="1100" b="1" kern="0" spc="0" dirty="0" smtClean="0">
                          <a:effectLst/>
                        </a:rPr>
                        <a:t>부담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659">
                <a:tc gridSpan="6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effectLst/>
                        </a:rPr>
                        <a:t>일반수급자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effectLst/>
                        </a:rPr>
                        <a:t>15% </a:t>
                      </a:r>
                      <a:r>
                        <a:rPr lang="ko-KR" altLang="en-US" sz="1100" b="1" kern="0" spc="0" dirty="0" smtClean="0">
                          <a:effectLst/>
                        </a:rPr>
                        <a:t>부담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659">
                <a:tc gridSpan="1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■ 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방문요양 급여비용</a:t>
                      </a: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방문당</a:t>
                      </a: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및 </a:t>
                      </a:r>
                      <a:r>
                        <a:rPr lang="ko-KR" altLang="en-US" sz="1100" b="1" kern="0" spc="0" dirty="0" err="1" smtClean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본인부담율</a:t>
                      </a:r>
                      <a:endParaRPr lang="ko-KR" altLang="en-US" sz="105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065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구분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1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금액 </a:t>
                      </a: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원</a:t>
                      </a:r>
                      <a:r>
                        <a:rPr lang="en-US" altLang="ko-KR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813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방문요양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30</a:t>
                      </a:r>
                      <a:r>
                        <a:rPr lang="ko-KR" altLang="en-US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분 이상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60</a:t>
                      </a:r>
                      <a:r>
                        <a:rPr lang="ko-KR" altLang="en-US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분 이상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90</a:t>
                      </a:r>
                      <a:r>
                        <a:rPr lang="ko-KR" altLang="en-US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분 이상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120</a:t>
                      </a:r>
                      <a:r>
                        <a:rPr lang="ko-KR" altLang="en-US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분 이상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150</a:t>
                      </a:r>
                      <a:r>
                        <a:rPr lang="ko-KR" altLang="en-US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분 이상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180</a:t>
                      </a:r>
                      <a:r>
                        <a:rPr lang="ko-KR" altLang="en-US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분 이상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210</a:t>
                      </a:r>
                      <a:r>
                        <a:rPr lang="ko-KR" altLang="en-US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분 이상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240</a:t>
                      </a:r>
                      <a:r>
                        <a:rPr lang="ko-KR" altLang="en-US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분 이상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8135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16,630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24,120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32,510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41,380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48,250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54,320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60,530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+mj-lt"/>
                        </a:rPr>
                        <a:t>66,770</a:t>
                      </a:r>
                      <a:endParaRPr lang="ko-KR" altLang="en-US" sz="1000" b="1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01962">
                <a:tc gridSpan="14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endParaRPr lang="en-US" altLang="ko-KR" sz="700" b="0" dirty="0" smtClean="0">
                        <a:solidFill>
                          <a:sysClr val="windowText" lastClr="000000"/>
                        </a:solidFill>
                        <a:latin typeface="+mj-lt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노인장기요양보험법 제</a:t>
                      </a:r>
                      <a:r>
                        <a:rPr lang="en-US" altLang="ko-KR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40</a:t>
                      </a:r>
                      <a:r>
                        <a:rPr lang="ko-KR" altLang="en-US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조에 의해 </a:t>
                      </a:r>
                      <a:r>
                        <a:rPr lang="ko-KR" altLang="en-US" sz="10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재가급여는</a:t>
                      </a:r>
                      <a:r>
                        <a:rPr lang="ko-KR" altLang="en-US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altLang="ko-KR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15%</a:t>
                      </a:r>
                      <a:r>
                        <a:rPr lang="ko-KR" altLang="en-US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를 본인이 부담한다</a:t>
                      </a:r>
                      <a:r>
                        <a:rPr lang="en-US" altLang="ko-KR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.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국민기초생활 </a:t>
                      </a:r>
                      <a:r>
                        <a:rPr lang="ko-KR" altLang="en-US" sz="10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보장법에</a:t>
                      </a:r>
                      <a:r>
                        <a:rPr lang="ko-KR" altLang="en-US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 따른 의료급여 </a:t>
                      </a:r>
                      <a:r>
                        <a:rPr lang="ko-KR" altLang="en-US" sz="10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수급자는</a:t>
                      </a:r>
                      <a:r>
                        <a:rPr lang="ko-KR" altLang="en-US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 본인부담금 전액 면제한다</a:t>
                      </a:r>
                      <a:r>
                        <a:rPr lang="en-US" altLang="ko-KR" sz="10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j-lt"/>
                        </a:rPr>
                        <a:t>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0" spc="0" dirty="0">
                        <a:solidFill>
                          <a:sysClr val="windowText" lastClr="000000"/>
                        </a:solidFill>
                        <a:effectLst/>
                        <a:latin typeface="+mj-lt"/>
                      </a:endParaRPr>
                    </a:p>
                  </a:txBody>
                  <a:tcPr marL="7855" marR="7855" marT="7855" marB="785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7524" y="4509120"/>
            <a:ext cx="85689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 smtClean="0"/>
              <a:t>제</a:t>
            </a:r>
            <a:r>
              <a:rPr lang="en-US" altLang="ko-KR" sz="1100" b="1" dirty="0"/>
              <a:t>5</a:t>
            </a:r>
            <a:r>
              <a:rPr lang="ko-KR" altLang="en-US" sz="1100" b="1" dirty="0" smtClean="0"/>
              <a:t>조 신원인수인의 권리 및 의무</a:t>
            </a:r>
            <a:endParaRPr lang="ko-KR" altLang="en-US" sz="11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87524" y="4869160"/>
            <a:ext cx="8568952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/>
              <a:t>서비스제공자와 서비스이용자</a:t>
            </a:r>
            <a:r>
              <a:rPr lang="en-US" altLang="ko-KR" sz="1100" dirty="0" smtClean="0"/>
              <a:t>(</a:t>
            </a:r>
            <a:r>
              <a:rPr lang="ko-KR" altLang="en-US" sz="1100" dirty="0" err="1" smtClean="0"/>
              <a:t>수급자</a:t>
            </a:r>
            <a:r>
              <a:rPr lang="en-US" altLang="ko-KR" sz="1100" dirty="0" smtClean="0"/>
              <a:t>) </a:t>
            </a:r>
            <a:r>
              <a:rPr lang="ko-KR" altLang="en-US" sz="1100" dirty="0" smtClean="0"/>
              <a:t>및 </a:t>
            </a:r>
            <a:r>
              <a:rPr lang="ko-KR" altLang="en-US" sz="1100" dirty="0" err="1" smtClean="0"/>
              <a:t>보호자간에</a:t>
            </a:r>
            <a:r>
              <a:rPr lang="ko-KR" altLang="en-US" sz="1100" dirty="0" smtClean="0"/>
              <a:t> 다음 각 호를 포함한 별도의 이용계약서를 체결한다</a:t>
            </a:r>
            <a:endParaRPr lang="en-US" altLang="ko-KR" sz="1100" dirty="0" smtClean="0"/>
          </a:p>
          <a:p>
            <a:pPr marL="228600" indent="-228600">
              <a:buAutoNum type="arabicPeriod"/>
            </a:pPr>
            <a:r>
              <a:rPr lang="ko-KR" altLang="en-US" sz="1100" b="1" dirty="0" err="1" smtClean="0">
                <a:solidFill>
                  <a:schemeClr val="accent2">
                    <a:lumMod val="75000"/>
                  </a:schemeClr>
                </a:solidFill>
              </a:rPr>
              <a:t>신원인수인</a:t>
            </a:r>
            <a:r>
              <a:rPr lang="en-US" altLang="ko-KR" sz="1100" b="1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ko-KR" altLang="en-US" sz="1100" b="1" dirty="0" smtClean="0">
                <a:solidFill>
                  <a:schemeClr val="accent2">
                    <a:lumMod val="75000"/>
                  </a:schemeClr>
                </a:solidFill>
              </a:rPr>
              <a:t>보호자 또는 보증인의 권리</a:t>
            </a:r>
            <a:r>
              <a:rPr lang="en-US" altLang="ko-KR" sz="11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①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이용대상자의 상태에 대해 알 권리와 안전하고 청결한 생활환경에서 거주하고 있음을 확인할 권리</a:t>
            </a:r>
            <a:endParaRPr lang="en-US" altLang="ko-KR" sz="1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②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대상자가 서비스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제공계획에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따른 적절한 서비스를 제공받고 있는지 확인할 권리</a:t>
            </a:r>
            <a:endParaRPr lang="en-US" altLang="ko-KR" sz="1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③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제공 계약에 따른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권리주장</a:t>
            </a:r>
            <a:endParaRPr lang="en-US" altLang="ko-KR" sz="1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④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기관이 실시하는 만족도조사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방문상담 등을 통하여 서비스 질을 평가하고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이용자의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상태변화에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따라 시정을 요구할 수 있는 권리</a:t>
            </a:r>
            <a:endParaRPr lang="en-US" altLang="ko-KR" sz="1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000" dirty="0" smtClean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  <a:r>
              <a:rPr lang="ko-KR" altLang="en-US" sz="1050" b="1" dirty="0" err="1" smtClean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신원인수인</a:t>
            </a:r>
            <a:r>
              <a:rPr lang="en-US" altLang="ko-KR" sz="1050" b="1" dirty="0" smtClean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b="1" dirty="0" smtClean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보호자 또는 보증인</a:t>
            </a:r>
            <a:r>
              <a:rPr lang="en-US" altLang="ko-KR" sz="1050" b="1" dirty="0" smtClean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050" b="1" dirty="0" smtClean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의무</a:t>
            </a:r>
            <a:endParaRPr lang="en-US" altLang="ko-KR" sz="1050" b="1" dirty="0">
              <a:solidFill>
                <a:schemeClr val="accent2">
                  <a:lumMod val="7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① </a:t>
            </a:r>
            <a:r>
              <a:rPr lang="ko-KR" altLang="en-US" sz="1000" dirty="0" smtClean="0">
                <a:latin typeface="맑은 고딕" panose="020B0503020000020004" pitchFamily="50" charset="-127"/>
              </a:rPr>
              <a:t>대상자의 서비스제공과 관련한 자료제공을 기관으로부터 요청 받았을 경우 이를 제공할 의무가 있다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.</a:t>
            </a:r>
          </a:p>
          <a:p>
            <a:r>
              <a:rPr lang="en-US" altLang="ko-KR" sz="1000" dirty="0">
                <a:latin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② </a:t>
            </a:r>
            <a:r>
              <a:rPr lang="ko-KR" altLang="en-US" sz="1000" dirty="0" smtClean="0">
                <a:latin typeface="맑은 고딕" panose="020B0503020000020004" pitchFamily="50" charset="-127"/>
              </a:rPr>
              <a:t>수급자의 월 이용료 등 수급자비용을 부담할 의무가 있다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.</a:t>
            </a:r>
          </a:p>
          <a:p>
            <a:r>
              <a:rPr lang="en-US" altLang="ko-KR" sz="1000" dirty="0">
                <a:latin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③ </a:t>
            </a:r>
            <a:r>
              <a:rPr lang="ko-KR" altLang="en-US" sz="1000" dirty="0" smtClean="0">
                <a:latin typeface="맑은 고딕" panose="020B0503020000020004" pitchFamily="50" charset="-127"/>
              </a:rPr>
              <a:t>인적사항 등 변경 시 즉시 통보할 의무가 있다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.</a:t>
            </a:r>
          </a:p>
          <a:p>
            <a:r>
              <a:rPr lang="en-US" altLang="ko-KR" sz="1000" dirty="0">
                <a:latin typeface="맑은 고딕" panose="020B0503020000020004" pitchFamily="50" charset="-127"/>
              </a:rPr>
              <a:t> 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④ </a:t>
            </a:r>
            <a:r>
              <a:rPr lang="ko-KR" altLang="en-US" sz="1000" dirty="0" smtClean="0">
                <a:latin typeface="맑은 고딕" panose="020B0503020000020004" pitchFamily="50" charset="-127"/>
              </a:rPr>
              <a:t>장기출장 등으로 인해 보호자의무를 이행하기 어려울 경우 대리인 선정할 의무가 있다</a:t>
            </a:r>
            <a:r>
              <a:rPr lang="en-US" altLang="ko-KR" sz="1000" dirty="0" smtClean="0">
                <a:latin typeface="맑은 고딕" panose="020B0503020000020004" pitchFamily="50" charset="-127"/>
              </a:rPr>
              <a:t>.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4420879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100" b="1" dirty="0" smtClean="0"/>
              <a:t>제</a:t>
            </a:r>
            <a:r>
              <a:rPr lang="en-US" altLang="ko-KR" sz="1100" b="1" dirty="0" smtClean="0"/>
              <a:t>6</a:t>
            </a:r>
            <a:r>
              <a:rPr lang="ko-KR" altLang="en-US" sz="1100" b="1" dirty="0" smtClean="0"/>
              <a:t>조 </a:t>
            </a:r>
            <a:r>
              <a:rPr lang="en-US" altLang="ko-KR" sz="1100" b="1" dirty="0" smtClean="0"/>
              <a:t>[</a:t>
            </a:r>
            <a:r>
              <a:rPr lang="ko-KR" altLang="en-US" sz="1100" b="1" dirty="0" smtClean="0"/>
              <a:t>계약의 해지</a:t>
            </a:r>
            <a:r>
              <a:rPr lang="en-US" altLang="ko-KR" sz="1100" b="1" dirty="0" smtClean="0"/>
              <a:t>]</a:t>
            </a:r>
          </a:p>
          <a:p>
            <a:endParaRPr lang="en-US" altLang="ko-KR" sz="1100" dirty="0"/>
          </a:p>
          <a:p>
            <a:pPr marL="0" indent="0">
              <a:buNone/>
            </a:pPr>
            <a:r>
              <a:rPr lang="ko-KR" altLang="en-US" sz="1100" b="1" dirty="0" smtClean="0">
                <a:solidFill>
                  <a:schemeClr val="accent2">
                    <a:lumMod val="75000"/>
                  </a:schemeClr>
                </a:solidFill>
              </a:rPr>
              <a:t>각 호의 요건에 해당될 경우에는 </a:t>
            </a:r>
            <a:r>
              <a:rPr lang="ko-KR" altLang="en-US" sz="1100" b="1" dirty="0" err="1" smtClean="0">
                <a:solidFill>
                  <a:schemeClr val="accent2">
                    <a:lumMod val="75000"/>
                  </a:schemeClr>
                </a:solidFill>
              </a:rPr>
              <a:t>수급자</a:t>
            </a:r>
            <a:r>
              <a:rPr lang="ko-KR" altLang="en-US" sz="1100" b="1" dirty="0" smtClean="0">
                <a:solidFill>
                  <a:schemeClr val="accent2">
                    <a:lumMod val="75000"/>
                  </a:schemeClr>
                </a:solidFill>
              </a:rPr>
              <a:t> 또는 보호자에게 계약을 해지할 수 있다</a:t>
            </a:r>
            <a:r>
              <a:rPr lang="en-US" altLang="ko-KR" sz="1100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100" dirty="0" smtClean="0"/>
              <a:t>1. </a:t>
            </a:r>
            <a:r>
              <a:rPr lang="ko-KR" altLang="en-US" sz="1100" dirty="0" smtClean="0"/>
              <a:t>대상자 본인과 그 가족의 의사를 우선으로 한다</a:t>
            </a:r>
            <a:r>
              <a:rPr lang="en-US" altLang="ko-KR" sz="1100" dirty="0" smtClean="0"/>
              <a:t>.</a:t>
            </a:r>
          </a:p>
          <a:p>
            <a:pPr marL="0" indent="0">
              <a:buNone/>
            </a:pPr>
            <a:r>
              <a:rPr lang="en-US" altLang="ko-KR" sz="1100" dirty="0" smtClean="0"/>
              <a:t>2. </a:t>
            </a:r>
            <a:r>
              <a:rPr lang="ko-KR" altLang="en-US" sz="1100" dirty="0" smtClean="0"/>
              <a:t>기관은 다음과 같은 경우에 계약해지를 결정 할 수 있다</a:t>
            </a:r>
            <a:r>
              <a:rPr lang="en-US" altLang="ko-KR" sz="1100" dirty="0" smtClean="0"/>
              <a:t>.</a:t>
            </a:r>
          </a:p>
          <a:p>
            <a:pPr marL="0" indent="0">
              <a:buNone/>
            </a:pPr>
            <a:r>
              <a:rPr lang="en-US" altLang="ko-KR" sz="1100" dirty="0" smtClean="0"/>
              <a:t>  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전염병 등의 질병으로 인해 </a:t>
            </a:r>
            <a:r>
              <a:rPr lang="ko-KR" altLang="en-US" sz="11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요양보호사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에게 피해를 줄 우려가 있는 대상자</a:t>
            </a: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불안 또는 공포분위기를 조성하여 요양보호사의 활동에 해가 된다고 인정되는 대상자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③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지나친 문제 행동과 증상으로 요양보호사가 돌보기 어려우며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위험을 초래할 수 있다고 인정되는 대상자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④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센터에 지불하여야 할 비용을 자주 지연시키거나 기관과 대상자 간의 신뢰관계에 현저히 해를 끼친다고 인정할 경우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⑤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대상자의 장기간 부재로 이 계약을 존속할 의사가 없다고 센터가 인정할 경우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⑥ </a:t>
            </a:r>
            <a:r>
              <a:rPr lang="ko-KR" altLang="en-US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기타 본 사업의 운영에 지장을 초래하여 종결이 필요하다고 인정되는 대상자</a:t>
            </a:r>
            <a:r>
              <a:rPr lang="en-US" altLang="ko-KR" sz="11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>
              <a:buNone/>
            </a:pPr>
            <a:endParaRPr lang="en-US" altLang="ko-KR" sz="11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2024</a:t>
            </a: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   09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월    </a:t>
            </a:r>
            <a:r>
              <a:rPr lang="en-US" altLang="ko-KR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27</a:t>
            </a:r>
            <a:r>
              <a:rPr lang="ko-KR" altLang="en-US" sz="12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endParaRPr lang="en-US" altLang="ko-KR" sz="12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endParaRPr lang="en-US" altLang="ko-KR" sz="12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ko-KR" altLang="en-US" sz="24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가온 노인복지센터</a:t>
            </a:r>
            <a:endParaRPr lang="en-US" altLang="ko-KR" sz="24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83768" y="5310201"/>
            <a:ext cx="647998" cy="567071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89433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_Natural01">
  <a:themeElements>
    <a:clrScheme name="Natural01">
      <a:dk1>
        <a:sysClr val="windowText" lastClr="000000"/>
      </a:dk1>
      <a:lt1>
        <a:sysClr val="window" lastClr="FFFFFF"/>
      </a:lt1>
      <a:dk2>
        <a:srgbClr val="1F6299"/>
      </a:dk2>
      <a:lt2>
        <a:srgbClr val="DFF0F7"/>
      </a:lt2>
      <a:accent1>
        <a:srgbClr val="40C6D8"/>
      </a:accent1>
      <a:accent2>
        <a:srgbClr val="5581FD"/>
      </a:accent2>
      <a:accent3>
        <a:srgbClr val="33BDFB"/>
      </a:accent3>
      <a:accent4>
        <a:srgbClr val="4CD416"/>
      </a:accent4>
      <a:accent5>
        <a:srgbClr val="FE8C2E"/>
      </a:accent5>
      <a:accent6>
        <a:srgbClr val="C489FF"/>
      </a:accent6>
      <a:hlink>
        <a:srgbClr val="D98609"/>
      </a:hlink>
      <a:folHlink>
        <a:srgbClr val="85DFD0"/>
      </a:folHlink>
    </a:clrScheme>
    <a:fontScheme name="Natural01">
      <a:majorFont>
        <a:latin typeface="Tahoma"/>
        <a:ea typeface=""/>
        <a:cs typeface=""/>
        <a:font script="Jpan" typeface="HG創英角ｺﾞｼｯｸUB"/>
        <a:font script="Hang" typeface="맑은 고딕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ahoma"/>
        <a:ea typeface=""/>
        <a:cs typeface=""/>
        <a:font script="Jpan" typeface="HGｺﾞｼｯｸE"/>
        <a:font script="Hang" typeface="맑은 고딕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Natural01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31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0000"/>
                <a:satMod val="2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70000"/>
                <a:satMod val="150000"/>
              </a:schemeClr>
            </a:gs>
          </a:gsLst>
          <a:path path="circle">
            <a:fillToRect t="30000" r="100000" b="70000"/>
          </a:path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4000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alpha val="38000"/>
                <a:satMod val="150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3000000"/>
            </a:lightRig>
          </a:scene3d>
          <a:sp3d contourW="6350" prstMaterial="flat">
            <a:bevelT h="889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satMod val="200000"/>
              </a:schemeClr>
            </a:gs>
            <a:gs pos="100000">
              <a:schemeClr val="phClr">
                <a:tint val="100000"/>
                <a:shade val="89000"/>
                <a:satMod val="150000"/>
                <a:lumMod val="90000"/>
              </a:schemeClr>
            </a:gs>
          </a:gsLst>
          <a:path path="circle">
            <a:fillToRect l="40000" t="30000" r="40000" b="30000"/>
          </a:path>
        </a:gradFill>
        <a:gradFill rotWithShape="1">
          <a:gsLst>
            <a:gs pos="0">
              <a:schemeClr val="phClr">
                <a:tint val="100000"/>
                <a:shade val="90000"/>
                <a:satMod val="200000"/>
                <a:lumMod val="90000"/>
              </a:schemeClr>
            </a:gs>
            <a:gs pos="43000">
              <a:schemeClr val="phClr">
                <a:tint val="85000"/>
                <a:shade val="100000"/>
                <a:satMod val="300000"/>
                <a:lumMod val="100000"/>
              </a:schemeClr>
            </a:gs>
            <a:gs pos="100000">
              <a:schemeClr val="phClr">
                <a:tint val="85000"/>
                <a:shade val="100000"/>
                <a:satMod val="300000"/>
                <a:lumMod val="100000"/>
              </a:schemeClr>
            </a:gs>
          </a:gsLst>
          <a:lin ang="5400000" scaled="1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ClassicPhotoAlbum</Template>
  <TotalTime>0</TotalTime>
  <Words>806</Words>
  <Application>Microsoft Office PowerPoint</Application>
  <PresentationFormat>화면 슬라이드 쇼(4:3)</PresentationFormat>
  <Paragraphs>119</Paragraphs>
  <Slides>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14" baseType="lpstr">
      <vt:lpstr>궁서체</vt:lpstr>
      <vt:lpstr>맑은 고딕</vt:lpstr>
      <vt:lpstr>휴먼매직체</vt:lpstr>
      <vt:lpstr>Arial</vt:lpstr>
      <vt:lpstr>Calibri</vt:lpstr>
      <vt:lpstr>Century Schoolbook</vt:lpstr>
      <vt:lpstr>Tahoma</vt:lpstr>
      <vt:lpstr>Wingdings</vt:lpstr>
      <vt:lpstr>ClassicPhotoAlbum</vt:lpstr>
      <vt:lpstr>New_Natural01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2012-08-16T02:54:14Z</dcterms:created>
  <dcterms:modified xsi:type="dcterms:W3CDTF">2024-10-08T07:08:09Z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1042</vt:i4>
  </property>
  <property fmtid="{D5CDD505-2E9C-101B-9397-08002B2CF9AE}" pid="3" name="_Version">
    <vt:lpwstr>12.0.4518</vt:lpwstr>
  </property>
</Properties>
</file>