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9FFCC"/>
    <a:srgbClr val="33D9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429" autoAdjust="0"/>
  </p:normalViewPr>
  <p:slideViewPr>
    <p:cSldViewPr>
      <p:cViewPr>
        <p:scale>
          <a:sx n="178" d="100"/>
          <a:sy n="178" d="100"/>
        </p:scale>
        <p:origin x="1692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3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903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B9CB370B-7E92-41BF-B7E7-9787F326972B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27238" y="749300"/>
            <a:ext cx="2811462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50" tIns="48175" rIns="96350" bIns="4817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499903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499903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89014506-7885-4CEC-9556-7EF71878FD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9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14506-7885-4CEC-9556-7EF71878FD6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467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60252-E62D-49B7-980C-25249F0286D5}" type="datetimeFigureOut">
              <a:rPr lang="ko-KR" altLang="en-US" smtClean="0"/>
              <a:pPr/>
              <a:t>2017-10-31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C134B-8D7D-4DDC-9B86-81A877ADCAF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90" y="214282"/>
            <a:ext cx="6429420" cy="8679299"/>
          </a:xfrm>
          <a:prstGeom prst="rect">
            <a:avLst/>
          </a:prstGeom>
          <a:noFill/>
          <a:ln w="57150" cmpd="thinThick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en-US" altLang="ko-KR" smtClean="0"/>
          </a:p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" y="331290"/>
            <a:ext cx="68580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dirty="0">
                <a:latin typeface="HY강B" pitchFamily="18" charset="-127"/>
                <a:ea typeface="HY강B" pitchFamily="18" charset="-127"/>
              </a:rPr>
              <a:t>예담  요양원</a:t>
            </a:r>
            <a:r>
              <a:rPr lang="en-US" altLang="ko-KR" sz="4000" b="1" dirty="0">
                <a:latin typeface="HY강B" pitchFamily="18" charset="-127"/>
                <a:ea typeface="HY강B" pitchFamily="18" charset="-127"/>
              </a:rPr>
              <a:t>. </a:t>
            </a:r>
            <a:r>
              <a:rPr lang="ko-KR" altLang="en-US" sz="4000" b="1" smtClean="0">
                <a:latin typeface="HY강B" pitchFamily="18" charset="-127"/>
                <a:ea typeface="HY강B" pitchFamily="18" charset="-127"/>
              </a:rPr>
              <a:t>주간보호센터  </a:t>
            </a:r>
            <a:endParaRPr lang="en-US" altLang="ko-KR" sz="4000" b="1" dirty="0" smtClean="0">
              <a:latin typeface="HY강B" pitchFamily="18" charset="-127"/>
              <a:ea typeface="HY강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000" b="1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행복한 하루하루를 </a:t>
            </a:r>
            <a:r>
              <a:rPr lang="ko-KR" altLang="en-US" sz="3000" b="1" dirty="0" smtClean="0">
                <a:latin typeface="HY강B" pitchFamily="18" charset="-127"/>
                <a:ea typeface="HY강B" pitchFamily="18" charset="-127"/>
              </a:rPr>
              <a:t>보내시도록</a:t>
            </a:r>
            <a:r>
              <a:rPr lang="en-US" altLang="ko-KR" sz="3000" b="1" dirty="0" smtClean="0">
                <a:latin typeface="HY강B" pitchFamily="18" charset="-127"/>
                <a:ea typeface="HY강B" pitchFamily="18" charset="-127"/>
              </a:rPr>
              <a:t> </a:t>
            </a:r>
            <a:endParaRPr lang="en-US" altLang="ko-KR" sz="3000" b="1" dirty="0" smtClean="0">
              <a:solidFill>
                <a:srgbClr val="FF0000"/>
              </a:solidFill>
              <a:latin typeface="HY강B" pitchFamily="18" charset="-127"/>
              <a:ea typeface="HY강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b="1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가정처럼 따뜻하게 </a:t>
            </a:r>
            <a:r>
              <a:rPr lang="ko-KR" altLang="en-US" sz="3000" b="1" dirty="0" smtClean="0">
                <a:latin typeface="HY견고딕" pitchFamily="18" charset="-127"/>
                <a:ea typeface="HY강B" pitchFamily="18" charset="-127"/>
              </a:rPr>
              <a:t>모십니다</a:t>
            </a:r>
            <a:r>
              <a:rPr lang="en-US" altLang="ko-KR" sz="3000" b="1" dirty="0" smtClean="0">
                <a:latin typeface="HY강B" pitchFamily="18" charset="-127"/>
                <a:ea typeface="HY강B" pitchFamily="18" charset="-127"/>
              </a:rPr>
              <a:t>.</a:t>
            </a:r>
            <a:endParaRPr lang="ko-KR" altLang="en-US" sz="3000" b="1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57369" y="2769588"/>
            <a:ext cx="6143668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포항</a:t>
            </a:r>
            <a:r>
              <a:rPr lang="en-US" altLang="ko-KR" sz="3000" b="1" dirty="0" smtClean="0">
                <a:solidFill>
                  <a:schemeClr val="tx1"/>
                </a:solidFill>
              </a:rPr>
              <a:t>. </a:t>
            </a:r>
            <a:r>
              <a:rPr lang="ko-KR" altLang="en-US" sz="30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경주</a:t>
            </a:r>
            <a:r>
              <a:rPr lang="ko-KR" altLang="en-US" sz="3000" b="1" dirty="0" smtClean="0">
                <a:solidFill>
                  <a:schemeClr val="tx1"/>
                </a:solidFill>
              </a:rPr>
              <a:t> 전 지역 </a:t>
            </a:r>
            <a:r>
              <a:rPr lang="ko-KR" altLang="en-US" sz="3000" b="1" dirty="0" smtClean="0">
                <a:solidFill>
                  <a:srgbClr val="FF3300"/>
                </a:solidFill>
              </a:rPr>
              <a:t>매일 차량 </a:t>
            </a:r>
            <a:r>
              <a:rPr lang="ko-KR" altLang="en-US" sz="3000" b="1" dirty="0" smtClean="0">
                <a:solidFill>
                  <a:schemeClr val="tx1"/>
                </a:solidFill>
              </a:rPr>
              <a:t>운행</a:t>
            </a:r>
            <a:endParaRPr lang="ko-KR" altLang="en-US" sz="30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28" y="7000892"/>
            <a:ext cx="6357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100" b="1" dirty="0" smtClean="0">
              <a:latin typeface="HY강B" pitchFamily="18" charset="-127"/>
              <a:ea typeface="HY강B" pitchFamily="18" charset="-127"/>
            </a:endParaRPr>
          </a:p>
          <a:p>
            <a:pPr algn="ctr"/>
            <a:endParaRPr lang="en-US" altLang="ko-KR" sz="1100" b="1" dirty="0" smtClean="0">
              <a:latin typeface="HY강B" pitchFamily="18" charset="-127"/>
              <a:ea typeface="HY강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dirty="0" smtClean="0"/>
              <a:t> </a:t>
            </a:r>
            <a:r>
              <a:rPr lang="en-US" altLang="ko-KR" b="1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H.P. 010-3244-7382. 010-3399-7382 </a:t>
            </a:r>
          </a:p>
          <a:p>
            <a:pPr algn="ctr">
              <a:lnSpc>
                <a:spcPct val="150000"/>
              </a:lnSpc>
            </a:pPr>
            <a:r>
              <a:rPr lang="en-US" altLang="ko-KR" sz="1600" b="1" dirty="0" smtClean="0">
                <a:latin typeface="HY강B" pitchFamily="18" charset="-127"/>
                <a:ea typeface="HY강B" pitchFamily="18" charset="-127"/>
              </a:rPr>
              <a:t>Tel.054-763-7381 / Fax.054-761-9349</a:t>
            </a:r>
          </a:p>
          <a:p>
            <a:r>
              <a:rPr lang="ko-KR" altLang="en-US" sz="3200" b="1" dirty="0" smtClean="0">
                <a:latin typeface="HY강B" pitchFamily="18" charset="-127"/>
                <a:ea typeface="HY강B" pitchFamily="18" charset="-127"/>
              </a:rPr>
              <a:t>         </a:t>
            </a:r>
            <a:r>
              <a:rPr lang="ko-KR" altLang="en-US" sz="2000" b="1" dirty="0" smtClean="0">
                <a:latin typeface="HY강B" pitchFamily="18" charset="-127"/>
                <a:ea typeface="HY강B" pitchFamily="18" charset="-127"/>
              </a:rPr>
              <a:t>주소 </a:t>
            </a:r>
            <a:r>
              <a:rPr lang="en-US" altLang="ko-KR" sz="2000" b="1" dirty="0" smtClean="0">
                <a:latin typeface="HY강B" pitchFamily="18" charset="-127"/>
                <a:ea typeface="HY강B" pitchFamily="18" charset="-127"/>
              </a:rPr>
              <a:t>:  </a:t>
            </a:r>
            <a:r>
              <a:rPr lang="ko-KR" altLang="en-US" sz="2000" b="1" smtClean="0">
                <a:latin typeface="HY강B" pitchFamily="18" charset="-127"/>
                <a:ea typeface="HY강B" pitchFamily="18" charset="-127"/>
              </a:rPr>
              <a:t>경주시 안강읍 호계길 </a:t>
            </a:r>
            <a:r>
              <a:rPr lang="en-US" altLang="ko-KR" sz="2000" b="1" dirty="0" smtClean="0">
                <a:latin typeface="HY강B" pitchFamily="18" charset="-127"/>
                <a:ea typeface="HY강B" pitchFamily="18" charset="-127"/>
              </a:rPr>
              <a:t>3-11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8" y="3487602"/>
            <a:ext cx="1917803" cy="1597289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66" y="3487602"/>
            <a:ext cx="2005787" cy="159729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99" y="3484552"/>
            <a:ext cx="1992235" cy="1600339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7" y="5494392"/>
            <a:ext cx="1917803" cy="1600125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98" y="5499825"/>
            <a:ext cx="1992235" cy="1606676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166" y="5494392"/>
            <a:ext cx="2001358" cy="160012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37235" y="500665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침실</a:t>
            </a:r>
            <a:endParaRPr lang="ko-KR" alt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37387" y="5016474"/>
            <a:ext cx="1512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물리치료실</a:t>
            </a:r>
            <a:endParaRPr lang="ko-KR" alt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762335" y="5006656"/>
            <a:ext cx="1603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/>
              <a:t>프로그램실</a:t>
            </a:r>
            <a:endParaRPr lang="ko-KR" alt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39322" y="7051110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요양원약도</a:t>
            </a:r>
            <a:endParaRPr lang="ko-KR" altLang="en-US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814005" y="7031753"/>
            <a:ext cx="1455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요양원입구</a:t>
            </a:r>
            <a:endParaRPr lang="ko-KR" altLang="en-US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162392" y="7051110"/>
            <a:ext cx="770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식당</a:t>
            </a:r>
            <a:endParaRPr lang="ko-KR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42</Words>
  <Application>Microsoft Office PowerPoint</Application>
  <PresentationFormat>화면 슬라이드 쇼(4:3)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HY강B</vt:lpstr>
      <vt:lpstr>HY견고딕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hj111031</dc:creator>
  <cp:lastModifiedBy>최헌태2</cp:lastModifiedBy>
  <cp:revision>58</cp:revision>
  <cp:lastPrinted>2017-10-31T00:51:44Z</cp:lastPrinted>
  <dcterms:created xsi:type="dcterms:W3CDTF">2015-08-21T05:25:09Z</dcterms:created>
  <dcterms:modified xsi:type="dcterms:W3CDTF">2017-10-31T02:16:00Z</dcterms:modified>
</cp:coreProperties>
</file>