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7"/>
  </p:sldIdLst>
  <p:sldSz cx="7559040" cy="10689336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
<Relationships xmlns="http://schemas.openxmlformats.org/package/2006/relationships">
	<Relationship Id="rId3" Type="http://schemas.openxmlformats.org/officeDocument/2006/relationships/presProps" Target="presProps.xml" />
	<Relationship Id="rId2" Type="http://schemas.openxmlformats.org/officeDocument/2006/relationships/slide" Target="slides/slide1.xml" />
	<Relationship Id="rId1" Type="http://schemas.openxmlformats.org/officeDocument/2006/relationships/slideMaster" Target="slideMasters/slideMaster1.xml" />
	<Relationship Id="rId6" Type="http://schemas.openxmlformats.org/officeDocument/2006/relationships/tableStyles" Target="tableStyles.xml" />
	<Relationship Id="rId5" Type="http://schemas.openxmlformats.org/officeDocument/2006/relationships/theme" Target="theme/theme1.xml" />
	<Relationship Id="rId4" Type="http://schemas.openxmlformats.org/officeDocument/2006/relationships/viewProps" Target="viewProps.xml" />
	<Relationship Id="rId7" Type="http://schemas.openxmlformats.org/officeDocument/2006/relationships/slide" Target="slides/slide2.xml" />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.jpeg" />
</Relationships>
</file>

<file path=ppt/slides/_rels/slide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.jpeg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56500" cy="1068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56500" cy="1068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雨林木风</cp:lastModifiedBy>
  <cp:revision>3</cp:revision>
  <dcterms:created xsi:type="dcterms:W3CDTF">2006-08-16T00:00:00Z</dcterms:created>
  <dcterms:modified xsi:type="dcterms:W3CDTF">2010-04-24T16:48:41Z</dcterms:modified>
</cp:coreProperties>
</file>