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8163" cy="100203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1B3120-4467-446E-86AE-E198B47DD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A57A622-58E9-4B76-9E7B-E5677C605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BDD406-5DF0-424E-8A7B-17700C1A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A2B55D-23DC-4C34-8B01-50044F0E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8A95B5-5830-4301-9C27-384C167A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276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C02FCB-E4A4-4685-B3B5-4E0C5ACAA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35FC007-B90D-453B-8BB1-66AC7588C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33309F-B4FD-4424-B0D6-547BC83F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B3A636-F9B3-42D6-BE5F-A3E6918C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EAF8A2-80B6-48DA-B9A0-F4BE319E3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52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9A4059-EA61-4A6C-B019-BE55B8B2B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C8876B-9903-4DB5-8349-9A387FDCE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32779F-F19F-49C4-84AA-0A7381A6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5A02A5-F97C-4A78-88D6-8D9AE5EE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0CF62B-4F7D-408B-955A-7E3FF351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33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053337-0243-491C-AB34-36A96F42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27E844-468C-4A03-B301-5FB406AB8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F3F39B3-D1A7-419B-8F20-1FF7FDAFE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1F52E08-AF26-49B7-8361-D34D259A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A62186B-DA26-48D1-AD6F-27C5846D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74A393-31A9-4E93-BB37-8D022A420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99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58D698-457E-42C7-8F95-4DFE3CA08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1585EC-25A6-4CA5-BC80-8CB95AED4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36EB1C6-F804-4E60-9991-629D0A8E3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41BE47-14A8-453F-A1CD-8C0E6FE00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D960AA0-86EE-4F1D-BABF-10602C596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E254A97-1788-4DA5-89FA-CAEB1C2F3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48DA8A9-B63E-40D2-BC4E-C167DD44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B46E32A-10C0-4802-9EDB-ACC5D16D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38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4D431D-2572-4DC2-80AB-2FB711E4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37B673A-CA65-41FD-AB7A-F2DED31D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65260D2-CFA8-4FB6-BF2E-11D7B1853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823FCAD-1DA7-4384-A85F-FBEF187B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05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58D4510-CBA6-467B-8146-6DB480551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28FFE72-D729-4A80-9998-36B604283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141908-CB00-43DE-88AD-EBB42257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53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A2C19D-9199-4E73-BDE3-5B006623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6A5964-AD3D-4401-A8A4-8F9732078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A327B28-F1D0-481C-B950-CB103F873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6DA09E-5770-4B51-9130-F22CA26DD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4F06DA6-370C-4D65-99B0-991A12AC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F99234-AE6C-4EB4-867F-9D561C69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81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B7733-601D-4595-AB8E-8543DC4F3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3BEFAF8-C804-42C5-917B-9F20AF336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FCF6A-5A78-4879-8A07-D3387D27E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1A17FA9-41E6-4E51-A0AC-9A82E8121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5DD889F-6A73-49AD-8D77-ABA30331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CFBBB5A-0FEA-4819-ACFB-32930144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823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3ADBFF-54FA-43ED-AD81-37540072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F439F6A-CE3D-4A0C-8D93-2FC52FDFC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B56735-A49A-47FD-BBA8-50653EB2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06B29D-C2DC-43CD-AFA1-5FA92EFE8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5A9DA7-9C91-4964-A662-565A448CE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25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9DD7C48-F03B-465F-AF8D-C9C20F607C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CF1187D-BBF5-4515-8E1F-97C68640D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AEB7E7-8E8B-43B5-9C08-7F59E6DE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09EFFE-AF46-475F-8734-19B1DE9A5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237246-28B9-4F1B-9364-E42C0E63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037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EE14F25-D703-4540-BAF2-D19BE101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D26BE9C-4A74-4EE2-9589-94F6201FF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E75467-EB2C-447B-BA6A-714F36336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B3090-DBB2-4B33-AE79-9CCD7A7FAE02}" type="datetimeFigureOut">
              <a:rPr lang="ko-KR" altLang="en-US" smtClean="0"/>
              <a:t>2021-06-23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1D63CA-3551-4B78-A736-618FFEAFC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F171BB-CE43-4B13-8676-32BA53ED8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148F0-AC3D-4A59-9621-FCF08E69DB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2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1EF2884-92B1-43E5-B7F4-5842A3D05CFD}"/>
              </a:ext>
            </a:extLst>
          </p:cNvPr>
          <p:cNvSpPr/>
          <p:nvPr/>
        </p:nvSpPr>
        <p:spPr>
          <a:xfrm>
            <a:off x="463296" y="341376"/>
            <a:ext cx="11350752" cy="9387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코로나</a:t>
            </a:r>
            <a:r>
              <a:rPr lang="en-US" altLang="ko-KR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19</a:t>
            </a:r>
            <a:r>
              <a:rPr lang="ko-KR" altLang="en-US" sz="4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에 따른 방문객 제한 안내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7D0B3E-83E3-4191-95F9-56BCFCC2630D}"/>
              </a:ext>
            </a:extLst>
          </p:cNvPr>
          <p:cNvSpPr txBox="1"/>
          <p:nvPr/>
        </p:nvSpPr>
        <p:spPr>
          <a:xfrm>
            <a:off x="516320" y="1561225"/>
            <a:ext cx="11350751" cy="259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코로나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19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 인하여 시설 방문자를 </a:t>
            </a:r>
            <a:r>
              <a:rPr lang="ko-KR" altLang="en-US" sz="32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제한하오니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</a:p>
          <a:p>
            <a:pPr>
              <a:lnSpc>
                <a:spcPts val="5000"/>
              </a:lnSpc>
            </a:pP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용무가 있으신 분께서는 아래의 연락처로 전화주시기 바랍니다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en-US" altLang="ko-KR" sz="3200" dirty="0"/>
          </a:p>
          <a:p>
            <a:pPr>
              <a:lnSpc>
                <a:spcPts val="5000"/>
              </a:lnSpc>
            </a:pPr>
            <a:r>
              <a:rPr lang="ko-KR" altLang="en-US" sz="3200" dirty="0"/>
              <a:t>또한</a:t>
            </a:r>
            <a:r>
              <a:rPr lang="en-US" altLang="ko-KR" sz="3200" dirty="0"/>
              <a:t>, </a:t>
            </a:r>
            <a:r>
              <a:rPr lang="ko-KR" altLang="en-US" sz="3200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시설에 출입하실 때에는 </a:t>
            </a:r>
            <a:r>
              <a:rPr lang="ko-KR" altLang="en-US" sz="3200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벽면에 </a:t>
            </a:r>
            <a:r>
              <a:rPr lang="ko-KR" altLang="en-US" sz="3200" spc="-150" dirty="0" err="1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벨</a:t>
            </a:r>
            <a:r>
              <a:rPr lang="ko-KR" altLang="en-US" sz="3200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을</a:t>
            </a:r>
            <a:r>
              <a:rPr lang="ko-KR" altLang="en-US" sz="3200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200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눌러주시고</a:t>
            </a:r>
            <a:r>
              <a:rPr lang="ko-KR" altLang="en-US" sz="3200" spc="-15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3200" spc="-15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손소독외에</a:t>
            </a:r>
            <a:endParaRPr lang="en-US" altLang="ko-KR" sz="3200" spc="-15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>
              <a:lnSpc>
                <a:spcPts val="5000"/>
              </a:lnSpc>
            </a:pPr>
            <a:r>
              <a:rPr lang="ko-KR" altLang="en-US" sz="3200" u="sng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반드시 비눗물에 </a:t>
            </a:r>
            <a:r>
              <a:rPr lang="ko-KR" altLang="en-US" sz="3200" u="sng" spc="-150" dirty="0" err="1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손씻기</a:t>
            </a:r>
            <a:r>
              <a:rPr lang="en-US" altLang="ko-KR" sz="3200" u="sng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(30</a:t>
            </a:r>
            <a:r>
              <a:rPr lang="ko-KR" altLang="en-US" sz="3200" u="sng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초</a:t>
            </a:r>
            <a:r>
              <a:rPr lang="en-US" altLang="ko-KR" sz="3200" u="sng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3200" u="sng" spc="-15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와 마스크를 착용</a:t>
            </a:r>
            <a:r>
              <a:rPr lang="ko-KR" altLang="en-US" sz="3200" spc="-150" dirty="0"/>
              <a:t>해 주시기 바랍니다</a:t>
            </a:r>
            <a:r>
              <a:rPr lang="en-US" altLang="ko-KR" sz="3200" spc="-15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05A5A-8642-4A0D-A8AD-405433F269C7}"/>
              </a:ext>
            </a:extLst>
          </p:cNvPr>
          <p:cNvSpPr txBox="1"/>
          <p:nvPr/>
        </p:nvSpPr>
        <p:spPr>
          <a:xfrm>
            <a:off x="512572" y="5556031"/>
            <a:ext cx="11252200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spc="-150" dirty="0">
                <a:solidFill>
                  <a:srgbClr val="0070C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여러분의 가족과 이웃의 안전을 위한 조치이므로 번거롭더라도 반드시 협조하여 주시기 바랍니다</a:t>
            </a:r>
            <a:r>
              <a:rPr lang="en-US" altLang="ko-KR" sz="2400" spc="-150" dirty="0">
                <a:solidFill>
                  <a:srgbClr val="0070C0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A04028-838C-4CD0-9DC3-6899B29F1047}"/>
              </a:ext>
            </a:extLst>
          </p:cNvPr>
          <p:cNvSpPr txBox="1"/>
          <p:nvPr/>
        </p:nvSpPr>
        <p:spPr>
          <a:xfrm>
            <a:off x="1752912" y="4532260"/>
            <a:ext cx="868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/>
              <a:t>☎ </a:t>
            </a:r>
            <a:r>
              <a:rPr lang="en-US" altLang="ko-KR" sz="3600" dirty="0"/>
              <a:t>010-9162-9982 </a:t>
            </a:r>
            <a:r>
              <a:rPr lang="ko-KR" altLang="en-US" sz="3600" dirty="0" err="1"/>
              <a:t>하은노인주간보호센터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913381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60</Words>
  <Application>Microsoft Office PowerPoint</Application>
  <PresentationFormat>와이드스크린</PresentationFormat>
  <Paragraphs>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나눔고딕 ExtraBold</vt:lpstr>
      <vt:lpstr>나눔스퀘어라운드 ExtraBold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9988234care@naver.com</dc:creator>
  <cp:lastModifiedBy>user</cp:lastModifiedBy>
  <cp:revision>6</cp:revision>
  <cp:lastPrinted>2021-06-22T06:21:30Z</cp:lastPrinted>
  <dcterms:created xsi:type="dcterms:W3CDTF">2020-01-28T05:26:38Z</dcterms:created>
  <dcterms:modified xsi:type="dcterms:W3CDTF">2021-06-23T03:09:28Z</dcterms:modified>
</cp:coreProperties>
</file>