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>
        <p:scale>
          <a:sx n="117" d="100"/>
          <a:sy n="117" d="100"/>
        </p:scale>
        <p:origin x="-499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2020-07-17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>
                <a:latin typeface="양재튼튼체B" panose="02020603020101020101" pitchFamily="18" charset="-127"/>
                <a:ea typeface="양재튼튼체B" panose="02020603020101020101" pitchFamily="18" charset="-127"/>
              </a:rPr>
              <a:t>노인인권보호</a:t>
            </a:r>
            <a:r>
              <a:rPr lang="en-US" altLang="ko-KR" sz="5000" dirty="0" smtClean="0">
                <a:latin typeface="양재튼튼체B" panose="02020603020101020101" pitchFamily="18" charset="-127"/>
                <a:ea typeface="양재튼튼체B" panose="02020603020101020101" pitchFamily="18" charset="-127"/>
              </a:rPr>
              <a:t>, </a:t>
            </a:r>
            <a:r>
              <a:rPr lang="ko-KR" altLang="en-US" sz="5000" dirty="0" smtClean="0">
                <a:latin typeface="양재튼튼체B" panose="02020603020101020101" pitchFamily="18" charset="-127"/>
                <a:ea typeface="양재튼튼체B" panose="02020603020101020101" pitchFamily="18" charset="-127"/>
              </a:rPr>
              <a:t>노인학대</a:t>
            </a:r>
            <a:r>
              <a:rPr lang="en-US" altLang="ko-KR" sz="5000" dirty="0" smtClean="0">
                <a:latin typeface="양재튼튼체B" panose="02020603020101020101" pitchFamily="18" charset="-127"/>
                <a:ea typeface="양재튼튼체B" panose="02020603020101020101" pitchFamily="18" charset="-127"/>
              </a:rPr>
              <a:t/>
            </a:r>
            <a:br>
              <a:rPr lang="en-US" altLang="ko-KR" sz="5000" dirty="0" smtClean="0">
                <a:latin typeface="양재튼튼체B" panose="02020603020101020101" pitchFamily="18" charset="-127"/>
                <a:ea typeface="양재튼튼체B" panose="02020603020101020101" pitchFamily="18" charset="-127"/>
              </a:rPr>
            </a:br>
            <a:r>
              <a:rPr lang="ko-KR" altLang="en-US" sz="5000" dirty="0" smtClean="0">
                <a:latin typeface="양재튼튼체B" panose="02020603020101020101" pitchFamily="18" charset="-127"/>
                <a:ea typeface="양재튼튼체B" panose="02020603020101020101" pitchFamily="18" charset="-127"/>
              </a:rPr>
              <a:t> 예방 및 관리지침</a:t>
            </a:r>
            <a:endParaRPr lang="ko-KR" altLang="en-US" sz="5000" dirty="0">
              <a:latin typeface="양재튼튼체B" panose="02020603020101020101" pitchFamily="18" charset="-127"/>
              <a:ea typeface="양재튼튼체B" panose="0202060302010102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 fontScale="92500"/>
          </a:bodyPr>
          <a:lstStyle/>
          <a:p>
            <a:r>
              <a:rPr lang="ko-KR" altLang="en-US" sz="4000" b="1" i="0" dirty="0" err="1" smtClean="0">
                <a:solidFill>
                  <a:schemeClr val="tx1"/>
                </a:solidFill>
                <a:latin typeface="양재튼튼체B" panose="02020603020101020101" pitchFamily="18" charset="-127"/>
                <a:ea typeface="양재튼튼체B" panose="02020603020101020101" pitchFamily="18" charset="-127"/>
              </a:rPr>
              <a:t>사천건양주야간보호센터</a:t>
            </a:r>
            <a:endParaRPr lang="ko-KR" altLang="en-US" sz="4000" b="1" i="0" dirty="0">
              <a:solidFill>
                <a:schemeClr val="tx1"/>
              </a:solidFill>
              <a:latin typeface="양재튼튼체B" panose="02020603020101020101" pitchFamily="18" charset="-127"/>
              <a:ea typeface="양재튼튼체B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621</TotalTime>
  <Words>2197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user</cp:lastModifiedBy>
  <cp:revision>97</cp:revision>
  <cp:lastPrinted>2018-01-22T01:40:43Z</cp:lastPrinted>
  <dcterms:created xsi:type="dcterms:W3CDTF">2014-03-04T06:27:55Z</dcterms:created>
  <dcterms:modified xsi:type="dcterms:W3CDTF">2020-07-17T08:40:49Z</dcterms:modified>
</cp:coreProperties>
</file>