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1" r:id="rId4"/>
    <p:sldId id="332" r:id="rId5"/>
    <p:sldId id="333" r:id="rId6"/>
    <p:sldId id="307" r:id="rId7"/>
    <p:sldId id="265" r:id="rId8"/>
    <p:sldId id="266" r:id="rId9"/>
    <p:sldId id="268" r:id="rId10"/>
    <p:sldId id="269" r:id="rId11"/>
    <p:sldId id="270" r:id="rId12"/>
    <p:sldId id="271" r:id="rId13"/>
    <p:sldId id="309" r:id="rId14"/>
    <p:sldId id="300" r:id="rId15"/>
    <p:sldId id="334" r:id="rId16"/>
    <p:sldId id="301" r:id="rId17"/>
    <p:sldId id="306" r:id="rId18"/>
    <p:sldId id="335" r:id="rId19"/>
    <p:sldId id="336" r:id="rId20"/>
    <p:sldId id="318" r:id="rId21"/>
    <p:sldId id="291" r:id="rId22"/>
    <p:sldId id="293" r:id="rId23"/>
    <p:sldId id="272" r:id="rId24"/>
    <p:sldId id="284" r:id="rId25"/>
    <p:sldId id="319" r:id="rId26"/>
    <p:sldId id="322" r:id="rId27"/>
    <p:sldId id="320" r:id="rId28"/>
    <p:sldId id="329" r:id="rId29"/>
    <p:sldId id="327" r:id="rId30"/>
    <p:sldId id="328" r:id="rId31"/>
    <p:sldId id="324" r:id="rId32"/>
    <p:sldId id="276" r:id="rId33"/>
    <p:sldId id="314" r:id="rId34"/>
    <p:sldId id="330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A28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3" autoAdjust="0"/>
    <p:restoredTop sz="94591" autoAdjust="0"/>
  </p:normalViewPr>
  <p:slideViewPr>
    <p:cSldViewPr>
      <p:cViewPr>
        <p:scale>
          <a:sx n="117" d="100"/>
          <a:sy n="117" d="100"/>
        </p:scale>
        <p:origin x="-270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214423"/>
            <a:ext cx="7772400" cy="10001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5000" dirty="0" smtClean="0"/>
              <a:t>노인학대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한경원광소규모요양시</a:t>
            </a:r>
            <a:r>
              <a:rPr lang="ko-KR" altLang="en-US" sz="3600" b="1" i="0" dirty="0" err="1"/>
              <a:t>설</a:t>
            </a:r>
            <a:endParaRPr lang="ko-KR" altLang="en-US" sz="3600" b="1" i="0" dirty="0"/>
          </a:p>
        </p:txBody>
      </p:sp>
      <p:pic>
        <p:nvPicPr>
          <p:cNvPr id="5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2769196" y="-1104900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899592" y="476672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1115616" y="1484784"/>
            <a:ext cx="6696744" cy="4752528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439318" y="-847030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1259632" y="404664"/>
            <a:ext cx="2376264" cy="64807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    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227687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2.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정의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77281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 과 인권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27809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3.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유형 및 발생요인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632" y="32849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4.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노인학대사례와 관리지침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9632" y="37890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5.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예방 및 유의사항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9632" y="494116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7.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처벌규정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9632" y="436510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6.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신고방법 및 절차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551723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우리의 역할 및  행동지침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85000" lnSpcReduction="20000"/>
          </a:bodyPr>
          <a:lstStyle/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b="1" dirty="0" smtClean="0">
                <a:latin typeface="HY울릉도B" pitchFamily="18" charset="-127"/>
                <a:ea typeface="HY울릉도B" pitchFamily="18" charset="-127"/>
              </a:rPr>
              <a:t>                                              </a:t>
            </a: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기본적인 권리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차별 받지 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않을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endParaRPr lang="en-US" altLang="ko-KR" sz="1200" b="1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198" t="13944" r="6195" b="48489"/>
          <a:stretch>
            <a:fillRect/>
          </a:stretch>
        </p:blipFill>
        <p:spPr bwMode="auto">
          <a:xfrm>
            <a:off x="2339752" y="3429000"/>
            <a:ext cx="4464496" cy="3103365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07504" y="1268760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      </a:t>
            </a: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   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 시설종사자와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1-1.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>
              <a:buNone/>
            </a:pP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폭력 및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착취 또는 가혹 행위를 하거나 유기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또는 방임 하는 것을 말한다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24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2. </a:t>
            </a:r>
            <a:r>
              <a:rPr lang="ko-KR" altLang="en-US" dirty="0" smtClean="0"/>
              <a:t> 노인학대의 정의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3731876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4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특성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3. </a:t>
            </a:r>
            <a:r>
              <a:rPr lang="ko-KR" altLang="en-US" dirty="0" smtClean="0"/>
              <a:t> 노인학대의 유형 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ko-KR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539552" y="1444496"/>
            <a:ext cx="7848872" cy="490563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3-1. </a:t>
            </a:r>
            <a:r>
              <a:rPr lang="ko-KR" altLang="en-US" sz="4000" dirty="0" smtClean="0"/>
              <a:t>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1628800"/>
          <a:ext cx="8572560" cy="4824535"/>
        </p:xfrm>
        <a:graphic>
          <a:graphicData uri="http://schemas.openxmlformats.org/drawingml/2006/table">
            <a:tbl>
              <a:tblPr firstRow="1" bandRow="1"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  <a:tableStyleId>{5C22544A-7EE6-4342-B048-85BDC9FD1C3A}</a:tableStyleId>
              </a:tblPr>
              <a:tblGrid>
                <a:gridCol w="1440160"/>
                <a:gridCol w="7132400"/>
              </a:tblGrid>
              <a:tr h="485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요  인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용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938522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별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</a:t>
                      </a:r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남성노인의 수보다 많아서 여성이 학대를 더 받는 것으로 보인다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9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령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격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27907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9512" y="2132856"/>
          <a:ext cx="8572560" cy="447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 존 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고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립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주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324245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기    타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79512" y="1628800"/>
          <a:ext cx="8572560" cy="44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4478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51520" y="1628800"/>
          <a:ext cx="8572560" cy="462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283206">
                <a:tc>
                  <a:txBody>
                    <a:bodyPr/>
                    <a:lstStyle/>
                    <a:p>
                      <a:pPr algn="ctr" latinLnBrk="1"/>
                      <a:endParaRPr lang="en-US" altLang="ko-KR" sz="16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 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     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453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89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어려운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생활주기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내키지 않은 부  양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부부간의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갈등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3998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528" y="1988840"/>
          <a:ext cx="8572560" cy="40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474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21585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93740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가족내의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적변화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51232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45291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62074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000" dirty="0" smtClean="0"/>
              <a:t>친하다는 이유로 어르신에게 반말을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어르신이 믿는 종교와 상관없이 시설 종교행사에 참석하도록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업무편의를 위해 공개된 장소에서 어르신의 기저귀를 교체한다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급하게 시설비가 필요해서 어르신이 맡겨놓은 금품을 사용했다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나중에 돌려드리면 되니까 이야기하지 않고 기록도 하지 않았다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입소한 어르신은 누구나 예외 없이 시설청소를 해야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거동이 어려운 어르신 방에 못 쓰는 물품</a:t>
            </a:r>
            <a:r>
              <a:rPr lang="en-US" altLang="ko-KR" sz="2000" dirty="0" smtClean="0"/>
              <a:t>,  </a:t>
            </a:r>
            <a:r>
              <a:rPr lang="ko-KR" altLang="en-US" sz="20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25144"/>
            <a:ext cx="8001056" cy="175432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4098" name="Picture 2" descr="노인부부 파일입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33946"/>
            <a:ext cx="1971672" cy="164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</a:t>
            </a:r>
            <a:r>
              <a:rPr lang="en-US" altLang="ko-KR" sz="4000" dirty="0" smtClean="0"/>
              <a:t>3-3 </a:t>
            </a:r>
            <a:r>
              <a:rPr lang="ko-KR" altLang="en-US" sz="4000" dirty="0" smtClean="0"/>
              <a:t>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56792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4.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7504" y="3068960"/>
          <a:ext cx="8784976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5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41277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 관련 시설에서 학대행위자는 가족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동료노인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외부인 뿐 아니라 시설의 장과 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                              </a:t>
            </a:r>
            <a:r>
              <a:rPr lang="ko-KR" altLang="en-US" dirty="0" smtClean="0"/>
              <a:t>직원도 될 수 있다</a:t>
            </a:r>
            <a:r>
              <a:rPr lang="en-US" altLang="ko-KR" dirty="0" smtClean="0"/>
              <a:t>.</a:t>
            </a:r>
          </a:p>
          <a:p>
            <a:endParaRPr lang="en-US" altLang="ko-KR" sz="1100" dirty="0" smtClean="0"/>
          </a:p>
          <a:p>
            <a:r>
              <a:rPr lang="ko-KR" altLang="en-US" dirty="0" smtClean="0"/>
              <a:t>노인학대 행위자가 되지 않도록 노인인권 및 노인학대에 대한  올바른 인식을 정립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</a:t>
            </a:r>
            <a:r>
              <a:rPr lang="ko-KR" altLang="en-US" dirty="0" smtClean="0"/>
              <a:t>하고 이를  실천하는 것이 중요하다</a:t>
            </a:r>
            <a:r>
              <a:rPr lang="en-US" altLang="ko-KR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6-1. </a:t>
            </a:r>
            <a:r>
              <a:rPr lang="ko-KR" altLang="en-US" sz="4000" dirty="0" smtClean="0"/>
              <a:t>노인학대 신고현황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</a:t>
            </a:r>
            <a:r>
              <a:rPr lang="en-US" altLang="ko-KR" dirty="0" smtClean="0"/>
              <a:t>7.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성적 수치심을 주는 성폭행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성희롱 등의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구걸하게 하거나 노인을 이용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하여 구걸하는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7. </a:t>
            </a:r>
            <a:r>
              <a:rPr lang="ko-KR" altLang="en-US" sz="4000" dirty="0" smtClean="0"/>
              <a:t>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42873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1.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KakaoTalk_20170111_2156172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7824" y="522920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수고하셨습니다</a:t>
            </a:r>
            <a:r>
              <a:rPr lang="en-US" altLang="ko-KR" sz="3200" dirty="0" smtClean="0">
                <a:latin typeface="HY울릉도B" pitchFamily="18" charset="-127"/>
                <a:ea typeface="HY울릉도B" pitchFamily="18" charset="-127"/>
              </a:rPr>
              <a:t>,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6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Scrollwork</Template>
  <TotalTime>716</TotalTime>
  <Words>1717</Words>
  <Application>Microsoft Office PowerPoint</Application>
  <PresentationFormat>화면 슬라이드 쇼(4:3)</PresentationFormat>
  <Paragraphs>369</Paragraphs>
  <Slides>34</Slides>
  <Notes>0</Notes>
  <HiddenSlides>0</HiddenSlides>
  <MMClips>3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연꽃 당초 무늬</vt:lpstr>
      <vt:lpstr>노인학대 예방 및 관리지침</vt:lpstr>
      <vt:lpstr>PowerPoint 프레젠테이션</vt:lpstr>
      <vt:lpstr> 1.  노인과 인권</vt:lpstr>
      <vt:lpstr> 1-1.  노인과 인권</vt:lpstr>
      <vt:lpstr> 2.  노인학대의 정의</vt:lpstr>
      <vt:lpstr> 3.  노인학대의 유형 </vt:lpstr>
      <vt:lpstr>   3.   노인학대의 유형</vt:lpstr>
      <vt:lpstr>PowerPoint 프레젠테이션</vt:lpstr>
      <vt:lpstr>   3.  노인학대의 유형</vt:lpstr>
      <vt:lpstr>     3. 노인학대의 유형</vt:lpstr>
      <vt:lpstr>     3. 노인학대의 유형</vt:lpstr>
      <vt:lpstr>   3.  노인학대의 유형</vt:lpstr>
      <vt:lpstr>     3-1. 노인학대의 유형</vt:lpstr>
      <vt:lpstr> 3-2 노인학대 발생요인</vt:lpstr>
      <vt:lpstr> 3-2 노인학대 발생요인</vt:lpstr>
      <vt:lpstr> 3-2 노인학대 발생요인</vt:lpstr>
      <vt:lpstr> 3-2 노인학대 발생요인</vt:lpstr>
      <vt:lpstr> 3-2 노인학대 발생요인</vt:lpstr>
      <vt:lpstr>알쏭달쏭 학대행위  </vt:lpstr>
      <vt:lpstr>     3-3 노인학대 의 특성</vt:lpstr>
      <vt:lpstr> 4. 노인학대 사례와 관리지침</vt:lpstr>
      <vt:lpstr>PowerPoint 프레젠테이션</vt:lpstr>
      <vt:lpstr>PowerPoint 프레젠테이션</vt:lpstr>
      <vt:lpstr>PowerPoint 프레젠테이션</vt:lpstr>
      <vt:lpstr>     6. 노인학대 신고방법</vt:lpstr>
      <vt:lpstr>     6. 노인학대 신고방법</vt:lpstr>
      <vt:lpstr>PowerPoint 프레젠테이션</vt:lpstr>
      <vt:lpstr>     6-1. 노인학대 신고현황</vt:lpstr>
      <vt:lpstr>    7. 노인학대 처벌규정</vt:lpstr>
      <vt:lpstr>   7.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User</cp:lastModifiedBy>
  <cp:revision>103</cp:revision>
  <dcterms:created xsi:type="dcterms:W3CDTF">2014-03-04T06:27:55Z</dcterms:created>
  <dcterms:modified xsi:type="dcterms:W3CDTF">2018-01-20T07:25:39Z</dcterms:modified>
</cp:coreProperties>
</file>