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9" r:id="rId4"/>
    <p:sldId id="260" r:id="rId5"/>
    <p:sldId id="271" r:id="rId6"/>
    <p:sldId id="263" r:id="rId7"/>
    <p:sldId id="264" r:id="rId8"/>
    <p:sldId id="265" r:id="rId9"/>
    <p:sldId id="267" r:id="rId10"/>
    <p:sldId id="266" r:id="rId11"/>
    <p:sldId id="268" r:id="rId12"/>
    <p:sldId id="270" r:id="rId13"/>
  </p:sldIdLst>
  <p:sldSz cx="6858000" cy="9906000" type="A4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5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  <a:srgbClr val="0000FF"/>
    <a:srgbClr val="CC3300"/>
    <a:srgbClr val="6856D4"/>
    <a:srgbClr val="9184E0"/>
    <a:srgbClr val="BAB2EC"/>
    <a:srgbClr val="FFCC00"/>
    <a:srgbClr val="FFFFCC"/>
    <a:srgbClr val="CC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0" autoAdjust="0"/>
    <p:restoredTop sz="96248" autoAdjust="0"/>
  </p:normalViewPr>
  <p:slideViewPr>
    <p:cSldViewPr snapToObjects="1" showGuides="1">
      <p:cViewPr varScale="1">
        <p:scale>
          <a:sx n="61" d="100"/>
          <a:sy n="61" d="100"/>
        </p:scale>
        <p:origin x="2886" y="66"/>
      </p:cViewPr>
      <p:guideLst>
        <p:guide orient="horz" pos="3075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A1400-ABB5-4EEC-B6C4-C59955FB8CE9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pPr latinLnBrk="1"/>
          <a:endParaRPr lang="ko-KR" altLang="en-US"/>
        </a:p>
      </dgm:t>
    </dgm:pt>
    <dgm:pt modelId="{0F129E1A-7EDB-4B30-9332-C1E574D287A4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</a:t>
          </a:r>
          <a:r>
            <a:rPr lang="en-US" altLang="ko-KR" sz="1800" baseline="0" dirty="0">
              <a:latin typeface="휴먼모음T" pitchFamily="18" charset="-127"/>
              <a:ea typeface="휴먼모음T" pitchFamily="18" charset="-127"/>
            </a:rPr>
            <a:t> 1 </a:t>
          </a:r>
          <a:r>
            <a:rPr lang="ko-KR" altLang="en-US" sz="1200" baseline="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baseline="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baseline="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baseline="0" dirty="0">
              <a:latin typeface="휴먼모음T" pitchFamily="18" charset="-127"/>
              <a:ea typeface="휴먼모음T" pitchFamily="18" charset="-127"/>
            </a:rPr>
            <a:t>(Mirage7(22D))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6BA61D22-4EB8-4DE3-B8B9-BFBE9082A9A6}" type="parTrans" cxnId="{1C3BB9E7-1B4F-4155-9444-1C770EAB9513}">
      <dgm:prSet/>
      <dgm:spPr/>
      <dgm:t>
        <a:bodyPr/>
        <a:lstStyle/>
        <a:p>
          <a:pPr latinLnBrk="1"/>
          <a:endParaRPr lang="ko-KR" altLang="en-US" sz="1000"/>
        </a:p>
      </dgm:t>
    </dgm:pt>
    <dgm:pt modelId="{715D84CA-F1C8-4D9B-AA5E-837C9BE3E5DC}" type="sibTrans" cxnId="{1C3BB9E7-1B4F-4155-9444-1C770EAB9513}">
      <dgm:prSet/>
      <dgm:spPr/>
      <dgm:t>
        <a:bodyPr/>
        <a:lstStyle/>
        <a:p>
          <a:pPr latinLnBrk="1"/>
          <a:endParaRPr lang="ko-KR" altLang="en-US" sz="1000"/>
        </a:p>
      </dgm:t>
    </dgm:pt>
    <dgm:pt modelId="{75173481-8B47-4A45-9AC2-A9CC37C6873F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2 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3D8DC591-1AD2-4F5E-8B69-2B912D61A4B6}" type="parTrans" cxnId="{B783482A-9A25-4A40-8DFC-C55F439266A4}">
      <dgm:prSet/>
      <dgm:spPr/>
      <dgm:t>
        <a:bodyPr/>
        <a:lstStyle/>
        <a:p>
          <a:pPr latinLnBrk="1"/>
          <a:endParaRPr lang="ko-KR" altLang="en-US" sz="1000"/>
        </a:p>
      </dgm:t>
    </dgm:pt>
    <dgm:pt modelId="{CFEAADB7-D6FE-42D1-90A5-91F6061DA7F4}" type="sibTrans" cxnId="{B783482A-9A25-4A40-8DFC-C55F439266A4}">
      <dgm:prSet/>
      <dgm:spPr/>
      <dgm:t>
        <a:bodyPr/>
        <a:lstStyle/>
        <a:p>
          <a:pPr latinLnBrk="1"/>
          <a:endParaRPr lang="ko-KR" altLang="en-US" sz="1000"/>
        </a:p>
      </dgm:t>
    </dgm:pt>
    <dgm:pt modelId="{DAF4BC2D-820A-41E0-9BAE-7727FDDCECC0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3 </a:t>
          </a:r>
          <a:r>
            <a:rPr lang="ko-KR" altLang="en-US" sz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(Mirage7(22D))+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dirty="0">
            <a:latin typeface="휴먼모음T" pitchFamily="18" charset="-127"/>
            <a:ea typeface="휴먼모음T" pitchFamily="18" charset="-127"/>
          </a:endParaRPr>
        </a:p>
      </dgm:t>
    </dgm:pt>
    <dgm:pt modelId="{293A81DB-4C32-4060-A818-E97414405280}" type="parTrans" cxnId="{09FEA35B-87BF-4B51-9054-3F0648F37D55}">
      <dgm:prSet/>
      <dgm:spPr/>
      <dgm:t>
        <a:bodyPr/>
        <a:lstStyle/>
        <a:p>
          <a:pPr latinLnBrk="1"/>
          <a:endParaRPr lang="ko-KR" altLang="en-US" sz="1000"/>
        </a:p>
      </dgm:t>
    </dgm:pt>
    <dgm:pt modelId="{8E4BC3C7-7763-4969-AF42-AF666E38E962}" type="sibTrans" cxnId="{09FEA35B-87BF-4B51-9054-3F0648F37D55}">
      <dgm:prSet/>
      <dgm:spPr/>
      <dgm:t>
        <a:bodyPr/>
        <a:lstStyle/>
        <a:p>
          <a:pPr latinLnBrk="1"/>
          <a:endParaRPr lang="ko-KR" altLang="en-US" sz="1000"/>
        </a:p>
      </dgm:t>
    </dgm:pt>
    <dgm:pt modelId="{AD10BA70-E500-45BD-98B6-775764894785}">
      <dgm:prSet phldrT="[텍스트]" custT="1"/>
      <dgm:spPr/>
      <dgm:t>
        <a:bodyPr/>
        <a:lstStyle/>
        <a:p>
          <a:pPr latinLnBrk="1"/>
          <a:r>
            <a:rPr lang="en-US" altLang="ko-KR" sz="1800" dirty="0">
              <a:latin typeface="휴먼모음T" pitchFamily="18" charset="-127"/>
              <a:ea typeface="휴먼모음T" pitchFamily="18" charset="-127"/>
            </a:rPr>
            <a:t>Set 4 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(Mirage7(22D))+</a:t>
          </a:r>
          <a:r>
            <a:rPr lang="ko-KR" altLang="en-US" sz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600" dirty="0">
            <a:latin typeface="휴먼모음T" pitchFamily="18" charset="-127"/>
            <a:ea typeface="휴먼모음T" pitchFamily="18" charset="-127"/>
          </a:endParaRPr>
        </a:p>
      </dgm:t>
    </dgm:pt>
    <dgm:pt modelId="{C6ACBC94-7659-4CAD-972D-FCF1142A5966}" type="parTrans" cxnId="{1A60BAAF-61F5-4EC4-903F-D3B369E84585}">
      <dgm:prSet/>
      <dgm:spPr/>
      <dgm:t>
        <a:bodyPr/>
        <a:lstStyle/>
        <a:p>
          <a:pPr latinLnBrk="1"/>
          <a:endParaRPr lang="ko-KR" altLang="en-US" sz="1000"/>
        </a:p>
      </dgm:t>
    </dgm:pt>
    <dgm:pt modelId="{56981C35-A50F-4C2E-A41A-02240F598677}" type="sibTrans" cxnId="{1A60BAAF-61F5-4EC4-903F-D3B369E84585}">
      <dgm:prSet/>
      <dgm:spPr/>
      <dgm:t>
        <a:bodyPr/>
        <a:lstStyle/>
        <a:p>
          <a:pPr latinLnBrk="1"/>
          <a:endParaRPr lang="ko-KR" altLang="en-US" sz="1000"/>
        </a:p>
      </dgm:t>
    </dgm:pt>
    <dgm:pt modelId="{595E5502-E85F-43C4-A2D8-6FF74449360A}">
      <dgm:prSet custT="1"/>
      <dgm:spPr/>
      <dgm:t>
        <a:bodyPr tIns="468000" bIns="36000" anchor="ctr" anchorCtr="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-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1,225,200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183,780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gm:t>
    </dgm:pt>
    <dgm:pt modelId="{97CC5C7C-4047-4A86-ADC3-8E4CCCF84209}" type="parTrans" cxnId="{20999713-7B09-4D63-9F3E-0916EA726DBD}">
      <dgm:prSet/>
      <dgm:spPr/>
      <dgm:t>
        <a:bodyPr/>
        <a:lstStyle/>
        <a:p>
          <a:pPr latinLnBrk="1"/>
          <a:endParaRPr lang="ko-KR" altLang="en-US"/>
        </a:p>
      </dgm:t>
    </dgm:pt>
    <dgm:pt modelId="{AE2C22A2-1957-4FFF-8614-EFE8B4B8318A}" type="sibTrans" cxnId="{20999713-7B09-4D63-9F3E-0916EA726DBD}">
      <dgm:prSet/>
      <dgm:spPr/>
      <dgm:t>
        <a:bodyPr/>
        <a:lstStyle/>
        <a:p>
          <a:pPr latinLnBrk="1"/>
          <a:endParaRPr lang="ko-KR" altLang="en-US"/>
        </a:p>
      </dgm:t>
    </dgm:pt>
    <dgm:pt modelId="{0AFBA6D4-A8B0-4C57-9DF6-BFA5B943D704}">
      <dgm:prSet custT="1"/>
      <dgm:spPr/>
      <dgm:t>
        <a:bodyPr tIns="468000" bIns="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1,128,000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169,200</a:t>
          </a:r>
          <a:r>
            <a:rPr lang="ko-KR" altLang="en-US" sz="14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gm:t>
    </dgm:pt>
    <dgm:pt modelId="{70CC46C4-7017-4E1F-94C7-9BBAC122495B}" type="parTrans" cxnId="{7E113831-65F5-4AC2-965E-53AA87311AB4}">
      <dgm:prSet/>
      <dgm:spPr/>
      <dgm:t>
        <a:bodyPr/>
        <a:lstStyle/>
        <a:p>
          <a:pPr latinLnBrk="1"/>
          <a:endParaRPr lang="ko-KR" altLang="en-US"/>
        </a:p>
      </dgm:t>
    </dgm:pt>
    <dgm:pt modelId="{B14F48B8-E0B8-4141-B89A-0CF24BF235BF}" type="sibTrans" cxnId="{7E113831-65F5-4AC2-965E-53AA87311AB4}">
      <dgm:prSet/>
      <dgm:spPr/>
      <dgm:t>
        <a:bodyPr/>
        <a:lstStyle/>
        <a:p>
          <a:pPr latinLnBrk="1"/>
          <a:endParaRPr lang="ko-KR" altLang="en-US"/>
        </a:p>
      </dgm:t>
    </dgm:pt>
    <dgm:pt modelId="{284913DC-0F40-46E0-BA6F-02F219922C3F}">
      <dgm:prSet custT="1"/>
      <dgm:spPr/>
      <dgm:t>
        <a:bodyPr tIns="46800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 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658,800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98,820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gm:t>
    </dgm:pt>
    <dgm:pt modelId="{0842BBCC-3929-4D8C-B583-1EDA666B357E}" type="parTrans" cxnId="{0F92B0AB-27FB-488E-81F8-E95D71B030DA}">
      <dgm:prSet/>
      <dgm:spPr/>
      <dgm:t>
        <a:bodyPr/>
        <a:lstStyle/>
        <a:p>
          <a:pPr latinLnBrk="1"/>
          <a:endParaRPr lang="ko-KR" altLang="en-US"/>
        </a:p>
      </dgm:t>
    </dgm:pt>
    <dgm:pt modelId="{B33CB764-A107-4FBD-B5A5-0E7A8E9B5750}" type="sibTrans" cxnId="{0F92B0AB-27FB-488E-81F8-E95D71B030DA}">
      <dgm:prSet/>
      <dgm:spPr/>
      <dgm:t>
        <a:bodyPr/>
        <a:lstStyle/>
        <a:p>
          <a:pPr latinLnBrk="1"/>
          <a:endParaRPr lang="ko-KR" altLang="en-US"/>
        </a:p>
      </dgm:t>
    </dgm:pt>
    <dgm:pt modelId="{176B553D-6303-4A6D-8A9D-9262B4F7A413}">
      <dgm:prSet custT="1"/>
      <dgm:spPr/>
      <dgm:t>
        <a:bodyPr tIns="468000"/>
        <a:lstStyle/>
        <a:p>
          <a:pPr latinLnBrk="1"/>
          <a:r>
            <a:rPr lang="ko-KR" altLang="en-US" sz="1400" b="1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dirty="0" smtClean="0">
              <a:latin typeface="굴림체" pitchFamily="49" charset="-127"/>
              <a:ea typeface="굴림체" pitchFamily="49" charset="-127"/>
            </a:rPr>
            <a:t>1,506,000</a:t>
          </a:r>
          <a:r>
            <a:rPr lang="ko-KR" altLang="en-US" sz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dirty="0" smtClean="0">
              <a:latin typeface="휴먼둥근헤드라인" pitchFamily="18" charset="-127"/>
              <a:ea typeface="휴먼둥근헤드라인" pitchFamily="18" charset="-127"/>
            </a:rPr>
            <a:t>225,900</a:t>
          </a:r>
          <a:r>
            <a:rPr lang="ko-KR" altLang="en-US" sz="14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CA2BAA9-8FBF-4819-BF13-AAEAB825290F}" type="parTrans" cxnId="{3E0C1D32-E46B-47BC-B8CC-34793550DD46}">
      <dgm:prSet/>
      <dgm:spPr/>
      <dgm:t>
        <a:bodyPr/>
        <a:lstStyle/>
        <a:p>
          <a:pPr latinLnBrk="1"/>
          <a:endParaRPr lang="ko-KR" altLang="en-US"/>
        </a:p>
      </dgm:t>
    </dgm:pt>
    <dgm:pt modelId="{3C99FB99-59AE-48E2-BE1D-DA132566A974}" type="sibTrans" cxnId="{3E0C1D32-E46B-47BC-B8CC-34793550DD46}">
      <dgm:prSet/>
      <dgm:spPr/>
      <dgm:t>
        <a:bodyPr/>
        <a:lstStyle/>
        <a:p>
          <a:pPr latinLnBrk="1"/>
          <a:endParaRPr lang="ko-KR" altLang="en-US"/>
        </a:p>
      </dgm:t>
    </dgm:pt>
    <dgm:pt modelId="{9C83A0A4-4821-469C-8F44-06D15763A977}">
      <dgm:prSet custT="1"/>
      <dgm:spPr/>
      <dgm:t>
        <a:bodyPr tIns="468000" bIns="0"/>
        <a:lstStyle/>
        <a:p>
          <a:pPr latinLnBrk="1"/>
          <a:endParaRPr lang="ko-KR" altLang="en-US" sz="105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gm:t>
    </dgm:pt>
    <dgm:pt modelId="{0D500442-A70B-41C0-B0FA-AEF69F95AF11}" type="parTrans" cxnId="{DCAC003C-F727-4FC6-98FE-D260A30029DF}">
      <dgm:prSet/>
      <dgm:spPr/>
      <dgm:t>
        <a:bodyPr/>
        <a:lstStyle/>
        <a:p>
          <a:pPr latinLnBrk="1"/>
          <a:endParaRPr lang="ko-KR" altLang="en-US"/>
        </a:p>
      </dgm:t>
    </dgm:pt>
    <dgm:pt modelId="{338BC302-B4DD-495B-89FE-EE5B1689B028}" type="sibTrans" cxnId="{DCAC003C-F727-4FC6-98FE-D260A30029DF}">
      <dgm:prSet/>
      <dgm:spPr/>
      <dgm:t>
        <a:bodyPr/>
        <a:lstStyle/>
        <a:p>
          <a:pPr latinLnBrk="1"/>
          <a:endParaRPr lang="ko-KR" altLang="en-US"/>
        </a:p>
      </dgm:t>
    </dgm:pt>
    <dgm:pt modelId="{67A8B31A-0E66-4A27-96C9-0EFA182DFCE4}">
      <dgm:prSet custT="1"/>
      <dgm:spPr/>
      <dgm:t>
        <a:bodyPr tIns="46800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413E67E-02EC-499C-A333-10EBACA5AFE7}" type="parTrans" cxnId="{376AF88A-4B7E-43E4-820C-21F2A5FAF1B6}">
      <dgm:prSet/>
      <dgm:spPr/>
      <dgm:t>
        <a:bodyPr/>
        <a:lstStyle/>
        <a:p>
          <a:pPr latinLnBrk="1"/>
          <a:endParaRPr lang="ko-KR" altLang="en-US"/>
        </a:p>
      </dgm:t>
    </dgm:pt>
    <dgm:pt modelId="{7953D3F4-B9E4-4F46-9B52-43651653BC2B}" type="sibTrans" cxnId="{376AF88A-4B7E-43E4-820C-21F2A5FAF1B6}">
      <dgm:prSet/>
      <dgm:spPr/>
      <dgm:t>
        <a:bodyPr/>
        <a:lstStyle/>
        <a:p>
          <a:pPr latinLnBrk="1"/>
          <a:endParaRPr lang="ko-KR" altLang="en-US"/>
        </a:p>
      </dgm:t>
    </dgm:pt>
    <dgm:pt modelId="{3894AAFC-5FC6-4ABE-A4A5-A0A8504EB3B6}">
      <dgm:prSet custT="1"/>
      <dgm:spPr/>
      <dgm:t>
        <a:bodyPr tIns="46800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58AFAB48-D3AC-43E8-AD5D-9B5BDE07A115}" type="parTrans" cxnId="{39CB531C-3961-4CB5-9316-CC466A6A1BDC}">
      <dgm:prSet/>
      <dgm:spPr/>
      <dgm:t>
        <a:bodyPr/>
        <a:lstStyle/>
        <a:p>
          <a:pPr latinLnBrk="1"/>
          <a:endParaRPr lang="ko-KR" altLang="en-US"/>
        </a:p>
      </dgm:t>
    </dgm:pt>
    <dgm:pt modelId="{D1179D82-5336-4D8E-B58A-BC6A3EC324E0}" type="sibTrans" cxnId="{39CB531C-3961-4CB5-9316-CC466A6A1BDC}">
      <dgm:prSet/>
      <dgm:spPr/>
      <dgm:t>
        <a:bodyPr/>
        <a:lstStyle/>
        <a:p>
          <a:pPr latinLnBrk="1"/>
          <a:endParaRPr lang="ko-KR" altLang="en-US"/>
        </a:p>
      </dgm:t>
    </dgm:pt>
    <dgm:pt modelId="{A9D1B436-B348-431F-893C-7E5233D69CA0}">
      <dgm:prSet custT="1"/>
      <dgm:spPr/>
      <dgm:t>
        <a:bodyPr tIns="468000" bIns="36000" anchor="ctr" anchorCtr="0"/>
        <a:lstStyle/>
        <a:p>
          <a:pPr latinLnBrk="1"/>
          <a:endParaRPr lang="ko-KR" altLang="en-US" sz="1050" dirty="0">
            <a:latin typeface="휴먼둥근헤드라인" pitchFamily="18" charset="-127"/>
            <a:ea typeface="휴먼둥근헤드라인" pitchFamily="18" charset="-127"/>
          </a:endParaRPr>
        </a:p>
      </dgm:t>
    </dgm:pt>
    <dgm:pt modelId="{66D07321-44A3-4F8D-B991-F75DC23380F4}" type="parTrans" cxnId="{B3A35038-7222-402F-87B6-D6F0CB6AAB8C}">
      <dgm:prSet/>
      <dgm:spPr/>
      <dgm:t>
        <a:bodyPr/>
        <a:lstStyle/>
        <a:p>
          <a:pPr latinLnBrk="1"/>
          <a:endParaRPr lang="ko-KR" altLang="en-US"/>
        </a:p>
      </dgm:t>
    </dgm:pt>
    <dgm:pt modelId="{357658BA-0376-4366-94A8-6CD47053A265}" type="sibTrans" cxnId="{B3A35038-7222-402F-87B6-D6F0CB6AAB8C}">
      <dgm:prSet/>
      <dgm:spPr/>
      <dgm:t>
        <a:bodyPr/>
        <a:lstStyle/>
        <a:p>
          <a:pPr latinLnBrk="1"/>
          <a:endParaRPr lang="ko-KR" altLang="en-US"/>
        </a:p>
      </dgm:t>
    </dgm:pt>
    <dgm:pt modelId="{92FB6C21-56BB-4C5F-8F08-09C6004AA88D}" type="pres">
      <dgm:prSet presAssocID="{3C4A1400-ABB5-4EEC-B6C4-C59955FB8CE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0E53CEA-C638-4D8A-8F68-5FFC971BC317}" type="pres">
      <dgm:prSet presAssocID="{0F129E1A-7EDB-4B30-9332-C1E574D287A4}" presName="parentLin" presStyleCnt="0"/>
      <dgm:spPr/>
    </dgm:pt>
    <dgm:pt modelId="{9B97EE23-9B87-4111-A1F1-DC6C4E5C00A8}" type="pres">
      <dgm:prSet presAssocID="{0F129E1A-7EDB-4B30-9332-C1E574D287A4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58DB7E83-8E80-4069-B02B-0C85A504057F}" type="pres">
      <dgm:prSet presAssocID="{0F129E1A-7EDB-4B30-9332-C1E574D287A4}" presName="parentText" presStyleLbl="node1" presStyleIdx="0" presStyleCnt="4" custScaleX="132841" custScaleY="30205" custLinFactNeighborY="-197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C8342D-CB44-475A-96D0-9409CE1ED485}" type="pres">
      <dgm:prSet presAssocID="{0F129E1A-7EDB-4B30-9332-C1E574D287A4}" presName="negativeSpace" presStyleCnt="0"/>
      <dgm:spPr/>
    </dgm:pt>
    <dgm:pt modelId="{014550DE-A98F-4D2F-BFF5-006ABC2E67DD}" type="pres">
      <dgm:prSet presAssocID="{0F129E1A-7EDB-4B30-9332-C1E574D287A4}" presName="childText" presStyleLbl="conFgAcc1" presStyleIdx="0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1E84CF3-C862-444C-929A-E4ED9CC84A6C}" type="pres">
      <dgm:prSet presAssocID="{715D84CA-F1C8-4D9B-AA5E-837C9BE3E5DC}" presName="spaceBetweenRectangles" presStyleCnt="0"/>
      <dgm:spPr/>
    </dgm:pt>
    <dgm:pt modelId="{31684378-FC8F-45EA-B5DB-EDE915DDC727}" type="pres">
      <dgm:prSet presAssocID="{75173481-8B47-4A45-9AC2-A9CC37C6873F}" presName="parentLin" presStyleCnt="0"/>
      <dgm:spPr/>
    </dgm:pt>
    <dgm:pt modelId="{3989F400-414C-4369-9F9B-7689C258C5FD}" type="pres">
      <dgm:prSet presAssocID="{75173481-8B47-4A45-9AC2-A9CC37C6873F}" presName="parentLeftMargin" presStyleLbl="node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2FAB9EAB-EBA8-463B-8879-2884D4D8FFA7}" type="pres">
      <dgm:prSet presAssocID="{75173481-8B47-4A45-9AC2-A9CC37C6873F}" presName="parentText" presStyleLbl="node1" presStyleIdx="1" presStyleCnt="4" custScaleX="132841" custScaleY="30205" custLinFactNeighborY="-1968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C697FBD-BEDF-4D23-9671-79B3B1327756}" type="pres">
      <dgm:prSet presAssocID="{75173481-8B47-4A45-9AC2-A9CC37C6873F}" presName="negativeSpace" presStyleCnt="0"/>
      <dgm:spPr/>
    </dgm:pt>
    <dgm:pt modelId="{17DBF747-766E-44CF-A697-F15500B4A374}" type="pres">
      <dgm:prSet presAssocID="{75173481-8B47-4A45-9AC2-A9CC37C6873F}" presName="childText" presStyleLbl="conFgAcc1" presStyleIdx="1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DCF1859-C9C2-4389-B4E0-B40DE902BEF9}" type="pres">
      <dgm:prSet presAssocID="{CFEAADB7-D6FE-42D1-90A5-91F6061DA7F4}" presName="spaceBetweenRectangles" presStyleCnt="0"/>
      <dgm:spPr/>
    </dgm:pt>
    <dgm:pt modelId="{2BD03274-806D-4C27-8348-259849966B3D}" type="pres">
      <dgm:prSet presAssocID="{DAF4BC2D-820A-41E0-9BAE-7727FDDCECC0}" presName="parentLin" presStyleCnt="0"/>
      <dgm:spPr/>
    </dgm:pt>
    <dgm:pt modelId="{296C02B5-436F-4FE6-89A8-26E9E1C22533}" type="pres">
      <dgm:prSet presAssocID="{DAF4BC2D-820A-41E0-9BAE-7727FDDCECC0}" presName="parentLeftMargin" presStyleLbl="node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E4FC71C2-46CF-4B85-9F5F-8D5567853BF5}" type="pres">
      <dgm:prSet presAssocID="{DAF4BC2D-820A-41E0-9BAE-7727FDDCECC0}" presName="parentText" presStyleLbl="node1" presStyleIdx="2" presStyleCnt="4" custScaleX="132841" custScaleY="30205" custLinFactNeighborY="-1995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B63466D-E7E2-4C77-8D02-C304AD9D0DC7}" type="pres">
      <dgm:prSet presAssocID="{DAF4BC2D-820A-41E0-9BAE-7727FDDCECC0}" presName="negativeSpace" presStyleCnt="0"/>
      <dgm:spPr/>
    </dgm:pt>
    <dgm:pt modelId="{07D96453-F9F9-4F59-949E-F94BB3966024}" type="pres">
      <dgm:prSet presAssocID="{DAF4BC2D-820A-41E0-9BAE-7727FDDCECC0}" presName="childText" presStyleLbl="conFgAcc1" presStyleIdx="2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A951DF-19EC-4F47-9D5E-659C008BD860}" type="pres">
      <dgm:prSet presAssocID="{8E4BC3C7-7763-4969-AF42-AF666E38E962}" presName="spaceBetweenRectangles" presStyleCnt="0"/>
      <dgm:spPr/>
    </dgm:pt>
    <dgm:pt modelId="{B0C49617-A349-48BC-8B2C-796B1E91FA80}" type="pres">
      <dgm:prSet presAssocID="{AD10BA70-E500-45BD-98B6-775764894785}" presName="parentLin" presStyleCnt="0"/>
      <dgm:spPr/>
    </dgm:pt>
    <dgm:pt modelId="{F4626EC4-BA63-4381-BB60-2386DBE1D012}" type="pres">
      <dgm:prSet presAssocID="{AD10BA70-E500-45BD-98B6-775764894785}" presName="parentLeftMargin" presStyleLbl="node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056F3B58-E9C6-467A-A743-5E963D69CFF6}" type="pres">
      <dgm:prSet presAssocID="{AD10BA70-E500-45BD-98B6-775764894785}" presName="parentText" presStyleLbl="node1" presStyleIdx="3" presStyleCnt="4" custScaleX="132841" custScaleY="30205" custLinFactNeighborX="10175" custLinFactNeighborY="-19404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75D915-3717-40E9-ADA9-FD7A074F1526}" type="pres">
      <dgm:prSet presAssocID="{AD10BA70-E500-45BD-98B6-775764894785}" presName="negativeSpace" presStyleCnt="0"/>
      <dgm:spPr/>
    </dgm:pt>
    <dgm:pt modelId="{770CE04C-EAE4-4DE6-8660-1126D803DD21}" type="pres">
      <dgm:prSet presAssocID="{AD10BA70-E500-45BD-98B6-775764894785}" presName="childText" presStyleLbl="conFgAcc1" presStyleIdx="3" presStyleCnt="4" custScaleY="6596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1276BF0-B53D-434B-8717-49D23101F7C9}" type="presOf" srcId="{AD10BA70-E500-45BD-98B6-775764894785}" destId="{056F3B58-E9C6-467A-A743-5E963D69CFF6}" srcOrd="1" destOrd="0" presId="urn:microsoft.com/office/officeart/2005/8/layout/list1"/>
    <dgm:cxn modelId="{BAF56CA5-D2B0-4520-A5D6-C270E6592337}" type="presOf" srcId="{AD10BA70-E500-45BD-98B6-775764894785}" destId="{F4626EC4-BA63-4381-BB60-2386DBE1D012}" srcOrd="0" destOrd="0" presId="urn:microsoft.com/office/officeart/2005/8/layout/list1"/>
    <dgm:cxn modelId="{DF6D74D6-1CAF-4A97-9212-C26193153977}" type="presOf" srcId="{3C4A1400-ABB5-4EEC-B6C4-C59955FB8CE9}" destId="{92FB6C21-56BB-4C5F-8F08-09C6004AA88D}" srcOrd="0" destOrd="0" presId="urn:microsoft.com/office/officeart/2005/8/layout/list1"/>
    <dgm:cxn modelId="{D6325D3A-308E-403A-BFE3-874218495F7F}" type="presOf" srcId="{DAF4BC2D-820A-41E0-9BAE-7727FDDCECC0}" destId="{296C02B5-436F-4FE6-89A8-26E9E1C22533}" srcOrd="0" destOrd="0" presId="urn:microsoft.com/office/officeart/2005/8/layout/list1"/>
    <dgm:cxn modelId="{09FEA35B-87BF-4B51-9054-3F0648F37D55}" srcId="{3C4A1400-ABB5-4EEC-B6C4-C59955FB8CE9}" destId="{DAF4BC2D-820A-41E0-9BAE-7727FDDCECC0}" srcOrd="2" destOrd="0" parTransId="{293A81DB-4C32-4060-A818-E97414405280}" sibTransId="{8E4BC3C7-7763-4969-AF42-AF666E38E962}"/>
    <dgm:cxn modelId="{557139AA-8E2E-47B7-933C-78EF1F8402D2}" type="presOf" srcId="{67A8B31A-0E66-4A27-96C9-0EFA182DFCE4}" destId="{07D96453-F9F9-4F59-949E-F94BB3966024}" srcOrd="0" destOrd="0" presId="urn:microsoft.com/office/officeart/2005/8/layout/list1"/>
    <dgm:cxn modelId="{BE7ACAFA-A4F5-4B0F-B538-2DBBE9513D3B}" type="presOf" srcId="{75173481-8B47-4A45-9AC2-A9CC37C6873F}" destId="{2FAB9EAB-EBA8-463B-8879-2884D4D8FFA7}" srcOrd="1" destOrd="0" presId="urn:microsoft.com/office/officeart/2005/8/layout/list1"/>
    <dgm:cxn modelId="{B783482A-9A25-4A40-8DFC-C55F439266A4}" srcId="{3C4A1400-ABB5-4EEC-B6C4-C59955FB8CE9}" destId="{75173481-8B47-4A45-9AC2-A9CC37C6873F}" srcOrd="1" destOrd="0" parTransId="{3D8DC591-1AD2-4F5E-8B69-2B912D61A4B6}" sibTransId="{CFEAADB7-D6FE-42D1-90A5-91F6061DA7F4}"/>
    <dgm:cxn modelId="{7E113831-65F5-4AC2-965E-53AA87311AB4}" srcId="{75173481-8B47-4A45-9AC2-A9CC37C6873F}" destId="{0AFBA6D4-A8B0-4C57-9DF6-BFA5B943D704}" srcOrd="1" destOrd="0" parTransId="{70CC46C4-7017-4E1F-94C7-9BBAC122495B}" sibTransId="{B14F48B8-E0B8-4141-B89A-0CF24BF235BF}"/>
    <dgm:cxn modelId="{89ECFA8C-EDFB-4E68-B969-8B890B936722}" type="presOf" srcId="{0F129E1A-7EDB-4B30-9332-C1E574D287A4}" destId="{9B97EE23-9B87-4111-A1F1-DC6C4E5C00A8}" srcOrd="0" destOrd="0" presId="urn:microsoft.com/office/officeart/2005/8/layout/list1"/>
    <dgm:cxn modelId="{BA75C7CB-4409-4169-9C88-D6CCF57CEF25}" type="presOf" srcId="{0F129E1A-7EDB-4B30-9332-C1E574D287A4}" destId="{58DB7E83-8E80-4069-B02B-0C85A504057F}" srcOrd="1" destOrd="0" presId="urn:microsoft.com/office/officeart/2005/8/layout/list1"/>
    <dgm:cxn modelId="{20999713-7B09-4D63-9F3E-0916EA726DBD}" srcId="{0F129E1A-7EDB-4B30-9332-C1E574D287A4}" destId="{595E5502-E85F-43C4-A2D8-6FF74449360A}" srcOrd="1" destOrd="0" parTransId="{97CC5C7C-4047-4A86-ADC3-8E4CCCF84209}" sibTransId="{AE2C22A2-1957-4FFF-8614-EFE8B4B8318A}"/>
    <dgm:cxn modelId="{B3A35038-7222-402F-87B6-D6F0CB6AAB8C}" srcId="{0F129E1A-7EDB-4B30-9332-C1E574D287A4}" destId="{A9D1B436-B348-431F-893C-7E5233D69CA0}" srcOrd="0" destOrd="0" parTransId="{66D07321-44A3-4F8D-B991-F75DC23380F4}" sibTransId="{357658BA-0376-4366-94A8-6CD47053A265}"/>
    <dgm:cxn modelId="{14894AF5-EFE3-42B1-9700-F198ED2738CB}" type="presOf" srcId="{0AFBA6D4-A8B0-4C57-9DF6-BFA5B943D704}" destId="{17DBF747-766E-44CF-A697-F15500B4A374}" srcOrd="0" destOrd="1" presId="urn:microsoft.com/office/officeart/2005/8/layout/list1"/>
    <dgm:cxn modelId="{1A60BAAF-61F5-4EC4-903F-D3B369E84585}" srcId="{3C4A1400-ABB5-4EEC-B6C4-C59955FB8CE9}" destId="{AD10BA70-E500-45BD-98B6-775764894785}" srcOrd="3" destOrd="0" parTransId="{C6ACBC94-7659-4CAD-972D-FCF1142A5966}" sibTransId="{56981C35-A50F-4C2E-A41A-02240F598677}"/>
    <dgm:cxn modelId="{3E0C1D32-E46B-47BC-B8CC-34793550DD46}" srcId="{AD10BA70-E500-45BD-98B6-775764894785}" destId="{176B553D-6303-4A6D-8A9D-9262B4F7A413}" srcOrd="1" destOrd="0" parTransId="{6CA2BAA9-8FBF-4819-BF13-AAEAB825290F}" sibTransId="{3C99FB99-59AE-48E2-BE1D-DA132566A974}"/>
    <dgm:cxn modelId="{0F92B0AB-27FB-488E-81F8-E95D71B030DA}" srcId="{DAF4BC2D-820A-41E0-9BAE-7727FDDCECC0}" destId="{284913DC-0F40-46E0-BA6F-02F219922C3F}" srcOrd="1" destOrd="0" parTransId="{0842BBCC-3929-4D8C-B583-1EDA666B357E}" sibTransId="{B33CB764-A107-4FBD-B5A5-0E7A8E9B5750}"/>
    <dgm:cxn modelId="{376AF88A-4B7E-43E4-820C-21F2A5FAF1B6}" srcId="{DAF4BC2D-820A-41E0-9BAE-7727FDDCECC0}" destId="{67A8B31A-0E66-4A27-96C9-0EFA182DFCE4}" srcOrd="0" destOrd="0" parTransId="{6413E67E-02EC-499C-A333-10EBACA5AFE7}" sibTransId="{7953D3F4-B9E4-4F46-9B52-43651653BC2B}"/>
    <dgm:cxn modelId="{72E41AD8-99D8-4CF2-807C-5298E3F13530}" type="presOf" srcId="{3894AAFC-5FC6-4ABE-A4A5-A0A8504EB3B6}" destId="{770CE04C-EAE4-4DE6-8660-1126D803DD21}" srcOrd="0" destOrd="0" presId="urn:microsoft.com/office/officeart/2005/8/layout/list1"/>
    <dgm:cxn modelId="{20BC3C52-3E95-4AFA-B8F4-B848EEC8C438}" type="presOf" srcId="{A9D1B436-B348-431F-893C-7E5233D69CA0}" destId="{014550DE-A98F-4D2F-BFF5-006ABC2E67DD}" srcOrd="0" destOrd="0" presId="urn:microsoft.com/office/officeart/2005/8/layout/list1"/>
    <dgm:cxn modelId="{80AA64EB-BD54-4AF2-BD6E-6BFA1C94CBB2}" type="presOf" srcId="{595E5502-E85F-43C4-A2D8-6FF74449360A}" destId="{014550DE-A98F-4D2F-BFF5-006ABC2E67DD}" srcOrd="0" destOrd="1" presId="urn:microsoft.com/office/officeart/2005/8/layout/list1"/>
    <dgm:cxn modelId="{1C3BB9E7-1B4F-4155-9444-1C770EAB9513}" srcId="{3C4A1400-ABB5-4EEC-B6C4-C59955FB8CE9}" destId="{0F129E1A-7EDB-4B30-9332-C1E574D287A4}" srcOrd="0" destOrd="0" parTransId="{6BA61D22-4EB8-4DE3-B8B9-BFBE9082A9A6}" sibTransId="{715D84CA-F1C8-4D9B-AA5E-837C9BE3E5DC}"/>
    <dgm:cxn modelId="{141AA017-CE44-444A-B368-2F3371DB1CCE}" type="presOf" srcId="{284913DC-0F40-46E0-BA6F-02F219922C3F}" destId="{07D96453-F9F9-4F59-949E-F94BB3966024}" srcOrd="0" destOrd="1" presId="urn:microsoft.com/office/officeart/2005/8/layout/list1"/>
    <dgm:cxn modelId="{43AB2B7A-D01C-4F09-BD66-F72971013C1F}" type="presOf" srcId="{75173481-8B47-4A45-9AC2-A9CC37C6873F}" destId="{3989F400-414C-4369-9F9B-7689C258C5FD}" srcOrd="0" destOrd="0" presId="urn:microsoft.com/office/officeart/2005/8/layout/list1"/>
    <dgm:cxn modelId="{18ECC4F9-B981-4E84-A225-D4A74ABDD854}" type="presOf" srcId="{DAF4BC2D-820A-41E0-9BAE-7727FDDCECC0}" destId="{E4FC71C2-46CF-4B85-9F5F-8D5567853BF5}" srcOrd="1" destOrd="0" presId="urn:microsoft.com/office/officeart/2005/8/layout/list1"/>
    <dgm:cxn modelId="{39CB531C-3961-4CB5-9316-CC466A6A1BDC}" srcId="{AD10BA70-E500-45BD-98B6-775764894785}" destId="{3894AAFC-5FC6-4ABE-A4A5-A0A8504EB3B6}" srcOrd="0" destOrd="0" parTransId="{58AFAB48-D3AC-43E8-AD5D-9B5BDE07A115}" sibTransId="{D1179D82-5336-4D8E-B58A-BC6A3EC324E0}"/>
    <dgm:cxn modelId="{DCAC003C-F727-4FC6-98FE-D260A30029DF}" srcId="{75173481-8B47-4A45-9AC2-A9CC37C6873F}" destId="{9C83A0A4-4821-469C-8F44-06D15763A977}" srcOrd="0" destOrd="0" parTransId="{0D500442-A70B-41C0-B0FA-AEF69F95AF11}" sibTransId="{338BC302-B4DD-495B-89FE-EE5B1689B028}"/>
    <dgm:cxn modelId="{794788C2-C927-4A8A-A604-295BC04AEB9C}" type="presOf" srcId="{9C83A0A4-4821-469C-8F44-06D15763A977}" destId="{17DBF747-766E-44CF-A697-F15500B4A374}" srcOrd="0" destOrd="0" presId="urn:microsoft.com/office/officeart/2005/8/layout/list1"/>
    <dgm:cxn modelId="{DF91F8B0-111E-4C01-B625-6730C516C457}" type="presOf" srcId="{176B553D-6303-4A6D-8A9D-9262B4F7A413}" destId="{770CE04C-EAE4-4DE6-8660-1126D803DD21}" srcOrd="0" destOrd="1" presId="urn:microsoft.com/office/officeart/2005/8/layout/list1"/>
    <dgm:cxn modelId="{CAEEEFE8-FB89-456F-9306-9B9FB8EB7BA5}" type="presParOf" srcId="{92FB6C21-56BB-4C5F-8F08-09C6004AA88D}" destId="{50E53CEA-C638-4D8A-8F68-5FFC971BC317}" srcOrd="0" destOrd="0" presId="urn:microsoft.com/office/officeart/2005/8/layout/list1"/>
    <dgm:cxn modelId="{BBCA3723-C5B5-4884-AE79-205FA694ECB5}" type="presParOf" srcId="{50E53CEA-C638-4D8A-8F68-5FFC971BC317}" destId="{9B97EE23-9B87-4111-A1F1-DC6C4E5C00A8}" srcOrd="0" destOrd="0" presId="urn:microsoft.com/office/officeart/2005/8/layout/list1"/>
    <dgm:cxn modelId="{AA968638-4139-4A0D-820F-725ADF0AAFF2}" type="presParOf" srcId="{50E53CEA-C638-4D8A-8F68-5FFC971BC317}" destId="{58DB7E83-8E80-4069-B02B-0C85A504057F}" srcOrd="1" destOrd="0" presId="urn:microsoft.com/office/officeart/2005/8/layout/list1"/>
    <dgm:cxn modelId="{8C96A36C-A261-4C2B-9301-916FBEA7B07E}" type="presParOf" srcId="{92FB6C21-56BB-4C5F-8F08-09C6004AA88D}" destId="{C4C8342D-CB44-475A-96D0-9409CE1ED485}" srcOrd="1" destOrd="0" presId="urn:microsoft.com/office/officeart/2005/8/layout/list1"/>
    <dgm:cxn modelId="{1498CDB8-76A5-4B78-AAC9-87B62B662705}" type="presParOf" srcId="{92FB6C21-56BB-4C5F-8F08-09C6004AA88D}" destId="{014550DE-A98F-4D2F-BFF5-006ABC2E67DD}" srcOrd="2" destOrd="0" presId="urn:microsoft.com/office/officeart/2005/8/layout/list1"/>
    <dgm:cxn modelId="{1666B739-A2FB-4BB9-8881-7EC0F5E00201}" type="presParOf" srcId="{92FB6C21-56BB-4C5F-8F08-09C6004AA88D}" destId="{01E84CF3-C862-444C-929A-E4ED9CC84A6C}" srcOrd="3" destOrd="0" presId="urn:microsoft.com/office/officeart/2005/8/layout/list1"/>
    <dgm:cxn modelId="{E08E4A21-1A88-41EE-B651-64899442719C}" type="presParOf" srcId="{92FB6C21-56BB-4C5F-8F08-09C6004AA88D}" destId="{31684378-FC8F-45EA-B5DB-EDE915DDC727}" srcOrd="4" destOrd="0" presId="urn:microsoft.com/office/officeart/2005/8/layout/list1"/>
    <dgm:cxn modelId="{A4BDE37F-C472-47BE-86A9-C3088DD4350D}" type="presParOf" srcId="{31684378-FC8F-45EA-B5DB-EDE915DDC727}" destId="{3989F400-414C-4369-9F9B-7689C258C5FD}" srcOrd="0" destOrd="0" presId="urn:microsoft.com/office/officeart/2005/8/layout/list1"/>
    <dgm:cxn modelId="{148E4513-20C9-49C7-BA8D-0261F9369C00}" type="presParOf" srcId="{31684378-FC8F-45EA-B5DB-EDE915DDC727}" destId="{2FAB9EAB-EBA8-463B-8879-2884D4D8FFA7}" srcOrd="1" destOrd="0" presId="urn:microsoft.com/office/officeart/2005/8/layout/list1"/>
    <dgm:cxn modelId="{C8FC172E-9E15-4108-A874-D2AEAC190516}" type="presParOf" srcId="{92FB6C21-56BB-4C5F-8F08-09C6004AA88D}" destId="{5C697FBD-BEDF-4D23-9671-79B3B1327756}" srcOrd="5" destOrd="0" presId="urn:microsoft.com/office/officeart/2005/8/layout/list1"/>
    <dgm:cxn modelId="{B5CBBDE4-54F6-4B79-9871-A825CAF94134}" type="presParOf" srcId="{92FB6C21-56BB-4C5F-8F08-09C6004AA88D}" destId="{17DBF747-766E-44CF-A697-F15500B4A374}" srcOrd="6" destOrd="0" presId="urn:microsoft.com/office/officeart/2005/8/layout/list1"/>
    <dgm:cxn modelId="{FC0B1B82-5525-48C1-9C21-4EBE2BAE5307}" type="presParOf" srcId="{92FB6C21-56BB-4C5F-8F08-09C6004AA88D}" destId="{DDCF1859-C9C2-4389-B4E0-B40DE902BEF9}" srcOrd="7" destOrd="0" presId="urn:microsoft.com/office/officeart/2005/8/layout/list1"/>
    <dgm:cxn modelId="{C2678DF8-D6CB-479F-9C35-859107C26D7F}" type="presParOf" srcId="{92FB6C21-56BB-4C5F-8F08-09C6004AA88D}" destId="{2BD03274-806D-4C27-8348-259849966B3D}" srcOrd="8" destOrd="0" presId="urn:microsoft.com/office/officeart/2005/8/layout/list1"/>
    <dgm:cxn modelId="{83ADD8BD-37FF-4DE0-85D7-ED34F089DE8C}" type="presParOf" srcId="{2BD03274-806D-4C27-8348-259849966B3D}" destId="{296C02B5-436F-4FE6-89A8-26E9E1C22533}" srcOrd="0" destOrd="0" presId="urn:microsoft.com/office/officeart/2005/8/layout/list1"/>
    <dgm:cxn modelId="{A24D187D-C98E-4C1C-83D2-E148B841032E}" type="presParOf" srcId="{2BD03274-806D-4C27-8348-259849966B3D}" destId="{E4FC71C2-46CF-4B85-9F5F-8D5567853BF5}" srcOrd="1" destOrd="0" presId="urn:microsoft.com/office/officeart/2005/8/layout/list1"/>
    <dgm:cxn modelId="{0742D8E3-C839-481A-9EB2-CF31FE1EB427}" type="presParOf" srcId="{92FB6C21-56BB-4C5F-8F08-09C6004AA88D}" destId="{BB63466D-E7E2-4C77-8D02-C304AD9D0DC7}" srcOrd="9" destOrd="0" presId="urn:microsoft.com/office/officeart/2005/8/layout/list1"/>
    <dgm:cxn modelId="{0D1591D8-D253-407D-8C38-82E97E3616A0}" type="presParOf" srcId="{92FB6C21-56BB-4C5F-8F08-09C6004AA88D}" destId="{07D96453-F9F9-4F59-949E-F94BB3966024}" srcOrd="10" destOrd="0" presId="urn:microsoft.com/office/officeart/2005/8/layout/list1"/>
    <dgm:cxn modelId="{CEAEF1B8-62C5-4691-84C3-D761DDC6DAFF}" type="presParOf" srcId="{92FB6C21-56BB-4C5F-8F08-09C6004AA88D}" destId="{97A951DF-19EC-4F47-9D5E-659C008BD860}" srcOrd="11" destOrd="0" presId="urn:microsoft.com/office/officeart/2005/8/layout/list1"/>
    <dgm:cxn modelId="{C1D7E572-98C8-4566-87A7-809068035CA7}" type="presParOf" srcId="{92FB6C21-56BB-4C5F-8F08-09C6004AA88D}" destId="{B0C49617-A349-48BC-8B2C-796B1E91FA80}" srcOrd="12" destOrd="0" presId="urn:microsoft.com/office/officeart/2005/8/layout/list1"/>
    <dgm:cxn modelId="{97F044E0-2F23-4A3F-9C9F-B8B327A34372}" type="presParOf" srcId="{B0C49617-A349-48BC-8B2C-796B1E91FA80}" destId="{F4626EC4-BA63-4381-BB60-2386DBE1D012}" srcOrd="0" destOrd="0" presId="urn:microsoft.com/office/officeart/2005/8/layout/list1"/>
    <dgm:cxn modelId="{38869478-066E-4EEA-9AC7-B09DC001264A}" type="presParOf" srcId="{B0C49617-A349-48BC-8B2C-796B1E91FA80}" destId="{056F3B58-E9C6-467A-A743-5E963D69CFF6}" srcOrd="1" destOrd="0" presId="urn:microsoft.com/office/officeart/2005/8/layout/list1"/>
    <dgm:cxn modelId="{8311054C-424E-4393-816D-A8EAD93A7D74}" type="presParOf" srcId="{92FB6C21-56BB-4C5F-8F08-09C6004AA88D}" destId="{B575D915-3717-40E9-ADA9-FD7A074F1526}" srcOrd="13" destOrd="0" presId="urn:microsoft.com/office/officeart/2005/8/layout/list1"/>
    <dgm:cxn modelId="{5CEAB2DB-2EEA-473E-B6C0-72937DF997F3}" type="presParOf" srcId="{92FB6C21-56BB-4C5F-8F08-09C6004AA88D}" destId="{770CE04C-EAE4-4DE6-8660-1126D803DD21}" srcOrd="14" destOrd="0" presId="urn:microsoft.com/office/officeart/2005/8/layout/lis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4550DE-A98F-4D2F-BFF5-006ABC2E67DD}">
      <dsp:nvSpPr>
        <dsp:cNvPr id="0" name=""/>
        <dsp:cNvSpPr/>
      </dsp:nvSpPr>
      <dsp:spPr>
        <a:xfrm>
          <a:off x="0" y="361932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36000" numCol="1" spcCol="1270" anchor="ctr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-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1,225,200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183,780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sp:txBody>
      <dsp:txXfrm>
        <a:off x="0" y="361932"/>
        <a:ext cx="6222270" cy="1080555"/>
      </dsp:txXfrm>
    </dsp:sp>
    <dsp:sp modelId="{58DB7E83-8E80-4069-B02B-0C85A504057F}">
      <dsp:nvSpPr>
        <dsp:cNvPr id="0" name=""/>
        <dsp:cNvSpPr/>
      </dsp:nvSpPr>
      <dsp:spPr>
        <a:xfrm>
          <a:off x="311113" y="362488"/>
          <a:ext cx="5786007" cy="5795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</a:t>
          </a:r>
          <a:r>
            <a:rPr lang="en-US" altLang="ko-KR" sz="1800" kern="1200" baseline="0" dirty="0">
              <a:latin typeface="휴먼모음T" pitchFamily="18" charset="-127"/>
              <a:ea typeface="휴먼모음T" pitchFamily="18" charset="-127"/>
            </a:rPr>
            <a:t> 1 </a:t>
          </a:r>
          <a:r>
            <a:rPr lang="ko-KR" altLang="en-US" sz="1200" kern="1200" baseline="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baseline="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baseline="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baseline="0" dirty="0">
              <a:latin typeface="휴먼모음T" pitchFamily="18" charset="-127"/>
              <a:ea typeface="휴먼모음T" pitchFamily="18" charset="-127"/>
            </a:rPr>
            <a:t>(Mirage7(22D))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390780"/>
        <a:ext cx="5729423" cy="522989"/>
      </dsp:txXfrm>
    </dsp:sp>
    <dsp:sp modelId="{17DBF747-766E-44CF-A697-F15500B4A374}">
      <dsp:nvSpPr>
        <dsp:cNvPr id="0" name=""/>
        <dsp:cNvSpPr/>
      </dsp:nvSpPr>
      <dsp:spPr>
        <a:xfrm>
          <a:off x="0" y="1413661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0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1,128,000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169,200</a:t>
          </a:r>
          <a:r>
            <a:rPr lang="ko-KR" altLang="en-US" sz="1400" kern="12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kern="1200" dirty="0">
            <a:solidFill>
              <a:schemeClr val="tx1"/>
            </a:solidFill>
            <a:latin typeface="휴먼둥근헤드라인" pitchFamily="18" charset="-127"/>
            <a:ea typeface="휴먼둥근헤드라인" pitchFamily="18" charset="-127"/>
          </a:endParaRPr>
        </a:p>
      </dsp:txBody>
      <dsp:txXfrm>
        <a:off x="0" y="1413661"/>
        <a:ext cx="6222270" cy="1080555"/>
      </dsp:txXfrm>
    </dsp:sp>
    <dsp:sp modelId="{2FAB9EAB-EBA8-463B-8879-2884D4D8FFA7}">
      <dsp:nvSpPr>
        <dsp:cNvPr id="0" name=""/>
        <dsp:cNvSpPr/>
      </dsp:nvSpPr>
      <dsp:spPr>
        <a:xfrm>
          <a:off x="311113" y="1415810"/>
          <a:ext cx="5786007" cy="5795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2 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1444102"/>
        <a:ext cx="5729423" cy="522989"/>
      </dsp:txXfrm>
    </dsp:sp>
    <dsp:sp modelId="{07D96453-F9F9-4F59-949E-F94BB3966024}">
      <dsp:nvSpPr>
        <dsp:cNvPr id="0" name=""/>
        <dsp:cNvSpPr/>
      </dsp:nvSpPr>
      <dsp:spPr>
        <a:xfrm>
          <a:off x="0" y="2465390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78232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 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658,800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98,820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원</a:t>
          </a:r>
        </a:p>
      </dsp:txBody>
      <dsp:txXfrm>
        <a:off x="0" y="2465390"/>
        <a:ext cx="6222270" cy="1080555"/>
      </dsp:txXfrm>
    </dsp:sp>
    <dsp:sp modelId="{E4FC71C2-46CF-4B85-9F5F-8D5567853BF5}">
      <dsp:nvSpPr>
        <dsp:cNvPr id="0" name=""/>
        <dsp:cNvSpPr/>
      </dsp:nvSpPr>
      <dsp:spPr>
        <a:xfrm>
          <a:off x="311113" y="2462378"/>
          <a:ext cx="5786007" cy="5795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3 </a:t>
          </a:r>
          <a:r>
            <a:rPr lang="ko-KR" altLang="en-US" sz="1200" kern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(Mirage7(22D))+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2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39405" y="2490670"/>
        <a:ext cx="5729423" cy="522989"/>
      </dsp:txXfrm>
    </dsp:sp>
    <dsp:sp modelId="{770CE04C-EAE4-4DE6-8660-1126D803DD21}">
      <dsp:nvSpPr>
        <dsp:cNvPr id="0" name=""/>
        <dsp:cNvSpPr/>
      </dsp:nvSpPr>
      <dsp:spPr>
        <a:xfrm>
          <a:off x="0" y="3517120"/>
          <a:ext cx="6222270" cy="1080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917" tIns="468000" rIns="482917" bIns="78232" numCol="1" spcCol="1270" anchor="t" anchorCtr="0">
          <a:noAutofit/>
        </a:bodyPr>
        <a:lstStyle/>
        <a:p>
          <a:pPr marL="57150" lvl="1" indent="-57150" algn="l" defTabSz="466725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50" kern="1200" dirty="0">
            <a:latin typeface="휴먼둥근헤드라인" pitchFamily="18" charset="-127"/>
            <a:ea typeface="휴먼둥근헤드라인" pitchFamily="18" charset="-127"/>
          </a:endParaRPr>
        </a:p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400" b="1" kern="1200" dirty="0" err="1">
              <a:latin typeface="HY헤드라인M" panose="02030600000101010101" pitchFamily="18" charset="-127"/>
              <a:ea typeface="HY헤드라인M" panose="02030600000101010101" pitchFamily="18" charset="-127"/>
            </a:rPr>
            <a:t>년간대여료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: </a:t>
          </a:r>
          <a:r>
            <a:rPr lang="ko-KR" altLang="en-US" sz="1200" kern="1200" dirty="0" err="1">
              <a:latin typeface="굴림체" pitchFamily="49" charset="-127"/>
              <a:ea typeface="굴림체" pitchFamily="49" charset="-127"/>
            </a:rPr>
            <a:t>총금액</a:t>
          </a:r>
          <a:r>
            <a:rPr lang="ko-KR" altLang="en-US" sz="1200" kern="1200" dirty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– </a:t>
          </a:r>
          <a:r>
            <a:rPr lang="en-US" altLang="ko-KR" sz="1200" kern="1200" dirty="0" smtClean="0">
              <a:latin typeface="굴림체" pitchFamily="49" charset="-127"/>
              <a:ea typeface="굴림체" pitchFamily="49" charset="-127"/>
            </a:rPr>
            <a:t>1,506,000</a:t>
          </a:r>
          <a:r>
            <a:rPr lang="ko-KR" altLang="en-US" sz="1200" kern="1200" dirty="0" smtClean="0">
              <a:latin typeface="굴림체" pitchFamily="49" charset="-127"/>
              <a:ea typeface="굴림체" pitchFamily="49" charset="-127"/>
            </a:rPr>
            <a:t>원 </a:t>
          </a:r>
          <a:r>
            <a:rPr lang="en-US" altLang="ko-KR" sz="1200" kern="1200" dirty="0">
              <a:latin typeface="굴림체" pitchFamily="49" charset="-127"/>
              <a:ea typeface="굴림체" pitchFamily="49" charset="-127"/>
            </a:rPr>
            <a:t>/ </a:t>
          </a:r>
          <a:r>
            <a:rPr lang="ko-KR" altLang="en-US" sz="1400" kern="1200" dirty="0">
              <a:latin typeface="휴먼둥근헤드라인" pitchFamily="18" charset="-127"/>
              <a:ea typeface="휴먼둥근헤드라인" pitchFamily="18" charset="-127"/>
            </a:rPr>
            <a:t>본인부담금 </a:t>
          </a:r>
          <a:r>
            <a:rPr lang="en-US" altLang="ko-KR" sz="1400" kern="1200" dirty="0">
              <a:latin typeface="휴먼둥근헤드라인" pitchFamily="18" charset="-127"/>
              <a:ea typeface="휴먼둥근헤드라인" pitchFamily="18" charset="-127"/>
            </a:rPr>
            <a:t>– </a:t>
          </a:r>
          <a:r>
            <a:rPr lang="en-US" altLang="ko-KR" sz="1400" kern="1200" dirty="0" smtClean="0">
              <a:latin typeface="휴먼둥근헤드라인" pitchFamily="18" charset="-127"/>
              <a:ea typeface="휴먼둥근헤드라인" pitchFamily="18" charset="-127"/>
            </a:rPr>
            <a:t>225,900</a:t>
          </a:r>
          <a:r>
            <a:rPr lang="ko-KR" altLang="en-US" sz="1400" kern="1200" dirty="0" smtClean="0">
              <a:latin typeface="휴먼둥근헤드라인" pitchFamily="18" charset="-127"/>
              <a:ea typeface="휴먼둥근헤드라인" pitchFamily="18" charset="-127"/>
            </a:rPr>
            <a:t>원</a:t>
          </a:r>
          <a:endParaRPr lang="ko-KR" altLang="en-US" sz="1400" kern="1200" dirty="0">
            <a:latin typeface="휴먼둥근헤드라인" pitchFamily="18" charset="-127"/>
            <a:ea typeface="휴먼둥근헤드라인" pitchFamily="18" charset="-127"/>
          </a:endParaRPr>
        </a:p>
      </dsp:txBody>
      <dsp:txXfrm>
        <a:off x="0" y="3517120"/>
        <a:ext cx="6222270" cy="1080555"/>
      </dsp:txXfrm>
    </dsp:sp>
    <dsp:sp modelId="{056F3B58-E9C6-467A-A743-5E963D69CFF6}">
      <dsp:nvSpPr>
        <dsp:cNvPr id="0" name=""/>
        <dsp:cNvSpPr/>
      </dsp:nvSpPr>
      <dsp:spPr>
        <a:xfrm>
          <a:off x="342769" y="3524622"/>
          <a:ext cx="5786007" cy="57957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631" tIns="0" rIns="164631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>
              <a:latin typeface="휴먼모음T" pitchFamily="18" charset="-127"/>
              <a:ea typeface="휴먼모음T" pitchFamily="18" charset="-127"/>
            </a:rPr>
            <a:t>Set 4 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전동침대</a:t>
          </a:r>
          <a:r>
            <a:rPr lang="en-US" altLang="ko-KR" sz="1200" kern="1200" dirty="0" smtClean="0">
              <a:latin typeface="휴먼모음T" pitchFamily="18" charset="-127"/>
              <a:ea typeface="휴먼모음T" pitchFamily="18" charset="-127"/>
            </a:rPr>
            <a:t>(WS8830)+</a:t>
          </a:r>
          <a:r>
            <a:rPr lang="ko-KR" altLang="en-US" sz="1200" kern="1200" dirty="0">
              <a:latin typeface="휴먼모음T" pitchFamily="18" charset="-127"/>
              <a:ea typeface="휴먼모음T" pitchFamily="18" charset="-127"/>
            </a:rPr>
            <a:t>수동휠체어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(Mirage7(22D))+</a:t>
          </a:r>
          <a:r>
            <a:rPr lang="ko-KR" altLang="en-US" sz="1200" kern="1200" dirty="0" err="1">
              <a:latin typeface="휴먼모음T" pitchFamily="18" charset="-127"/>
              <a:ea typeface="휴먼모음T" pitchFamily="18" charset="-127"/>
            </a:rPr>
            <a:t>욕창예방메트리스</a:t>
          </a:r>
          <a:r>
            <a:rPr lang="en-US" altLang="ko-KR" sz="1200" kern="1200" dirty="0">
              <a:latin typeface="휴먼모음T" pitchFamily="18" charset="-127"/>
              <a:ea typeface="휴먼모음T" pitchFamily="18" charset="-127"/>
            </a:rPr>
            <a:t>(YH-0302)</a:t>
          </a:r>
          <a:endParaRPr lang="ko-KR" altLang="en-US" sz="1600" kern="1200" dirty="0">
            <a:latin typeface="휴먼모음T" pitchFamily="18" charset="-127"/>
            <a:ea typeface="휴먼모음T" pitchFamily="18" charset="-127"/>
          </a:endParaRPr>
        </a:p>
      </dsp:txBody>
      <dsp:txXfrm>
        <a:off x="371061" y="3552914"/>
        <a:ext cx="5729423" cy="522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2922"/>
          </a:xfrm>
          <a:prstGeom prst="rect">
            <a:avLst/>
          </a:prstGeom>
        </p:spPr>
        <p:txBody>
          <a:bodyPr vert="horz" lIns="90343" tIns="45171" rIns="90343" bIns="4517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2922"/>
          </a:xfrm>
          <a:prstGeom prst="rect">
            <a:avLst/>
          </a:prstGeom>
        </p:spPr>
        <p:txBody>
          <a:bodyPr vert="horz" lIns="90343" tIns="45171" rIns="90343" bIns="45171" rtlCol="0"/>
          <a:lstStyle>
            <a:lvl1pPr algn="r">
              <a:defRPr sz="1200"/>
            </a:lvl1pPr>
          </a:lstStyle>
          <a:p>
            <a:fld id="{A42AF308-3C9F-491E-BCF3-DF98F2EAFCBF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39775"/>
            <a:ext cx="25606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43" tIns="45171" rIns="90343" bIns="45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696"/>
            <a:ext cx="5388610" cy="4439447"/>
          </a:xfrm>
          <a:prstGeom prst="rect">
            <a:avLst/>
          </a:prstGeom>
        </p:spPr>
        <p:txBody>
          <a:bodyPr vert="horz" lIns="90343" tIns="45171" rIns="90343" bIns="4517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817"/>
            <a:ext cx="2918831" cy="492921"/>
          </a:xfrm>
          <a:prstGeom prst="rect">
            <a:avLst/>
          </a:prstGeom>
        </p:spPr>
        <p:txBody>
          <a:bodyPr vert="horz" lIns="90343" tIns="45171" rIns="90343" bIns="4517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817"/>
            <a:ext cx="2918831" cy="492921"/>
          </a:xfrm>
          <a:prstGeom prst="rect">
            <a:avLst/>
          </a:prstGeom>
        </p:spPr>
        <p:txBody>
          <a:bodyPr vert="horz" lIns="90343" tIns="45171" rIns="90343" bIns="45171" rtlCol="0" anchor="b"/>
          <a:lstStyle>
            <a:lvl1pPr algn="r">
              <a:defRPr sz="1200"/>
            </a:lvl1pPr>
          </a:lstStyle>
          <a:p>
            <a:fld id="{F34B7EC1-A297-432F-BF86-C450A9FB876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437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B7EC1-A297-432F-BF86-C450A9FB876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4B7EC1-A297-432F-BF86-C450A9FB876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9EDF4-714E-4379-9023-E6D19FE208F5}" type="datetimeFigureOut">
              <a:rPr lang="ko-KR" altLang="en-US" smtClean="0"/>
              <a:pPr/>
              <a:t>2019-06-25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0C7EB-585B-42A9-AD57-2F9AE5039D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7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8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1. 어르신이행복한세상\2. 복지용구\복지용구제품사진\그림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652" y="0"/>
            <a:ext cx="6861747" cy="9906000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908720" y="540732"/>
            <a:ext cx="1296144" cy="43204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HY동녘B" pitchFamily="18" charset="-127"/>
                <a:ea typeface="HY동녘B" pitchFamily="18" charset="-127"/>
              </a:rPr>
              <a:t>2019</a:t>
            </a:r>
            <a:r>
              <a:rPr lang="ko-KR" altLang="en-US" sz="2400" dirty="0" smtClean="0">
                <a:latin typeface="HY동녘B" pitchFamily="18" charset="-127"/>
                <a:ea typeface="HY동녘B" pitchFamily="18" charset="-127"/>
              </a:rPr>
              <a:t>년</a:t>
            </a:r>
            <a:endParaRPr lang="ko-KR" altLang="en-US" sz="24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16621" y="5044966"/>
            <a:ext cx="1573375" cy="1276187"/>
          </a:xfrm>
          <a:prstGeom prst="roundRect">
            <a:avLst>
              <a:gd name="adj" fmla="val 7404"/>
            </a:avLst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320842" y="7026442"/>
            <a:ext cx="6673516" cy="2695074"/>
          </a:xfrm>
          <a:custGeom>
            <a:avLst/>
            <a:gdLst>
              <a:gd name="connsiteX0" fmla="*/ 144379 w 6673516"/>
              <a:gd name="connsiteY0" fmla="*/ 288758 h 2695074"/>
              <a:gd name="connsiteX1" fmla="*/ 128337 w 6673516"/>
              <a:gd name="connsiteY1" fmla="*/ 2695074 h 2695074"/>
              <a:gd name="connsiteX2" fmla="*/ 6673516 w 6673516"/>
              <a:gd name="connsiteY2" fmla="*/ 2630905 h 2695074"/>
              <a:gd name="connsiteX3" fmla="*/ 6513095 w 6673516"/>
              <a:gd name="connsiteY3" fmla="*/ 0 h 2695074"/>
              <a:gd name="connsiteX4" fmla="*/ 5710990 w 6673516"/>
              <a:gd name="connsiteY4" fmla="*/ 1058779 h 2695074"/>
              <a:gd name="connsiteX5" fmla="*/ 3529263 w 6673516"/>
              <a:gd name="connsiteY5" fmla="*/ 1315453 h 2695074"/>
              <a:gd name="connsiteX6" fmla="*/ 1058779 w 6673516"/>
              <a:gd name="connsiteY6" fmla="*/ 1106905 h 2695074"/>
              <a:gd name="connsiteX7" fmla="*/ 160421 w 6673516"/>
              <a:gd name="connsiteY7" fmla="*/ 336884 h 2695074"/>
              <a:gd name="connsiteX8" fmla="*/ 0 w 6673516"/>
              <a:gd name="connsiteY8" fmla="*/ 834190 h 2695074"/>
              <a:gd name="connsiteX9" fmla="*/ 160421 w 6673516"/>
              <a:gd name="connsiteY9" fmla="*/ 465221 h 269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73516" h="2695074">
                <a:moveTo>
                  <a:pt x="144379" y="288758"/>
                </a:moveTo>
                <a:lnTo>
                  <a:pt x="128337" y="2695074"/>
                </a:lnTo>
                <a:lnTo>
                  <a:pt x="6673516" y="2630905"/>
                </a:lnTo>
                <a:lnTo>
                  <a:pt x="6513095" y="0"/>
                </a:lnTo>
                <a:lnTo>
                  <a:pt x="5710990" y="1058779"/>
                </a:lnTo>
                <a:lnTo>
                  <a:pt x="3529263" y="1315453"/>
                </a:lnTo>
                <a:lnTo>
                  <a:pt x="1058779" y="1106905"/>
                </a:lnTo>
                <a:lnTo>
                  <a:pt x="160421" y="336884"/>
                </a:lnTo>
                <a:lnTo>
                  <a:pt x="0" y="834190"/>
                </a:lnTo>
                <a:lnTo>
                  <a:pt x="160421" y="465221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84" y="8250826"/>
            <a:ext cx="2700363" cy="121597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3285047" y="8638698"/>
            <a:ext cx="4138595" cy="251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서울시 양천구 </a:t>
            </a:r>
            <a:r>
              <a:rPr lang="ko-KR" altLang="en-US" sz="1500" dirty="0" err="1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중앙로</a:t>
            </a:r>
            <a:r>
              <a:rPr lang="ko-KR" altLang="en-US" sz="15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36</a:t>
            </a:r>
            <a:r>
              <a:rPr lang="ko-KR" altLang="en-US" sz="15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길 </a:t>
            </a:r>
            <a:r>
              <a:rPr lang="en-US" altLang="ko-KR" sz="15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46, </a:t>
            </a:r>
            <a:r>
              <a:rPr lang="en-US" altLang="ko-KR" sz="15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1</a:t>
            </a:r>
            <a:r>
              <a:rPr lang="ko-KR" altLang="en-US" sz="15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층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283645" y="8506866"/>
            <a:ext cx="3379972" cy="1387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TEL. 02-2646-3893 </a:t>
            </a:r>
            <a:endParaRPr lang="en-US" altLang="ko-KR" sz="1500" dirty="0" smtClean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r>
              <a:rPr lang="en-US" altLang="ko-KR" sz="1500" dirty="0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FAX</a:t>
            </a:r>
            <a:r>
              <a:rPr lang="en-US" altLang="ko-KR" sz="1500" dirty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. 02-2646-3891</a:t>
            </a:r>
            <a:endParaRPr lang="ko-KR" altLang="en-US" sz="1500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235" y="3240072"/>
            <a:ext cx="2687396" cy="1550174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584693" y="1"/>
            <a:ext cx="4521890" cy="43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84692" y="2"/>
            <a:ext cx="6012659" cy="6015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복지용구 사용 관련 유의사항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84693" y="776538"/>
            <a:ext cx="2916315" cy="27495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o-KR" altLang="en-US" sz="1000" b="1" u="sng" dirty="0">
                <a:solidFill>
                  <a:schemeClr val="tx1"/>
                </a:solidFill>
              </a:rPr>
              <a:t>복지용구 급여란</a:t>
            </a:r>
            <a:r>
              <a:rPr lang="ko-KR" altLang="en-US" sz="1000" dirty="0">
                <a:solidFill>
                  <a:schemeClr val="tx1"/>
                </a:solidFill>
              </a:rPr>
              <a:t> 심신기능이 저하되어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ko-KR" altLang="en-US" sz="1000" dirty="0" smtClean="0">
                <a:solidFill>
                  <a:schemeClr val="tx1"/>
                </a:solidFill>
              </a:rPr>
              <a:t>일상생활을 </a:t>
            </a:r>
            <a:r>
              <a:rPr lang="ko-KR" altLang="en-US" sz="1000" dirty="0">
                <a:solidFill>
                  <a:schemeClr val="tx1"/>
                </a:solidFill>
              </a:rPr>
              <a:t>영위하는데 지장이 있는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ko-KR" altLang="en-US" sz="1000" b="1" dirty="0" smtClean="0">
                <a:solidFill>
                  <a:schemeClr val="tx1"/>
                </a:solidFill>
              </a:rPr>
              <a:t>노인장기요양보험 </a:t>
            </a:r>
            <a:r>
              <a:rPr lang="ko-KR" altLang="en-US" sz="1000" b="1" dirty="0">
                <a:solidFill>
                  <a:schemeClr val="tx1"/>
                </a:solidFill>
              </a:rPr>
              <a:t>대상자</a:t>
            </a:r>
            <a:r>
              <a:rPr lang="ko-KR" altLang="en-US" sz="1000" dirty="0">
                <a:solidFill>
                  <a:schemeClr val="tx1"/>
                </a:solidFill>
              </a:rPr>
              <a:t>에게 </a:t>
            </a:r>
            <a:r>
              <a:rPr lang="ko-KR" altLang="en-US" sz="1000" b="1" dirty="0">
                <a:solidFill>
                  <a:schemeClr val="tx1"/>
                </a:solidFill>
              </a:rPr>
              <a:t>일상생활 또는 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r>
              <a:rPr lang="ko-KR" altLang="en-US" sz="1000" b="1" dirty="0" smtClean="0">
                <a:solidFill>
                  <a:schemeClr val="tx1"/>
                </a:solidFill>
              </a:rPr>
              <a:t>신체활동 </a:t>
            </a:r>
            <a:r>
              <a:rPr lang="ko-KR" altLang="en-US" sz="1000" b="1" dirty="0">
                <a:solidFill>
                  <a:schemeClr val="tx1"/>
                </a:solidFill>
              </a:rPr>
              <a:t>지원에 필요한 용구</a:t>
            </a:r>
            <a:r>
              <a:rPr lang="ko-KR" altLang="en-US" sz="1000" dirty="0">
                <a:solidFill>
                  <a:schemeClr val="tx1"/>
                </a:solidFill>
              </a:rPr>
              <a:t>로서 </a:t>
            </a:r>
            <a:r>
              <a:rPr lang="ko-KR" altLang="en-US" sz="1000" b="1" dirty="0">
                <a:solidFill>
                  <a:schemeClr val="tx1"/>
                </a:solidFill>
              </a:rPr>
              <a:t>구입</a:t>
            </a:r>
            <a:r>
              <a:rPr lang="en-US" altLang="ko-KR" sz="1000" b="1" dirty="0">
                <a:solidFill>
                  <a:schemeClr val="tx1"/>
                </a:solidFill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</a:rPr>
              <a:t>대여</a:t>
            </a:r>
            <a:r>
              <a:rPr lang="ko-KR" altLang="en-US" sz="1000" dirty="0">
                <a:solidFill>
                  <a:schemeClr val="tx1"/>
                </a:solidFill>
              </a:rPr>
              <a:t>하여 주는 것을 말합니다</a:t>
            </a:r>
            <a:endParaRPr lang="en-US" altLang="ko-KR" sz="1000" dirty="0">
              <a:solidFill>
                <a:schemeClr val="tx1"/>
              </a:solidFill>
            </a:endParaRPr>
          </a:p>
          <a:p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000" dirty="0">
                <a:solidFill>
                  <a:schemeClr val="tx1"/>
                </a:solidFill>
              </a:rPr>
              <a:t>◎ 년 복지용구 구매</a:t>
            </a:r>
            <a:r>
              <a:rPr lang="en-US" altLang="ko-KR" sz="1000" dirty="0">
                <a:solidFill>
                  <a:schemeClr val="tx1"/>
                </a:solidFill>
              </a:rPr>
              <a:t>․</a:t>
            </a:r>
            <a:r>
              <a:rPr lang="ko-KR" altLang="en-US" sz="1000" dirty="0">
                <a:solidFill>
                  <a:schemeClr val="tx1"/>
                </a:solidFill>
              </a:rPr>
              <a:t>대여비용 </a:t>
            </a:r>
            <a:r>
              <a:rPr lang="en-US" altLang="ko-KR" sz="1000" dirty="0">
                <a:solidFill>
                  <a:schemeClr val="tx1"/>
                </a:solidFill>
              </a:rPr>
              <a:t>: </a:t>
            </a:r>
            <a:r>
              <a:rPr lang="en-US" altLang="ko-KR" sz="1000" b="1" dirty="0">
                <a:solidFill>
                  <a:schemeClr val="tx1"/>
                </a:solidFill>
              </a:rPr>
              <a:t>160</a:t>
            </a:r>
            <a:r>
              <a:rPr lang="ko-KR" altLang="en-US" sz="1000" b="1" dirty="0">
                <a:solidFill>
                  <a:schemeClr val="tx1"/>
                </a:solidFill>
              </a:rPr>
              <a:t>만원</a:t>
            </a:r>
            <a:endParaRPr lang="ko-KR" altLang="en-US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buFontTx/>
              <a:buChar char="-"/>
            </a:pPr>
            <a:r>
              <a:rPr lang="ko-KR" altLang="en-US" sz="1000" dirty="0">
                <a:solidFill>
                  <a:schemeClr val="tx1"/>
                </a:solidFill>
              </a:rPr>
              <a:t> 등급에 상관없이 일괄적으로 적용됨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endParaRPr lang="ko-KR" altLang="en-US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  <a:buFontTx/>
              <a:buChar char="-"/>
            </a:pPr>
            <a:r>
              <a:rPr lang="ko-KR" altLang="en-US" sz="1000" dirty="0">
                <a:solidFill>
                  <a:schemeClr val="tx1"/>
                </a:solidFill>
              </a:rPr>
              <a:t> 장기요양 인증 유효기간 매 </a:t>
            </a:r>
            <a:r>
              <a:rPr lang="en-US" altLang="ko-KR" sz="1000" dirty="0">
                <a:solidFill>
                  <a:schemeClr val="tx1"/>
                </a:solidFill>
              </a:rPr>
              <a:t>1</a:t>
            </a:r>
            <a:r>
              <a:rPr lang="ko-KR" altLang="en-US" sz="1000" dirty="0">
                <a:solidFill>
                  <a:schemeClr val="tx1"/>
                </a:solidFill>
              </a:rPr>
              <a:t>년 갱신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000" dirty="0" smtClean="0">
                <a:solidFill>
                  <a:schemeClr val="tx1"/>
                </a:solidFill>
              </a:rPr>
              <a:t> 예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 err="1">
                <a:solidFill>
                  <a:schemeClr val="tx1"/>
                </a:solidFill>
              </a:rPr>
              <a:t>인증기간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2017.03.01 </a:t>
            </a:r>
            <a:r>
              <a:rPr lang="en-US" altLang="ko-KR" sz="1000" dirty="0">
                <a:solidFill>
                  <a:schemeClr val="tx1"/>
                </a:solidFill>
              </a:rPr>
              <a:t>~ </a:t>
            </a:r>
            <a:r>
              <a:rPr lang="en-US" altLang="ko-KR" sz="1000" dirty="0" smtClean="0">
                <a:solidFill>
                  <a:schemeClr val="tx1"/>
                </a:solidFill>
              </a:rPr>
              <a:t>2019.02.28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000" dirty="0">
                <a:solidFill>
                  <a:schemeClr val="tx1"/>
                </a:solidFill>
              </a:rPr>
              <a:t> -&gt; </a:t>
            </a:r>
            <a:r>
              <a:rPr lang="ko-KR" altLang="en-US" sz="1000" dirty="0" smtClean="0">
                <a:solidFill>
                  <a:schemeClr val="tx1"/>
                </a:solidFill>
              </a:rPr>
              <a:t>적용기간 </a:t>
            </a:r>
            <a:r>
              <a:rPr lang="en-US" altLang="ko-KR" sz="1000" dirty="0" smtClean="0">
                <a:solidFill>
                  <a:schemeClr val="tx1"/>
                </a:solidFill>
              </a:rPr>
              <a:t>2017.03.01 </a:t>
            </a:r>
            <a:r>
              <a:rPr lang="en-US" altLang="ko-KR" sz="1000" dirty="0">
                <a:solidFill>
                  <a:schemeClr val="tx1"/>
                </a:solidFill>
              </a:rPr>
              <a:t>~ </a:t>
            </a:r>
            <a:r>
              <a:rPr lang="en-US" altLang="ko-KR" sz="1000" dirty="0" smtClean="0">
                <a:solidFill>
                  <a:schemeClr val="tx1"/>
                </a:solidFill>
              </a:rPr>
              <a:t>2018.02.28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000" dirty="0">
                <a:solidFill>
                  <a:schemeClr val="tx1"/>
                </a:solidFill>
              </a:rPr>
              <a:t>                 </a:t>
            </a:r>
            <a:r>
              <a:rPr lang="en-US" altLang="ko-KR" sz="1000" dirty="0" smtClean="0">
                <a:solidFill>
                  <a:schemeClr val="tx1"/>
                </a:solidFill>
              </a:rPr>
              <a:t>2018.03.01 </a:t>
            </a:r>
            <a:r>
              <a:rPr lang="en-US" altLang="ko-KR" sz="1000" dirty="0">
                <a:solidFill>
                  <a:schemeClr val="tx1"/>
                </a:solidFill>
              </a:rPr>
              <a:t>~ </a:t>
            </a:r>
            <a:r>
              <a:rPr lang="en-US" altLang="ko-KR" sz="1000" dirty="0" smtClean="0">
                <a:solidFill>
                  <a:schemeClr val="tx1"/>
                </a:solidFill>
              </a:rPr>
              <a:t>2019.02.28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825045" y="776538"/>
            <a:ext cx="2772308" cy="27495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</a:rPr>
              <a:t>◎ 복지용구 급여 제한 사항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b="1" dirty="0">
                <a:solidFill>
                  <a:schemeClr val="tx1"/>
                </a:solidFill>
              </a:rPr>
              <a:t> 시설 입소 시</a:t>
            </a:r>
            <a:r>
              <a:rPr lang="ko-KR" altLang="en-US" sz="1000" dirty="0">
                <a:solidFill>
                  <a:schemeClr val="tx1"/>
                </a:solidFill>
              </a:rPr>
              <a:t>에는 복지용구 급여 지급 중단 및 제한</a:t>
            </a:r>
          </a:p>
          <a:p>
            <a:pPr>
              <a:lnSpc>
                <a:spcPts val="2000"/>
              </a:lnSpc>
              <a:buFontTx/>
              <a:buChar char="-"/>
            </a:pPr>
            <a:r>
              <a:rPr lang="ko-KR" altLang="en-US" sz="1000" dirty="0">
                <a:solidFill>
                  <a:schemeClr val="tx1"/>
                </a:solidFill>
              </a:rPr>
              <a:t>  의료기관에 입원한 기간 동안에는 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  "</a:t>
            </a:r>
            <a:r>
              <a:rPr lang="ko-KR" altLang="en-US" sz="1000" b="1" dirty="0" err="1">
                <a:solidFill>
                  <a:schemeClr val="tx1"/>
                </a:solidFill>
              </a:rPr>
              <a:t>전동침대</a:t>
            </a:r>
            <a:r>
              <a:rPr lang="en-US" altLang="ko-KR" sz="1000" b="1" dirty="0">
                <a:solidFill>
                  <a:schemeClr val="tx1"/>
                </a:solidFill>
              </a:rPr>
              <a:t>",  "</a:t>
            </a:r>
            <a:r>
              <a:rPr lang="ko-KR" altLang="en-US" sz="1000" b="1" dirty="0" err="1">
                <a:solidFill>
                  <a:schemeClr val="tx1"/>
                </a:solidFill>
              </a:rPr>
              <a:t>수동침대</a:t>
            </a:r>
            <a:r>
              <a:rPr lang="en-US" altLang="ko-KR" sz="1000" b="1" dirty="0">
                <a:solidFill>
                  <a:schemeClr val="tx1"/>
                </a:solidFill>
              </a:rPr>
              <a:t>", "</a:t>
            </a:r>
            <a:r>
              <a:rPr lang="ko-KR" altLang="en-US" sz="1000" b="1" dirty="0" err="1">
                <a:solidFill>
                  <a:schemeClr val="tx1"/>
                </a:solidFill>
              </a:rPr>
              <a:t>이동욕조</a:t>
            </a:r>
            <a:r>
              <a:rPr lang="en-US" altLang="ko-KR" sz="1000" b="1" dirty="0">
                <a:solidFill>
                  <a:schemeClr val="tx1"/>
                </a:solidFill>
              </a:rPr>
              <a:t>", </a:t>
            </a:r>
            <a:endParaRPr lang="en-US" altLang="ko-KR" sz="1000" b="1" dirty="0" smtClean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  "</a:t>
            </a:r>
            <a:r>
              <a:rPr lang="ko-KR" altLang="en-US" sz="1000" b="1" dirty="0" err="1">
                <a:solidFill>
                  <a:schemeClr val="tx1"/>
                </a:solidFill>
              </a:rPr>
              <a:t>목욕리프트</a:t>
            </a:r>
            <a:r>
              <a:rPr lang="en-US" altLang="ko-KR" sz="1000" b="1" dirty="0">
                <a:solidFill>
                  <a:schemeClr val="tx1"/>
                </a:solidFill>
              </a:rPr>
              <a:t>"</a:t>
            </a:r>
            <a:r>
              <a:rPr lang="ko-KR" altLang="en-US" sz="1000" dirty="0">
                <a:solidFill>
                  <a:schemeClr val="tx1"/>
                </a:solidFill>
              </a:rPr>
              <a:t> 이용 제한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미끄럼방지양말 연 최대 </a:t>
            </a:r>
            <a:r>
              <a:rPr lang="en-US" altLang="ko-KR" sz="1000" dirty="0" smtClean="0">
                <a:solidFill>
                  <a:schemeClr val="tx1"/>
                </a:solidFill>
              </a:rPr>
              <a:t>6</a:t>
            </a:r>
            <a:r>
              <a:rPr lang="ko-KR" altLang="en-US" sz="1000" dirty="0" smtClean="0">
                <a:solidFill>
                  <a:schemeClr val="tx1"/>
                </a:solidFill>
              </a:rPr>
              <a:t>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미끄럼방지매트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연 </a:t>
            </a:r>
            <a:r>
              <a:rPr lang="ko-KR" altLang="en-US" sz="1000" dirty="0">
                <a:solidFill>
                  <a:schemeClr val="tx1"/>
                </a:solidFill>
              </a:rPr>
              <a:t>최대 </a:t>
            </a:r>
            <a:r>
              <a:rPr lang="en-US" altLang="ko-KR" sz="1000" dirty="0">
                <a:solidFill>
                  <a:schemeClr val="tx1"/>
                </a:solidFill>
              </a:rPr>
              <a:t>5</a:t>
            </a:r>
            <a:r>
              <a:rPr lang="ko-KR" altLang="en-US" sz="1000" dirty="0">
                <a:solidFill>
                  <a:schemeClr val="tx1"/>
                </a:solidFill>
              </a:rPr>
              <a:t>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자세변환용구 연 최대 </a:t>
            </a:r>
            <a:r>
              <a:rPr lang="en-US" altLang="ko-KR" sz="1000" dirty="0">
                <a:solidFill>
                  <a:schemeClr val="tx1"/>
                </a:solidFill>
              </a:rPr>
              <a:t>5</a:t>
            </a:r>
            <a:r>
              <a:rPr lang="ko-KR" altLang="en-US" sz="1000" dirty="0">
                <a:solidFill>
                  <a:schemeClr val="tx1"/>
                </a:solidFill>
              </a:rPr>
              <a:t>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안전손잡이 연 최대 </a:t>
            </a:r>
            <a:r>
              <a:rPr lang="en-US" altLang="ko-KR" sz="1000" dirty="0">
                <a:solidFill>
                  <a:schemeClr val="tx1"/>
                </a:solidFill>
              </a:rPr>
              <a:t>4</a:t>
            </a:r>
            <a:r>
              <a:rPr lang="ko-KR" altLang="en-US" sz="1000" dirty="0">
                <a:solidFill>
                  <a:schemeClr val="tx1"/>
                </a:solidFill>
              </a:rPr>
              <a:t>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간이변기 연 최대 </a:t>
            </a:r>
            <a:r>
              <a:rPr lang="en-US" altLang="ko-KR" sz="1000" dirty="0">
                <a:solidFill>
                  <a:schemeClr val="tx1"/>
                </a:solidFill>
              </a:rPr>
              <a:t>2</a:t>
            </a:r>
            <a:r>
              <a:rPr lang="ko-KR" altLang="en-US" sz="1000" dirty="0" smtClean="0">
                <a:solidFill>
                  <a:schemeClr val="tx1"/>
                </a:solidFill>
              </a:rPr>
              <a:t>개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</a:rPr>
              <a:t>요실금 팬티 연 최대 </a:t>
            </a:r>
            <a:r>
              <a:rPr lang="en-US" altLang="ko-KR" sz="1000" dirty="0" smtClean="0">
                <a:solidFill>
                  <a:schemeClr val="tx1"/>
                </a:solidFill>
              </a:rPr>
              <a:t>4</a:t>
            </a:r>
            <a:r>
              <a:rPr lang="ko-KR" altLang="en-US" sz="1000" dirty="0" smtClean="0">
                <a:solidFill>
                  <a:schemeClr val="tx1"/>
                </a:solidFill>
              </a:rPr>
              <a:t>개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71388"/>
              </p:ext>
            </p:extLst>
          </p:nvPr>
        </p:nvGraphicFramePr>
        <p:xfrm>
          <a:off x="584686" y="3692862"/>
          <a:ext cx="6120679" cy="61770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6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7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구 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품    목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내구연한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71">
                <a:tc rowSpan="10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구매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</a:t>
                      </a:r>
                      <a:endParaRPr lang="en-US" altLang="ko-KR" sz="120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이동변기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화장실로 이동하기 어려운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목욕의자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/>
                        <a:t>목욕시</a:t>
                      </a:r>
                      <a:r>
                        <a:rPr lang="ko-KR" altLang="en-US" sz="1000" dirty="0"/>
                        <a:t> 자세유지 및 편안한 목욕 도움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성인용보행기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보행이 불편한 어르신의 보행보조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91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4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안전손잡이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손잡이를 부착하여 자립환경 조성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안전사고 예방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미끄럼방지용품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실내의</a:t>
                      </a:r>
                      <a:r>
                        <a:rPr lang="en-US" altLang="ko-KR" sz="1000" dirty="0"/>
                        <a:t> </a:t>
                      </a:r>
                      <a:r>
                        <a:rPr lang="ko-KR" altLang="en-US" sz="1000" dirty="0"/>
                        <a:t>미끄럼</a:t>
                      </a:r>
                      <a:r>
                        <a:rPr lang="ko-KR" altLang="en-US" sz="1000" baseline="0" dirty="0"/>
                        <a:t> 방지를 통한 사고 예방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없음</a:t>
                      </a:r>
                      <a:endParaRPr lang="en-US" altLang="ko-KR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간이변기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와상상태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소변이 어려운 경우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98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7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지팡이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보행이 불편한 </a:t>
                      </a:r>
                      <a:r>
                        <a:rPr lang="ko-KR" altLang="en-US" sz="1000" baseline="0" dirty="0"/>
                        <a:t> 어르신의 보행 보조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8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욕창예방방석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장시간 누워 있거나 휠체어를 이용할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40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9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자세변환용구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장시간 누워있는 경우 자세 및 위치 변환 보조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없음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62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10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요실금팬티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smtClean="0"/>
                        <a:t>요실금이 있는 경우 착용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없음</a:t>
                      </a:r>
                      <a:endParaRPr lang="ko-KR" altLang="en-US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5165398"/>
                  </a:ext>
                </a:extLst>
              </a:tr>
              <a:tr h="386071">
                <a:tc rowSpan="6"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  <a:endParaRPr lang="en-US" altLang="ko-KR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latin typeface="휴먼모음T" pitchFamily="18" charset="-127"/>
                          <a:ea typeface="휴먼모음T" pitchFamily="18" charset="-127"/>
                        </a:rPr>
                        <a:t>여전</a:t>
                      </a:r>
                      <a:endParaRPr lang="en-US" altLang="ko-KR" sz="1200" dirty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200" dirty="0">
                          <a:latin typeface="휴먼모음T" pitchFamily="18" charset="-127"/>
                          <a:ea typeface="휴먼모음T" pitchFamily="18" charset="-127"/>
                        </a:rPr>
                        <a:t>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11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수동휠체어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보행이 불가능하거나 장시간 보행이 곤란한 경우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12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전동침대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일어나는</a:t>
                      </a:r>
                      <a:r>
                        <a:rPr lang="en-US" altLang="ko-KR" sz="1000" dirty="0"/>
                        <a:t> </a:t>
                      </a:r>
                      <a:r>
                        <a:rPr lang="ko-KR" altLang="en-US" sz="1000" dirty="0"/>
                        <a:t>동작 보조 및 자립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10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13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수동침대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일어나는 동작 보조 및 자립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10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14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/>
                        <a:t>욕창예방메트리스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체중</a:t>
                      </a:r>
                      <a:r>
                        <a:rPr lang="ko-KR" altLang="en-US" sz="1000" baseline="0" dirty="0"/>
                        <a:t> 분산 및 통풍을 통한 욕창 예방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15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이동욕조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/>
                        <a:t>거동이 불편한 경우 방에서 목욕 도움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5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607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16</a:t>
                      </a:r>
                      <a:endParaRPr lang="ko-KR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목욕리프트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 err="1"/>
                        <a:t>입욕시</a:t>
                      </a:r>
                      <a:r>
                        <a:rPr lang="ko-KR" altLang="en-US" sz="1000" dirty="0"/>
                        <a:t> 높낮이 조절을 통한 수발자의 편리 도모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3</a:t>
                      </a:r>
                      <a:r>
                        <a:rPr lang="ko-KR" altLang="en-US" sz="1000" dirty="0"/>
                        <a:t>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50807" y="92238"/>
            <a:ext cx="6103625" cy="9790403"/>
            <a:chOff x="-56498" y="92238"/>
            <a:chExt cx="6910458" cy="9790403"/>
          </a:xfrm>
        </p:grpSpPr>
        <p:pic>
          <p:nvPicPr>
            <p:cNvPr id="1031" name="Picture 7" descr="C:\Users\사무실01\Pictures\그림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040" y="235965"/>
              <a:ext cx="6858000" cy="9646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직선 연결선 2"/>
            <p:cNvCxnSpPr/>
            <p:nvPr/>
          </p:nvCxnSpPr>
          <p:spPr>
            <a:xfrm>
              <a:off x="2911995" y="7016669"/>
              <a:ext cx="1440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 flipV="1">
              <a:off x="2911995" y="6888553"/>
              <a:ext cx="72008" cy="1080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2996951" y="6528513"/>
              <a:ext cx="360040" cy="3240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타원 1"/>
            <p:cNvSpPr/>
            <p:nvPr/>
          </p:nvSpPr>
          <p:spPr>
            <a:xfrm>
              <a:off x="296652" y="2108684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타원 9"/>
            <p:cNvSpPr/>
            <p:nvPr/>
          </p:nvSpPr>
          <p:spPr>
            <a:xfrm>
              <a:off x="3994460" y="1389150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타원 10"/>
            <p:cNvSpPr/>
            <p:nvPr/>
          </p:nvSpPr>
          <p:spPr>
            <a:xfrm>
              <a:off x="4564056" y="7443626"/>
              <a:ext cx="1116124" cy="1114576"/>
            </a:xfrm>
            <a:prstGeom prst="ellipse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/>
            <p:cNvSpPr/>
            <p:nvPr/>
          </p:nvSpPr>
          <p:spPr>
            <a:xfrm>
              <a:off x="2815505" y="1403350"/>
              <a:ext cx="1099547" cy="1094520"/>
            </a:xfrm>
            <a:prstGeom prst="ellipse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" name="그룹 5"/>
            <p:cNvGrpSpPr/>
            <p:nvPr/>
          </p:nvGrpSpPr>
          <p:grpSpPr>
            <a:xfrm rot="5400000">
              <a:off x="5454770" y="589228"/>
              <a:ext cx="1653926" cy="808921"/>
              <a:chOff x="4983640" y="23880"/>
              <a:chExt cx="1653926" cy="808921"/>
            </a:xfrm>
          </p:grpSpPr>
          <p:sp>
            <p:nvSpPr>
              <p:cNvPr id="12" name="타원 11"/>
              <p:cNvSpPr/>
              <p:nvPr/>
            </p:nvSpPr>
            <p:spPr>
              <a:xfrm>
                <a:off x="4983640" y="92460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타원 12"/>
              <p:cNvSpPr/>
              <p:nvPr/>
            </p:nvSpPr>
            <p:spPr>
              <a:xfrm>
                <a:off x="4983640" y="344488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4983640" y="618793"/>
                <a:ext cx="138478" cy="151018"/>
              </a:xfrm>
              <a:prstGeom prst="ellipse">
                <a:avLst/>
              </a:prstGeom>
              <a:noFill/>
              <a:ln w="50800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5099660" y="23880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/>
                  <a:t>구매전용제품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122118" y="281497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/>
                  <a:t>대여전용제품</a:t>
                </a:r>
                <a:endParaRPr lang="ko-KR" altLang="en-US" sz="12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125398" y="555802"/>
                <a:ext cx="1512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dirty="0" err="1"/>
                  <a:t>비급여제품</a:t>
                </a:r>
                <a:endParaRPr lang="ko-KR" altLang="en-US" sz="1200" dirty="0"/>
              </a:p>
            </p:txBody>
          </p:sp>
        </p:grpSp>
        <p:sp>
          <p:nvSpPr>
            <p:cNvPr id="20" name="타원 19"/>
            <p:cNvSpPr/>
            <p:nvPr/>
          </p:nvSpPr>
          <p:spPr>
            <a:xfrm rot="5400000">
              <a:off x="4653910" y="345262"/>
              <a:ext cx="1116124" cy="111457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/>
          </p:nvSpPr>
          <p:spPr>
            <a:xfrm rot="5400000">
              <a:off x="5229200" y="1570172"/>
              <a:ext cx="1116124" cy="1114576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 rot="5400000">
              <a:off x="-196433" y="375900"/>
              <a:ext cx="1852032" cy="15721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>복지용구</a:t>
              </a:r>
              <a:r>
                <a:rPr lang="en-US" altLang="ko-KR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/>
              </a:r>
              <a:br>
                <a:rPr lang="en-US" altLang="ko-KR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</a:br>
              <a:r>
                <a:rPr lang="ko-KR" altLang="en-US" sz="3200" dirty="0">
                  <a:solidFill>
                    <a:srgbClr val="0000FF"/>
                  </a:solidFill>
                  <a:latin typeface="HY동녘B" pitchFamily="18" charset="-127"/>
                  <a:ea typeface="HY동녘B" pitchFamily="18" charset="-127"/>
                </a:rPr>
                <a:t>이용예시</a:t>
              </a:r>
            </a:p>
          </p:txBody>
        </p:sp>
        <p:sp>
          <p:nvSpPr>
            <p:cNvPr id="22" name="타원 21"/>
            <p:cNvSpPr/>
            <p:nvPr/>
          </p:nvSpPr>
          <p:spPr>
            <a:xfrm rot="5400000">
              <a:off x="4797926" y="8698190"/>
              <a:ext cx="1116124" cy="1114576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508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/>
          </p:nvSpPr>
          <p:spPr>
            <a:xfrm rot="5400000">
              <a:off x="152636" y="7293260"/>
              <a:ext cx="1116124" cy="1114576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 rot="5400000">
              <a:off x="1303990" y="1281366"/>
              <a:ext cx="1116124" cy="1114576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 w="508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 rot="5400000">
              <a:off x="2257444" y="93012"/>
              <a:ext cx="1116124" cy="1114576"/>
            </a:xfrm>
            <a:prstGeom prst="ellipse">
              <a:avLst/>
            </a:prstGeom>
            <a:blipFill>
              <a:blip r:embed="rId8"/>
              <a:stretch>
                <a:fillRect/>
              </a:stretch>
            </a:blipFill>
            <a:ln w="508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 rot="5400000">
              <a:off x="5698026" y="7870098"/>
              <a:ext cx="1116124" cy="1114576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8" name="직선 연결선 27"/>
          <p:cNvCxnSpPr/>
          <p:nvPr/>
        </p:nvCxnSpPr>
        <p:spPr>
          <a:xfrm>
            <a:off x="2947999" y="7061971"/>
            <a:ext cx="156965" cy="215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9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29308" y="0"/>
            <a:ext cx="3087724" cy="48850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전동침대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42374" y="703539"/>
            <a:ext cx="3492388" cy="15121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643299" y="3238813"/>
            <a:ext cx="3154796" cy="2146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동녘B" pitchFamily="18" charset="-127"/>
                <a:ea typeface="HY동녘B" pitchFamily="18" charset="-127"/>
              </a:rPr>
              <a:t>JB910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29308" y="471354"/>
            <a:ext cx="3087724" cy="2160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동녘B" pitchFamily="18" charset="-127"/>
                <a:ea typeface="HY동녘B" pitchFamily="18" charset="-127"/>
              </a:rPr>
              <a:t>JB920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162800" y="703539"/>
            <a:ext cx="2708919" cy="242656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㈜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폴리텍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원 산  지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국내제조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956mm*2156mm</a:t>
            </a: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높이조절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290mm~640mm</a:t>
            </a: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총 중  량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100kg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176046" y="3525360"/>
            <a:ext cx="2708920" cy="2376645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㈜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폴리텍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원 산  지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국내제조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960mm*2170mm</a:t>
            </a: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높이조절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270mm~700mm</a:t>
            </a: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총 중  량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98kg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717032" y="0"/>
            <a:ext cx="3140967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748452"/>
              </p:ext>
            </p:extLst>
          </p:nvPr>
        </p:nvGraphicFramePr>
        <p:xfrm>
          <a:off x="614336" y="2215707"/>
          <a:ext cx="352182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4623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6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74,100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11,110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62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889,200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133,380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61473"/>
              </p:ext>
            </p:extLst>
          </p:nvPr>
        </p:nvGraphicFramePr>
        <p:xfrm>
          <a:off x="656214" y="4987606"/>
          <a:ext cx="35065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72,800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10,920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873,600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131,040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4" y="3525361"/>
            <a:ext cx="3506857" cy="1413140"/>
          </a:xfrm>
          <a:prstGeom prst="rect">
            <a:avLst/>
          </a:prstGeom>
          <a:ln w="25400">
            <a:solidFill>
              <a:schemeClr val="accent3"/>
            </a:solidFill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3" y="6464179"/>
            <a:ext cx="3840301" cy="1976042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559314" y="6140837"/>
            <a:ext cx="3154796" cy="2146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WS8830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22153"/>
              </p:ext>
            </p:extLst>
          </p:nvPr>
        </p:nvGraphicFramePr>
        <p:xfrm>
          <a:off x="643299" y="8455536"/>
          <a:ext cx="35065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70,600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10,590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847,200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127,080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136165" y="6131528"/>
            <a:ext cx="2708920" cy="323840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200" b="1" dirty="0" err="1" smtClean="0">
                <a:solidFill>
                  <a:schemeClr val="tx1"/>
                </a:solidFill>
                <a:latin typeface="+mn-ea"/>
              </a:rPr>
              <a:t>우성이엔지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원 산  지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국내제조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2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980mm*2180mm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높이조절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300mm~600mm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200" b="1" dirty="0">
                <a:solidFill>
                  <a:schemeClr val="tx1"/>
                </a:solidFill>
                <a:latin typeface="+mn-ea"/>
              </a:rPr>
              <a:t>◎ 총 중  량 </a:t>
            </a:r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200" b="1" dirty="0" smtClean="0">
                <a:solidFill>
                  <a:schemeClr val="tx1"/>
                </a:solidFill>
                <a:latin typeface="+mn-ea"/>
              </a:rPr>
              <a:t>90kg</a:t>
            </a:r>
            <a:endParaRPr lang="en-US" altLang="ko-KR" sz="1200" b="1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29308" y="0"/>
            <a:ext cx="3087724" cy="49056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수동휠체어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77267" y="4192654"/>
            <a:ext cx="3154796" cy="39317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YH-0302TPU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629308" y="502666"/>
            <a:ext cx="3087724" cy="4592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HY동녘B" pitchFamily="18" charset="-127"/>
                <a:ea typeface="HY동녘B" pitchFamily="18" charset="-127"/>
              </a:rPr>
              <a:t>Mirage7(22D</a:t>
            </a:r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), (22D)-B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177831" y="978702"/>
            <a:ext cx="2708919" cy="240022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제조업체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</a:rPr>
              <a:t>미키코리아</a:t>
            </a:r>
            <a:r>
              <a:rPr lang="ko-KR" altLang="en-US" sz="1600" b="1" dirty="0">
                <a:solidFill>
                  <a:schemeClr val="tx1"/>
                </a:solidFill>
              </a:rPr>
              <a:t>㈜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원 산 지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</a:rPr>
              <a:t>국내제조</a:t>
            </a:r>
            <a:endParaRPr lang="en-US" altLang="ko-KR" sz="1600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사 이 </a:t>
            </a:r>
            <a:r>
              <a:rPr lang="ko-KR" altLang="en-US" sz="1600" b="1" dirty="0" err="1">
                <a:solidFill>
                  <a:schemeClr val="tx1"/>
                </a:solidFill>
              </a:rPr>
              <a:t>즈</a:t>
            </a:r>
            <a:r>
              <a:rPr lang="ko-KR" altLang="en-US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                                                                950mm*590mm*850mm</a:t>
            </a:r>
            <a:endParaRPr lang="en-US" altLang="ko-KR" b="1" dirty="0">
              <a:solidFill>
                <a:schemeClr val="tx1"/>
              </a:solidFill>
            </a:endParaRP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총 중 량 </a:t>
            </a:r>
            <a:r>
              <a:rPr lang="en-US" altLang="ko-KR" sz="1600" b="1" dirty="0">
                <a:solidFill>
                  <a:schemeClr val="tx1"/>
                </a:solidFill>
              </a:rPr>
              <a:t>: 15.5kg</a:t>
            </a:r>
          </a:p>
          <a:p>
            <a:pPr>
              <a:lnSpc>
                <a:spcPts val="2000"/>
              </a:lnSpc>
            </a:pPr>
            <a:r>
              <a:rPr lang="ko-KR" altLang="en-US" sz="1600" b="1" dirty="0">
                <a:solidFill>
                  <a:schemeClr val="tx1"/>
                </a:solidFill>
              </a:rPr>
              <a:t>◎ </a:t>
            </a:r>
            <a:r>
              <a:rPr lang="ko-KR" altLang="en-US" sz="1600" b="1" dirty="0" err="1">
                <a:solidFill>
                  <a:schemeClr val="tx1"/>
                </a:solidFill>
              </a:rPr>
              <a:t>주요재질</a:t>
            </a:r>
            <a:r>
              <a:rPr lang="ko-KR" altLang="en-US" sz="1600" b="1" dirty="0">
                <a:solidFill>
                  <a:schemeClr val="tx1"/>
                </a:solidFill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</a:rPr>
              <a:t>: </a:t>
            </a:r>
            <a:r>
              <a:rPr lang="ko-KR" altLang="en-US" sz="1600" b="1" dirty="0">
                <a:solidFill>
                  <a:schemeClr val="tx1"/>
                </a:solidFill>
              </a:rPr>
              <a:t>알루미늄 합금</a:t>
            </a:r>
            <a:endParaRPr lang="en-US" altLang="ko-KR" sz="16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4145524" y="4585828"/>
            <a:ext cx="2708920" cy="230226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제조업체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>
                <a:solidFill>
                  <a:schemeClr val="tx1"/>
                </a:solidFill>
                <a:latin typeface="+mn-ea"/>
              </a:rPr>
              <a:t>영화의료기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원산지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국내제조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안전하중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200Kg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사이즈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200"/>
              </a:lnSpc>
            </a:pP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890mm*2450mm*140mm</a:t>
            </a:r>
          </a:p>
          <a:p>
            <a:pPr>
              <a:lnSpc>
                <a:spcPts val="22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총중량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4.5Kg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717032" y="0"/>
            <a:ext cx="3140967" cy="49056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025737"/>
              </p:ext>
            </p:extLst>
          </p:nvPr>
        </p:nvGraphicFramePr>
        <p:xfrm>
          <a:off x="620688" y="2464526"/>
          <a:ext cx="3521829" cy="139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3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7079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03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31,500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(31,800)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4,720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(4,770)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0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378,000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(381,600)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56,700</a:t>
                      </a:r>
                      <a:r>
                        <a:rPr lang="ko-KR" altLang="en-US" sz="1400" dirty="0" smtClean="0"/>
                        <a:t>원</a:t>
                      </a:r>
                      <a:endParaRPr lang="en-US" altLang="ko-KR" sz="1400" dirty="0" smtClean="0"/>
                    </a:p>
                    <a:p>
                      <a:pPr algn="r" latinLnBrk="1"/>
                      <a:r>
                        <a:rPr lang="en-US" altLang="ko-KR" sz="1400" dirty="0" smtClean="0"/>
                        <a:t>(57,240)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60380"/>
              </p:ext>
            </p:extLst>
          </p:nvPr>
        </p:nvGraphicFramePr>
        <p:xfrm>
          <a:off x="625692" y="5991980"/>
          <a:ext cx="35065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23,400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3,510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280,800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42,120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629308" y="6891043"/>
            <a:ext cx="3154796" cy="43692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HY동녘B" pitchFamily="18" charset="-127"/>
                <a:ea typeface="HY동녘B" pitchFamily="18" charset="-127"/>
              </a:rPr>
              <a:t>YH-0305</a:t>
            </a:r>
            <a:endParaRPr lang="ko-KR" altLang="en-US" dirty="0">
              <a:latin typeface="HY동녘B" pitchFamily="18" charset="-127"/>
              <a:ea typeface="HY동녘B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597897"/>
              </p:ext>
            </p:extLst>
          </p:nvPr>
        </p:nvGraphicFramePr>
        <p:xfrm>
          <a:off x="655777" y="8917932"/>
          <a:ext cx="3506586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8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565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대여료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/>
                        <a:t>월대여료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36,800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5,520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r>
                        <a:rPr lang="ko-KR" altLang="en-US" sz="1400" dirty="0" err="1"/>
                        <a:t>년대여료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441,600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66,240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148643" y="7333072"/>
            <a:ext cx="2708920" cy="249926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제조업체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영화의료기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원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산  지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국내제조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n-ea"/>
              </a:rPr>
              <a:t>안전하중</a:t>
            </a: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: 200Kg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◎ 사 이  </a:t>
            </a:r>
            <a:r>
              <a:rPr lang="ko-KR" altLang="en-US" sz="1600" b="1" dirty="0" err="1">
                <a:solidFill>
                  <a:schemeClr val="tx1"/>
                </a:solidFill>
                <a:latin typeface="+mn-ea"/>
              </a:rPr>
              <a:t>즈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890mm*2450mm*140mm </a:t>
            </a:r>
            <a:endParaRPr lang="en-US" altLang="ko-KR" sz="1600" b="1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ts val="2400"/>
              </a:lnSpc>
            </a:pPr>
            <a:r>
              <a:rPr lang="ko-KR" altLang="en-US" sz="1600" b="1" dirty="0" smtClean="0">
                <a:solidFill>
                  <a:schemeClr val="tx1"/>
                </a:solidFill>
                <a:latin typeface="+mn-ea"/>
              </a:rPr>
              <a:t>◎ </a:t>
            </a:r>
            <a:r>
              <a:rPr lang="ko-KR" altLang="en-US" sz="1600" b="1" dirty="0">
                <a:solidFill>
                  <a:schemeClr val="tx1"/>
                </a:solidFill>
                <a:latin typeface="+mn-ea"/>
              </a:rPr>
              <a:t>총 중  량 </a:t>
            </a:r>
            <a:r>
              <a:rPr lang="en-US" altLang="ko-KR" sz="1600" b="1" dirty="0">
                <a:solidFill>
                  <a:schemeClr val="tx1"/>
                </a:solidFill>
                <a:latin typeface="+mn-ea"/>
              </a:rPr>
              <a:t>: </a:t>
            </a:r>
            <a:r>
              <a:rPr lang="en-US" altLang="ko-KR" sz="1600" b="1" dirty="0" smtClean="0">
                <a:solidFill>
                  <a:schemeClr val="tx1"/>
                </a:solidFill>
                <a:latin typeface="+mn-ea"/>
              </a:rPr>
              <a:t>5.7kg</a:t>
            </a:r>
            <a:endParaRPr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625692" y="978703"/>
            <a:ext cx="3511636" cy="1486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89506" y="3884674"/>
            <a:ext cx="2835938" cy="304629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욕창예방메트리스</a:t>
            </a:r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3425444" y="3885482"/>
            <a:ext cx="3429000" cy="2952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95653" y="4585827"/>
            <a:ext cx="3511636" cy="1381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2" y="7333072"/>
            <a:ext cx="3455775" cy="158486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935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56692" y="0"/>
            <a:ext cx="2772308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욕창예방방석 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6692" y="3512840"/>
            <a:ext cx="2772308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성인용보행기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343465" y="7094676"/>
            <a:ext cx="1608729" cy="16337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429000" y="0"/>
            <a:ext cx="3429000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429000" y="3512840"/>
            <a:ext cx="3429000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017413"/>
              </p:ext>
            </p:extLst>
          </p:nvPr>
        </p:nvGraphicFramePr>
        <p:xfrm>
          <a:off x="1177846" y="2661032"/>
          <a:ext cx="1880804" cy="7377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59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271,000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40,650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177846" y="2364694"/>
            <a:ext cx="1880804" cy="243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NSBS-bm1416</a:t>
            </a:r>
            <a:endParaRPr lang="ko-KR" altLang="en-US" sz="1200" dirty="0"/>
          </a:p>
        </p:txBody>
      </p:sp>
      <p:graphicFrame>
        <p:nvGraphicFramePr>
          <p:cNvPr id="59" name="표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729470"/>
              </p:ext>
            </p:extLst>
          </p:nvPr>
        </p:nvGraphicFramePr>
        <p:xfrm>
          <a:off x="960626" y="6158335"/>
          <a:ext cx="2278045" cy="8319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6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250,000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37,500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1" name="직사각형 60"/>
          <p:cNvSpPr/>
          <p:nvPr/>
        </p:nvSpPr>
        <p:spPr>
          <a:xfrm>
            <a:off x="960627" y="5823383"/>
            <a:ext cx="2278044" cy="3184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/>
              <a:t>휴먼스텝산아</a:t>
            </a:r>
            <a:r>
              <a:rPr lang="en-US" altLang="ko-KR" sz="1600" dirty="0" smtClean="0"/>
              <a:t>2</a:t>
            </a:r>
            <a:endParaRPr lang="ko-KR" altLang="en-US" sz="1600" dirty="0"/>
          </a:p>
        </p:txBody>
      </p:sp>
      <p:sp>
        <p:nvSpPr>
          <p:cNvPr id="64" name="직사각형 63"/>
          <p:cNvSpPr/>
          <p:nvPr/>
        </p:nvSpPr>
        <p:spPr>
          <a:xfrm>
            <a:off x="960626" y="8728398"/>
            <a:ext cx="2374408" cy="2880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BS-301</a:t>
            </a:r>
            <a:endParaRPr lang="ko-KR" altLang="en-US" sz="1600" dirty="0"/>
          </a:p>
        </p:txBody>
      </p:sp>
      <p:graphicFrame>
        <p:nvGraphicFramePr>
          <p:cNvPr id="66" name="표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361675"/>
              </p:ext>
            </p:extLst>
          </p:nvPr>
        </p:nvGraphicFramePr>
        <p:xfrm>
          <a:off x="4006404" y="9017438"/>
          <a:ext cx="2446879" cy="7828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48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291,000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43,650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" name="직사각형 67"/>
          <p:cNvSpPr/>
          <p:nvPr/>
        </p:nvSpPr>
        <p:spPr>
          <a:xfrm>
            <a:off x="4006404" y="8728399"/>
            <a:ext cx="2446879" cy="2880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MA-RL 01</a:t>
            </a:r>
            <a:endParaRPr lang="ko-KR" altLang="en-US" sz="1600" dirty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60983"/>
              </p:ext>
            </p:extLst>
          </p:nvPr>
        </p:nvGraphicFramePr>
        <p:xfrm>
          <a:off x="960626" y="9016428"/>
          <a:ext cx="2374408" cy="78389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11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55,700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9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8,350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111150"/>
              </p:ext>
            </p:extLst>
          </p:nvPr>
        </p:nvGraphicFramePr>
        <p:xfrm>
          <a:off x="4421628" y="2646500"/>
          <a:ext cx="1742555" cy="7377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8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351,000</a:t>
                      </a:r>
                      <a:r>
                        <a:rPr lang="ko-KR" altLang="en-US" sz="11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/>
                        <a:t>52,650</a:t>
                      </a:r>
                      <a:r>
                        <a:rPr lang="ko-KR" altLang="en-US" sz="1100" dirty="0" smtClean="0"/>
                        <a:t>원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4421628" y="2350162"/>
            <a:ext cx="1742555" cy="2431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Silicon Air </a:t>
            </a:r>
            <a:r>
              <a:rPr lang="en-US" altLang="ko-KR" sz="1200" b="1" dirty="0" smtClean="0"/>
              <a:t>Cushion</a:t>
            </a:r>
            <a:endParaRPr lang="ko-KR" altLang="en-US" sz="1200" dirty="0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800477"/>
              </p:ext>
            </p:extLst>
          </p:nvPr>
        </p:nvGraphicFramePr>
        <p:xfrm>
          <a:off x="4006404" y="6158334"/>
          <a:ext cx="2446882" cy="8319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48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253,000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9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37,950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11" y="4027501"/>
            <a:ext cx="2119473" cy="17914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628" y="877363"/>
            <a:ext cx="1757155" cy="1295336"/>
          </a:xfrm>
          <a:prstGeom prst="rect">
            <a:avLst/>
          </a:prstGeom>
        </p:spPr>
      </p:pic>
      <p:sp>
        <p:nvSpPr>
          <p:cNvPr id="30" name="직사각형 29"/>
          <p:cNvSpPr/>
          <p:nvPr/>
        </p:nvSpPr>
        <p:spPr>
          <a:xfrm>
            <a:off x="4006402" y="5824499"/>
            <a:ext cx="2446882" cy="3173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코지워커</a:t>
            </a:r>
            <a:r>
              <a:rPr lang="en-US" altLang="ko-KR" sz="1600" dirty="0"/>
              <a:t>2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59" y="529753"/>
            <a:ext cx="1797192" cy="179719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67" y="4027501"/>
            <a:ext cx="1895276" cy="179699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293" y="6990318"/>
            <a:ext cx="2199100" cy="17196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57755" y="0"/>
            <a:ext cx="2967647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이동변기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657756" y="3280043"/>
            <a:ext cx="2967647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목욕의자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656692" y="560513"/>
            <a:ext cx="1908212" cy="1700130"/>
          </a:xfrm>
          <a:prstGeom prst="rect">
            <a:avLst/>
          </a:prstGeom>
          <a:blipFill dpi="0" rotWithShape="1">
            <a:blip r:embed="rId2"/>
            <a:srcRect/>
            <a:stretch>
              <a:fillRect l="-10000" r="-12000"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724072" y="547075"/>
            <a:ext cx="2055925" cy="1701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656692" y="6617876"/>
            <a:ext cx="2967647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지팡이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3625403" y="0"/>
            <a:ext cx="3232598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/>
          <p:cNvSpPr/>
          <p:nvPr/>
        </p:nvSpPr>
        <p:spPr>
          <a:xfrm>
            <a:off x="3625403" y="3280043"/>
            <a:ext cx="3212022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3625403" y="6617876"/>
            <a:ext cx="3247836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52984" y="2315878"/>
            <a:ext cx="1916768" cy="2056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SKC-660</a:t>
            </a:r>
            <a:endParaRPr lang="ko-KR" altLang="en-US" sz="1600" dirty="0"/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937073"/>
              </p:ext>
            </p:extLst>
          </p:nvPr>
        </p:nvGraphicFramePr>
        <p:xfrm>
          <a:off x="633276" y="2576736"/>
          <a:ext cx="1936476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87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/>
                        <a:t>308,000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/>
                        <a:t>46,200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82449"/>
              </p:ext>
            </p:extLst>
          </p:nvPr>
        </p:nvGraphicFramePr>
        <p:xfrm>
          <a:off x="2724072" y="2576736"/>
          <a:ext cx="2061093" cy="64807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1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/>
                        <a:t>107,000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/>
                        <a:t>16,050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14363"/>
              </p:ext>
            </p:extLst>
          </p:nvPr>
        </p:nvGraphicFramePr>
        <p:xfrm>
          <a:off x="4942614" y="2576736"/>
          <a:ext cx="1908212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351,000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52,650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직사각형 41"/>
          <p:cNvSpPr/>
          <p:nvPr/>
        </p:nvSpPr>
        <p:spPr>
          <a:xfrm>
            <a:off x="2727521" y="2304233"/>
            <a:ext cx="2052475" cy="2004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SAMB</a:t>
            </a:r>
            <a:endParaRPr lang="ko-KR" altLang="en-US" sz="1600" dirty="0"/>
          </a:p>
        </p:txBody>
      </p:sp>
      <p:sp>
        <p:nvSpPr>
          <p:cNvPr id="43" name="직사각형 42"/>
          <p:cNvSpPr/>
          <p:nvPr/>
        </p:nvSpPr>
        <p:spPr>
          <a:xfrm>
            <a:off x="4929212" y="2288704"/>
            <a:ext cx="192161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APT-101</a:t>
            </a:r>
            <a:endParaRPr lang="ko-KR" altLang="en-US" sz="1400" dirty="0"/>
          </a:p>
        </p:txBody>
      </p:sp>
      <p:sp>
        <p:nvSpPr>
          <p:cNvPr id="44" name="직사각형 43"/>
          <p:cNvSpPr/>
          <p:nvPr/>
        </p:nvSpPr>
        <p:spPr>
          <a:xfrm>
            <a:off x="1448780" y="5604250"/>
            <a:ext cx="1908212" cy="25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err="1" smtClean="0"/>
              <a:t>Bofeel</a:t>
            </a:r>
            <a:r>
              <a:rPr lang="en-US" altLang="ko-KR" sz="1600" dirty="0" smtClean="0"/>
              <a:t> 7</a:t>
            </a:r>
            <a:endParaRPr lang="ko-KR" altLang="en-US" sz="1600" dirty="0"/>
          </a:p>
        </p:txBody>
      </p:sp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976458"/>
              </p:ext>
            </p:extLst>
          </p:nvPr>
        </p:nvGraphicFramePr>
        <p:xfrm>
          <a:off x="1448780" y="5892282"/>
          <a:ext cx="1908212" cy="6480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185,000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/>
                        <a:t>27,750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4" name="직사각형 63"/>
          <p:cNvSpPr/>
          <p:nvPr/>
        </p:nvSpPr>
        <p:spPr>
          <a:xfrm>
            <a:off x="4207928" y="5617654"/>
            <a:ext cx="1908212" cy="25459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MA-SC 01</a:t>
            </a:r>
            <a:endParaRPr lang="ko-KR" altLang="en-US" sz="1400" dirty="0"/>
          </a:p>
        </p:txBody>
      </p:sp>
      <p:sp>
        <p:nvSpPr>
          <p:cNvPr id="65" name="직사각형 64"/>
          <p:cNvSpPr/>
          <p:nvPr/>
        </p:nvSpPr>
        <p:spPr>
          <a:xfrm>
            <a:off x="760648" y="8867661"/>
            <a:ext cx="1908212" cy="24315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Fresh-light</a:t>
            </a:r>
            <a:endParaRPr lang="ko-KR" altLang="en-US" sz="1600" dirty="0"/>
          </a:p>
        </p:txBody>
      </p:sp>
      <p:sp>
        <p:nvSpPr>
          <p:cNvPr id="68" name="직사각형 67"/>
          <p:cNvSpPr/>
          <p:nvPr/>
        </p:nvSpPr>
        <p:spPr>
          <a:xfrm>
            <a:off x="4795062" y="8860294"/>
            <a:ext cx="1908212" cy="2545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BS-202</a:t>
            </a:r>
            <a:endParaRPr lang="ko-KR" altLang="en-US" sz="1600" dirty="0"/>
          </a:p>
        </p:txBody>
      </p:sp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000967"/>
              </p:ext>
            </p:extLst>
          </p:nvPr>
        </p:nvGraphicFramePr>
        <p:xfrm>
          <a:off x="760648" y="9177308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42,300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6,340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864546"/>
              </p:ext>
            </p:extLst>
          </p:nvPr>
        </p:nvGraphicFramePr>
        <p:xfrm>
          <a:off x="4207928" y="5905686"/>
          <a:ext cx="1908212" cy="6480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182,000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27,300</a:t>
                      </a:r>
                      <a:r>
                        <a:rPr lang="ko-KR" altLang="en-US" sz="1200" dirty="0" smtClean="0"/>
                        <a:t>원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406701"/>
              </p:ext>
            </p:extLst>
          </p:nvPr>
        </p:nvGraphicFramePr>
        <p:xfrm>
          <a:off x="4795062" y="9148326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62,400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9,360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2808480" y="8856220"/>
            <a:ext cx="1908212" cy="2545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SKL-020</a:t>
            </a:r>
            <a:endParaRPr lang="ko-KR" altLang="en-US" sz="1400" dirty="0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039258"/>
              </p:ext>
            </p:extLst>
          </p:nvPr>
        </p:nvGraphicFramePr>
        <p:xfrm>
          <a:off x="2808480" y="9144252"/>
          <a:ext cx="1908212" cy="6480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28,800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4,320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000" y="7199453"/>
            <a:ext cx="1603526" cy="1620943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17" y="7192830"/>
            <a:ext cx="1503134" cy="165074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780" y="3882247"/>
            <a:ext cx="1882268" cy="170412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1" y="7152674"/>
            <a:ext cx="1714500" cy="17145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248" y="543737"/>
            <a:ext cx="1797955" cy="170706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928" y="3862085"/>
            <a:ext cx="1731267" cy="17312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19461" y="0"/>
            <a:ext cx="3650451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미끄럼방지용품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981122" y="3518235"/>
            <a:ext cx="2729772" cy="2056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>
            <a:off x="4048461" y="0"/>
            <a:ext cx="2809539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56505"/>
              </p:ext>
            </p:extLst>
          </p:nvPr>
        </p:nvGraphicFramePr>
        <p:xfrm>
          <a:off x="1049029" y="6000979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641045"/>
              </p:ext>
            </p:extLst>
          </p:nvPr>
        </p:nvGraphicFramePr>
        <p:xfrm>
          <a:off x="4167142" y="5925108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45,900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6,880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" name="직사각형 81"/>
          <p:cNvSpPr/>
          <p:nvPr/>
        </p:nvSpPr>
        <p:spPr>
          <a:xfrm>
            <a:off x="4167142" y="5637076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SC-2200</a:t>
            </a:r>
            <a:endParaRPr lang="ko-KR" altLang="en-US" sz="1400" dirty="0"/>
          </a:p>
        </p:txBody>
      </p:sp>
      <p:sp>
        <p:nvSpPr>
          <p:cNvPr id="83" name="직사각형 82"/>
          <p:cNvSpPr/>
          <p:nvPr/>
        </p:nvSpPr>
        <p:spPr>
          <a:xfrm>
            <a:off x="4172574" y="866380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DSNS6095</a:t>
            </a:r>
            <a:endParaRPr lang="ko-KR" altLang="en-US" sz="1400" dirty="0"/>
          </a:p>
        </p:txBody>
      </p:sp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392206"/>
              </p:ext>
            </p:extLst>
          </p:nvPr>
        </p:nvGraphicFramePr>
        <p:xfrm>
          <a:off x="4172574" y="8951837"/>
          <a:ext cx="234725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39,100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5,860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971599"/>
              </p:ext>
            </p:extLst>
          </p:nvPr>
        </p:nvGraphicFramePr>
        <p:xfrm>
          <a:off x="4172574" y="2821057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3,100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460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4172574" y="253302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SNIW05(</a:t>
            </a:r>
            <a:r>
              <a:rPr lang="ko-KR" altLang="en-US" sz="1400" dirty="0" smtClean="0"/>
              <a:t>여성용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533006"/>
              </p:ext>
            </p:extLst>
          </p:nvPr>
        </p:nvGraphicFramePr>
        <p:xfrm>
          <a:off x="1066523" y="8951837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38,000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5,700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1066523" y="8663805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/>
              <a:t>나이팅게일</a:t>
            </a:r>
            <a:r>
              <a:rPr lang="en-US" altLang="ko-KR" sz="1400" dirty="0" smtClean="0"/>
              <a:t>-02</a:t>
            </a:r>
            <a:endParaRPr lang="ko-KR" altLang="en-US" sz="1400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998633"/>
              </p:ext>
            </p:extLst>
          </p:nvPr>
        </p:nvGraphicFramePr>
        <p:xfrm>
          <a:off x="1049029" y="5920832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2,900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430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직사각형 28"/>
          <p:cNvSpPr/>
          <p:nvPr/>
        </p:nvSpPr>
        <p:spPr>
          <a:xfrm>
            <a:off x="1066523" y="5643858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JSS-105</a:t>
            </a:r>
            <a:endParaRPr lang="ko-KR" altLang="en-US" sz="1400" dirty="0"/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49809"/>
              </p:ext>
            </p:extLst>
          </p:nvPr>
        </p:nvGraphicFramePr>
        <p:xfrm>
          <a:off x="1081504" y="2865345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1081504" y="2577313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38271"/>
              </p:ext>
            </p:extLst>
          </p:nvPr>
        </p:nvGraphicFramePr>
        <p:xfrm>
          <a:off x="1081504" y="2880830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081504" y="2592798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949809"/>
              </p:ext>
            </p:extLst>
          </p:nvPr>
        </p:nvGraphicFramePr>
        <p:xfrm>
          <a:off x="1081504" y="2818638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8" name="직사각형 37"/>
          <p:cNvSpPr/>
          <p:nvPr/>
        </p:nvSpPr>
        <p:spPr>
          <a:xfrm>
            <a:off x="1081504" y="2530606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/>
              <a:t>스위트존</a:t>
            </a:r>
            <a:r>
              <a:rPr lang="ko-KR" altLang="en-US" sz="1200" b="1" dirty="0"/>
              <a:t> 음이온 </a:t>
            </a:r>
            <a:r>
              <a:rPr lang="ko-KR" altLang="en-US" sz="1200" b="1" dirty="0" err="1"/>
              <a:t>남자양말</a:t>
            </a:r>
            <a:endParaRPr lang="ko-KR" altLang="en-US" sz="1100" dirty="0"/>
          </a:p>
        </p:txBody>
      </p:sp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076080"/>
              </p:ext>
            </p:extLst>
          </p:nvPr>
        </p:nvGraphicFramePr>
        <p:xfrm>
          <a:off x="1081504" y="2834123"/>
          <a:ext cx="2347258" cy="648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7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9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3,300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490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직사각형 39"/>
          <p:cNvSpPr/>
          <p:nvPr/>
        </p:nvSpPr>
        <p:spPr>
          <a:xfrm>
            <a:off x="1081504" y="2546091"/>
            <a:ext cx="2347258" cy="254592"/>
          </a:xfrm>
          <a:prstGeom prst="rect">
            <a:avLst/>
          </a:prstGeom>
          <a:solidFill>
            <a:srgbClr val="E2A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SNIW05(</a:t>
            </a:r>
            <a:r>
              <a:rPr lang="ko-KR" altLang="en-US" sz="1400" dirty="0" smtClean="0"/>
              <a:t>남성용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154" y="563359"/>
            <a:ext cx="1917771" cy="191777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35" y="497814"/>
            <a:ext cx="1999352" cy="199935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70" y="6868019"/>
            <a:ext cx="1714500" cy="17145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08" y="3632039"/>
            <a:ext cx="1995856" cy="1995856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114" y="6649051"/>
            <a:ext cx="1981314" cy="19813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21454" y="0"/>
            <a:ext cx="352205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자세변환용구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4050454" y="0"/>
            <a:ext cx="2807546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056290" y="2608703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ATA-103</a:t>
            </a:r>
            <a:endParaRPr lang="ko-KR" altLang="en-US" sz="1600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249965"/>
              </p:ext>
            </p:extLst>
          </p:nvPr>
        </p:nvGraphicFramePr>
        <p:xfrm>
          <a:off x="1056290" y="2896735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56,800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8,520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1111704" y="7458075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AP-002</a:t>
            </a:r>
            <a:endParaRPr lang="ko-KR" altLang="en-US" sz="1600" dirty="0"/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65147"/>
              </p:ext>
            </p:extLst>
          </p:nvPr>
        </p:nvGraphicFramePr>
        <p:xfrm>
          <a:off x="1111704" y="7746107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16,400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2,460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7" name="직사각형 56"/>
          <p:cNvSpPr/>
          <p:nvPr/>
        </p:nvSpPr>
        <p:spPr>
          <a:xfrm>
            <a:off x="3933450" y="2610221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ATA-105</a:t>
            </a:r>
            <a:endParaRPr lang="ko-KR" altLang="en-US" sz="1600" dirty="0"/>
          </a:p>
        </p:txBody>
      </p:sp>
      <p:graphicFrame>
        <p:nvGraphicFramePr>
          <p:cNvPr id="58" name="표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393533"/>
              </p:ext>
            </p:extLst>
          </p:nvPr>
        </p:nvGraphicFramePr>
        <p:xfrm>
          <a:off x="3933450" y="2898253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39,600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5,940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8" name="직사각형 67"/>
          <p:cNvSpPr/>
          <p:nvPr/>
        </p:nvSpPr>
        <p:spPr>
          <a:xfrm>
            <a:off x="3937664" y="7433317"/>
            <a:ext cx="2264698" cy="254592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BM700</a:t>
            </a:r>
            <a:endParaRPr lang="ko-KR" altLang="en-US" sz="1600" dirty="0"/>
          </a:p>
        </p:txBody>
      </p:sp>
      <p:graphicFrame>
        <p:nvGraphicFramePr>
          <p:cNvPr id="69" name="표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388261"/>
              </p:ext>
            </p:extLst>
          </p:nvPr>
        </p:nvGraphicFramePr>
        <p:xfrm>
          <a:off x="3937664" y="7721349"/>
          <a:ext cx="226469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rgbClr val="9184E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24,000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9184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rgbClr val="BAB2EC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3,600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rgbClr val="BAB2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1056290" y="877474"/>
            <a:ext cx="2264698" cy="173122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908242" y="877474"/>
            <a:ext cx="2264698" cy="173122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21454" y="4377014"/>
            <a:ext cx="352205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요실금팬티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050454" y="4377014"/>
            <a:ext cx="2807546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16" y="5324649"/>
            <a:ext cx="2099986" cy="209998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180" y="5230606"/>
            <a:ext cx="2169271" cy="21692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20517" y="0"/>
            <a:ext cx="3484993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안전손잡이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132349" y="809503"/>
            <a:ext cx="2240868" cy="1731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390155" y="7041927"/>
            <a:ext cx="3346273" cy="17312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049517" y="0"/>
            <a:ext cx="2808483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947676" y="2540732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ASH-105</a:t>
            </a:r>
            <a:endParaRPr lang="ko-KR" altLang="en-US" sz="1600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531363"/>
              </p:ext>
            </p:extLst>
          </p:nvPr>
        </p:nvGraphicFramePr>
        <p:xfrm>
          <a:off x="947676" y="2828764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44,300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6,640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4126917" y="2540732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ASH-106</a:t>
            </a:r>
            <a:endParaRPr lang="ko-KR" altLang="en-US" sz="1600" dirty="0"/>
          </a:p>
        </p:txBody>
      </p: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491947"/>
              </p:ext>
            </p:extLst>
          </p:nvPr>
        </p:nvGraphicFramePr>
        <p:xfrm>
          <a:off x="4126917" y="2828764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42,700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6,400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" name="직사각형 34"/>
          <p:cNvSpPr/>
          <p:nvPr/>
        </p:nvSpPr>
        <p:spPr>
          <a:xfrm>
            <a:off x="947800" y="5708403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ASH-109</a:t>
            </a:r>
            <a:endParaRPr lang="ko-KR" altLang="en-US" sz="1600" dirty="0"/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378269"/>
              </p:ext>
            </p:extLst>
          </p:nvPr>
        </p:nvGraphicFramePr>
        <p:xfrm>
          <a:off x="947800" y="5996435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44,100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6,610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" name="직사각형 36"/>
          <p:cNvSpPr/>
          <p:nvPr/>
        </p:nvSpPr>
        <p:spPr>
          <a:xfrm>
            <a:off x="4113757" y="5711648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/>
              <a:t>DGP-0001</a:t>
            </a:r>
            <a:endParaRPr lang="ko-KR" altLang="en-US" sz="1600" dirty="0"/>
          </a:p>
        </p:txBody>
      </p:sp>
      <p:graphicFrame>
        <p:nvGraphicFramePr>
          <p:cNvPr id="56" name="표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581578"/>
              </p:ext>
            </p:extLst>
          </p:nvPr>
        </p:nvGraphicFramePr>
        <p:xfrm>
          <a:off x="4113757" y="5999680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127,000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19,050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0" name="직사각형 69"/>
          <p:cNvSpPr/>
          <p:nvPr/>
        </p:nvSpPr>
        <p:spPr>
          <a:xfrm>
            <a:off x="947676" y="8789876"/>
            <a:ext cx="2240868" cy="2545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DGP-0005</a:t>
            </a:r>
            <a:endParaRPr lang="ko-KR" altLang="en-US" sz="1600" dirty="0"/>
          </a:p>
        </p:txBody>
      </p:sp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70879"/>
              </p:ext>
            </p:extLst>
          </p:nvPr>
        </p:nvGraphicFramePr>
        <p:xfrm>
          <a:off x="947676" y="9077908"/>
          <a:ext cx="2240868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4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구입금액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204,000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본인부담금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dirty="0" smtClean="0"/>
                        <a:t>30,600</a:t>
                      </a:r>
                      <a:r>
                        <a:rPr lang="ko-KR" altLang="en-US" sz="1400" dirty="0"/>
                        <a:t>원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126917" y="7077236"/>
            <a:ext cx="2240868" cy="26487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상기 제품 외 다양한 용도와 형태</a:t>
            </a:r>
            <a:r>
              <a:rPr lang="en-US" altLang="ko-KR" dirty="0"/>
              <a:t>, </a:t>
            </a:r>
            <a:r>
              <a:rPr lang="ko-KR" altLang="en-US" dirty="0"/>
              <a:t>길이의 제품이 있으니</a:t>
            </a:r>
            <a:r>
              <a:rPr lang="en-US" altLang="ko-KR" dirty="0"/>
              <a:t>, </a:t>
            </a:r>
            <a:r>
              <a:rPr lang="ko-KR" altLang="en-US" dirty="0" smtClean="0"/>
              <a:t> </a:t>
            </a:r>
            <a:r>
              <a:rPr lang="ko-KR" altLang="en-US" dirty="0"/>
              <a:t>문의바랍니다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0" name="직사각형 19"/>
          <p:cNvSpPr/>
          <p:nvPr/>
        </p:nvSpPr>
        <p:spPr>
          <a:xfrm>
            <a:off x="944724" y="793019"/>
            <a:ext cx="2240868" cy="1731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42" y="4375795"/>
            <a:ext cx="2585578" cy="1337371"/>
          </a:xfrm>
          <a:prstGeom prst="rect">
            <a:avLst/>
          </a:prstGeom>
          <a:ln w="25400">
            <a:noFill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967" y="3651728"/>
            <a:ext cx="2010448" cy="20104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635728" y="0"/>
            <a:ext cx="3567484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간이변기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635728" y="848544"/>
            <a:ext cx="1965582" cy="1731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/>
          <p:cNvSpPr/>
          <p:nvPr/>
        </p:nvSpPr>
        <p:spPr>
          <a:xfrm>
            <a:off x="2735345" y="848544"/>
            <a:ext cx="2025804" cy="17312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4918895" y="848544"/>
            <a:ext cx="1939104" cy="17312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0" name="다이어그램 29"/>
          <p:cNvGraphicFramePr/>
          <p:nvPr>
            <p:extLst>
              <p:ext uri="{D42A27DB-BD31-4B8C-83A1-F6EECF244321}">
                <p14:modId xmlns:p14="http://schemas.microsoft.com/office/powerpoint/2010/main" val="3884237329"/>
              </p:ext>
            </p:extLst>
          </p:nvPr>
        </p:nvGraphicFramePr>
        <p:xfrm>
          <a:off x="635729" y="4453453"/>
          <a:ext cx="6222270" cy="4959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635728" y="3944888"/>
            <a:ext cx="3567484" cy="504056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대여제품 이용안내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4064728" y="0"/>
            <a:ext cx="2793272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4064728" y="3944888"/>
            <a:ext cx="2793272" cy="5040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35728" y="2576736"/>
            <a:ext cx="1965582" cy="25459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ABP101</a:t>
            </a:r>
            <a:endParaRPr lang="ko-KR" altLang="en-US" sz="1600" dirty="0"/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707234"/>
              </p:ext>
            </p:extLst>
          </p:nvPr>
        </p:nvGraphicFramePr>
        <p:xfrm>
          <a:off x="635728" y="2864768"/>
          <a:ext cx="1965582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16,500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2,470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2735344" y="2576736"/>
            <a:ext cx="2025805" cy="25459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BFTL5</a:t>
            </a:r>
            <a:endParaRPr lang="ko-KR" altLang="en-US" sz="1600" dirty="0"/>
          </a:p>
        </p:txBody>
      </p: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174533"/>
              </p:ext>
            </p:extLst>
          </p:nvPr>
        </p:nvGraphicFramePr>
        <p:xfrm>
          <a:off x="2735344" y="2864768"/>
          <a:ext cx="2025805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33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14,300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2,140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4918895" y="2576736"/>
            <a:ext cx="1939105" cy="244232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BFTL6</a:t>
            </a:r>
            <a:endParaRPr lang="ko-KR" altLang="en-US" sz="1600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250330"/>
              </p:ext>
            </p:extLst>
          </p:nvPr>
        </p:nvGraphicFramePr>
        <p:xfrm>
          <a:off x="4918894" y="2864768"/>
          <a:ext cx="1939105" cy="6480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9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구입금액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14,500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본인부담금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2,170</a:t>
                      </a:r>
                      <a:r>
                        <a:rPr lang="ko-KR" altLang="en-US" sz="1200" dirty="0"/>
                        <a:t>원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30116" y="0"/>
            <a:ext cx="3408830" cy="488504"/>
          </a:xfrm>
          <a:prstGeom prst="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휴먼모음T" pitchFamily="18" charset="-127"/>
                <a:ea typeface="휴먼모음T" pitchFamily="18" charset="-127"/>
              </a:rPr>
              <a:t>기저귀 및 </a:t>
            </a:r>
            <a:r>
              <a:rPr lang="ko-KR" altLang="en-US" sz="2400" dirty="0" err="1">
                <a:latin typeface="휴먼모음T" pitchFamily="18" charset="-127"/>
                <a:ea typeface="휴먼모음T" pitchFamily="18" charset="-127"/>
              </a:rPr>
              <a:t>실버용품</a:t>
            </a:r>
            <a:endParaRPr lang="en-US" altLang="ko-KR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038946" y="0"/>
            <a:ext cx="2819055" cy="48850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30117" y="8825880"/>
            <a:ext cx="6227884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ko-KR" altLang="en-US" sz="2000" dirty="0">
                <a:solidFill>
                  <a:schemeClr val="tx1"/>
                </a:solidFill>
              </a:rPr>
              <a:t>○ 노인학대신고 </a:t>
            </a:r>
            <a:r>
              <a:rPr lang="en-US" altLang="ko-KR" sz="2000" dirty="0">
                <a:solidFill>
                  <a:schemeClr val="tx1"/>
                </a:solidFill>
              </a:rPr>
              <a:t>: 1577-1388</a:t>
            </a:r>
          </a:p>
          <a:p>
            <a:pPr>
              <a:lnSpc>
                <a:spcPts val="2400"/>
              </a:lnSpc>
            </a:pPr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en-US" altLang="ko-KR" sz="1400" dirty="0">
                <a:solidFill>
                  <a:schemeClr val="tx1"/>
                </a:solidFill>
              </a:rPr>
              <a:t>※ </a:t>
            </a:r>
            <a:r>
              <a:rPr lang="ko-KR" altLang="en-US" sz="1400" b="1" dirty="0">
                <a:solidFill>
                  <a:srgbClr val="0000FF"/>
                </a:solidFill>
              </a:rPr>
              <a:t>노인학대</a:t>
            </a:r>
            <a:r>
              <a:rPr lang="ko-KR" altLang="en-US" sz="1400" dirty="0">
                <a:solidFill>
                  <a:schemeClr val="tx1"/>
                </a:solidFill>
              </a:rPr>
              <a:t>는 어르신에게 가해지는 </a:t>
            </a:r>
            <a:r>
              <a:rPr lang="ko-KR" altLang="en-US" sz="1400" b="1" dirty="0">
                <a:solidFill>
                  <a:srgbClr val="FF0000"/>
                </a:solidFill>
              </a:rPr>
              <a:t>신체적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정서적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물질적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금전적 학대</a:t>
            </a:r>
            <a:r>
              <a:rPr lang="ko-KR" altLang="en-US" sz="1400" dirty="0">
                <a:solidFill>
                  <a:schemeClr val="tx1"/>
                </a:solidFill>
              </a:rPr>
              <a:t>를 말합니다</a:t>
            </a:r>
            <a:r>
              <a:rPr lang="en-US" altLang="ko-KR" sz="1400" dirty="0">
                <a:solidFill>
                  <a:schemeClr val="tx1"/>
                </a:solidFill>
              </a:rPr>
              <a:t>. </a:t>
            </a:r>
            <a:r>
              <a:rPr lang="ko-KR" altLang="en-US" sz="1400" dirty="0">
                <a:solidFill>
                  <a:schemeClr val="tx1"/>
                </a:solidFill>
              </a:rPr>
              <a:t>주변에서 이러한 상황을 보신다면 반드시 신고해 주세요</a:t>
            </a:r>
            <a:r>
              <a:rPr lang="en-US" altLang="ko-KR" sz="1400" dirty="0">
                <a:solidFill>
                  <a:schemeClr val="tx1"/>
                </a:solidFill>
              </a:rPr>
              <a:t>.</a:t>
            </a:r>
            <a:endParaRPr lang="en-US" altLang="ko-KR" sz="2000" dirty="0">
              <a:solidFill>
                <a:schemeClr val="tx1"/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15008" y="2326227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디펜드</a:t>
            </a:r>
            <a:r>
              <a:rPr lang="ko-KR" altLang="en-US" sz="1400" dirty="0"/>
              <a:t> 언더웨어</a:t>
            </a:r>
            <a:r>
              <a:rPr lang="en-US" altLang="ko-KR" sz="1400" dirty="0"/>
              <a:t>(</a:t>
            </a:r>
            <a:r>
              <a:rPr lang="ko-KR" altLang="en-US" sz="1400" dirty="0"/>
              <a:t>대형 </a:t>
            </a:r>
            <a:r>
              <a:rPr lang="en-US" altLang="ko-KR" sz="1400" dirty="0"/>
              <a:t>1</a:t>
            </a:r>
            <a:r>
              <a:rPr lang="ko-KR" altLang="en-US" sz="1400" dirty="0"/>
              <a:t>팩 </a:t>
            </a:r>
            <a:r>
              <a:rPr lang="en-US" altLang="ko-KR" sz="1400" dirty="0"/>
              <a:t>16</a:t>
            </a:r>
            <a:r>
              <a:rPr lang="ko-KR" altLang="en-US" sz="1400" dirty="0"/>
              <a:t>개입</a:t>
            </a:r>
            <a:r>
              <a:rPr lang="en-US" altLang="ko-KR" sz="1400" dirty="0"/>
              <a:t>)</a:t>
            </a:r>
            <a:endParaRPr lang="ko-KR" altLang="en-US" sz="1400" dirty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94974"/>
              </p:ext>
            </p:extLst>
          </p:nvPr>
        </p:nvGraphicFramePr>
        <p:xfrm>
          <a:off x="715008" y="2669866"/>
          <a:ext cx="304233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77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10955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18,000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1Box(4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70,000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671808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3815662" y="582621"/>
            <a:ext cx="3042338" cy="173122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815662" y="2312332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디펜드</a:t>
            </a:r>
            <a:r>
              <a:rPr lang="ko-KR" altLang="en-US" sz="1600" dirty="0"/>
              <a:t> 레귤러</a:t>
            </a:r>
            <a:r>
              <a:rPr lang="en-US" altLang="ko-KR" sz="1600" dirty="0"/>
              <a:t>(</a:t>
            </a:r>
            <a:r>
              <a:rPr lang="ko-KR" altLang="en-US" sz="1600" dirty="0"/>
              <a:t>대형 </a:t>
            </a:r>
            <a:r>
              <a:rPr lang="en-US" altLang="ko-KR" sz="1600" dirty="0"/>
              <a:t>1</a:t>
            </a:r>
            <a:r>
              <a:rPr lang="ko-KR" altLang="en-US" sz="1600" dirty="0"/>
              <a:t>팩 </a:t>
            </a:r>
            <a:r>
              <a:rPr lang="en-US" altLang="ko-KR" sz="1600" dirty="0"/>
              <a:t>20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869563"/>
              </p:ext>
            </p:extLst>
          </p:nvPr>
        </p:nvGraphicFramePr>
        <p:xfrm>
          <a:off x="3815662" y="2655971"/>
          <a:ext cx="304233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988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145350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11,500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1Box(4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45,000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148749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748426" y="3739378"/>
            <a:ext cx="2898322" cy="12254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715008" y="5161892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카네이션 소변패드</a:t>
            </a:r>
            <a:r>
              <a:rPr lang="en-US" altLang="ko-KR" sz="1600" dirty="0"/>
              <a:t>(1</a:t>
            </a:r>
            <a:r>
              <a:rPr lang="ko-KR" altLang="en-US" sz="1600" dirty="0"/>
              <a:t>팩 </a:t>
            </a:r>
            <a:r>
              <a:rPr lang="en-US" altLang="ko-KR" sz="1600" dirty="0"/>
              <a:t>30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914393"/>
              </p:ext>
            </p:extLst>
          </p:nvPr>
        </p:nvGraphicFramePr>
        <p:xfrm>
          <a:off x="715008" y="5505531"/>
          <a:ext cx="304233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156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002182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6,000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1Box(10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60,000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974854"/>
                  </a:ext>
                </a:extLst>
              </a:tr>
            </a:tbl>
          </a:graphicData>
        </a:graphic>
      </p:graphicFrame>
      <p:sp>
        <p:nvSpPr>
          <p:cNvPr id="33" name="직사각형 32"/>
          <p:cNvSpPr/>
          <p:nvPr/>
        </p:nvSpPr>
        <p:spPr>
          <a:xfrm>
            <a:off x="4038946" y="3550032"/>
            <a:ext cx="2601374" cy="160980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815662" y="5147997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카네이션 위생매트</a:t>
            </a:r>
            <a:r>
              <a:rPr lang="en-US" altLang="ko-KR" sz="1600" dirty="0"/>
              <a:t>(1</a:t>
            </a:r>
            <a:r>
              <a:rPr lang="ko-KR" altLang="en-US" sz="1600" dirty="0"/>
              <a:t>팩 </a:t>
            </a:r>
            <a:r>
              <a:rPr lang="en-US" altLang="ko-KR" sz="1600" dirty="0"/>
              <a:t>10</a:t>
            </a:r>
            <a:r>
              <a:rPr lang="ko-KR" altLang="en-US" sz="1600" dirty="0"/>
              <a:t>개입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155160"/>
              </p:ext>
            </p:extLst>
          </p:nvPr>
        </p:nvGraphicFramePr>
        <p:xfrm>
          <a:off x="3815662" y="5491636"/>
          <a:ext cx="304233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365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037974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2,500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구매가격 </a:t>
                      </a: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1Box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bg1"/>
                          </a:solidFill>
                        </a:rPr>
                        <a:t>(20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팩</a:t>
                      </a:r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ko-KR" alt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bg1"/>
                          </a:solidFill>
                        </a:rPr>
                        <a:t>50,000</a:t>
                      </a:r>
                      <a:r>
                        <a:rPr lang="ko-KR" altLang="en-US" sz="1600" b="0" dirty="0">
                          <a:solidFill>
                            <a:schemeClr val="bg1"/>
                          </a:solidFill>
                        </a:rPr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144408"/>
                  </a:ext>
                </a:extLst>
              </a:tr>
            </a:tbl>
          </a:graphicData>
        </a:graphic>
      </p:graphicFrame>
      <p:sp>
        <p:nvSpPr>
          <p:cNvPr id="36" name="직사각형 35"/>
          <p:cNvSpPr/>
          <p:nvPr/>
        </p:nvSpPr>
        <p:spPr>
          <a:xfrm>
            <a:off x="1090740" y="6315008"/>
            <a:ext cx="1861195" cy="132911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715008" y="7809751"/>
            <a:ext cx="3042338" cy="550265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/>
              <a:t>뉴케어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당뇨식</a:t>
            </a:r>
            <a:r>
              <a:rPr lang="en-US" altLang="ko-KR" sz="1600" dirty="0" smtClean="0"/>
              <a:t>/</a:t>
            </a:r>
            <a:r>
              <a:rPr lang="ko-KR" altLang="en-US" sz="1600" dirty="0" err="1" smtClean="0"/>
              <a:t>구수한맛</a:t>
            </a:r>
            <a:endParaRPr lang="en-US" altLang="ko-KR" sz="1600" dirty="0" smtClean="0"/>
          </a:p>
          <a:p>
            <a:pPr algn="ctr"/>
            <a:r>
              <a:rPr lang="en-US" altLang="ko-KR" sz="1600" dirty="0" smtClean="0"/>
              <a:t>(</a:t>
            </a:r>
            <a:r>
              <a:rPr lang="en-US" altLang="ko-KR" sz="1400" dirty="0" smtClean="0"/>
              <a:t>1Box</a:t>
            </a:r>
            <a:r>
              <a:rPr lang="en-US" altLang="ko-KR" sz="1600" dirty="0" smtClean="0"/>
              <a:t> </a:t>
            </a:r>
            <a:r>
              <a:rPr lang="en-US" altLang="ko-KR" sz="1600" dirty="0"/>
              <a:t>30</a:t>
            </a:r>
            <a:r>
              <a:rPr lang="ko-KR" altLang="en-US" sz="1600" dirty="0"/>
              <a:t>캔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6809"/>
              </p:ext>
            </p:extLst>
          </p:nvPr>
        </p:nvGraphicFramePr>
        <p:xfrm>
          <a:off x="715008" y="8361535"/>
          <a:ext cx="30423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16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52116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/>
                        <a:t>구매가격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/>
                        <a:t>50,000</a:t>
                      </a:r>
                      <a:r>
                        <a:rPr lang="ko-KR" altLang="en-US" sz="1600" b="0" dirty="0"/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sp>
        <p:nvSpPr>
          <p:cNvPr id="39" name="직사각형 38"/>
          <p:cNvSpPr/>
          <p:nvPr/>
        </p:nvSpPr>
        <p:spPr>
          <a:xfrm>
            <a:off x="4185084" y="6448546"/>
            <a:ext cx="2233601" cy="155697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3815662" y="8004001"/>
            <a:ext cx="3042338" cy="342120"/>
          </a:xfrm>
          <a:prstGeom prst="rect">
            <a:avLst/>
          </a:prstGeom>
          <a:solidFill>
            <a:srgbClr val="6856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/>
              <a:t>물티슈</a:t>
            </a:r>
            <a:r>
              <a:rPr lang="en-US" altLang="ko-KR" sz="1600" dirty="0"/>
              <a:t>(60</a:t>
            </a:r>
            <a:r>
              <a:rPr lang="ko-KR" altLang="en-US" sz="1600" dirty="0"/>
              <a:t>매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  <p:graphicFrame>
        <p:nvGraphicFramePr>
          <p:cNvPr id="41" name="표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44925"/>
              </p:ext>
            </p:extLst>
          </p:nvPr>
        </p:nvGraphicFramePr>
        <p:xfrm>
          <a:off x="3815662" y="8347640"/>
          <a:ext cx="30423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169">
                  <a:extLst>
                    <a:ext uri="{9D8B030D-6E8A-4147-A177-3AD203B41FA5}">
                      <a16:colId xmlns:a16="http://schemas.microsoft.com/office/drawing/2014/main" val="1050177983"/>
                    </a:ext>
                  </a:extLst>
                </a:gridCol>
                <a:gridCol w="1521169">
                  <a:extLst>
                    <a:ext uri="{9D8B030D-6E8A-4147-A177-3AD203B41FA5}">
                      <a16:colId xmlns:a16="http://schemas.microsoft.com/office/drawing/2014/main" val="5659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/>
                        <a:t>구매가격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600" b="0" dirty="0"/>
                        <a:t>2,500</a:t>
                      </a:r>
                      <a:r>
                        <a:rPr lang="ko-KR" altLang="en-US" sz="1600" b="0" dirty="0"/>
                        <a:t>원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39517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17" y="488504"/>
            <a:ext cx="2319898" cy="185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70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4027</TotalTime>
  <Words>1104</Words>
  <Application>Microsoft Office PowerPoint</Application>
  <PresentationFormat>A4 용지(210x297mm)</PresentationFormat>
  <Paragraphs>428</Paragraphs>
  <Slides>12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1" baseType="lpstr">
      <vt:lpstr>HY동녘B</vt:lpstr>
      <vt:lpstr>HY헤드라인M</vt:lpstr>
      <vt:lpstr>굴림</vt:lpstr>
      <vt:lpstr>굴림체</vt:lpstr>
      <vt:lpstr>맑은 고딕</vt:lpstr>
      <vt:lpstr>휴먼둥근헤드라인</vt:lpstr>
      <vt:lpstr>휴먼모음T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home</cp:lastModifiedBy>
  <cp:revision>370</cp:revision>
  <cp:lastPrinted>2018-04-18T05:34:18Z</cp:lastPrinted>
  <dcterms:created xsi:type="dcterms:W3CDTF">2012-09-25T02:18:10Z</dcterms:created>
  <dcterms:modified xsi:type="dcterms:W3CDTF">2019-06-25T01:57:58Z</dcterms:modified>
</cp:coreProperties>
</file>