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20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D903-191E-4BEE-B0B8-3F3339EE0FCC}" type="datetimeFigureOut">
              <a:rPr lang="ko-KR" altLang="en-US" smtClean="0"/>
              <a:pPr/>
              <a:t>2016-11-08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138D-0483-4643-B457-91D084881E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D903-191E-4BEE-B0B8-3F3339EE0FCC}" type="datetimeFigureOut">
              <a:rPr lang="ko-KR" altLang="en-US" smtClean="0"/>
              <a:pPr/>
              <a:t>2016-11-08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138D-0483-4643-B457-91D084881E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D903-191E-4BEE-B0B8-3F3339EE0FCC}" type="datetimeFigureOut">
              <a:rPr lang="ko-KR" altLang="en-US" smtClean="0"/>
              <a:pPr/>
              <a:t>2016-11-08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138D-0483-4643-B457-91D084881E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D903-191E-4BEE-B0B8-3F3339EE0FCC}" type="datetimeFigureOut">
              <a:rPr lang="ko-KR" altLang="en-US" smtClean="0"/>
              <a:pPr/>
              <a:t>2016-11-08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138D-0483-4643-B457-91D084881E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D903-191E-4BEE-B0B8-3F3339EE0FCC}" type="datetimeFigureOut">
              <a:rPr lang="ko-KR" altLang="en-US" smtClean="0"/>
              <a:pPr/>
              <a:t>2016-11-08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138D-0483-4643-B457-91D084881E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D903-191E-4BEE-B0B8-3F3339EE0FCC}" type="datetimeFigureOut">
              <a:rPr lang="ko-KR" altLang="en-US" smtClean="0"/>
              <a:pPr/>
              <a:t>2016-11-08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138D-0483-4643-B457-91D084881E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D903-191E-4BEE-B0B8-3F3339EE0FCC}" type="datetimeFigureOut">
              <a:rPr lang="ko-KR" altLang="en-US" smtClean="0"/>
              <a:pPr/>
              <a:t>2016-11-08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138D-0483-4643-B457-91D084881E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D903-191E-4BEE-B0B8-3F3339EE0FCC}" type="datetimeFigureOut">
              <a:rPr lang="ko-KR" altLang="en-US" smtClean="0"/>
              <a:pPr/>
              <a:t>2016-11-08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138D-0483-4643-B457-91D084881E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D903-191E-4BEE-B0B8-3F3339EE0FCC}" type="datetimeFigureOut">
              <a:rPr lang="ko-KR" altLang="en-US" smtClean="0"/>
              <a:pPr/>
              <a:t>2016-11-08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138D-0483-4643-B457-91D084881E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D903-191E-4BEE-B0B8-3F3339EE0FCC}" type="datetimeFigureOut">
              <a:rPr lang="ko-KR" altLang="en-US" smtClean="0"/>
              <a:pPr/>
              <a:t>2016-11-08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138D-0483-4643-B457-91D084881E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2D903-191E-4BEE-B0B8-3F3339EE0FCC}" type="datetimeFigureOut">
              <a:rPr lang="ko-KR" altLang="en-US" smtClean="0"/>
              <a:pPr/>
              <a:t>2016-11-08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9138D-0483-4643-B457-91D084881E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2D903-191E-4BEE-B0B8-3F3339EE0FCC}" type="datetimeFigureOut">
              <a:rPr lang="ko-KR" altLang="en-US" smtClean="0"/>
              <a:pPr/>
              <a:t>2016-11-08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9138D-0483-4643-B457-91D084881E1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99592" y="620688"/>
            <a:ext cx="7264896" cy="5785048"/>
          </a:xfrm>
        </p:spPr>
        <p:txBody>
          <a:bodyPr>
            <a:normAutofit lnSpcReduction="10000"/>
          </a:bodyPr>
          <a:lstStyle/>
          <a:p>
            <a:endParaRPr lang="en-US" altLang="ko-KR" sz="1600" dirty="0">
              <a:solidFill>
                <a:schemeClr val="tx1"/>
              </a:solidFill>
            </a:endParaRPr>
          </a:p>
          <a:p>
            <a:endParaRPr lang="en-US" altLang="ko-KR" sz="1600" dirty="0" smtClean="0">
              <a:solidFill>
                <a:schemeClr val="tx1"/>
              </a:solidFill>
            </a:endParaRP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sz="1600" dirty="0" err="1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신풍역</a:t>
            </a:r>
            <a:r>
              <a:rPr lang="ko-KR" altLang="en-US" sz="16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번출구로</a:t>
            </a:r>
            <a:r>
              <a:rPr lang="ko-KR" altLang="en-US" sz="16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 나와서 </a:t>
            </a:r>
            <a:r>
              <a:rPr lang="en-US" altLang="ko-KR" sz="16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10m </a:t>
            </a:r>
            <a:r>
              <a:rPr lang="ko-KR" altLang="en-US" sz="16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지나</a:t>
            </a:r>
            <a:r>
              <a:rPr lang="en-US" altLang="ko-KR" sz="16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꽃가게와 핸드폰가게 사잇길로 쭉 오시면 도로가 나오는데 도로건너편 </a:t>
            </a:r>
            <a:r>
              <a:rPr lang="en-US" altLang="ko-KR" sz="16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층에는 </a:t>
            </a:r>
            <a:r>
              <a:rPr lang="ko-KR" altLang="en-US" sz="1600" dirty="0" err="1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원스톱부동산</a:t>
            </a:r>
            <a:r>
              <a:rPr lang="en-US" altLang="ko-KR" sz="16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층에 스마일노인요양복지센터가 있습니다</a:t>
            </a:r>
            <a:r>
              <a:rPr lang="en-US" altLang="ko-KR" sz="16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16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전화 </a:t>
            </a:r>
            <a:r>
              <a:rPr lang="en-US" altLang="ko-KR" sz="16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: 02-844-0045, 0846</a:t>
            </a:r>
            <a:endParaRPr lang="en-US" altLang="ko-KR" sz="1600" dirty="0" smtClean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ko-KR" alt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 l="60650" t="17619" r="15714" b="44667"/>
          <a:stretch>
            <a:fillRect/>
          </a:stretch>
        </p:blipFill>
        <p:spPr bwMode="auto">
          <a:xfrm>
            <a:off x="1094184" y="953244"/>
            <a:ext cx="6934200" cy="377190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6" name="직사각형 5"/>
          <p:cNvSpPr/>
          <p:nvPr/>
        </p:nvSpPr>
        <p:spPr>
          <a:xfrm>
            <a:off x="6732240" y="764704"/>
            <a:ext cx="129614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876256" y="3861048"/>
            <a:ext cx="129614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876256" y="4293096"/>
            <a:ext cx="129614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28</Words>
  <Application>Microsoft Office PowerPoint</Application>
  <PresentationFormat>화면 슬라이드 쇼(4:3)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smilecare</dc:creator>
  <cp:lastModifiedBy>smilecare</cp:lastModifiedBy>
  <cp:revision>3</cp:revision>
  <dcterms:created xsi:type="dcterms:W3CDTF">2016-11-08T08:03:53Z</dcterms:created>
  <dcterms:modified xsi:type="dcterms:W3CDTF">2016-11-08T08:22:44Z</dcterms:modified>
</cp:coreProperties>
</file>