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7" r:id="rId3"/>
    <p:sldId id="26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F2285EE-7EFD-4C39-80A1-F00850C18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68833293-105A-4358-B2F0-726038088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69E450F4-B4C2-4360-89EC-DB91F498C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25250-7517-4240-AC97-80BDE7439B11}" type="datetimeFigureOut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B6EF82E8-D3C5-4535-94DE-AFB8EC878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ADA4CD34-848B-4959-B9B3-C371EDB2E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9AB-9D44-4F62-AC9C-FD9147C979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630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43D288E1-C3E6-43A0-9AA4-753107D8D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AAFDD9FF-C362-474B-A820-D83A68CD4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0F0B200-4094-415E-863F-CFEEDFBC9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25250-7517-4240-AC97-80BDE7439B11}" type="datetimeFigureOut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75A4E025-6737-4ACE-B884-C5691677F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9181610B-04E5-4ADD-80E9-5DDC91A35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9AB-9D44-4F62-AC9C-FD9147C979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5894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D6D553A-131C-4B0C-BEC0-BBD416CFF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46FBFA74-7469-47B8-B0F5-389F80425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26C5D06F-E93F-4288-8BBD-F4845DAAC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25250-7517-4240-AC97-80BDE7439B11}" type="datetimeFigureOut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D1ED4C81-B220-4619-8D8F-F2586E680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6332EB44-5EEE-4B21-8E1D-048249AA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9AB-9D44-4F62-AC9C-FD9147C979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0305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FDC7811-A00E-40C8-8385-E90FB91D2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5E8B24B-3089-4C00-99F0-79D1A12697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2974EBDA-618E-4590-8AFF-6CC5CA04AC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C499D398-16AD-4BC8-84F0-89A9E0CBA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25250-7517-4240-AC97-80BDE7439B11}" type="datetimeFigureOut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0A29372E-AEAE-4BB9-BEB5-09F772C67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F8A6ABE7-E2C2-409C-90FD-59494FE29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9AB-9D44-4F62-AC9C-FD9147C979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0716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24ABE31-EB9B-4BA8-800E-24D8EAF83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2565B2E5-B7F9-4CE4-B55A-DFAFDB1E4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6045DE6B-F6BD-4B7B-B1D2-4BF5E61EC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D85811C2-0F3C-48AD-B35A-7558F8CC0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09682BCA-E2E4-4388-AED2-C8A2755FF8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9025FE52-8BF8-408D-915C-AD0D5B557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25250-7517-4240-AC97-80BDE7439B11}" type="datetimeFigureOut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33FA497F-E2B8-4C05-9923-92CAEFF38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6FFE32A8-755E-4DEE-960B-9FBA5C045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9AB-9D44-4F62-AC9C-FD9147C979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29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398BDDC3-CC5E-4BFD-8BA8-5355ECDDD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B143055F-D631-4763-B701-55AB8B4E9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25250-7517-4240-AC97-80BDE7439B11}" type="datetimeFigureOut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AD27140D-DB4C-4FEE-8F1E-61150092A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B3B7ED20-AF2C-4557-9F0C-7AA502516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9AB-9D44-4F62-AC9C-FD9147C979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2067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13499E45-9623-4B43-AF4F-41D664488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25250-7517-4240-AC97-80BDE7439B11}" type="datetimeFigureOut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B3B44088-643F-464A-A151-6EEEA2F36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9E46FA9F-6C52-4822-B3AB-32BB0BBA0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9AB-9D44-4F62-AC9C-FD9147C979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432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1498D0A-39DB-4B45-B0D9-372C789D0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932DC364-6429-4247-A8E6-3C4022BEF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9448FF2B-9387-4FC2-B6A2-8AA6843643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A291BBC4-7849-40B1-85E2-B291233BC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25250-7517-4240-AC97-80BDE7439B11}" type="datetimeFigureOut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DF669C60-2482-413A-80D2-6D36E286E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822FCFD4-1C03-4E81-A60C-4077CA328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9AB-9D44-4F62-AC9C-FD9147C979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0165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CEB6071-B52B-459E-8C04-C8138926E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3FE1BF1D-F697-40F6-8E8F-086F501228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9372971F-FF6D-4C27-B07C-0F64463B6A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B052A9B7-FA59-4CAF-9BC9-B49E1711D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25250-7517-4240-AC97-80BDE7439B11}" type="datetimeFigureOut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8CAFBF41-6D05-44B1-A68C-467D8B3B0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B69F8C9B-3FFA-4C51-BBFC-DB7F9905C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9AB-9D44-4F62-AC9C-FD9147C979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884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FCBD50C3-1B97-426F-817E-863C981E3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A4F03748-AB5D-4707-81D9-476B63795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6C694271-3A24-46BB-9D7B-EE102FA24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25250-7517-4240-AC97-80BDE7439B11}" type="datetimeFigureOut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AEB4110F-9FA4-4702-8898-3460D4B81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2C2F358F-5746-46A3-8356-0AC18E9C9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9AB-9D44-4F62-AC9C-FD9147C979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6891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CE412F17-03A0-47BB-9EFA-FCED52ABB7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E6BD4710-84FD-4280-8137-6EB3B3412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89006C4-061F-4E14-BA1D-B3E20CB2F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25250-7517-4240-AC97-80BDE7439B11}" type="datetimeFigureOut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C63637D7-AE66-4BCF-BCE0-1001F50E3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5D0D75D7-94EB-4B42-86E7-8969B884E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859AB-9D44-4F62-AC9C-FD9147C979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76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ABA1B748-886D-4707-966E-E9735F3C3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0CF5B070-1217-4DDC-8F51-148D9C0A1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71CA6949-CE0F-494D-96D0-96ADA5EEAF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25250-7517-4240-AC97-80BDE7439B11}" type="datetimeFigureOut">
              <a:rPr lang="ko-KR" altLang="en-US" smtClean="0"/>
              <a:t>2021-03-18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3EFCA6C8-3C5A-405D-9FD6-B624D675AA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6AF6E6A6-E84F-4AA4-B7FD-437737B9ED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859AB-9D44-4F62-AC9C-FD9147C979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1652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3783CA14-24A1-485C-8B30-D6A5D8798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xmlns="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xmlns="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그림 6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EDC3CD4F-59CB-4979-97D9-BC18EBC23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229" y="643467"/>
            <a:ext cx="8377541" cy="5571065"/>
          </a:xfrm>
          <a:prstGeom prst="rect">
            <a:avLst/>
          </a:prstGeom>
          <a:ln>
            <a:noFill/>
          </a:ln>
        </p:spPr>
      </p:pic>
      <p:sp>
        <p:nvSpPr>
          <p:cNvPr id="24" name="Isosceles Triangle 23">
            <a:extLst>
              <a:ext uri="{FF2B5EF4-FFF2-40B4-BE49-F238E27FC236}">
                <a16:creationId xmlns:a16="http://schemas.microsoft.com/office/drawing/2014/main" xmlns="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79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783CA14-24A1-485C-8B30-D6A5D8798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xmlns="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그림 4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266B0CDD-83AD-4F1C-A266-A40BCBE8D3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7" y="643467"/>
            <a:ext cx="5571065" cy="5571065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xmlns="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808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783CA14-24A1-485C-8B30-D6A5D8798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xmlns="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EE35D9DF-B602-4011-834F-70245A15C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7" y="643467"/>
            <a:ext cx="5571065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xmlns="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597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783CA14-24A1-485C-8B30-D6A5D8798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xmlns="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1231AC8F-A213-490C-B2F4-8B105BC924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7" y="643467"/>
            <a:ext cx="5571065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xmlns="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321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783CA14-24A1-485C-8B30-D6A5D8798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xmlns="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26AA217-9D60-4EBA-861C-A0967D5285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7" y="643467"/>
            <a:ext cx="5571065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xmlns="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400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783CA14-24A1-485C-8B30-D6A5D8798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xmlns="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3ECA2A9A-88E3-44D2-BC4F-70D080E14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7" y="643467"/>
            <a:ext cx="5571065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xmlns="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299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783CA14-24A1-485C-8B30-D6A5D8798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xmlns="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F6F3AAA-368A-4154-B2EE-1D79B189B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7" y="643467"/>
            <a:ext cx="5571065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xmlns="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28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783CA14-24A1-485C-8B30-D6A5D8798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xmlns="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5F43B577-44F4-4AEE-9BC1-E85DCF1B08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7" y="643467"/>
            <a:ext cx="5571065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xmlns="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792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783CA14-24A1-485C-8B30-D6A5D8798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xmlns="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F4830C2C-AF84-4392-A032-D54EA1088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7" y="643467"/>
            <a:ext cx="5571065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xmlns="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46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783CA14-24A1-485C-8B30-D6A5D8798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xmlns="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그림 2" descr="테이블이(가) 표시된 사진&#10;&#10;자동 생성된 설명">
            <a:extLst>
              <a:ext uri="{FF2B5EF4-FFF2-40B4-BE49-F238E27FC236}">
                <a16:creationId xmlns:a16="http://schemas.microsoft.com/office/drawing/2014/main" xmlns="" id="{09EBCA99-A4BA-40D2-BA72-ED6735C63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7" y="643467"/>
            <a:ext cx="5571065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xmlns="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45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83C98ABE-055B-441F-B07E-44F97F083C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9FDB030-9B49-4CED-8CCD-4D99382388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783CA14-24A1-485C-8B30-D6A5D8798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9A97C86A-04D6-40F7-AE84-31AB43E6A8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xmlns="" id="{FF9F2414-84E8-453E-B1F3-389FDE8192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xmlns="" id="{D87925B1-93FB-4584-BB91-A8FB2FB15D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205" y="643467"/>
            <a:ext cx="7737590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xmlns="" id="{3ECA69A1-7536-43AC-85EF-C7106179F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9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와이드스크린</PresentationFormat>
  <Paragraphs>0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4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황순일</dc:creator>
  <cp:lastModifiedBy>user</cp:lastModifiedBy>
  <cp:revision>2</cp:revision>
  <dcterms:created xsi:type="dcterms:W3CDTF">2021-03-18T02:46:12Z</dcterms:created>
  <dcterms:modified xsi:type="dcterms:W3CDTF">2021-03-18T03:18:29Z</dcterms:modified>
</cp:coreProperties>
</file>