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2"/>
  </p:notesMasterIdLst>
  <p:sldIdLst>
    <p:sldId id="266" r:id="rId3"/>
    <p:sldId id="256" r:id="rId4"/>
    <p:sldId id="257" r:id="rId5"/>
    <p:sldId id="260" r:id="rId6"/>
    <p:sldId id="268" r:id="rId7"/>
    <p:sldId id="262" r:id="rId8"/>
    <p:sldId id="267" r:id="rId9"/>
    <p:sldId id="263" r:id="rId10"/>
    <p:sldId id="265" r:id="rId11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6699FF"/>
    <a:srgbClr val="0066CC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2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39" tIns="45719" rIns="91439" bIns="45719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39" tIns="45719" rIns="91439" bIns="45719" rtlCol="0"/>
          <a:lstStyle>
            <a:lvl1pPr algn="r">
              <a:defRPr sz="1200"/>
            </a:lvl1pPr>
          </a:lstStyle>
          <a:p>
            <a:fld id="{BE7C927F-9E55-45CD-8463-EA28CA4B6EAF}" type="datetimeFigureOut">
              <a:rPr lang="ko-KR" altLang="en-US" smtClean="0"/>
              <a:t>2020-04-06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9" tIns="45719" rIns="91439" bIns="4571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39" tIns="45719" rIns="91439" bIns="45719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1439" tIns="45719" rIns="91439" bIns="45719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39" tIns="45719" rIns="91439" bIns="45719" rtlCol="0" anchor="b"/>
          <a:lstStyle>
            <a:lvl1pPr algn="r">
              <a:defRPr sz="1200"/>
            </a:lvl1pPr>
          </a:lstStyle>
          <a:p>
            <a:fld id="{A890DD24-5EFA-4D29-A4C0-3B85AB3C85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1339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0DD24-5EFA-4D29-A4C0-3B85AB3C8538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1817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917F137-3EFD-41BE-BE3C-49047556D7E9}" type="datetimeFigureOut">
              <a:rPr lang="ko-KR" altLang="en-US" smtClean="0"/>
              <a:t>2020-04-06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0F9FBF9-AB1E-4EDF-A981-4107CE48D8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20977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917F137-3EFD-41BE-BE3C-49047556D7E9}" type="datetimeFigureOut">
              <a:rPr lang="ko-KR" altLang="en-US" smtClean="0"/>
              <a:t>2020-04-06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0F9FBF9-AB1E-4EDF-A981-4107CE48D8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5369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917F137-3EFD-41BE-BE3C-49047556D7E9}" type="datetimeFigureOut">
              <a:rPr lang="ko-KR" altLang="en-US" smtClean="0"/>
              <a:t>2020-04-06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0F9FBF9-AB1E-4EDF-A981-4107CE48D8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4988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917F137-3EFD-41BE-BE3C-49047556D7E9}" type="datetimeFigureOut">
              <a:rPr lang="ko-KR" altLang="en-US" smtClean="0"/>
              <a:t>2020-04-06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0F9FBF9-AB1E-4EDF-A981-4107CE48D8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001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917F137-3EFD-41BE-BE3C-49047556D7E9}" type="datetimeFigureOut">
              <a:rPr lang="ko-KR" altLang="en-US" smtClean="0"/>
              <a:t>2020-04-06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0F9FBF9-AB1E-4EDF-A981-4107CE48D8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9542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917F137-3EFD-41BE-BE3C-49047556D7E9}" type="datetimeFigureOut">
              <a:rPr lang="ko-KR" altLang="en-US" smtClean="0"/>
              <a:t>2020-04-06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0F9FBF9-AB1E-4EDF-A981-4107CE48D8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1154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917F137-3EFD-41BE-BE3C-49047556D7E9}" type="datetimeFigureOut">
              <a:rPr lang="ko-KR" altLang="en-US" smtClean="0"/>
              <a:t>2020-04-06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0F9FBF9-AB1E-4EDF-A981-4107CE48D8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564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917F137-3EFD-41BE-BE3C-49047556D7E9}" type="datetimeFigureOut">
              <a:rPr lang="ko-KR" altLang="en-US" smtClean="0"/>
              <a:t>2020-04-06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0F9FBF9-AB1E-4EDF-A981-4107CE48D8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2314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917F137-3EFD-41BE-BE3C-49047556D7E9}" type="datetimeFigureOut">
              <a:rPr lang="ko-KR" altLang="en-US" smtClean="0"/>
              <a:t>2020-04-06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0F9FBF9-AB1E-4EDF-A981-4107CE48D8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6377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917F137-3EFD-41BE-BE3C-49047556D7E9}" type="datetimeFigureOut">
              <a:rPr lang="ko-KR" altLang="en-US" smtClean="0"/>
              <a:t>2020-04-06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0F9FBF9-AB1E-4EDF-A981-4107CE48D8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1413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917F137-3EFD-41BE-BE3C-49047556D7E9}" type="datetimeFigureOut">
              <a:rPr lang="ko-KR" altLang="en-US" smtClean="0"/>
              <a:t>2020-04-06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0F9FBF9-AB1E-4EDF-A981-4107CE48D8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3251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06242-7FA3-4B7B-86E7-DF39AE23FDAD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/>
              <a:t>2020-04-06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7AFA5-AA48-4AA3-AEE4-F49D83090A3D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0407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06242-7FA3-4B7B-86E7-DF39AE23FDAD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/>
              <a:t>2020-04-06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7AFA5-AA48-4AA3-AEE4-F49D83090A3D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4431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06242-7FA3-4B7B-86E7-DF39AE23FDAD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/>
              <a:t>2020-04-06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7AFA5-AA48-4AA3-AEE4-F49D83090A3D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4163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06242-7FA3-4B7B-86E7-DF39AE23FDAD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/>
              <a:t>2020-04-06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7AFA5-AA48-4AA3-AEE4-F49D83090A3D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5780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06242-7FA3-4B7B-86E7-DF39AE23FDAD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/>
              <a:t>2020-04-06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7AFA5-AA48-4AA3-AEE4-F49D83090A3D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5437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06242-7FA3-4B7B-86E7-DF39AE23FDAD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/>
              <a:t>2020-04-06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7AFA5-AA48-4AA3-AEE4-F49D83090A3D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8216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06242-7FA3-4B7B-86E7-DF39AE23FDAD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/>
              <a:t>2020-04-06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7AFA5-AA48-4AA3-AEE4-F49D83090A3D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5155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06242-7FA3-4B7B-86E7-DF39AE23FDAD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/>
              <a:t>2020-04-06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7AFA5-AA48-4AA3-AEE4-F49D83090A3D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8393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06242-7FA3-4B7B-86E7-DF39AE23FDAD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/>
              <a:t>2020-04-06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7AFA5-AA48-4AA3-AEE4-F49D83090A3D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1760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06242-7FA3-4B7B-86E7-DF39AE23FDAD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/>
              <a:t>2020-04-06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7AFA5-AA48-4AA3-AEE4-F49D83090A3D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4174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06242-7FA3-4B7B-86E7-DF39AE23FDAD}" type="datetimeFigureOut">
              <a:rPr lang="ko-KR" altLang="en-US">
                <a:solidFill>
                  <a:prstClr val="black">
                    <a:tint val="75000"/>
                  </a:prstClr>
                </a:solidFill>
              </a:rPr>
              <a:pPr/>
              <a:t>2020-04-06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7AFA5-AA48-4AA3-AEE4-F49D83090A3D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290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425" y="0"/>
            <a:ext cx="1078943" cy="898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012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606242-7FA3-4B7B-86E7-DF39AE23FDAD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2020-04-06</a:t>
            </a:fld>
            <a:endParaRPr lang="ko-KR" alt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D7AFA5-AA48-4AA3-AEE4-F49D83090A3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235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jpe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25" y="1209675"/>
            <a:ext cx="6254750" cy="443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6425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1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4672416"/>
              </p:ext>
            </p:extLst>
          </p:nvPr>
        </p:nvGraphicFramePr>
        <p:xfrm>
          <a:off x="827585" y="1566892"/>
          <a:ext cx="7416823" cy="4628638"/>
        </p:xfrm>
        <a:graphic>
          <a:graphicData uri="http://schemas.openxmlformats.org/drawingml/2006/table">
            <a:tbl>
              <a:tblPr/>
              <a:tblGrid>
                <a:gridCol w="1701106"/>
                <a:gridCol w="5715717"/>
              </a:tblGrid>
              <a:tr h="751034">
                <a:tc>
                  <a:txBody>
                    <a:bodyPr/>
                    <a:lstStyle>
                      <a:lvl1pPr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1pPr>
                      <a:lvl2pPr marL="395288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6000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2pPr>
                      <a:lvl3pPr marL="790575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7000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3pPr>
                      <a:lvl4pPr marL="1185863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7000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4pPr>
                      <a:lvl5pPr marL="1582738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5pPr>
                      <a:lvl6pPr marL="20399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6pPr>
                      <a:lvl7pPr marL="24971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7pPr>
                      <a:lvl8pPr marL="29543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8pPr>
                      <a:lvl9pPr marL="34115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9pPr>
                    </a:lstStyle>
                    <a:p>
                      <a:pPr marL="0" marR="0" lvl="0" indent="0" algn="ctr" defTabSz="790575" rtl="0" eaLnBrk="0" fontAlgn="base" latin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돋움체" pitchFamily="49" charset="-127"/>
                        </a:rPr>
                        <a:t>Shop Area</a:t>
                      </a:r>
                    </a:p>
                  </a:txBody>
                  <a:tcPr marL="72197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1pPr>
                      <a:lvl2pPr marL="395288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6000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2pPr>
                      <a:lvl3pPr marL="790575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7000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3pPr>
                      <a:lvl4pPr marL="1185863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7000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4pPr>
                      <a:lvl5pPr marL="1582738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5pPr>
                      <a:lvl6pPr marL="20399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6pPr>
                      <a:lvl7pPr marL="24971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7pPr>
                      <a:lvl8pPr marL="29543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8pPr>
                      <a:lvl9pPr marL="34115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9pPr>
                    </a:lstStyle>
                    <a:p>
                      <a:pPr marL="0" marR="0" lvl="0" indent="0" algn="l" defTabSz="790575" rtl="0" eaLnBrk="0" fontAlgn="base" latin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 </a:t>
                      </a:r>
                      <a:r>
                        <a:rPr kumimoji="0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21.15 ㎡(4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m</a:t>
                      </a:r>
                      <a:r>
                        <a:rPr kumimoji="0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 x 5.287</a:t>
                      </a:r>
                      <a:r>
                        <a:rPr kumimoji="0" lang="en-US" altLang="ko-K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m</a:t>
                      </a:r>
                      <a:r>
                        <a:rPr kumimoji="0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)</a:t>
                      </a:r>
                    </a:p>
                  </a:txBody>
                  <a:tcPr marL="72197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1034">
                <a:tc>
                  <a:txBody>
                    <a:bodyPr/>
                    <a:lstStyle>
                      <a:lvl1pPr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1pPr>
                      <a:lvl2pPr marL="395288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6000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2pPr>
                      <a:lvl3pPr marL="790575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7000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3pPr>
                      <a:lvl4pPr marL="1185863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7000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4pPr>
                      <a:lvl5pPr marL="1582738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5pPr>
                      <a:lvl6pPr marL="20399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6pPr>
                      <a:lvl7pPr marL="24971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7pPr>
                      <a:lvl8pPr marL="29543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8pPr>
                      <a:lvl9pPr marL="34115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9pPr>
                    </a:lstStyle>
                    <a:p>
                      <a:pPr marL="0" marR="0" lvl="0" indent="0" algn="ctr" defTabSz="790575" rtl="0" eaLnBrk="0" fontAlgn="base" latin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돋움체" pitchFamily="49" charset="-127"/>
                        </a:rPr>
                        <a:t>Birthday</a:t>
                      </a:r>
                    </a:p>
                  </a:txBody>
                  <a:tcPr marL="72197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1pPr>
                      <a:lvl2pPr marL="395288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6000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2pPr>
                      <a:lvl3pPr marL="790575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7000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3pPr>
                      <a:lvl4pPr marL="1185863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7000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4pPr>
                      <a:lvl5pPr marL="1582738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5pPr>
                      <a:lvl6pPr marL="20399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6pPr>
                      <a:lvl7pPr marL="24971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7pPr>
                      <a:lvl8pPr marL="29543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8pPr>
                      <a:lvl9pPr marL="34115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9pPr>
                    </a:lstStyle>
                    <a:p>
                      <a:pPr marL="0" marR="0" lvl="0" indent="0" algn="l" defTabSz="790575" rtl="0" eaLnBrk="0" fontAlgn="base" latinLnBrk="0" hangingPunct="0">
                        <a:lnSpc>
                          <a:spcPct val="16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2018.06.20.</a:t>
                      </a:r>
                      <a:endParaRPr kumimoji="0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돋움체" pitchFamily="49" charset="-127"/>
                        <a:cs typeface="Arial" charset="0"/>
                      </a:endParaRPr>
                    </a:p>
                  </a:txBody>
                  <a:tcPr marL="72197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60240">
                <a:tc>
                  <a:txBody>
                    <a:bodyPr/>
                    <a:lstStyle>
                      <a:lvl1pPr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1pPr>
                      <a:lvl2pPr marL="395288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6000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2pPr>
                      <a:lvl3pPr marL="790575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7000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3pPr>
                      <a:lvl4pPr marL="1185863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7000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4pPr>
                      <a:lvl5pPr marL="1582738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5pPr>
                      <a:lvl6pPr marL="20399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6pPr>
                      <a:lvl7pPr marL="24971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7pPr>
                      <a:lvl8pPr marL="29543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8pPr>
                      <a:lvl9pPr marL="34115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9pPr>
                    </a:lstStyle>
                    <a:p>
                      <a:pPr marL="0" marR="0" lvl="0" indent="0" algn="ctr" defTabSz="790575" rtl="0" eaLnBrk="0" fontAlgn="base" latin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돋움체" pitchFamily="49" charset="-127"/>
                        </a:rPr>
                        <a:t>Manpower</a:t>
                      </a:r>
                    </a:p>
                  </a:txBody>
                  <a:tcPr marL="72197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1pPr>
                      <a:lvl2pPr marL="395288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6000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2pPr>
                      <a:lvl3pPr marL="790575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7000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3pPr>
                      <a:lvl4pPr marL="1185863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7000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4pPr>
                      <a:lvl5pPr marL="1582738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5pPr>
                      <a:lvl6pPr marL="20399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6pPr>
                      <a:lvl7pPr marL="24971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7pPr>
                      <a:lvl8pPr marL="29543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8pPr>
                      <a:lvl9pPr marL="34115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9pPr>
                    </a:lstStyle>
                    <a:p>
                      <a:pPr marL="0" marR="0" lvl="0" indent="0" algn="l" defTabSz="790575" rtl="0" eaLnBrk="0" fontAlgn="base" latin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 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Arial" pitchFamily="34" charset="0"/>
                        </a:rPr>
                        <a:t>수급자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Arial" pitchFamily="34" charset="0"/>
                        </a:rPr>
                        <a:t> 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Arial" pitchFamily="34" charset="0"/>
                        </a:rPr>
                        <a:t>현황 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Arial" pitchFamily="34" charset="0"/>
                        </a:rPr>
                        <a:t>/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체" pitchFamily="49" charset="-127"/>
                          <a:ea typeface="돋움체" pitchFamily="49" charset="-127"/>
                          <a:cs typeface="Arial" pitchFamily="34" charset="0"/>
                        </a:rPr>
                        <a:t> 목표</a:t>
                      </a:r>
                      <a:endParaRPr kumimoji="0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체" pitchFamily="49" charset="-127"/>
                        <a:ea typeface="돋움체" pitchFamily="49" charset="-127"/>
                        <a:cs typeface="Arial" pitchFamily="34" charset="0"/>
                      </a:endParaRPr>
                    </a:p>
                    <a:p>
                      <a:pPr marL="0" marR="0" lvl="0" indent="0" algn="l" defTabSz="790575" rtl="0" eaLnBrk="0" fontAlgn="base" latin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돋움체" pitchFamily="49" charset="-127"/>
                        <a:cs typeface="Arial" charset="0"/>
                      </a:endParaRPr>
                    </a:p>
                    <a:p>
                      <a:pPr marL="0" marR="0" lvl="0" indent="0" algn="l" defTabSz="790575" rtl="0" eaLnBrk="0" fontAlgn="base" latin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돋움체" pitchFamily="49" charset="-127"/>
                        <a:cs typeface="Arial" charset="0"/>
                      </a:endParaRPr>
                    </a:p>
                    <a:p>
                      <a:pPr marL="0" marR="0" lvl="0" indent="0" algn="l" defTabSz="790575" rtl="0" eaLnBrk="0" fontAlgn="base" latin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돋움체" pitchFamily="49" charset="-127"/>
                        <a:cs typeface="Arial" charset="0"/>
                      </a:endParaRPr>
                    </a:p>
                    <a:p>
                      <a:pPr marL="0" marR="0" lvl="0" indent="0" algn="l" defTabSz="790575" rtl="0" eaLnBrk="0" fontAlgn="base" latin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돋움체" pitchFamily="49" charset="-127"/>
                        <a:cs typeface="Arial" charset="0"/>
                      </a:endParaRPr>
                    </a:p>
                    <a:p>
                      <a:pPr marL="0" marR="0" lvl="0" indent="0" algn="l" defTabSz="790575" rtl="0" eaLnBrk="0" fontAlgn="base" latin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돋움체" pitchFamily="49" charset="-127"/>
                        <a:cs typeface="Arial" charset="0"/>
                      </a:endParaRPr>
                    </a:p>
                  </a:txBody>
                  <a:tcPr marL="72197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7146">
                <a:tc>
                  <a:txBody>
                    <a:bodyPr/>
                    <a:lstStyle>
                      <a:lvl1pPr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1pPr>
                      <a:lvl2pPr marL="395288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6000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2pPr>
                      <a:lvl3pPr marL="790575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7000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3pPr>
                      <a:lvl4pPr marL="1185863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7000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4pPr>
                      <a:lvl5pPr marL="1582738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5pPr>
                      <a:lvl6pPr marL="20399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6pPr>
                      <a:lvl7pPr marL="24971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7pPr>
                      <a:lvl8pPr marL="29543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8pPr>
                      <a:lvl9pPr marL="34115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9pPr>
                    </a:lstStyle>
                    <a:p>
                      <a:pPr marL="0" marR="0" lvl="0" indent="0" algn="ctr" defTabSz="790575" rtl="0" eaLnBrk="0" fontAlgn="base" latin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돋움체" pitchFamily="49" charset="-127"/>
                        </a:rPr>
                        <a:t>Address</a:t>
                      </a:r>
                    </a:p>
                  </a:txBody>
                  <a:tcPr marL="72197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1pPr>
                      <a:lvl2pPr marL="395288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6000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2pPr>
                      <a:lvl3pPr marL="790575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7000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3pPr>
                      <a:lvl4pPr marL="1185863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7000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4pPr>
                      <a:lvl5pPr marL="1582738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5pPr>
                      <a:lvl6pPr marL="20399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6pPr>
                      <a:lvl7pPr marL="24971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7pPr>
                      <a:lvl8pPr marL="29543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8pPr>
                      <a:lvl9pPr marL="34115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9pPr>
                    </a:lstStyle>
                    <a:p>
                      <a:pPr marL="0" marR="0" lvl="0" indent="0" algn="ctr" defTabSz="790575" rtl="0" eaLnBrk="0" fontAlgn="base" latin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부산 광역시 수영구  연수로 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310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번길 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74 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삼성아파트 상가 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301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호</a:t>
                      </a:r>
                      <a:endParaRPr kumimoji="0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돋움체" pitchFamily="49" charset="-127"/>
                        <a:cs typeface="Arial" charset="0"/>
                      </a:endParaRPr>
                    </a:p>
                    <a:p>
                      <a:pPr marL="0" marR="0" lvl="0" indent="0" algn="ctr" defTabSz="790575" rtl="0" eaLnBrk="0" fontAlgn="base" latin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Fax :  051 – 751 – 5958,    010-6508-8770,      010-9858-5958</a:t>
                      </a: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돋움체" pitchFamily="49" charset="-127"/>
                        <a:cs typeface="Arial" charset="0"/>
                      </a:endParaRPr>
                    </a:p>
                  </a:txBody>
                  <a:tcPr marL="72197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Rectangle 62"/>
          <p:cNvSpPr>
            <a:spLocks/>
          </p:cNvSpPr>
          <p:nvPr/>
        </p:nvSpPr>
        <p:spPr bwMode="auto">
          <a:xfrm>
            <a:off x="251520" y="188641"/>
            <a:ext cx="3672408" cy="64807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lIns="0" tIns="0" rIns="0" bIns="0" anchor="ctr" anchorCtr="1">
            <a:noAutofit/>
          </a:bodyPr>
          <a:lstStyle/>
          <a:p>
            <a:pPr algn="ctr" defTabSz="457200" eaLnBrk="0" hangingPunct="0">
              <a:lnSpc>
                <a:spcPct val="125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ko-KR" sz="3600" b="1" dirty="0" smtClean="0">
                <a:solidFill>
                  <a:srgbClr val="000000"/>
                </a:solidFill>
                <a:latin typeface="+mn-ea"/>
              </a:rPr>
              <a:t>1.Outline</a:t>
            </a:r>
            <a:endParaRPr lang="ko-KR" altLang="en-US" sz="3600" b="1" dirty="0">
              <a:solidFill>
                <a:srgbClr val="000000"/>
              </a:solidFill>
              <a:latin typeface="+mn-ea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429000"/>
            <a:ext cx="5616624" cy="1691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057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2"/>
          <p:cNvSpPr>
            <a:spLocks/>
          </p:cNvSpPr>
          <p:nvPr/>
        </p:nvSpPr>
        <p:spPr bwMode="auto">
          <a:xfrm>
            <a:off x="254061" y="188641"/>
            <a:ext cx="3672408" cy="64807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lIns="0" tIns="0" rIns="0" bIns="0" anchor="ctr" anchorCtr="1">
            <a:noAutofit/>
          </a:bodyPr>
          <a:lstStyle/>
          <a:p>
            <a:pPr algn="ctr" defTabSz="457200" eaLnBrk="0" hangingPunct="0">
              <a:lnSpc>
                <a:spcPct val="125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ko-KR" sz="3600" b="1" dirty="0" smtClean="0">
                <a:solidFill>
                  <a:srgbClr val="000000"/>
                </a:solidFill>
                <a:latin typeface="+mn-ea"/>
              </a:rPr>
              <a:t>2.CEO Profile</a:t>
            </a:r>
            <a:endParaRPr lang="ko-KR" altLang="en-US" sz="3600" b="1" dirty="0">
              <a:solidFill>
                <a:srgbClr val="000000"/>
              </a:solidFill>
              <a:latin typeface="+mn-ea"/>
            </a:endParaRPr>
          </a:p>
        </p:txBody>
      </p:sp>
      <p:graphicFrame>
        <p:nvGraphicFramePr>
          <p:cNvPr id="8" name="Group 1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1000795"/>
              </p:ext>
            </p:extLst>
          </p:nvPr>
        </p:nvGraphicFramePr>
        <p:xfrm>
          <a:off x="827584" y="1412776"/>
          <a:ext cx="7416823" cy="5115999"/>
        </p:xfrm>
        <a:graphic>
          <a:graphicData uri="http://schemas.openxmlformats.org/drawingml/2006/table">
            <a:tbl>
              <a:tblPr/>
              <a:tblGrid>
                <a:gridCol w="1701106"/>
                <a:gridCol w="4419574"/>
                <a:gridCol w="1296143"/>
              </a:tblGrid>
              <a:tr h="474077">
                <a:tc>
                  <a:txBody>
                    <a:bodyPr/>
                    <a:lstStyle>
                      <a:lvl1pPr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1pPr>
                      <a:lvl2pPr marL="395288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6000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2pPr>
                      <a:lvl3pPr marL="790575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7000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3pPr>
                      <a:lvl4pPr marL="1185863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7000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4pPr>
                      <a:lvl5pPr marL="1582738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5pPr>
                      <a:lvl6pPr marL="20399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6pPr>
                      <a:lvl7pPr marL="24971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7pPr>
                      <a:lvl8pPr marL="29543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8pPr>
                      <a:lvl9pPr marL="34115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9pPr>
                    </a:lstStyle>
                    <a:p>
                      <a:pPr marL="0" marR="0" lvl="0" indent="0" algn="ctr" defTabSz="790575" rtl="0" eaLnBrk="0" fontAlgn="base" latin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돋움체" pitchFamily="49" charset="-127"/>
                        </a:rPr>
                        <a:t>High School</a:t>
                      </a:r>
                    </a:p>
                  </a:txBody>
                  <a:tcPr marL="72197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1pPr>
                      <a:lvl2pPr marL="395288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6000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2pPr>
                      <a:lvl3pPr marL="790575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7000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3pPr>
                      <a:lvl4pPr marL="1185863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7000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4pPr>
                      <a:lvl5pPr marL="1582738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5pPr>
                      <a:lvl6pPr marL="20399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6pPr>
                      <a:lvl7pPr marL="24971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7pPr>
                      <a:lvl8pPr marL="29543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8pPr>
                      <a:lvl9pPr marL="34115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9pPr>
                    </a:lstStyle>
                    <a:p>
                      <a:pPr marL="0" marR="0" lvl="0" indent="0" algn="l" defTabSz="790575" rtl="0" eaLnBrk="0" fontAlgn="base" latin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부산 브니엘 고등학교  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1979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년 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14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기</a:t>
                      </a:r>
                      <a:endParaRPr kumimoji="0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돋움체" pitchFamily="49" charset="-127"/>
                        <a:cs typeface="Arial" charset="0"/>
                      </a:endParaRPr>
                    </a:p>
                  </a:txBody>
                  <a:tcPr marL="72197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790575" rtl="0" eaLnBrk="0" fontAlgn="base" latin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돋움체" pitchFamily="49" charset="-127"/>
                        <a:cs typeface="Arial" charset="0"/>
                      </a:endParaRPr>
                    </a:p>
                  </a:txBody>
                  <a:tcPr marL="72197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4077">
                <a:tc>
                  <a:txBody>
                    <a:bodyPr/>
                    <a:lstStyle>
                      <a:lvl1pPr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1pPr>
                      <a:lvl2pPr marL="395288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6000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2pPr>
                      <a:lvl3pPr marL="790575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7000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3pPr>
                      <a:lvl4pPr marL="1185863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7000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4pPr>
                      <a:lvl5pPr marL="1582738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5pPr>
                      <a:lvl6pPr marL="20399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6pPr>
                      <a:lvl7pPr marL="24971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7pPr>
                      <a:lvl8pPr marL="29543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8pPr>
                      <a:lvl9pPr marL="34115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9pPr>
                    </a:lstStyle>
                    <a:p>
                      <a:pPr marL="0" marR="0" lvl="0" indent="0" algn="ctr" defTabSz="790575" rtl="0" eaLnBrk="0" fontAlgn="base" latin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돋움체" pitchFamily="49" charset="-127"/>
                        </a:rPr>
                        <a:t>College University</a:t>
                      </a:r>
                    </a:p>
                  </a:txBody>
                  <a:tcPr marL="72197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1pPr>
                      <a:lvl2pPr marL="395288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6000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2pPr>
                      <a:lvl3pPr marL="790575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7000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3pPr>
                      <a:lvl4pPr marL="1185863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7000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4pPr>
                      <a:lvl5pPr marL="1582738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5pPr>
                      <a:lvl6pPr marL="20399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6pPr>
                      <a:lvl7pPr marL="24971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7pPr>
                      <a:lvl8pPr marL="29543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8pPr>
                      <a:lvl9pPr marL="34115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9pPr>
                    </a:lstStyle>
                    <a:p>
                      <a:pPr marL="0" marR="0" lvl="0" indent="0" algn="l" defTabSz="790575" rtl="0" eaLnBrk="0" fontAlgn="base" latinLnBrk="0" hangingPunct="0">
                        <a:lnSpc>
                          <a:spcPct val="16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부산 동의 과학대학  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1985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년  졸업</a:t>
                      </a:r>
                    </a:p>
                  </a:txBody>
                  <a:tcPr marL="72197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790575" rtl="0" eaLnBrk="0" fontAlgn="base" latinLnBrk="0" hangingPunct="0">
                        <a:lnSpc>
                          <a:spcPct val="16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돋움체" pitchFamily="49" charset="-127"/>
                        <a:cs typeface="Arial" charset="0"/>
                      </a:endParaRPr>
                    </a:p>
                  </a:txBody>
                  <a:tcPr marL="72197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4077">
                <a:tc>
                  <a:txBody>
                    <a:bodyPr/>
                    <a:lstStyle>
                      <a:lvl1pPr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1pPr>
                      <a:lvl2pPr marL="395288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6000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2pPr>
                      <a:lvl3pPr marL="790575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7000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3pPr>
                      <a:lvl4pPr marL="1185863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7000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4pPr>
                      <a:lvl5pPr marL="1582738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5pPr>
                      <a:lvl6pPr marL="20399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6pPr>
                      <a:lvl7pPr marL="24971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7pPr>
                      <a:lvl8pPr marL="29543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8pPr>
                      <a:lvl9pPr marL="34115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9pPr>
                    </a:lstStyle>
                    <a:p>
                      <a:pPr marL="0" marR="0" lvl="0" indent="0" algn="ctr" defTabSz="790575" rtl="0" eaLnBrk="0" fontAlgn="base" latin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돋움체" pitchFamily="49" charset="-127"/>
                        </a:rPr>
                        <a:t>Specialism</a:t>
                      </a:r>
                    </a:p>
                  </a:txBody>
                  <a:tcPr marL="72197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1pPr>
                      <a:lvl2pPr marL="395288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6000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2pPr>
                      <a:lvl3pPr marL="790575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7000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3pPr>
                      <a:lvl4pPr marL="1185863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7000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4pPr>
                      <a:lvl5pPr marL="1582738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5pPr>
                      <a:lvl6pPr marL="20399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6pPr>
                      <a:lvl7pPr marL="24971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7pPr>
                      <a:lvl8pPr marL="29543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8pPr>
                      <a:lvl9pPr marL="34115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9pPr>
                    </a:lstStyle>
                    <a:p>
                      <a:pPr marL="0" marR="0" lvl="0" indent="0" algn="l" defTabSz="790575" rtl="0" eaLnBrk="0" fontAlgn="base" latin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Industrial  Engineering ( 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산업공학 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)</a:t>
                      </a:r>
                    </a:p>
                  </a:txBody>
                  <a:tcPr marL="72197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790575" rtl="0" eaLnBrk="0" fontAlgn="base" latin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돋움체" pitchFamily="49" charset="-127"/>
                        <a:cs typeface="Arial" charset="0"/>
                      </a:endParaRPr>
                    </a:p>
                  </a:txBody>
                  <a:tcPr marL="72197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52128">
                <a:tc>
                  <a:txBody>
                    <a:bodyPr/>
                    <a:lstStyle>
                      <a:lvl1pPr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1pPr>
                      <a:lvl2pPr marL="395288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6000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2pPr>
                      <a:lvl3pPr marL="790575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7000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3pPr>
                      <a:lvl4pPr marL="1185863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7000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4pPr>
                      <a:lvl5pPr marL="1582738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5pPr>
                      <a:lvl6pPr marL="20399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6pPr>
                      <a:lvl7pPr marL="24971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7pPr>
                      <a:lvl8pPr marL="29543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8pPr>
                      <a:lvl9pPr marL="34115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9pPr>
                    </a:lstStyle>
                    <a:p>
                      <a:pPr marL="0" marR="0" lvl="0" indent="0" algn="ctr" defTabSz="790575" rtl="0" eaLnBrk="0" fontAlgn="base" latin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돋움체" pitchFamily="49" charset="-127"/>
                        </a:rPr>
                        <a:t>Certification</a:t>
                      </a:r>
                    </a:p>
                  </a:txBody>
                  <a:tcPr marL="72197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>
                      <a:lvl1pPr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1pPr>
                      <a:lvl2pPr marL="395288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6000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2pPr>
                      <a:lvl3pPr marL="790575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7000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3pPr>
                      <a:lvl4pPr marL="1185863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7000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4pPr>
                      <a:lvl5pPr marL="1582738" defTabSz="790575" eaLnBrk="0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5pPr>
                      <a:lvl6pPr marL="20399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6pPr>
                      <a:lvl7pPr marL="24971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7pPr>
                      <a:lvl8pPr marL="29543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8pPr>
                      <a:lvl9pPr marL="3411538" defTabSz="790575" eaLnBrk="0" fontAlgn="base" hangingPunct="0">
                        <a:spcBef>
                          <a:spcPct val="25000"/>
                        </a:spcBef>
                        <a:spcAft>
                          <a:spcPct val="25000"/>
                        </a:spcAft>
                        <a:buSzPct val="80000"/>
                        <a:buFont typeface="Times" pitchFamily="1" charset="0"/>
                        <a:defRPr sz="1200">
                          <a:solidFill>
                            <a:schemeClr val="tx1"/>
                          </a:solidFill>
                          <a:latin typeface="Arial" charset="0"/>
                          <a:ea typeface="돋움체" pitchFamily="49" charset="-127"/>
                        </a:defRPr>
                      </a:lvl9pPr>
                    </a:lstStyle>
                    <a:p>
                      <a:pPr marL="0" marR="0" lvl="0" indent="0" algn="l" defTabSz="790575" rtl="0" eaLnBrk="0" fontAlgn="base" latin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품질관리 기사   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1985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년 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8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월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,  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 공정관리 기사   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1985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년 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9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월</a:t>
                      </a:r>
                      <a:endParaRPr kumimoji="0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돋움체" pitchFamily="49" charset="-127"/>
                        <a:cs typeface="Arial" charset="0"/>
                      </a:endParaRPr>
                    </a:p>
                    <a:p>
                      <a:pPr marL="0" marR="0" lvl="0" indent="0" algn="l" defTabSz="790575" rtl="0" eaLnBrk="0" fontAlgn="base" latin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전기기능사        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2017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년 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4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월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,  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 목공기능사       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2017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년 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6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월</a:t>
                      </a:r>
                      <a:endParaRPr kumimoji="0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돋움체" pitchFamily="49" charset="-127"/>
                        <a:cs typeface="Arial" charset="0"/>
                      </a:endParaRPr>
                    </a:p>
                    <a:p>
                      <a:pPr marL="0" marR="0" lvl="0" indent="0" algn="l" defTabSz="790575" rtl="0" eaLnBrk="0" fontAlgn="base" latin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전기 용접 기능  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2017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년 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9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월 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,  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Arial" charset="0"/>
                        </a:rPr>
                        <a:t>사회 복지사    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Arial" charset="0"/>
                        </a:rPr>
                        <a:t>2018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Arial" charset="0"/>
                        </a:rPr>
                        <a:t>년 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Arial" charset="0"/>
                        </a:rPr>
                        <a:t>7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Arial" charset="0"/>
                        </a:rPr>
                        <a:t>월 </a:t>
                      </a:r>
                    </a:p>
                  </a:txBody>
                  <a:tcPr marL="72197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82389">
                <a:tc>
                  <a:txBody>
                    <a:bodyPr/>
                    <a:lstStyle/>
                    <a:p>
                      <a:pPr marL="0" marR="0" lvl="0" indent="0" algn="ctr" defTabSz="790575" rtl="0" eaLnBrk="0" fontAlgn="base" latin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돋움체" pitchFamily="49" charset="-127"/>
                        </a:rPr>
                        <a:t>Career</a:t>
                      </a:r>
                    </a:p>
                  </a:txBody>
                  <a:tcPr marL="72197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790575" rtl="0" eaLnBrk="0" fontAlgn="base" latin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삼성전관 입사          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1987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년 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( 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정보제품 사업부  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IE Part )</a:t>
                      </a:r>
                    </a:p>
                    <a:p>
                      <a:pPr marL="0" marR="0" lvl="0" indent="0" algn="l" defTabSz="790575" rtl="0" eaLnBrk="0" fontAlgn="base" latin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삼성자동차 입사       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1995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년 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( 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조립기술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 Team )</a:t>
                      </a:r>
                    </a:p>
                    <a:p>
                      <a:pPr marL="0" marR="0" lvl="0" indent="0" algn="l" defTabSz="790575" rtl="0" eaLnBrk="0" fontAlgn="base" latin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삼성어학 연수원       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1995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년 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( 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일본어 연수 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)</a:t>
                      </a:r>
                    </a:p>
                    <a:p>
                      <a:pPr marL="0" marR="0" lvl="0" indent="0" algn="l" defTabSz="790575" rtl="0" eaLnBrk="0" fontAlgn="base" latin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닛산 자동차 연수      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1995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년 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( 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닛산 자동차  조립공정 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)</a:t>
                      </a:r>
                    </a:p>
                    <a:p>
                      <a:pPr marL="0" marR="0" lvl="0" indent="0" algn="l" defTabSz="790575" rtl="0" eaLnBrk="0" fontAlgn="base" latin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삼성자동차  조립팀  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1998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년 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( SM5 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생산 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)</a:t>
                      </a:r>
                    </a:p>
                    <a:p>
                      <a:pPr marL="0" marR="0" lvl="0" indent="0" algn="l" defTabSz="790575" rtl="0" eaLnBrk="0" fontAlgn="base" latin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삼성자동차  연구소  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2015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년 정년 퇴직</a:t>
                      </a:r>
                      <a:endParaRPr kumimoji="0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돋움체" pitchFamily="49" charset="-127"/>
                        <a:cs typeface="Arial" charset="0"/>
                      </a:endParaRPr>
                    </a:p>
                  </a:txBody>
                  <a:tcPr marL="72197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92088">
                <a:tc>
                  <a:txBody>
                    <a:bodyPr/>
                    <a:lstStyle/>
                    <a:p>
                      <a:pPr marL="0" marR="0" lvl="0" indent="0" algn="ctr" defTabSz="790575" rtl="0" eaLnBrk="0" fontAlgn="base" latin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돋움체" pitchFamily="49" charset="-127"/>
                        </a:rPr>
                        <a:t>Religion</a:t>
                      </a:r>
                    </a:p>
                  </a:txBody>
                  <a:tcPr marL="72197" marR="0" marT="0" marB="0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790575" rtl="0" eaLnBrk="0" fontAlgn="base" latin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기독교  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1998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년 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4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월 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Baptism, 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부산연제교회 섬김</a:t>
                      </a:r>
                      <a:endParaRPr kumimoji="0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돋움체" pitchFamily="49" charset="-127"/>
                        <a:cs typeface="Arial" charset="0"/>
                      </a:endParaRPr>
                    </a:p>
                    <a:p>
                      <a:pPr marL="0" marR="0" lvl="0" indent="0" algn="l" defTabSz="790575" rtl="0" eaLnBrk="0" fontAlgn="base" latin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Arial" charset="0"/>
                        </a:rPr>
                        <a:t>캄보디아  선교  봉사 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( 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컴풍츠낭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, 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프롬펜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, 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씨엠리엄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, 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따게우교회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돋움체" pitchFamily="49" charset="-127"/>
                          <a:cs typeface="Arial" charset="0"/>
                        </a:rPr>
                        <a:t>)</a:t>
                      </a: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돋움체" pitchFamily="49" charset="-127"/>
                        <a:cs typeface="Arial" charset="0"/>
                      </a:endParaRPr>
                    </a:p>
                  </a:txBody>
                  <a:tcPr marL="72197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484784"/>
            <a:ext cx="1152128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8772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052736"/>
            <a:ext cx="7416824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62"/>
          <p:cNvSpPr>
            <a:spLocks/>
          </p:cNvSpPr>
          <p:nvPr/>
        </p:nvSpPr>
        <p:spPr bwMode="auto">
          <a:xfrm>
            <a:off x="251520" y="188641"/>
            <a:ext cx="3672408" cy="64807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lIns="0" tIns="0" rIns="0" bIns="0" anchor="ctr" anchorCtr="1">
            <a:noAutofit/>
          </a:bodyPr>
          <a:lstStyle/>
          <a:p>
            <a:pPr defTabSz="457200" eaLnBrk="0" hangingPunct="0">
              <a:lnSpc>
                <a:spcPct val="125000"/>
              </a:lnSpc>
              <a:spcBef>
                <a:spcPct val="0"/>
              </a:spcBef>
            </a:pPr>
            <a:r>
              <a:rPr lang="en-US" altLang="ko-KR" sz="3600" b="1" dirty="0" smtClean="0"/>
              <a:t>3.SLOGAN</a:t>
            </a:r>
            <a:endParaRPr lang="ko-KR" altLang="en-US" sz="3600" b="1" dirty="0" smtClean="0"/>
          </a:p>
        </p:txBody>
      </p:sp>
    </p:spTree>
    <p:extLst>
      <p:ext uri="{BB962C8B-B14F-4D97-AF65-F5344CB8AC3E}">
        <p14:creationId xmlns:p14="http://schemas.microsoft.com/office/powerpoint/2010/main" val="196931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908721"/>
            <a:ext cx="7200799" cy="5760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62"/>
          <p:cNvSpPr>
            <a:spLocks/>
          </p:cNvSpPr>
          <p:nvPr/>
        </p:nvSpPr>
        <p:spPr bwMode="auto">
          <a:xfrm>
            <a:off x="251520" y="188641"/>
            <a:ext cx="3672408" cy="64807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lIns="0" tIns="0" rIns="0" bIns="0" anchor="ctr" anchorCtr="1">
            <a:noAutofit/>
          </a:bodyPr>
          <a:lstStyle/>
          <a:p>
            <a:pPr algn="ctr" defTabSz="457200" eaLnBrk="0" hangingPunct="0">
              <a:lnSpc>
                <a:spcPct val="125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ko-KR" sz="3600" b="1" dirty="0" smtClean="0">
                <a:latin typeface="+mn-ea"/>
              </a:rPr>
              <a:t>4.</a:t>
            </a:r>
            <a:r>
              <a:rPr lang="en-US" altLang="ko-KR" sz="3600" b="1" dirty="0" smtClean="0">
                <a:latin typeface="Arial" pitchFamily="34" charset="0"/>
                <a:cs typeface="Arial" pitchFamily="34" charset="0"/>
              </a:rPr>
              <a:t> Organization</a:t>
            </a:r>
            <a:endParaRPr lang="ko-KR" altLang="en-US" sz="3600" b="1" dirty="0">
              <a:solidFill>
                <a:srgbClr val="00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32753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2"/>
          <p:cNvSpPr>
            <a:spLocks/>
          </p:cNvSpPr>
          <p:nvPr/>
        </p:nvSpPr>
        <p:spPr bwMode="auto">
          <a:xfrm>
            <a:off x="251520" y="188641"/>
            <a:ext cx="3672408" cy="64807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lIns="0" tIns="0" rIns="0" bIns="0" anchor="ctr" anchorCtr="1">
            <a:noAutofit/>
          </a:bodyPr>
          <a:lstStyle/>
          <a:p>
            <a:pPr algn="ctr" defTabSz="457200" eaLnBrk="0" hangingPunct="0">
              <a:lnSpc>
                <a:spcPct val="125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ko-KR" sz="3200" b="1" dirty="0" smtClean="0">
                <a:latin typeface="+mn-ea"/>
              </a:rPr>
              <a:t>5.</a:t>
            </a:r>
            <a:r>
              <a:rPr lang="en-US" altLang="ko-KR" sz="3200" b="1" dirty="0" smtClean="0">
                <a:latin typeface="Arial" pitchFamily="34" charset="0"/>
                <a:cs typeface="Arial" pitchFamily="34" charset="0"/>
              </a:rPr>
              <a:t> long-term care</a:t>
            </a:r>
            <a:endParaRPr lang="ko-KR" altLang="en-US" sz="3200" b="1" dirty="0">
              <a:solidFill>
                <a:srgbClr val="000000"/>
              </a:solidFill>
              <a:latin typeface="+mn-ea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377516" y="1340768"/>
            <a:ext cx="8442956" cy="5056590"/>
            <a:chOff x="377516" y="1396746"/>
            <a:chExt cx="8442956" cy="5056590"/>
          </a:xfrm>
        </p:grpSpPr>
        <p:grpSp>
          <p:nvGrpSpPr>
            <p:cNvPr id="5" name="그룹 4"/>
            <p:cNvGrpSpPr/>
            <p:nvPr/>
          </p:nvGrpSpPr>
          <p:grpSpPr>
            <a:xfrm>
              <a:off x="377516" y="1396746"/>
              <a:ext cx="8442956" cy="1944216"/>
              <a:chOff x="439779" y="1052736"/>
              <a:chExt cx="8092661" cy="1944216"/>
            </a:xfrm>
          </p:grpSpPr>
          <p:pic>
            <p:nvPicPr>
              <p:cNvPr id="5122" name="Picture 2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31840" y="1052736"/>
                <a:ext cx="2592288" cy="19400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5123" name="Picture 3" descr="C:\Users\PC\Desktop\실버재가 돌봄 사진전\2회\지석순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779" y="1052736"/>
                <a:ext cx="2592288" cy="194421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124" name="Picture 4" descr="C:\Users\PC\Desktop\실버재가 돌봄 사진전\2회\임3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8144" y="1052736"/>
                <a:ext cx="2664296" cy="194008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6" name="그룹 5"/>
            <p:cNvGrpSpPr/>
            <p:nvPr/>
          </p:nvGrpSpPr>
          <p:grpSpPr>
            <a:xfrm>
              <a:off x="377516" y="3449406"/>
              <a:ext cx="8442956" cy="3003930"/>
              <a:chOff x="439779" y="3313492"/>
              <a:chExt cx="8442956" cy="3003930"/>
            </a:xfrm>
          </p:grpSpPr>
          <p:pic>
            <p:nvPicPr>
              <p:cNvPr id="5125" name="Picture 5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306"/>
              <a:stretch/>
            </p:blipFill>
            <p:spPr bwMode="auto">
              <a:xfrm>
                <a:off x="439779" y="3313492"/>
                <a:ext cx="2043989" cy="29967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5126" name="Picture 6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37846" y="3317303"/>
                <a:ext cx="2066111" cy="29967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5127" name="Picture 7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73142" y="3317303"/>
                <a:ext cx="2066111" cy="29986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5128" name="Picture 8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04248" y="3315872"/>
                <a:ext cx="2078487" cy="30015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588979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2"/>
          <p:cNvSpPr>
            <a:spLocks/>
          </p:cNvSpPr>
          <p:nvPr/>
        </p:nvSpPr>
        <p:spPr bwMode="auto">
          <a:xfrm>
            <a:off x="251520" y="188641"/>
            <a:ext cx="3672408" cy="64807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lIns="0" tIns="0" rIns="0" bIns="0" anchor="ctr" anchorCtr="1">
            <a:noAutofit/>
          </a:bodyPr>
          <a:lstStyle/>
          <a:p>
            <a:pPr algn="ctr" defTabSz="457200" eaLnBrk="0" hangingPunct="0">
              <a:lnSpc>
                <a:spcPct val="125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ko-KR" sz="2800" b="1" dirty="0" smtClean="0">
                <a:latin typeface="+mn-ea"/>
              </a:rPr>
              <a:t>6.</a:t>
            </a:r>
            <a:r>
              <a:rPr lang="en-US" altLang="ko-KR" sz="2800" b="1" dirty="0" smtClean="0">
                <a:latin typeface="Arial" pitchFamily="34" charset="0"/>
                <a:cs typeface="Arial" pitchFamily="34" charset="0"/>
              </a:rPr>
              <a:t> Employee welfare</a:t>
            </a:r>
            <a:endParaRPr lang="ko-KR" altLang="en-US" sz="2800" b="1" dirty="0">
              <a:solidFill>
                <a:srgbClr val="000000"/>
              </a:solidFill>
              <a:latin typeface="+mn-ea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251520" y="971203"/>
            <a:ext cx="8687568" cy="5706539"/>
            <a:chOff x="413048" y="989130"/>
            <a:chExt cx="6372568" cy="4971443"/>
          </a:xfrm>
        </p:grpSpPr>
        <p:grpSp>
          <p:nvGrpSpPr>
            <p:cNvPr id="7" name="그룹 6"/>
            <p:cNvGrpSpPr/>
            <p:nvPr/>
          </p:nvGrpSpPr>
          <p:grpSpPr>
            <a:xfrm>
              <a:off x="413048" y="989130"/>
              <a:ext cx="6372477" cy="2483303"/>
              <a:chOff x="413048" y="989130"/>
              <a:chExt cx="6372477" cy="2483303"/>
            </a:xfrm>
          </p:grpSpPr>
          <p:pic>
            <p:nvPicPr>
              <p:cNvPr id="11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048" y="989130"/>
                <a:ext cx="3168352" cy="2483303"/>
              </a:xfrm>
              <a:prstGeom prst="rect">
                <a:avLst/>
              </a:prstGeom>
              <a:noFill/>
              <a:ln w="9525">
                <a:solidFill>
                  <a:srgbClr val="0000F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2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7173" y="989130"/>
                <a:ext cx="3168352" cy="2483303"/>
              </a:xfrm>
              <a:prstGeom prst="rect">
                <a:avLst/>
              </a:prstGeom>
              <a:noFill/>
              <a:ln w="9525">
                <a:solidFill>
                  <a:srgbClr val="0000F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8" name="그룹 7"/>
            <p:cNvGrpSpPr/>
            <p:nvPr/>
          </p:nvGrpSpPr>
          <p:grpSpPr>
            <a:xfrm>
              <a:off x="413048" y="3501008"/>
              <a:ext cx="6372568" cy="2459565"/>
              <a:chOff x="413048" y="3501008"/>
              <a:chExt cx="6372568" cy="2459565"/>
            </a:xfrm>
          </p:grpSpPr>
          <p:pic>
            <p:nvPicPr>
              <p:cNvPr id="9" name="Picture 4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048" y="3501008"/>
                <a:ext cx="3168351" cy="2459565"/>
              </a:xfrm>
              <a:prstGeom prst="rect">
                <a:avLst/>
              </a:prstGeom>
              <a:noFill/>
              <a:ln w="9525">
                <a:solidFill>
                  <a:srgbClr val="0000F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0" name="Picture 5" descr="C:\Users\PC\Desktop\1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7264" y="3501008"/>
                <a:ext cx="3168352" cy="2459565"/>
              </a:xfrm>
              <a:prstGeom prst="rect">
                <a:avLst/>
              </a:prstGeom>
              <a:noFill/>
              <a:ln>
                <a:solidFill>
                  <a:srgbClr val="0000FF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66892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2"/>
          <p:cNvSpPr>
            <a:spLocks/>
          </p:cNvSpPr>
          <p:nvPr/>
        </p:nvSpPr>
        <p:spPr bwMode="auto">
          <a:xfrm>
            <a:off x="251520" y="188641"/>
            <a:ext cx="3672408" cy="64807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lIns="0" tIns="0" rIns="0" bIns="0" anchor="ctr" anchorCtr="1">
            <a:noAutofit/>
          </a:bodyPr>
          <a:lstStyle/>
          <a:p>
            <a:pPr defTabSz="457200" eaLnBrk="0" hangingPunct="0">
              <a:lnSpc>
                <a:spcPct val="125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ko-KR" sz="3200" b="1" dirty="0" smtClean="0">
                <a:latin typeface="+mn-ea"/>
              </a:rPr>
              <a:t>7.</a:t>
            </a:r>
            <a:r>
              <a:rPr lang="en-US" altLang="ko-KR" sz="3200" b="1" dirty="0" smtClean="0">
                <a:latin typeface="Arial" pitchFamily="34" charset="0"/>
                <a:cs typeface="Arial" pitchFamily="34" charset="0"/>
              </a:rPr>
              <a:t> Mission</a:t>
            </a:r>
            <a:endParaRPr lang="ko-KR" altLang="en-US" sz="3200" b="1" dirty="0">
              <a:solidFill>
                <a:srgbClr val="000000"/>
              </a:solidFill>
              <a:latin typeface="+mn-ea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312108" y="980728"/>
            <a:ext cx="8580372" cy="5688632"/>
            <a:chOff x="367500" y="1254736"/>
            <a:chExt cx="7356236" cy="5418360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500" y="1282180"/>
              <a:ext cx="2320461" cy="1740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500" y="3042672"/>
              <a:ext cx="2320461" cy="17803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148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5600" y="1254736"/>
              <a:ext cx="2448272" cy="17677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149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7155" y="1263515"/>
              <a:ext cx="2553247" cy="17590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151" name="Picture 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64775" y="3042672"/>
              <a:ext cx="2553247" cy="17803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5" name="그룹 4"/>
            <p:cNvGrpSpPr/>
            <p:nvPr/>
          </p:nvGrpSpPr>
          <p:grpSpPr>
            <a:xfrm>
              <a:off x="367500" y="4639564"/>
              <a:ext cx="7356236" cy="2033532"/>
              <a:chOff x="367500" y="4773732"/>
              <a:chExt cx="7356236" cy="2033532"/>
            </a:xfrm>
          </p:grpSpPr>
          <p:pic>
            <p:nvPicPr>
              <p:cNvPr id="6153" name="Picture 9"/>
              <p:cNvPicPr>
                <a:picLocks noChangeAspect="1" noChangeArrowheads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6588" b="-6588"/>
              <a:stretch/>
            </p:blipFill>
            <p:spPr bwMode="auto">
              <a:xfrm>
                <a:off x="5170489" y="4865731"/>
                <a:ext cx="2553247" cy="19415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154" name="Picture 10"/>
              <p:cNvPicPr>
                <a:picLocks noChangeAspect="1" noChangeArrowheads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t="-10749" r="16047" b="4750"/>
              <a:stretch/>
            </p:blipFill>
            <p:spPr bwMode="auto">
              <a:xfrm>
                <a:off x="2702047" y="4773732"/>
                <a:ext cx="2448000" cy="1908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152" name="Picture 8" descr="C:\Users\PC\Desktop\1.jpg"/>
              <p:cNvPicPr>
                <a:picLocks noChangeAspect="1" noChangeArrowheads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937"/>
              <a:stretch/>
            </p:blipFill>
            <p:spPr bwMode="auto">
              <a:xfrm>
                <a:off x="367500" y="4973248"/>
                <a:ext cx="2618791" cy="170658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6150" name="Picture 6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6275" y="2917115"/>
              <a:ext cx="2839802" cy="2070537"/>
            </a:xfrm>
            <a:prstGeom prst="rect">
              <a:avLst/>
            </a:prstGeom>
            <a:noFill/>
            <a:ln w="254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9692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268760"/>
            <a:ext cx="5814392" cy="4364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2735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</TotalTime>
  <Words>196</Words>
  <Application>Microsoft Office PowerPoint</Application>
  <PresentationFormat>화면 슬라이드 쇼(4:3)</PresentationFormat>
  <Paragraphs>40</Paragraphs>
  <Slides>9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9</vt:i4>
      </vt:variant>
    </vt:vector>
  </HeadingPairs>
  <TitlesOfParts>
    <vt:vector size="11" baseType="lpstr">
      <vt:lpstr>Office 테마</vt:lpstr>
      <vt:lpstr>1_Office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PC</dc:creator>
  <cp:lastModifiedBy>PC</cp:lastModifiedBy>
  <cp:revision>58</cp:revision>
  <cp:lastPrinted>2020-03-30T01:18:15Z</cp:lastPrinted>
  <dcterms:created xsi:type="dcterms:W3CDTF">2020-03-26T01:04:34Z</dcterms:created>
  <dcterms:modified xsi:type="dcterms:W3CDTF">2020-04-06T08:25:07Z</dcterms:modified>
</cp:coreProperties>
</file>