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106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8210" y="0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D1DB6239-6EEF-4C64-BC28-4D26221A0BA7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8210" y="9494929"/>
            <a:ext cx="2974552" cy="499824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127168F2-265A-4F23-B5E3-F5EF0E2364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9257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7C606D8D-F4D3-4583-AFDE-A3246DD07819}" type="datetimeFigureOut">
              <a:rPr lang="ko-KR" altLang="en-US" smtClean="0"/>
              <a:t>2019-04-24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424FB4A-E674-47CA-93FE-0DE55965DAF6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1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1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1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1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1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ko-KR" altLang="en-US" sz="7200" b="1" dirty="0" smtClean="0"/>
              <a:t>직원교육자</a:t>
            </a:r>
            <a:r>
              <a:rPr lang="ko-KR" altLang="en-US" sz="7200" b="1" dirty="0"/>
              <a:t>료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899592" y="5085184"/>
            <a:ext cx="7500990" cy="857256"/>
          </a:xfrm>
        </p:spPr>
        <p:txBody>
          <a:bodyPr>
            <a:normAutofit/>
          </a:bodyPr>
          <a:lstStyle/>
          <a:p>
            <a:r>
              <a:rPr lang="ko-KR" altLang="en-US" sz="3200" dirty="0" smtClean="0">
                <a:solidFill>
                  <a:schemeClr val="tx1"/>
                </a:solidFill>
                <a:latin typeface="HY강B" pitchFamily="18" charset="-127"/>
                <a:ea typeface="HY강B" pitchFamily="18" charset="-127"/>
              </a:rPr>
              <a:t>동 촌 장 기 요 양 센 터</a:t>
            </a:r>
            <a:endParaRPr lang="ko-KR" altLang="en-US" sz="3200" dirty="0">
              <a:solidFill>
                <a:schemeClr val="tx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057221"/>
            <a:ext cx="3365326" cy="1740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24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RFID </a:t>
            </a:r>
            <a:r>
              <a:rPr lang="ko-KR" altLang="en-US" dirty="0" smtClean="0"/>
              <a:t>태그 </a:t>
            </a:r>
            <a:endParaRPr lang="ko-KR" altLang="en-US" dirty="0"/>
          </a:p>
        </p:txBody>
      </p:sp>
      <p:pic>
        <p:nvPicPr>
          <p:cNvPr id="8" name="내용 개체 틀 7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3" t="918" r="-725" b="-2388"/>
          <a:stretch/>
        </p:blipFill>
        <p:spPr>
          <a:xfrm>
            <a:off x="2771800" y="1608484"/>
            <a:ext cx="3722624" cy="2831844"/>
          </a:xfrm>
        </p:spPr>
      </p:pic>
      <p:sp>
        <p:nvSpPr>
          <p:cNvPr id="9" name="TextBox 8"/>
          <p:cNvSpPr txBox="1"/>
          <p:nvPr/>
        </p:nvSpPr>
        <p:spPr>
          <a:xfrm>
            <a:off x="1331640" y="4581128"/>
            <a:ext cx="6984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/>
              <a:t>※</a:t>
            </a:r>
            <a:r>
              <a:rPr lang="ko-KR" altLang="en-US" sz="3200" dirty="0" smtClean="0"/>
              <a:t> 휴대전화 </a:t>
            </a:r>
            <a:r>
              <a:rPr lang="ko-KR" altLang="en-US" sz="3200" b="1" dirty="0" smtClean="0">
                <a:solidFill>
                  <a:srgbClr val="FF0000"/>
                </a:solidFill>
              </a:rPr>
              <a:t>태그</a:t>
            </a:r>
            <a:r>
              <a:rPr lang="ko-KR" altLang="en-US" sz="3200" dirty="0" smtClean="0"/>
              <a:t>를 꼭 찍어주세요</a:t>
            </a:r>
            <a:r>
              <a:rPr lang="en-US" altLang="ko-KR" sz="3200" dirty="0" smtClean="0"/>
              <a:t>!!!</a:t>
            </a:r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50122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급여제공기록지 작성 방법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sz="2800" dirty="0" smtClean="0"/>
              <a:t>-</a:t>
            </a:r>
            <a:r>
              <a:rPr lang="ko-KR" altLang="en-US" sz="2800" dirty="0" err="1" smtClean="0"/>
              <a:t>급여제공지록지</a:t>
            </a:r>
            <a:r>
              <a:rPr lang="ko-KR" altLang="en-US" sz="2800" dirty="0" smtClean="0"/>
              <a:t> 제공시간 작성 시 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ko-KR" altLang="en-US" sz="2800" u="sng" dirty="0" smtClean="0">
                <a:solidFill>
                  <a:srgbClr val="FF0000"/>
                </a:solidFill>
              </a:rPr>
              <a:t>실제 서비스를 시작한 시간으로 작성하기</a:t>
            </a:r>
            <a:r>
              <a:rPr lang="en-US" altLang="ko-KR" sz="2800" u="sng" dirty="0" smtClean="0">
                <a:solidFill>
                  <a:srgbClr val="FF0000"/>
                </a:solidFill>
              </a:rPr>
              <a:t>!</a:t>
            </a:r>
            <a:endParaRPr lang="en-US" altLang="ko-KR" sz="2800" u="sng" dirty="0" smtClean="0">
              <a:solidFill>
                <a:srgbClr val="FF0000"/>
              </a:solidFill>
              <a:latin typeface="HY궁서" pitchFamily="18" charset="-127"/>
              <a:ea typeface="HY궁서" pitchFamily="18" charset="-127"/>
            </a:endParaRPr>
          </a:p>
          <a:p>
            <a:pPr marL="0" indent="0">
              <a:buNone/>
            </a:pPr>
            <a:r>
              <a:rPr lang="ko-KR" altLang="en-US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예</a:t>
            </a:r>
            <a:r>
              <a:rPr lang="en-US" altLang="ko-KR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) 9</a:t>
            </a:r>
            <a:r>
              <a:rPr lang="ko-KR" altLang="en-US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시 </a:t>
            </a:r>
            <a:r>
              <a:rPr lang="en-US" altLang="ko-KR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13</a:t>
            </a:r>
            <a:r>
              <a:rPr lang="ko-KR" altLang="en-US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분에 서비스를 시작했으면 </a:t>
            </a:r>
            <a:endParaRPr lang="en-US" altLang="ko-KR" sz="2800" dirty="0" smtClean="0">
              <a:solidFill>
                <a:srgbClr val="002060"/>
              </a:solidFill>
              <a:latin typeface="HY궁서" pitchFamily="18" charset="-127"/>
              <a:ea typeface="HY궁서" pitchFamily="18" charset="-127"/>
            </a:endParaRPr>
          </a:p>
          <a:p>
            <a:pPr marL="0" indent="0">
              <a:buNone/>
            </a:pPr>
            <a:r>
              <a:rPr lang="en-US" altLang="ko-KR" sz="2800" dirty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   ‘</a:t>
            </a:r>
            <a:r>
              <a:rPr lang="ko-KR" altLang="en-US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제공시간</a:t>
            </a:r>
            <a:r>
              <a:rPr lang="en-US" altLang="ko-KR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’</a:t>
            </a:r>
            <a:r>
              <a:rPr lang="ko-KR" altLang="en-US" sz="2800" dirty="0" err="1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란에</a:t>
            </a:r>
            <a:r>
              <a:rPr lang="ko-KR" altLang="en-US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</a:t>
            </a:r>
            <a:r>
              <a:rPr lang="en-US" altLang="ko-KR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09:13-12:13 </a:t>
            </a:r>
            <a:r>
              <a:rPr lang="ko-KR" altLang="en-US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작성</a:t>
            </a:r>
            <a:r>
              <a:rPr lang="en-US" altLang="ko-KR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!</a:t>
            </a:r>
          </a:p>
          <a:p>
            <a:pPr marL="0" indent="0">
              <a:buNone/>
            </a:pPr>
            <a:r>
              <a:rPr lang="ko-KR" altLang="en-US" sz="2800" dirty="0" smtClean="0">
                <a:solidFill>
                  <a:srgbClr val="002060"/>
                </a:solidFill>
                <a:latin typeface="HY궁서" pitchFamily="18" charset="-127"/>
                <a:ea typeface="HY궁서" pitchFamily="18" charset="-127"/>
              </a:rPr>
              <a:t> </a:t>
            </a:r>
            <a:endParaRPr lang="ko-KR" altLang="en-US" sz="2800" dirty="0">
              <a:solidFill>
                <a:srgbClr val="002060"/>
              </a:solidFill>
              <a:latin typeface="HY궁서" pitchFamily="18" charset="-127"/>
              <a:ea typeface="HY궁서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3534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상태변화 기록지 작성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  </a:t>
            </a:r>
            <a:endParaRPr lang="en-US" altLang="ko-KR" sz="4800" dirty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ko-KR" altLang="en-US" sz="4800" dirty="0" smtClean="0">
                <a:latin typeface="HY견고딕" pitchFamily="18" charset="-127"/>
                <a:ea typeface="HY견고딕" pitchFamily="18" charset="-127"/>
              </a:rPr>
              <a:t> 상태     변화      조치사항 </a:t>
            </a:r>
            <a:endParaRPr lang="en-US" altLang="ko-KR" sz="4800" dirty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endParaRPr lang="en-US" altLang="ko-KR" dirty="0" smtClean="0">
              <a:latin typeface="HY견고딕" pitchFamily="18" charset="-127"/>
              <a:ea typeface="HY견고딕" pitchFamily="18" charset="-127"/>
            </a:endParaRPr>
          </a:p>
          <a:p>
            <a:pPr marL="0" indent="0">
              <a:buNone/>
            </a:pPr>
            <a:r>
              <a:rPr lang="en-US" altLang="ko-KR" sz="3600" dirty="0" smtClean="0"/>
              <a:t> </a:t>
            </a:r>
            <a:r>
              <a:rPr lang="en-US" altLang="ko-KR" sz="3600" b="1" dirty="0" smtClean="0"/>
              <a:t>※</a:t>
            </a:r>
            <a:r>
              <a:rPr lang="en-US" altLang="ko-KR" sz="3600" dirty="0" smtClean="0"/>
              <a:t>3</a:t>
            </a:r>
            <a:r>
              <a:rPr lang="ko-KR" altLang="en-US" sz="3600" dirty="0" smtClean="0"/>
              <a:t>단계로 나뉘어 작성하기</a:t>
            </a:r>
            <a:r>
              <a:rPr lang="en-US" altLang="ko-KR" sz="3600" dirty="0" smtClean="0"/>
              <a:t>!</a:t>
            </a:r>
            <a:r>
              <a:rPr lang="ko-KR" altLang="en-US" sz="3600" dirty="0" smtClean="0"/>
              <a:t> </a:t>
            </a:r>
            <a:endParaRPr lang="en-US" altLang="ko-KR" sz="3600" dirty="0" smtClean="0"/>
          </a:p>
          <a:p>
            <a:pPr marL="0" indent="0">
              <a:buNone/>
            </a:pPr>
            <a:r>
              <a:rPr lang="en-US" altLang="ko-KR" sz="3600" dirty="0"/>
              <a:t> </a:t>
            </a:r>
            <a:endParaRPr lang="en-US" altLang="ko-KR" sz="3600" dirty="0" smtClean="0"/>
          </a:p>
        </p:txBody>
      </p:sp>
      <p:sp>
        <p:nvSpPr>
          <p:cNvPr id="7" name="오른쪽 화살표 6"/>
          <p:cNvSpPr/>
          <p:nvPr/>
        </p:nvSpPr>
        <p:spPr>
          <a:xfrm>
            <a:off x="2079449" y="2769734"/>
            <a:ext cx="720080" cy="36004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오른쪽 화살표 7"/>
          <p:cNvSpPr/>
          <p:nvPr/>
        </p:nvSpPr>
        <p:spPr>
          <a:xfrm>
            <a:off x="4427984" y="2769734"/>
            <a:ext cx="720080" cy="360040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545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상태변화 기록지 작성 예시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3200" dirty="0" smtClean="0">
                <a:solidFill>
                  <a:schemeClr val="tx2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예</a:t>
            </a:r>
            <a:r>
              <a:rPr lang="en-US" altLang="ko-KR" sz="3200" dirty="0" smtClean="0">
                <a:latin typeface="HY강B" pitchFamily="18" charset="-127"/>
                <a:ea typeface="HY강B" pitchFamily="18" charset="-127"/>
              </a:rPr>
              <a:t>) </a:t>
            </a:r>
            <a:r>
              <a:rPr lang="ko-KR" altLang="en-US" sz="3200" b="1" dirty="0" smtClean="0">
                <a:solidFill>
                  <a:srgbClr val="008000"/>
                </a:solidFill>
                <a:latin typeface="HY강B" pitchFamily="18" charset="-127"/>
                <a:ea typeface="HY강B" pitchFamily="18" charset="-127"/>
              </a:rPr>
              <a:t>상태</a:t>
            </a:r>
            <a:r>
              <a:rPr lang="en-US" altLang="ko-KR" sz="3200" dirty="0" smtClean="0">
                <a:solidFill>
                  <a:srgbClr val="008000"/>
                </a:solidFill>
                <a:latin typeface="HY강B" pitchFamily="18" charset="-127"/>
                <a:ea typeface="HY강B" pitchFamily="18" charset="-127"/>
              </a:rPr>
              <a:t>:</a:t>
            </a:r>
            <a:r>
              <a:rPr lang="en-US" altLang="ko-KR" sz="3200" dirty="0" smtClean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err="1" smtClean="0">
                <a:latin typeface="HY강B" pitchFamily="18" charset="-127"/>
                <a:ea typeface="HY강B" pitchFamily="18" charset="-127"/>
              </a:rPr>
              <a:t>수급자께서</a:t>
            </a: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 어제 밤 화장실에 다녀오다 넘어졌다고 합니다</a:t>
            </a:r>
            <a:r>
              <a:rPr lang="en-US" altLang="ko-KR" sz="3200" dirty="0" smtClean="0">
                <a:latin typeface="HY강B" pitchFamily="18" charset="-127"/>
                <a:ea typeface="HY강B" pitchFamily="18" charset="-127"/>
              </a:rPr>
              <a:t>. </a:t>
            </a:r>
            <a:r>
              <a:rPr lang="ko-KR" altLang="en-US" sz="3200" dirty="0" err="1" smtClean="0">
                <a:latin typeface="HY강B" pitchFamily="18" charset="-127"/>
                <a:ea typeface="HY강B" pitchFamily="18" charset="-127"/>
              </a:rPr>
              <a:t>다친곳은</a:t>
            </a:r>
            <a:r>
              <a:rPr lang="ko-KR" altLang="en-US" sz="3200" dirty="0" smtClean="0">
                <a:latin typeface="HY강B" pitchFamily="18" charset="-127"/>
                <a:ea typeface="HY강B" pitchFamily="18" charset="-127"/>
              </a:rPr>
              <a:t> 없는지 신체상태를 확인하고 통증이 있는지 여쭤봤습니다</a:t>
            </a:r>
            <a:r>
              <a:rPr lang="en-US" altLang="ko-KR" sz="3200" dirty="0" smtClean="0">
                <a:latin typeface="HY강B" pitchFamily="18" charset="-127"/>
                <a:ea typeface="HY강B" pitchFamily="18" charset="-127"/>
              </a:rPr>
              <a:t>.</a:t>
            </a:r>
          </a:p>
          <a:p>
            <a:pPr marL="0" indent="0">
              <a:buNone/>
            </a:pPr>
            <a:r>
              <a:rPr lang="ko-KR" altLang="en-US" sz="3200" dirty="0" smtClean="0">
                <a:solidFill>
                  <a:srgbClr val="008000"/>
                </a:solidFill>
                <a:latin typeface="HY강B" pitchFamily="18" charset="-127"/>
                <a:ea typeface="HY강B" pitchFamily="18" charset="-127"/>
              </a:rPr>
              <a:t>변화</a:t>
            </a:r>
            <a:r>
              <a:rPr lang="en-US" altLang="ko-KR" sz="3200" dirty="0" smtClean="0">
                <a:solidFill>
                  <a:srgbClr val="008000"/>
                </a:solidFill>
                <a:latin typeface="HY강B" pitchFamily="18" charset="-127"/>
                <a:ea typeface="HY강B" pitchFamily="18" charset="-127"/>
              </a:rPr>
              <a:t>:</a:t>
            </a:r>
            <a:r>
              <a:rPr lang="en-US" altLang="ko-KR" sz="320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통증이 있다 하셔서</a:t>
            </a:r>
            <a:r>
              <a:rPr lang="en-US" altLang="ko-KR" sz="320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</a:t>
            </a:r>
          </a:p>
          <a:p>
            <a:pPr marL="0" indent="0">
              <a:buNone/>
            </a:pPr>
            <a:r>
              <a:rPr lang="ko-KR" altLang="en-US" sz="3200" dirty="0" smtClean="0">
                <a:solidFill>
                  <a:srgbClr val="008000"/>
                </a:solidFill>
                <a:latin typeface="HY강B" pitchFamily="18" charset="-127"/>
                <a:ea typeface="HY강B" pitchFamily="18" charset="-127"/>
              </a:rPr>
              <a:t>조치사항</a:t>
            </a:r>
            <a:r>
              <a:rPr lang="en-US" altLang="ko-KR" sz="3200" dirty="0" smtClean="0">
                <a:solidFill>
                  <a:srgbClr val="008000"/>
                </a:solidFill>
                <a:latin typeface="HY강B" pitchFamily="18" charset="-127"/>
                <a:ea typeface="HY강B" pitchFamily="18" charset="-127"/>
              </a:rPr>
              <a:t>:</a:t>
            </a:r>
            <a:r>
              <a:rPr lang="en-US" altLang="ko-KR" sz="3200" dirty="0" smtClean="0">
                <a:solidFill>
                  <a:srgbClr val="00206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통증부위에 파스를 바르고 병원을 방문하였습니다</a:t>
            </a:r>
            <a:r>
              <a:rPr lang="en-US" altLang="ko-KR" sz="32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. </a:t>
            </a:r>
            <a:r>
              <a:rPr lang="ko-KR" altLang="en-US" sz="32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엑스레이를 찍고 가벼운 타박상이라 하여 약을 처방 받고 제</a:t>
            </a:r>
            <a:r>
              <a:rPr lang="en-US" altLang="ko-KR" sz="32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시간에 약을 드실 수 있도록 안내하였습니다</a:t>
            </a:r>
            <a:r>
              <a:rPr lang="en-US" altLang="ko-KR" sz="3200" dirty="0" smtClean="0">
                <a:solidFill>
                  <a:srgbClr val="FF0000"/>
                </a:solidFill>
                <a:latin typeface="HY강B" pitchFamily="18" charset="-127"/>
                <a:ea typeface="HY강B" pitchFamily="18" charset="-127"/>
              </a:rPr>
              <a:t>. </a:t>
            </a:r>
            <a:endParaRPr lang="ko-KR" altLang="en-US" sz="3200" dirty="0" smtClean="0">
              <a:solidFill>
                <a:srgbClr val="FF0000"/>
              </a:solidFill>
              <a:latin typeface="HY강B" pitchFamily="18" charset="-127"/>
              <a:ea typeface="HY강B" pitchFamily="18" charset="-127"/>
            </a:endParaRPr>
          </a:p>
          <a:p>
            <a:endParaRPr lang="ko-KR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80865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8496" y="1556792"/>
            <a:ext cx="8568952" cy="1872208"/>
          </a:xfrm>
        </p:spPr>
        <p:txBody>
          <a:bodyPr>
            <a:noAutofit/>
          </a:bodyPr>
          <a:lstStyle/>
          <a:p>
            <a:pPr algn="ctr"/>
            <a:r>
              <a:rPr lang="ko-KR" altLang="en-US" sz="5400" dirty="0" err="1">
                <a:latin typeface="HY강B" pitchFamily="18" charset="-127"/>
                <a:ea typeface="HY강B" pitchFamily="18" charset="-127"/>
              </a:rPr>
              <a:t>요양보호사</a:t>
            </a:r>
            <a:r>
              <a:rPr lang="ko-KR" altLang="en-US" sz="5400" dirty="0"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5400" dirty="0" smtClean="0">
                <a:latin typeface="HY강B" pitchFamily="18" charset="-127"/>
                <a:ea typeface="HY강B" pitchFamily="18" charset="-127"/>
              </a:rPr>
              <a:t> 업무 </a:t>
            </a:r>
            <a:r>
              <a:rPr lang="ko-KR" altLang="en-US" sz="5400" dirty="0" err="1">
                <a:latin typeface="HY강B" pitchFamily="18" charset="-127"/>
                <a:ea typeface="HY강B" pitchFamily="18" charset="-127"/>
              </a:rPr>
              <a:t>따라하기</a:t>
            </a:r>
            <a:r>
              <a:rPr lang="ko-KR" altLang="en-US" sz="5400" dirty="0"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5400" dirty="0">
                <a:latin typeface="HY강B" pitchFamily="18" charset="-127"/>
                <a:ea typeface="HY강B" pitchFamily="18" charset="-127"/>
              </a:rPr>
              <a:t/>
            </a:r>
            <a:br>
              <a:rPr lang="en-US" altLang="ko-KR" sz="5400" dirty="0">
                <a:latin typeface="HY강B" pitchFamily="18" charset="-127"/>
                <a:ea typeface="HY강B" pitchFamily="18" charset="-127"/>
              </a:rPr>
            </a:br>
            <a:r>
              <a:rPr lang="ko-KR" altLang="en-US" sz="5400" dirty="0">
                <a:latin typeface="HY강B" pitchFamily="18" charset="-127"/>
                <a:ea typeface="HY강B" pitchFamily="18" charset="-127"/>
              </a:rPr>
              <a:t>자료 시청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719" y="3428999"/>
            <a:ext cx="6062439" cy="296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390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투명도">
  <a:themeElements>
    <a:clrScheme name="투명도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클래식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투명도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85</TotalTime>
  <Words>122</Words>
  <Application>Microsoft Office PowerPoint</Application>
  <PresentationFormat>화면 슬라이드 쇼(4:3)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투명도</vt:lpstr>
      <vt:lpstr>직원교육자료</vt:lpstr>
      <vt:lpstr>RFID 태그 </vt:lpstr>
      <vt:lpstr>급여제공기록지 작성 방법</vt:lpstr>
      <vt:lpstr>상태변화 기록지 작성</vt:lpstr>
      <vt:lpstr>상태변화 기록지 작성 예시</vt:lpstr>
      <vt:lpstr>요양보호사  업무 따라하기  자료 시청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직원교육자료</dc:title>
  <dc:creator>admin</dc:creator>
  <cp:lastModifiedBy>USER</cp:lastModifiedBy>
  <cp:revision>11</cp:revision>
  <cp:lastPrinted>2017-12-28T05:10:23Z</cp:lastPrinted>
  <dcterms:created xsi:type="dcterms:W3CDTF">2017-12-28T03:00:57Z</dcterms:created>
  <dcterms:modified xsi:type="dcterms:W3CDTF">2019-04-24T01:15:02Z</dcterms:modified>
</cp:coreProperties>
</file>