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6"/>
  </p:notesMasterIdLst>
  <p:sldIdLst>
    <p:sldId id="3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385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86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20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87" r:id="rId90"/>
    <p:sldId id="342" r:id="rId91"/>
    <p:sldId id="343" r:id="rId92"/>
    <p:sldId id="344" r:id="rId93"/>
    <p:sldId id="345" r:id="rId94"/>
    <p:sldId id="346" r:id="rId95"/>
    <p:sldId id="347" r:id="rId96"/>
    <p:sldId id="348" r:id="rId97"/>
    <p:sldId id="349" r:id="rId98"/>
    <p:sldId id="350" r:id="rId99"/>
    <p:sldId id="388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89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2214" y="4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11E35-59F5-4BBA-B0A9-15184E9AC286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3B830F-E9CA-45A8-9DCA-EBB59772FC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0441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>
              <a:sym typeface="Wingdings" panose="05000000000000000000" pitchFamily="2" charset="2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47609-5F77-490F-A596-BF3BDF4B9332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3616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247609-5F77-490F-A596-BF3BDF4B9332}" type="slidenum">
              <a:rPr lang="ko-KR" altLang="en-US" smtClean="0"/>
              <a:t>123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655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163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3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8766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03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087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380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6142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791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04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971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700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088D8-C602-4D88-84B4-4548379C5EC7}" type="datetimeFigureOut">
              <a:rPr lang="ko-KR" altLang="en-US" smtClean="0"/>
              <a:t>2018-04-30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1FA5B7-FFC9-4BCF-A605-0444B041C71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79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d.or.kr/dementia_center/publication/publication_list.asp?page=2&amp;list_num=10&amp;schType=&amp;schWord=&amp;board_type=" TargetMode="External"/><Relationship Id="rId2" Type="http://schemas.openxmlformats.org/officeDocument/2006/relationships/hyperlink" Target="https://youtu.be/dC2yqLz1m6U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Aj2QspPf7s" TargetMode="External"/><Relationship Id="rId7" Type="http://schemas.openxmlformats.org/officeDocument/2006/relationships/hyperlink" Target="http://www.nid.or.kr/sympathy/photo_campaign_view.aspx?seq=007002005&amp;pt_seq=79&amp;award_seq=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id.or.kr/sympathy/photo_campaign_view.aspx?seq=007002005&amp;pt_seq=79&amp;award_seq=4" TargetMode="External"/><Relationship Id="rId5" Type="http://schemas.openxmlformats.org/officeDocument/2006/relationships/hyperlink" Target="http://www.nid.or.kr/sympathy/sel_campaign_read.aspx?seq=007002004&amp;pt_seq=53" TargetMode="External"/><Relationship Id="rId4" Type="http://schemas.openxmlformats.org/officeDocument/2006/relationships/hyperlink" Target="https://www.youtube.com/watch?v=R7NXMDPBC6A&amp;list=PLqCd_dwroJB_RVL9wYjUt5K4wCfTzPE-U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JPJ_J6wylH8" TargetMode="External"/><Relationship Id="rId2" Type="http://schemas.openxmlformats.org/officeDocument/2006/relationships/hyperlink" Target="https://youtu.be/GCOn291ztGE" TargetMode="Externa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Jt_CI6ciMaM" TargetMode="Externa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4-PyA3_-Ql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D:\김현주\작업중\중앙치메센터 PPT\중앙치매센터 PPT\PPT사진\중앙치매센터 P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591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3"/>
          </a:xfrm>
        </p:spPr>
      </p:pic>
    </p:spTree>
    <p:extLst>
      <p:ext uri="{BB962C8B-B14F-4D97-AF65-F5344CB8AC3E}">
        <p14:creationId xmlns:p14="http://schemas.microsoft.com/office/powerpoint/2010/main" val="25017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562108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875055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932"/>
            <a:ext cx="9144000" cy="6464403"/>
          </a:xfrm>
        </p:spPr>
      </p:pic>
    </p:spTree>
    <p:extLst>
      <p:ext uri="{BB962C8B-B14F-4D97-AF65-F5344CB8AC3E}">
        <p14:creationId xmlns:p14="http://schemas.microsoft.com/office/powerpoint/2010/main" val="2434585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39649" cy="6461326"/>
          </a:xfrm>
        </p:spPr>
      </p:pic>
    </p:spTree>
    <p:extLst>
      <p:ext uri="{BB962C8B-B14F-4D97-AF65-F5344CB8AC3E}">
        <p14:creationId xmlns:p14="http://schemas.microsoft.com/office/powerpoint/2010/main" val="385678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04480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6" name="Picture 2" descr="D:\김현주\완료\210604\중앙치매센터 PPT Folder\시안\사진\수정\중앙치매센터_ppt_수정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88640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222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09630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1"/>
          </a:xfrm>
        </p:spPr>
      </p:pic>
    </p:spTree>
    <p:extLst>
      <p:ext uri="{BB962C8B-B14F-4D97-AF65-F5344CB8AC3E}">
        <p14:creationId xmlns:p14="http://schemas.microsoft.com/office/powerpoint/2010/main" val="3318934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89769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300100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005490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896926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533468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366708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1229951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9" cy="6464402"/>
          </a:xfrm>
        </p:spPr>
      </p:pic>
    </p:spTree>
    <p:extLst>
      <p:ext uri="{BB962C8B-B14F-4D97-AF65-F5344CB8AC3E}">
        <p14:creationId xmlns:p14="http://schemas.microsoft.com/office/powerpoint/2010/main" val="3992614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067709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86607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366137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3"/>
          </a:xfrm>
        </p:spPr>
      </p:pic>
    </p:spTree>
    <p:extLst>
      <p:ext uri="{BB962C8B-B14F-4D97-AF65-F5344CB8AC3E}">
        <p14:creationId xmlns:p14="http://schemas.microsoft.com/office/powerpoint/2010/main" val="1767339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9" cy="6464401"/>
          </a:xfrm>
        </p:spPr>
      </p:pic>
    </p:spTree>
    <p:extLst>
      <p:ext uri="{BB962C8B-B14F-4D97-AF65-F5344CB8AC3E}">
        <p14:creationId xmlns:p14="http://schemas.microsoft.com/office/powerpoint/2010/main" val="3081444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8640"/>
            <a:ext cx="9144001" cy="6464403"/>
          </a:xfrm>
        </p:spPr>
      </p:pic>
    </p:spTree>
    <p:extLst>
      <p:ext uri="{BB962C8B-B14F-4D97-AF65-F5344CB8AC3E}">
        <p14:creationId xmlns:p14="http://schemas.microsoft.com/office/powerpoint/2010/main" val="41456030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9314175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1917781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2255287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88640"/>
            <a:ext cx="9143999" cy="6464401"/>
          </a:xfrm>
        </p:spPr>
      </p:pic>
    </p:spTree>
    <p:extLst>
      <p:ext uri="{BB962C8B-B14F-4D97-AF65-F5344CB8AC3E}">
        <p14:creationId xmlns:p14="http://schemas.microsoft.com/office/powerpoint/2010/main" val="23572835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853559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0921557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9" y="188640"/>
            <a:ext cx="9144001" cy="6464402"/>
          </a:xfrm>
        </p:spPr>
      </p:pic>
    </p:spTree>
    <p:extLst>
      <p:ext uri="{BB962C8B-B14F-4D97-AF65-F5344CB8AC3E}">
        <p14:creationId xmlns:p14="http://schemas.microsoft.com/office/powerpoint/2010/main" val="789194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128255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2050" name="Picture 2" descr="D:\김현주\완료\210604\중앙치매센터 PPT Folder\시안\사진\수정\중앙치매센터_ppt_수정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" y="188640"/>
            <a:ext cx="9137228" cy="646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1913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549303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1"/>
          </a:xfrm>
        </p:spPr>
      </p:pic>
    </p:spTree>
    <p:extLst>
      <p:ext uri="{BB962C8B-B14F-4D97-AF65-F5344CB8AC3E}">
        <p14:creationId xmlns:p14="http://schemas.microsoft.com/office/powerpoint/2010/main" val="33351546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809533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 </a:t>
            </a:r>
            <a:r>
              <a:rPr lang="ko-KR" altLang="en-US" dirty="0"/>
              <a:t>회기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2"/>
              </a:rPr>
              <a:t>[</a:t>
            </a:r>
            <a:r>
              <a:rPr lang="ko-KR" altLang="en-US" dirty="0">
                <a:hlinkClick r:id="rId2"/>
              </a:rPr>
              <a:t>마음 읽어주기</a:t>
            </a:r>
            <a:r>
              <a:rPr lang="en-US" altLang="ko-KR" dirty="0">
                <a:hlinkClick r:id="rId2"/>
              </a:rPr>
              <a:t>-</a:t>
            </a:r>
            <a:r>
              <a:rPr lang="ko-KR" altLang="en-US" dirty="0" err="1">
                <a:hlinkClick r:id="rId2"/>
              </a:rPr>
              <a:t>무감동</a:t>
            </a:r>
            <a:r>
              <a:rPr lang="en-US" altLang="ko-KR" dirty="0">
                <a:hlinkClick r:id="rId2"/>
              </a:rPr>
              <a:t>]</a:t>
            </a:r>
            <a:r>
              <a:rPr lang="ko-KR" altLang="en-US" dirty="0">
                <a:hlinkClick r:id="rId2"/>
              </a:rPr>
              <a:t>영상</a:t>
            </a:r>
            <a:endParaRPr lang="en-US" altLang="ko-KR" dirty="0"/>
          </a:p>
          <a:p>
            <a:r>
              <a:rPr lang="en-US" altLang="ko-KR" dirty="0">
                <a:hlinkClick r:id="rId3"/>
              </a:rPr>
              <a:t>[</a:t>
            </a:r>
            <a:r>
              <a:rPr lang="ko-KR" altLang="en-US" dirty="0">
                <a:hlinkClick r:id="rId3"/>
              </a:rPr>
              <a:t>치매예방운동</a:t>
            </a:r>
            <a:r>
              <a:rPr lang="en-US" altLang="ko-KR" dirty="0">
                <a:hlinkClick r:id="rId3"/>
              </a:rPr>
              <a:t>]</a:t>
            </a:r>
            <a:r>
              <a:rPr lang="ko-KR" altLang="en-US" dirty="0">
                <a:hlinkClick r:id="rId3"/>
              </a:rPr>
              <a:t>영상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258560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6749615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132944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7" name="Picture 3" descr="D:\김현주\완료\210604\중앙치매센터 PPT Folder\시안\사진\수정\00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825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51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3645792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4006498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5402503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004248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6733487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338017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550565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8443550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5632748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842119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9361467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8769092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767521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074" name="Picture 2" descr="D:\김현주\완료\210604\중앙치매센터 PPT Folder\시안\사진\수정\중앙치매센터_ppt_수정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3349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6380101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69812367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 </a:t>
            </a:r>
            <a:r>
              <a:rPr lang="ko-KR" altLang="en-US" dirty="0"/>
              <a:t>회기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3"/>
              </a:rPr>
              <a:t>[MRI </a:t>
            </a:r>
            <a:r>
              <a:rPr lang="ko-KR" altLang="en-US" dirty="0">
                <a:hlinkClick r:id="rId3"/>
              </a:rPr>
              <a:t>촬영 음향</a:t>
            </a:r>
            <a:r>
              <a:rPr lang="en-US" altLang="ko-KR" dirty="0">
                <a:hlinkClick r:id="rId3"/>
              </a:rPr>
              <a:t>]</a:t>
            </a:r>
            <a:endParaRPr lang="en-US" altLang="ko-KR" dirty="0"/>
          </a:p>
          <a:p>
            <a:r>
              <a:rPr lang="en-US" altLang="ko-KR" dirty="0">
                <a:hlinkClick r:id="rId4"/>
              </a:rPr>
              <a:t>[</a:t>
            </a:r>
            <a:r>
              <a:rPr lang="ko-KR" altLang="en-US" dirty="0">
                <a:hlinkClick r:id="rId4"/>
              </a:rPr>
              <a:t>당신이 있어 행복합니다</a:t>
            </a:r>
            <a:r>
              <a:rPr lang="en-US" altLang="ko-KR" dirty="0">
                <a:hlinkClick r:id="rId4"/>
              </a:rPr>
              <a:t>]</a:t>
            </a:r>
            <a:r>
              <a:rPr lang="ko-KR" altLang="en-US" dirty="0">
                <a:hlinkClick r:id="rId4"/>
              </a:rPr>
              <a:t>영상</a:t>
            </a:r>
            <a:endParaRPr lang="en-US" altLang="ko-KR" dirty="0"/>
          </a:p>
          <a:p>
            <a:r>
              <a:rPr lang="en-US" altLang="ko-KR" dirty="0">
                <a:hlinkClick r:id="rId5"/>
              </a:rPr>
              <a:t>[</a:t>
            </a:r>
            <a:r>
              <a:rPr lang="ko-KR" altLang="en-US" dirty="0" err="1">
                <a:hlinkClick r:id="rId5"/>
              </a:rPr>
              <a:t>치매극복실버합창단</a:t>
            </a:r>
            <a:r>
              <a:rPr lang="en-US" altLang="ko-KR" dirty="0">
                <a:hlinkClick r:id="rId5"/>
              </a:rPr>
              <a:t>]</a:t>
            </a:r>
            <a:r>
              <a:rPr lang="ko-KR" altLang="en-US" dirty="0">
                <a:hlinkClick r:id="rId5"/>
              </a:rPr>
              <a:t>영상</a:t>
            </a:r>
            <a:endParaRPr lang="en-US" altLang="ko-KR" dirty="0"/>
          </a:p>
          <a:p>
            <a:r>
              <a:rPr lang="en-US" altLang="ko-KR" dirty="0">
                <a:hlinkClick r:id="rId6"/>
              </a:rPr>
              <a:t>[2013</a:t>
            </a:r>
            <a:r>
              <a:rPr lang="ko-KR" altLang="en-US" dirty="0">
                <a:hlinkClick r:id="rId6"/>
              </a:rPr>
              <a:t>년 사진공모전</a:t>
            </a:r>
            <a:r>
              <a:rPr lang="en-US" altLang="ko-KR" dirty="0">
                <a:hlinkClick r:id="rId6"/>
              </a:rPr>
              <a:t>] </a:t>
            </a:r>
            <a:r>
              <a:rPr lang="ko-KR" altLang="en-US" dirty="0">
                <a:hlinkClick r:id="rId6"/>
              </a:rPr>
              <a:t>조선일보상</a:t>
            </a:r>
            <a:endParaRPr lang="ko-KR" altLang="en-US" dirty="0"/>
          </a:p>
          <a:p>
            <a:r>
              <a:rPr lang="en-US" altLang="ko-KR" dirty="0">
                <a:hlinkClick r:id="rId7"/>
              </a:rPr>
              <a:t>[2013</a:t>
            </a:r>
            <a:r>
              <a:rPr lang="ko-KR" altLang="en-US" dirty="0">
                <a:hlinkClick r:id="rId7"/>
              </a:rPr>
              <a:t>년 사진공모전</a:t>
            </a:r>
            <a:r>
              <a:rPr lang="en-US" altLang="ko-KR" dirty="0">
                <a:hlinkClick r:id="rId7"/>
              </a:rPr>
              <a:t>] </a:t>
            </a:r>
            <a:r>
              <a:rPr lang="ko-KR" altLang="en-US" dirty="0">
                <a:hlinkClick r:id="rId7"/>
              </a:rPr>
              <a:t>중앙치매센터장상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948881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3772577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71385600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522432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1491553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6661379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0434977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3775348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87347106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12643533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486799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1938083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9036504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098" name="Picture 2" descr="D:\김현주\완료\210604\중앙치매센터 PPT Folder\시안\사진\수정\중앙치매센터_ppt_수정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642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05936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122" name="Picture 2" descr="D:\김현주\완료\210604\중앙치매센터 PPT Folder\시안\사진\수정\중앙치매센터_ppt_수정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07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88671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146" name="Picture 2" descr="D:\김현주\완료\210604\중앙치매센터 PPT Folder\시안\사진\수정\중앙치매센터_ppt_수정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224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1309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170" name="Picture 2" descr="D:\김현주\완료\210604\중앙치매센터 PPT Folder\시안\사진\수정\중앙치매센터_ppt_수정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489834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1809922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40123967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8717947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51376751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57190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415804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8326711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" y="210923"/>
            <a:ext cx="9135562" cy="6458437"/>
          </a:xfrm>
        </p:spPr>
      </p:pic>
    </p:spTree>
    <p:extLst>
      <p:ext uri="{BB962C8B-B14F-4D97-AF65-F5344CB8AC3E}">
        <p14:creationId xmlns:p14="http://schemas.microsoft.com/office/powerpoint/2010/main" val="12599245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94550936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7608587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0886072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" y="188640"/>
            <a:ext cx="9142094" cy="6463055"/>
          </a:xfrm>
        </p:spPr>
      </p:pic>
    </p:spTree>
    <p:extLst>
      <p:ext uri="{BB962C8B-B14F-4D97-AF65-F5344CB8AC3E}">
        <p14:creationId xmlns:p14="http://schemas.microsoft.com/office/powerpoint/2010/main" val="396798682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3414499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44999734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43875610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5 </a:t>
            </a:r>
            <a:r>
              <a:rPr lang="ko-KR" altLang="en-US" dirty="0"/>
              <a:t>회기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2"/>
              </a:rPr>
              <a:t>[</a:t>
            </a:r>
            <a:r>
              <a:rPr lang="ko-KR" altLang="en-US" dirty="0">
                <a:hlinkClick r:id="rId2"/>
              </a:rPr>
              <a:t>마음 읽어주기</a:t>
            </a:r>
            <a:r>
              <a:rPr lang="en-US" altLang="ko-KR" dirty="0">
                <a:hlinkClick r:id="rId2"/>
              </a:rPr>
              <a:t>-</a:t>
            </a:r>
            <a:r>
              <a:rPr lang="ko-KR" altLang="en-US" dirty="0">
                <a:hlinkClick r:id="rId2"/>
              </a:rPr>
              <a:t>환각</a:t>
            </a:r>
            <a:r>
              <a:rPr lang="en-US" altLang="ko-KR" dirty="0">
                <a:hlinkClick r:id="rId2"/>
              </a:rPr>
              <a:t>]</a:t>
            </a:r>
            <a:r>
              <a:rPr lang="ko-KR" altLang="en-US" dirty="0">
                <a:hlinkClick r:id="rId2"/>
              </a:rPr>
              <a:t>영상</a:t>
            </a:r>
            <a:endParaRPr lang="en-US" altLang="ko-KR" dirty="0"/>
          </a:p>
          <a:p>
            <a:r>
              <a:rPr lang="en-US" altLang="ko-KR" dirty="0">
                <a:hlinkClick r:id="rId3"/>
              </a:rPr>
              <a:t>[</a:t>
            </a:r>
            <a:r>
              <a:rPr lang="ko-KR" altLang="en-US" dirty="0">
                <a:hlinkClick r:id="rId3"/>
              </a:rPr>
              <a:t>마음 읽어주기</a:t>
            </a:r>
            <a:r>
              <a:rPr lang="en-US" altLang="ko-KR" dirty="0">
                <a:hlinkClick r:id="rId3"/>
              </a:rPr>
              <a:t>-</a:t>
            </a:r>
            <a:r>
              <a:rPr lang="ko-KR" altLang="en-US" dirty="0">
                <a:hlinkClick r:id="rId3"/>
              </a:rPr>
              <a:t>공격성</a:t>
            </a:r>
            <a:r>
              <a:rPr lang="en-US" altLang="ko-KR" dirty="0">
                <a:hlinkClick r:id="rId3"/>
              </a:rPr>
              <a:t>]</a:t>
            </a:r>
            <a:r>
              <a:rPr lang="ko-KR" altLang="en-US" dirty="0">
                <a:hlinkClick r:id="rId3"/>
              </a:rPr>
              <a:t>영상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801521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23452451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89473016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94956715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62880349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194" name="Picture 2" descr="D:\김현주\완료\210604\중앙치매센터 PPT Folder\시안\사진\수정\중앙치매센터_ppt_수정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" y="188640"/>
            <a:ext cx="9141172" cy="646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84642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7955402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19109527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4309955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" y="188640"/>
            <a:ext cx="9144188" cy="6464535"/>
          </a:xfrm>
        </p:spPr>
      </p:pic>
    </p:spTree>
    <p:extLst>
      <p:ext uri="{BB962C8B-B14F-4D97-AF65-F5344CB8AC3E}">
        <p14:creationId xmlns:p14="http://schemas.microsoft.com/office/powerpoint/2010/main" val="149601194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 </a:t>
            </a:r>
            <a:r>
              <a:rPr lang="ko-KR" altLang="en-US" dirty="0"/>
              <a:t>회기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2"/>
              </a:rPr>
              <a:t>[</a:t>
            </a:r>
            <a:r>
              <a:rPr lang="ko-KR" altLang="en-US" dirty="0">
                <a:hlinkClick r:id="rId2"/>
              </a:rPr>
              <a:t>마음 읽어주기</a:t>
            </a:r>
            <a:r>
              <a:rPr lang="en-US" altLang="ko-KR" dirty="0">
                <a:hlinkClick r:id="rId2"/>
              </a:rPr>
              <a:t>-</a:t>
            </a:r>
            <a:r>
              <a:rPr lang="ko-KR" altLang="en-US" dirty="0" err="1">
                <a:hlinkClick r:id="rId2"/>
              </a:rPr>
              <a:t>망상편</a:t>
            </a:r>
            <a:r>
              <a:rPr lang="en-US" altLang="ko-KR" dirty="0">
                <a:hlinkClick r:id="rId2"/>
              </a:rPr>
              <a:t>] </a:t>
            </a:r>
            <a:r>
              <a:rPr lang="ko-KR" altLang="en-US" dirty="0">
                <a:hlinkClick r:id="rId2"/>
              </a:rPr>
              <a:t>영상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4007463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55508554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10183247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9218" name="Picture 2" descr="D:\김현주\완료\210604\중앙치매센터 PPT Folder\시안\사진\수정\중앙치매센터_ppt_수정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058229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0242" name="Picture 2" descr="D:\김현주\완료\210604\중앙치매센터 PPT Folder\시안\사진\수정\중앙치매센터_ppt_수정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566862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55488759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0356660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292787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4519946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" y="188640"/>
            <a:ext cx="9143461" cy="6464021"/>
          </a:xfrm>
        </p:spPr>
      </p:pic>
    </p:spTree>
    <p:extLst>
      <p:ext uri="{BB962C8B-B14F-4D97-AF65-F5344CB8AC3E}">
        <p14:creationId xmlns:p14="http://schemas.microsoft.com/office/powerpoint/2010/main" val="232518581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6363124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66673694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72712124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99" y="188640"/>
            <a:ext cx="9155899" cy="6472814"/>
          </a:xfrm>
        </p:spPr>
      </p:pic>
    </p:spTree>
    <p:extLst>
      <p:ext uri="{BB962C8B-B14F-4D97-AF65-F5344CB8AC3E}">
        <p14:creationId xmlns:p14="http://schemas.microsoft.com/office/powerpoint/2010/main" val="409166143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35363313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06610214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59499646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77146295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4950113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09817816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11266" name="Picture 2" descr="D:\김현주\완료\210604\중앙치매센터 PPT Folder\시안\사진\수정\중앙치매센터_ppt_수정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3203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" y="213751"/>
            <a:ext cx="9131562" cy="6455609"/>
          </a:xfrm>
        </p:spPr>
      </p:pic>
    </p:spTree>
    <p:extLst>
      <p:ext uri="{BB962C8B-B14F-4D97-AF65-F5344CB8AC3E}">
        <p14:creationId xmlns:p14="http://schemas.microsoft.com/office/powerpoint/2010/main" val="9245538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65205050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074253547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7 </a:t>
            </a:r>
            <a:r>
              <a:rPr lang="ko-KR" altLang="en-US" dirty="0"/>
              <a:t>회기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>
                <a:hlinkClick r:id="rId3"/>
              </a:rPr>
              <a:t>[</a:t>
            </a:r>
            <a:r>
              <a:rPr lang="ko-KR" altLang="en-US" dirty="0">
                <a:hlinkClick r:id="rId3"/>
              </a:rPr>
              <a:t>두근두근 </a:t>
            </a:r>
            <a:r>
              <a:rPr lang="ko-KR" altLang="en-US" dirty="0" err="1">
                <a:hlinkClick r:id="rId3"/>
              </a:rPr>
              <a:t>뇌운동</a:t>
            </a:r>
            <a:r>
              <a:rPr lang="ko-KR" altLang="en-US" dirty="0">
                <a:hlinkClick r:id="rId3"/>
              </a:rPr>
              <a:t> </a:t>
            </a:r>
            <a:r>
              <a:rPr lang="en-US" altLang="ko-KR" dirty="0">
                <a:hlinkClick r:id="rId3"/>
              </a:rPr>
              <a:t>1</a:t>
            </a:r>
            <a:r>
              <a:rPr lang="ko-KR" altLang="en-US" dirty="0">
                <a:hlinkClick r:id="rId3"/>
              </a:rPr>
              <a:t>탄</a:t>
            </a:r>
            <a:r>
              <a:rPr lang="en-US" altLang="ko-KR" dirty="0">
                <a:hlinkClick r:id="rId3"/>
              </a:rPr>
              <a:t>]</a:t>
            </a:r>
            <a:r>
              <a:rPr lang="ko-KR" altLang="en-US" dirty="0">
                <a:hlinkClick r:id="rId3"/>
              </a:rPr>
              <a:t>영상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966258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12453686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788383858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434902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62926102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74" y="213494"/>
            <a:ext cx="9131926" cy="6455866"/>
          </a:xfrm>
        </p:spPr>
      </p:pic>
    </p:spTree>
    <p:extLst>
      <p:ext uri="{BB962C8B-B14F-4D97-AF65-F5344CB8AC3E}">
        <p14:creationId xmlns:p14="http://schemas.microsoft.com/office/powerpoint/2010/main" val="115420696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25989366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1078863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1357980979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4958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408691698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68040128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8640"/>
            <a:ext cx="9144000" cy="6464402"/>
          </a:xfrm>
        </p:spPr>
      </p:pic>
    </p:spTree>
    <p:extLst>
      <p:ext uri="{BB962C8B-B14F-4D97-AF65-F5344CB8AC3E}">
        <p14:creationId xmlns:p14="http://schemas.microsoft.com/office/powerpoint/2010/main" val="3093682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114</TotalTime>
  <Words>78</Words>
  <Application>Microsoft Office PowerPoint</Application>
  <PresentationFormat>화면 슬라이드 쇼(4:3)</PresentationFormat>
  <Paragraphs>18</Paragraphs>
  <Slides>134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134</vt:i4>
      </vt:variant>
    </vt:vector>
  </HeadingPairs>
  <TitlesOfParts>
    <vt:vector size="138" baseType="lpstr"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2 회기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3 회기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5 회기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6 회기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7 회기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MY COM</dc:creator>
  <cp:lastModifiedBy>심은애</cp:lastModifiedBy>
  <cp:revision>24</cp:revision>
  <dcterms:created xsi:type="dcterms:W3CDTF">2016-04-05T09:28:44Z</dcterms:created>
  <dcterms:modified xsi:type="dcterms:W3CDTF">2018-04-30T07:23:26Z</dcterms:modified>
</cp:coreProperties>
</file>