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279" r:id="rId2"/>
  </p:sldIdLst>
  <p:sldSz cx="7559675" cy="10620375"/>
  <p:notesSz cx="9996488" cy="6864350"/>
  <p:defaultTextStyle>
    <a:defPPr>
      <a:defRPr lang="ko-KR"/>
    </a:defPPr>
    <a:lvl1pPr marL="0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1pPr>
    <a:lvl2pPr marL="495788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2pPr>
    <a:lvl3pPr marL="991575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3pPr>
    <a:lvl4pPr marL="1487363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4pPr>
    <a:lvl5pPr marL="1983151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5pPr>
    <a:lvl6pPr marL="2478938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6pPr>
    <a:lvl7pPr marL="2974726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7pPr>
    <a:lvl8pPr marL="3470514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8pPr>
    <a:lvl9pPr marL="3966301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345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22"/>
    <a:srgbClr val="F57A65"/>
    <a:srgbClr val="F3593F"/>
    <a:srgbClr val="ED519F"/>
    <a:srgbClr val="2126FD"/>
    <a:srgbClr val="008A3E"/>
    <a:srgbClr val="FE4020"/>
    <a:srgbClr val="FFEBFF"/>
    <a:srgbClr val="FFFBFF"/>
    <a:srgbClr val="FF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34587" autoAdjust="0"/>
    <p:restoredTop sz="85417" autoAdjust="0"/>
  </p:normalViewPr>
  <p:slideViewPr>
    <p:cSldViewPr snapToGrid="0">
      <p:cViewPr>
        <p:scale>
          <a:sx n="100" d="100"/>
          <a:sy n="100" d="100"/>
        </p:scale>
        <p:origin x="-3180" y="720"/>
      </p:cViewPr>
      <p:guideLst>
        <p:guide orient="horz" pos="3345"/>
        <p:guide pos="3225"/>
        <p:guide pos="1521"/>
        <p:guide pos="3036"/>
        <p:guide pos="16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964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31811" cy="344409"/>
          </a:xfrm>
          <a:prstGeom prst="rect">
            <a:avLst/>
          </a:prstGeom>
        </p:spPr>
        <p:txBody>
          <a:bodyPr vert="horz" lIns="92156" tIns="46078" rIns="92156" bIns="46078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62366" y="4"/>
            <a:ext cx="4331811" cy="344409"/>
          </a:xfrm>
          <a:prstGeom prst="rect">
            <a:avLst/>
          </a:prstGeom>
        </p:spPr>
        <p:txBody>
          <a:bodyPr vert="horz" lIns="92156" tIns="46078" rIns="92156" bIns="46078" rtlCol="0"/>
          <a:lstStyle>
            <a:lvl1pPr algn="r">
              <a:defRPr sz="1200"/>
            </a:lvl1pPr>
          </a:lstStyle>
          <a:p>
            <a:fld id="{E6E8E796-CD63-4DC7-90A5-E70FC244646F}" type="datetimeFigureOut">
              <a:rPr lang="ko-KR" altLang="en-US" smtClean="0"/>
              <a:pPr/>
              <a:t>2017-12-20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519944"/>
            <a:ext cx="4331811" cy="344408"/>
          </a:xfrm>
          <a:prstGeom prst="rect">
            <a:avLst/>
          </a:prstGeom>
        </p:spPr>
        <p:txBody>
          <a:bodyPr vert="horz" lIns="92156" tIns="46078" rIns="92156" bIns="46078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62366" y="6519944"/>
            <a:ext cx="4331811" cy="344408"/>
          </a:xfrm>
          <a:prstGeom prst="rect">
            <a:avLst/>
          </a:prstGeom>
        </p:spPr>
        <p:txBody>
          <a:bodyPr vert="horz" lIns="92156" tIns="46078" rIns="92156" bIns="46078" rtlCol="0" anchor="b"/>
          <a:lstStyle>
            <a:lvl1pPr algn="r">
              <a:defRPr sz="1200"/>
            </a:lvl1pPr>
          </a:lstStyle>
          <a:p>
            <a:fld id="{A29451E4-4581-4665-80D3-40E4744BF51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7291166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4332397" cy="344661"/>
          </a:xfrm>
          <a:prstGeom prst="rect">
            <a:avLst/>
          </a:prstGeom>
        </p:spPr>
        <p:txBody>
          <a:bodyPr vert="horz" lIns="92156" tIns="46078" rIns="92156" bIns="46078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62495" y="3"/>
            <a:ext cx="4332397" cy="344661"/>
          </a:xfrm>
          <a:prstGeom prst="rect">
            <a:avLst/>
          </a:prstGeom>
        </p:spPr>
        <p:txBody>
          <a:bodyPr vert="horz" lIns="92156" tIns="46078" rIns="92156" bIns="46078" rtlCol="0"/>
          <a:lstStyle>
            <a:lvl1pPr algn="r">
              <a:defRPr sz="1200"/>
            </a:lvl1pPr>
          </a:lstStyle>
          <a:p>
            <a:fld id="{86B7C3D6-381A-4059-BCC8-FFCFD5C32490}" type="datetimeFigureOut">
              <a:rPr lang="ko-KR" altLang="en-US" smtClean="0"/>
              <a:pPr/>
              <a:t>2017-12-20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175125" y="860425"/>
            <a:ext cx="1646238" cy="2312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6" tIns="46078" rIns="92156" bIns="46078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9173" y="3303930"/>
            <a:ext cx="7998149" cy="2702778"/>
          </a:xfrm>
          <a:prstGeom prst="rect">
            <a:avLst/>
          </a:prstGeom>
        </p:spPr>
        <p:txBody>
          <a:bodyPr vert="horz" lIns="92156" tIns="46078" rIns="92156" bIns="4607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6519692"/>
            <a:ext cx="4332397" cy="344660"/>
          </a:xfrm>
          <a:prstGeom prst="rect">
            <a:avLst/>
          </a:prstGeom>
        </p:spPr>
        <p:txBody>
          <a:bodyPr vert="horz" lIns="92156" tIns="46078" rIns="92156" bIns="46078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62495" y="6519692"/>
            <a:ext cx="4332397" cy="344660"/>
          </a:xfrm>
          <a:prstGeom prst="rect">
            <a:avLst/>
          </a:prstGeom>
        </p:spPr>
        <p:txBody>
          <a:bodyPr vert="horz" lIns="92156" tIns="46078" rIns="92156" bIns="46078" rtlCol="0" anchor="b"/>
          <a:lstStyle>
            <a:lvl1pPr algn="r">
              <a:defRPr sz="1200"/>
            </a:lvl1pPr>
          </a:lstStyle>
          <a:p>
            <a:fld id="{EC2387C6-AEA9-4E54-A4A3-147E6F8BC0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4983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387C6-AEA9-4E54-A4A3-147E6F8BC099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38104"/>
            <a:ext cx="6425724" cy="3697464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578156"/>
            <a:ext cx="5669756" cy="2564131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2017-12-20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58968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2017-12-20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10407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47722"/>
            <a:ext cx="6520220" cy="441778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07296"/>
            <a:ext cx="6520220" cy="2323206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2017-12-20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689665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27183"/>
            <a:ext cx="3212862" cy="673853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27183"/>
            <a:ext cx="3212862" cy="673853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2017-12-20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511880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5439"/>
            <a:ext cx="6520220" cy="205278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03468"/>
            <a:ext cx="3198096" cy="1275919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79387"/>
            <a:ext cx="3198096" cy="570599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03468"/>
            <a:ext cx="3213847" cy="1275919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79387"/>
            <a:ext cx="3213847" cy="570599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2017-12-20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797712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2017-12-20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12175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2017-12-20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597186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08025"/>
            <a:ext cx="2438192" cy="2478088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29140"/>
            <a:ext cx="3827085" cy="754735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86112"/>
            <a:ext cx="2438192" cy="5902668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2017-12-20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07435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08025"/>
            <a:ext cx="2438192" cy="2478088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29140"/>
            <a:ext cx="3827085" cy="754735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ko-KR" altLang="en-US" dirty="0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86112"/>
            <a:ext cx="2438192" cy="5902668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2017-12-20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7560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2017-12-20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11213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5437"/>
            <a:ext cx="1630055" cy="90002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5437"/>
            <a:ext cx="4795669" cy="90002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2017-12-20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04897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5439"/>
            <a:ext cx="6520220" cy="205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27183"/>
            <a:ext cx="6520220" cy="6738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843516"/>
            <a:ext cx="1700927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6FF5B-FBB9-49B4-A5FC-5DC3F3A6F02F}" type="datetimeFigureOut">
              <a:rPr lang="ko-KR" altLang="en-US" smtClean="0"/>
              <a:pPr/>
              <a:t>2017-12-20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843516"/>
            <a:ext cx="2551390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843516"/>
            <a:ext cx="1700927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6569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1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1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겨울풍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8775" y="-85725"/>
            <a:ext cx="2028825" cy="1581149"/>
          </a:xfrm>
          <a:prstGeom prst="rect">
            <a:avLst/>
          </a:prstGeom>
          <a:noFill/>
        </p:spPr>
      </p:pic>
      <p:pic>
        <p:nvPicPr>
          <p:cNvPr id="4" name="Picture 2" descr="C:\Users\Administrator\Desktop\동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351" y="-57151"/>
            <a:ext cx="1828800" cy="1419225"/>
          </a:xfrm>
          <a:prstGeom prst="rect">
            <a:avLst/>
          </a:prstGeom>
          <a:noFill/>
        </p:spPr>
      </p:pic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133350" y="1091559"/>
          <a:ext cx="7286627" cy="91935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3314"/>
                <a:gridCol w="3643313"/>
              </a:tblGrid>
              <a:tr h="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>
                          <a:latin typeface="HY강B" pitchFamily="18" charset="-127"/>
                          <a:ea typeface="HY강B" pitchFamily="18" charset="-127"/>
                        </a:rPr>
                        <a:t>11</a:t>
                      </a:r>
                      <a:r>
                        <a:rPr lang="ko-KR" altLang="en-US" sz="1800" b="1" dirty="0" smtClean="0">
                          <a:latin typeface="HY강B" pitchFamily="18" charset="-127"/>
                          <a:ea typeface="HY강B" pitchFamily="18" charset="-127"/>
                        </a:rPr>
                        <a:t>월 주요행사사진</a:t>
                      </a:r>
                      <a:endParaRPr lang="ko-KR" altLang="en-US" sz="1800" b="1" dirty="0"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530463"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baseline="0" dirty="0" smtClean="0">
                          <a:latin typeface="HY강B" pitchFamily="18" charset="-127"/>
                          <a:ea typeface="HY강B" pitchFamily="18" charset="-127"/>
                        </a:rPr>
                        <a:t>&lt; </a:t>
                      </a:r>
                      <a:r>
                        <a:rPr lang="ko-KR" altLang="en-US" sz="1400" b="1" baseline="0" dirty="0" smtClean="0">
                          <a:latin typeface="HY강B" pitchFamily="18" charset="-127"/>
                          <a:ea typeface="HY강B" pitchFamily="18" charset="-127"/>
                        </a:rPr>
                        <a:t>봉사자 학생들과  함께 </a:t>
                      </a:r>
                      <a:r>
                        <a:rPr lang="en-US" altLang="ko-KR" sz="1400" baseline="0" dirty="0" smtClean="0">
                          <a:latin typeface="HY강B" pitchFamily="18" charset="-127"/>
                          <a:ea typeface="HY강B" pitchFamily="18" charset="-127"/>
                        </a:rPr>
                        <a:t>&gt;</a:t>
                      </a:r>
                      <a:endParaRPr lang="ko-KR" altLang="en-US" sz="1200" dirty="0" smtClean="0"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젊은 봉사자 학생들과 새끼 꼬기도 하고 하늘법당에서 재미있는 게임도 하며 즐거운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시간이였습니다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서울남산체 B" pitchFamily="18" charset="-127"/>
                          <a:ea typeface="서울남산체 B"/>
                        </a:rPr>
                        <a:t>.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latin typeface="서울남산체 B" pitchFamily="18" charset="-127"/>
                        <a:ea typeface="서울남산체 B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baseline="0" dirty="0" smtClean="0">
                          <a:latin typeface="HY강B" pitchFamily="18" charset="-127"/>
                          <a:ea typeface="HY강B" pitchFamily="18" charset="-127"/>
                        </a:rPr>
                        <a:t>&lt; </a:t>
                      </a:r>
                      <a:r>
                        <a:rPr lang="ko-KR" altLang="en-US" sz="1400" b="1" baseline="0" dirty="0" smtClean="0">
                          <a:latin typeface="HY강B" pitchFamily="18" charset="-127"/>
                          <a:ea typeface="HY강B" pitchFamily="18" charset="-127"/>
                        </a:rPr>
                        <a:t>지진대피훈련 </a:t>
                      </a:r>
                      <a:r>
                        <a:rPr lang="en-US" altLang="ko-KR" sz="1400" b="1" baseline="0" dirty="0" smtClean="0">
                          <a:latin typeface="HY강B" pitchFamily="18" charset="-127"/>
                          <a:ea typeface="HY강B" pitchFamily="18" charset="-127"/>
                        </a:rPr>
                        <a:t>&gt;</a:t>
                      </a:r>
                      <a:endParaRPr lang="ko-KR" altLang="en-US" sz="1200" b="1" dirty="0" smtClean="0"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우리 나라도 이제 지진 안전지대가 아니라 저희들도 어르신들과 함께 지진대피훈련을 하였습니다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368800"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>
                          <a:latin typeface="HY강B" pitchFamily="18" charset="-127"/>
                          <a:ea typeface="HY강B" pitchFamily="18" charset="-127"/>
                        </a:rPr>
                        <a:t>&lt; S.J</a:t>
                      </a:r>
                      <a:r>
                        <a:rPr lang="en-US" altLang="ko-KR" sz="1400" b="1" baseline="0" dirty="0" smtClean="0"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ko-KR" altLang="en-US" sz="1400" b="1" baseline="0" dirty="0" smtClean="0">
                          <a:latin typeface="HY강B" pitchFamily="18" charset="-127"/>
                          <a:ea typeface="HY강B" pitchFamily="18" charset="-127"/>
                        </a:rPr>
                        <a:t>아카데미 색소폰공연 </a:t>
                      </a:r>
                      <a:r>
                        <a:rPr lang="en-US" altLang="ko-KR" sz="1400" b="1" dirty="0" smtClean="0">
                          <a:latin typeface="HY강B" pitchFamily="18" charset="-127"/>
                          <a:ea typeface="HY강B" pitchFamily="18" charset="-127"/>
                        </a:rPr>
                        <a:t>&gt;</a:t>
                      </a:r>
                    </a:p>
                    <a:p>
                      <a:pPr marL="0" marR="0" indent="0" algn="l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강B" pitchFamily="18" charset="-127"/>
                          <a:ea typeface="HY강B" pitchFamily="18" charset="-127"/>
                        </a:rPr>
                        <a:t>바쁘신 시간 중에도 우리 어르신들을 위해 기꺼이 봉사해주셨습니다</a:t>
                      </a:r>
                      <a:r>
                        <a:rPr lang="en-US" altLang="ko-KR" sz="1200" dirty="0" smtClean="0">
                          <a:latin typeface="HY강B" pitchFamily="18" charset="-127"/>
                          <a:ea typeface="HY강B" pitchFamily="18" charset="-127"/>
                        </a:rPr>
                        <a:t>.</a:t>
                      </a:r>
                      <a:r>
                        <a:rPr lang="en-US" altLang="ko-KR" sz="1200" baseline="0" dirty="0" smtClean="0"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강B" pitchFamily="18" charset="-127"/>
                          <a:ea typeface="HY강B" pitchFamily="18" charset="-127"/>
                        </a:rPr>
                        <a:t>노래도 불러주시고 색소폰공연도 열정적으로 해주시어 신나고 재미있는 시간을 보내셨습니다</a:t>
                      </a:r>
                      <a:r>
                        <a:rPr lang="en-US" altLang="ko-KR" sz="1200" baseline="0" dirty="0" smtClean="0">
                          <a:latin typeface="HY강B" pitchFamily="18" charset="-127"/>
                          <a:ea typeface="HY강B" pitchFamily="18" charset="-127"/>
                        </a:rPr>
                        <a:t>.</a:t>
                      </a:r>
                    </a:p>
                    <a:p>
                      <a:pPr marL="342900" marR="0" lvl="0" indent="-34290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서울남산체 B" pitchFamily="18" charset="-127"/>
                        <a:ea typeface="서울남산체 B" pitchFamily="18" charset="-127"/>
                      </a:endParaRPr>
                    </a:p>
                  </a:txBody>
                  <a:tcP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400" b="1" dirty="0" smtClean="0">
                          <a:latin typeface="HY강B" pitchFamily="18" charset="-127"/>
                          <a:ea typeface="HY강B" pitchFamily="18" charset="-127"/>
                        </a:rPr>
                        <a:t>&lt; </a:t>
                      </a:r>
                      <a:r>
                        <a:rPr lang="ko-KR" altLang="en-US" sz="1400" b="1" dirty="0" smtClean="0">
                          <a:latin typeface="HY강B" pitchFamily="18" charset="-127"/>
                          <a:ea typeface="HY강B" pitchFamily="18" charset="-127"/>
                        </a:rPr>
                        <a:t>원예치료 </a:t>
                      </a:r>
                      <a:r>
                        <a:rPr lang="en-US" altLang="ko-KR" sz="1400" b="1" dirty="0" smtClean="0">
                          <a:latin typeface="HY강B" pitchFamily="18" charset="-127"/>
                          <a:ea typeface="HY강B" pitchFamily="18" charset="-127"/>
                        </a:rPr>
                        <a:t>: </a:t>
                      </a:r>
                      <a:r>
                        <a:rPr lang="ko-KR" altLang="en-US" sz="1400" b="1" dirty="0" smtClean="0">
                          <a:latin typeface="HY강B" pitchFamily="18" charset="-127"/>
                          <a:ea typeface="HY강B" pitchFamily="18" charset="-127"/>
                        </a:rPr>
                        <a:t>꽃바구니 만들기 </a:t>
                      </a:r>
                      <a:r>
                        <a:rPr lang="en-US" altLang="ko-KR" sz="1400" b="1" dirty="0" smtClean="0">
                          <a:latin typeface="HY강B" pitchFamily="18" charset="-127"/>
                          <a:ea typeface="HY강B" pitchFamily="18" charset="-127"/>
                        </a:rPr>
                        <a:t>&gt;</a:t>
                      </a:r>
                    </a:p>
                    <a:p>
                      <a:pPr marL="0" marR="0" indent="0" algn="l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aseline="0" dirty="0" smtClean="0">
                          <a:latin typeface="HY강B" pitchFamily="18" charset="-127"/>
                          <a:ea typeface="HY강B" pitchFamily="18" charset="-127"/>
                        </a:rPr>
                        <a:t>향기 가득한 꽃바구니를 정성껏 만드십니다</a:t>
                      </a:r>
                      <a:r>
                        <a:rPr lang="en-US" altLang="ko-KR" sz="1200" baseline="0" dirty="0" smtClean="0">
                          <a:latin typeface="HY강B" pitchFamily="18" charset="-127"/>
                          <a:ea typeface="HY강B" pitchFamily="18" charset="-127"/>
                        </a:rPr>
                        <a:t>. </a:t>
                      </a:r>
                      <a:r>
                        <a:rPr lang="ko-KR" altLang="en-US" sz="1200" baseline="0" dirty="0" smtClean="0">
                          <a:latin typeface="HY강B" pitchFamily="18" charset="-127"/>
                          <a:ea typeface="HY강B" pitchFamily="18" charset="-127"/>
                        </a:rPr>
                        <a:t>제일 좋아하는 분께 드린다고 하니 모든 어르신들이 하나같이 식구들을 드린다고 하십니다 </a:t>
                      </a:r>
                      <a:r>
                        <a:rPr lang="en-US" altLang="ko-KR" sz="1200" baseline="0" dirty="0" smtClean="0">
                          <a:latin typeface="HY강B" pitchFamily="18" charset="-127"/>
                          <a:ea typeface="HY강B" pitchFamily="18" charset="-127"/>
                        </a:rPr>
                        <a:t>. </a:t>
                      </a:r>
                      <a:r>
                        <a:rPr lang="ko-KR" altLang="en-US" sz="1200" baseline="0" dirty="0" smtClean="0">
                          <a:latin typeface="HY강B" pitchFamily="18" charset="-127"/>
                          <a:ea typeface="HY강B" pitchFamily="18" charset="-127"/>
                        </a:rPr>
                        <a:t>제일 소중한 것이 함께한 </a:t>
                      </a:r>
                      <a:r>
                        <a:rPr lang="ko-KR" altLang="en-US" sz="1200" baseline="0" dirty="0" err="1" smtClean="0">
                          <a:latin typeface="HY강B" pitchFamily="18" charset="-127"/>
                          <a:ea typeface="HY강B" pitchFamily="18" charset="-127"/>
                        </a:rPr>
                        <a:t>가족이란걸</a:t>
                      </a:r>
                      <a:r>
                        <a:rPr lang="ko-KR" altLang="en-US" sz="1200" baseline="0" dirty="0" smtClean="0">
                          <a:latin typeface="HY강B" pitchFamily="18" charset="-127"/>
                          <a:ea typeface="HY강B" pitchFamily="18" charset="-127"/>
                        </a:rPr>
                        <a:t> 새삼 느끼는 </a:t>
                      </a:r>
                      <a:r>
                        <a:rPr lang="ko-KR" altLang="en-US" sz="1200" baseline="0" dirty="0" err="1" smtClean="0">
                          <a:latin typeface="HY강B" pitchFamily="18" charset="-127"/>
                          <a:ea typeface="HY강B" pitchFamily="18" charset="-127"/>
                        </a:rPr>
                        <a:t>날이였습니다</a:t>
                      </a:r>
                      <a:r>
                        <a:rPr lang="en-US" altLang="ko-KR" sz="1200" baseline="0" dirty="0" smtClean="0">
                          <a:latin typeface="HY강B" pitchFamily="18" charset="-127"/>
                          <a:ea typeface="HY강B" pitchFamily="18" charset="-127"/>
                        </a:rPr>
                        <a:t>.</a:t>
                      </a:r>
                    </a:p>
                    <a:p>
                      <a:pPr lvl="0" algn="l" latinLnBrk="1"/>
                      <a:endParaRPr lang="en-US" altLang="ko-KR" sz="1400" b="1" dirty="0" smtClean="0">
                        <a:latin typeface="서울남산체 B" pitchFamily="18" charset="-127"/>
                        <a:ea typeface="서울남산체 B" pitchFamily="18" charset="-127"/>
                      </a:endParaRPr>
                    </a:p>
                  </a:txBody>
                  <a:tcPr/>
                </a:tc>
              </a:tr>
              <a:tr h="137160">
                <a:tc>
                  <a:txBody>
                    <a:bodyPr/>
                    <a:lstStyle/>
                    <a:p>
                      <a:pPr marL="342900" marR="0" lvl="0" indent="-34290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강B" pitchFamily="18" charset="-127"/>
                          <a:ea typeface="HY강B" pitchFamily="18" charset="-127"/>
                        </a:rPr>
                        <a:t>12</a:t>
                      </a:r>
                      <a:r>
                        <a:rPr lang="ko-KR" altLang="en-US" sz="1200" b="1" dirty="0" smtClean="0">
                          <a:latin typeface="HY강B" pitchFamily="18" charset="-127"/>
                          <a:ea typeface="HY강B" pitchFamily="18" charset="-127"/>
                        </a:rPr>
                        <a:t>월 주요행사안내 및 공지사항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54193">
                <a:tc>
                  <a:txBody>
                    <a:bodyPr/>
                    <a:lstStyle/>
                    <a:p>
                      <a:pPr marL="342900" lvl="0" indent="-342900" algn="l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buAutoNum type="arabicPeriod"/>
                      </a:pPr>
                      <a:r>
                        <a:rPr lang="ko-KR" altLang="en-US" sz="1200" dirty="0" smtClean="0">
                          <a:latin typeface="HY강B" pitchFamily="18" charset="-127"/>
                          <a:ea typeface="HY강B" pitchFamily="18" charset="-127"/>
                        </a:rPr>
                        <a:t>어르신 센터 이용에 대한 문의사항 있으시면 언제든지</a:t>
                      </a:r>
                      <a:r>
                        <a:rPr lang="en-US" altLang="ko-KR" sz="1200" baseline="0" dirty="0" smtClean="0"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HY강B" pitchFamily="18" charset="-127"/>
                          <a:ea typeface="HY강B" pitchFamily="18" charset="-127"/>
                        </a:rPr>
                        <a:t>연락주십시오</a:t>
                      </a:r>
                      <a:r>
                        <a:rPr lang="en-US" altLang="ko-KR" sz="1200" dirty="0" smtClean="0">
                          <a:latin typeface="HY강B" pitchFamily="18" charset="-127"/>
                          <a:ea typeface="HY강B" pitchFamily="18" charset="-127"/>
                        </a:rPr>
                        <a:t>.(☎474-1254)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42900" marR="0" lvl="0" indent="-34290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서울남산체 B" pitchFamily="18" charset="-127"/>
                        <a:ea typeface="서울남산체 B" pitchFamily="18" charset="-127"/>
                      </a:endParaRPr>
                    </a:p>
                  </a:txBody>
                  <a:tcPr>
                    <a:solidFill>
                      <a:srgbClr val="F57A65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23617" y="161925"/>
            <a:ext cx="4595750" cy="1008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accent3">
                    <a:lumMod val="50000"/>
                  </a:schemeClr>
                </a:solidFill>
                <a:latin typeface="HY강B" pitchFamily="18" charset="-127"/>
                <a:ea typeface="HY강B" pitchFamily="18" charset="-127"/>
              </a:rPr>
              <a:t>        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우리 참 좋은 인연입니다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.</a:t>
            </a:r>
          </a:p>
          <a:p>
            <a:pPr algn="ctr"/>
            <a:r>
              <a:rPr lang="en-US" altLang="ko-KR" sz="4000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12</a:t>
            </a:r>
            <a:r>
              <a:rPr lang="ko-KR" altLang="en-US" sz="4000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월</a:t>
            </a:r>
            <a:r>
              <a:rPr lang="ko-KR" altLang="en-US" sz="4000" dirty="0" smtClean="0">
                <a:solidFill>
                  <a:schemeClr val="accent1">
                    <a:lumMod val="50000"/>
                  </a:schemeClr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4000" dirty="0" smtClean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>기관소식지</a:t>
            </a:r>
            <a:endParaRPr lang="ko-KR" altLang="en-US" sz="4000" dirty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029" name="Picture 5" descr="C:\Users\Administrator\Desktop\지진대피훈련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29050" y="2133600"/>
            <a:ext cx="3568699" cy="2790826"/>
          </a:xfrm>
          <a:prstGeom prst="rect">
            <a:avLst/>
          </a:prstGeom>
          <a:noFill/>
        </p:spPr>
      </p:pic>
      <p:pic>
        <p:nvPicPr>
          <p:cNvPr id="1030" name="Picture 6" descr="C:\Users\Administrator\Desktop\봉사자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1925" y="2066926"/>
            <a:ext cx="3562350" cy="2876549"/>
          </a:xfrm>
          <a:prstGeom prst="rect">
            <a:avLst/>
          </a:prstGeom>
          <a:noFill/>
        </p:spPr>
      </p:pic>
      <p:pic>
        <p:nvPicPr>
          <p:cNvPr id="1031" name="Picture 7" descr="C:\Users\Administrator\Desktop\색소폰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6688" y="5972175"/>
            <a:ext cx="3567112" cy="3371850"/>
          </a:xfrm>
          <a:prstGeom prst="rect">
            <a:avLst/>
          </a:prstGeom>
          <a:noFill/>
        </p:spPr>
      </p:pic>
      <p:pic>
        <p:nvPicPr>
          <p:cNvPr id="1032" name="Picture 8" descr="C:\Users\Administrator\Desktop\원예치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10000" y="5972176"/>
            <a:ext cx="3571876" cy="42767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11905</TotalTime>
  <Words>121</Words>
  <Application>Microsoft Office PowerPoint</Application>
  <PresentationFormat>사용자 지정</PresentationFormat>
  <Paragraphs>14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My PC</cp:lastModifiedBy>
  <cp:revision>816</cp:revision>
  <cp:lastPrinted>2016-10-03T02:56:30Z</cp:lastPrinted>
  <dcterms:created xsi:type="dcterms:W3CDTF">2016-02-19T02:17:07Z</dcterms:created>
  <dcterms:modified xsi:type="dcterms:W3CDTF">2017-12-20T03:32:53Z</dcterms:modified>
</cp:coreProperties>
</file>