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1"/>
  </p:sldMasterIdLst>
  <p:notesMasterIdLst>
    <p:notesMasterId r:id="rId3"/>
  </p:notesMasterIdLst>
  <p:handoutMasterIdLst>
    <p:handoutMasterId r:id="rId4"/>
  </p:handoutMasterIdLst>
  <p:sldIdLst>
    <p:sldId id="282" r:id="rId2"/>
  </p:sldIdLst>
  <p:sldSz cx="7559675" cy="10620375"/>
  <p:notesSz cx="9996488" cy="6864350"/>
  <p:defaultTextStyle>
    <a:defPPr>
      <a:defRPr lang="ko-KR"/>
    </a:defPPr>
    <a:lvl1pPr marL="0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1pPr>
    <a:lvl2pPr marL="495788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2pPr>
    <a:lvl3pPr marL="991575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3pPr>
    <a:lvl4pPr marL="1487363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4pPr>
    <a:lvl5pPr marL="1983151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5pPr>
    <a:lvl6pPr marL="2478938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6pPr>
    <a:lvl7pPr marL="2974726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7pPr>
    <a:lvl8pPr marL="3470514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8pPr>
    <a:lvl9pPr marL="3966301" algn="l" defTabSz="991575" rtl="0" eaLnBrk="1" latinLnBrk="1" hangingPunct="1">
      <a:defRPr sz="195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345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22"/>
    <a:srgbClr val="F57A65"/>
    <a:srgbClr val="F3593F"/>
    <a:srgbClr val="ED519F"/>
    <a:srgbClr val="2126FD"/>
    <a:srgbClr val="008A3E"/>
    <a:srgbClr val="FE4020"/>
    <a:srgbClr val="FFEBFF"/>
    <a:srgbClr val="FFFBFF"/>
    <a:srgbClr val="FF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inimized" horzBarState="maximized">
    <p:restoredLeft sz="34587" autoAdjust="0"/>
    <p:restoredTop sz="85417" autoAdjust="0"/>
  </p:normalViewPr>
  <p:slideViewPr>
    <p:cSldViewPr snapToGrid="0">
      <p:cViewPr>
        <p:scale>
          <a:sx n="100" d="100"/>
          <a:sy n="100" d="100"/>
        </p:scale>
        <p:origin x="-3180" y="0"/>
      </p:cViewPr>
      <p:guideLst>
        <p:guide orient="horz" pos="3345"/>
        <p:guide pos="3225"/>
        <p:guide pos="1521"/>
        <p:guide pos="3036"/>
        <p:guide pos="16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2964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4331811" cy="344409"/>
          </a:xfrm>
          <a:prstGeom prst="rect">
            <a:avLst/>
          </a:prstGeom>
        </p:spPr>
        <p:txBody>
          <a:bodyPr vert="horz" lIns="92156" tIns="46078" rIns="92156" bIns="46078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62366" y="4"/>
            <a:ext cx="4331811" cy="344409"/>
          </a:xfrm>
          <a:prstGeom prst="rect">
            <a:avLst/>
          </a:prstGeom>
        </p:spPr>
        <p:txBody>
          <a:bodyPr vert="horz" lIns="92156" tIns="46078" rIns="92156" bIns="46078" rtlCol="0"/>
          <a:lstStyle>
            <a:lvl1pPr algn="r">
              <a:defRPr sz="1200"/>
            </a:lvl1pPr>
          </a:lstStyle>
          <a:p>
            <a:fld id="{E6E8E796-CD63-4DC7-90A5-E70FC244646F}" type="datetimeFigureOut">
              <a:rPr lang="ko-KR" altLang="en-US" smtClean="0"/>
              <a:pPr/>
              <a:t>2018-03-26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519944"/>
            <a:ext cx="4331811" cy="344408"/>
          </a:xfrm>
          <a:prstGeom prst="rect">
            <a:avLst/>
          </a:prstGeom>
        </p:spPr>
        <p:txBody>
          <a:bodyPr vert="horz" lIns="92156" tIns="46078" rIns="92156" bIns="46078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62366" y="6519944"/>
            <a:ext cx="4331811" cy="344408"/>
          </a:xfrm>
          <a:prstGeom prst="rect">
            <a:avLst/>
          </a:prstGeom>
        </p:spPr>
        <p:txBody>
          <a:bodyPr vert="horz" lIns="92156" tIns="46078" rIns="92156" bIns="46078" rtlCol="0" anchor="b"/>
          <a:lstStyle>
            <a:lvl1pPr algn="r">
              <a:defRPr sz="1200"/>
            </a:lvl1pPr>
          </a:lstStyle>
          <a:p>
            <a:fld id="{A29451E4-4581-4665-80D3-40E4744BF51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7291166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4332397" cy="344661"/>
          </a:xfrm>
          <a:prstGeom prst="rect">
            <a:avLst/>
          </a:prstGeom>
        </p:spPr>
        <p:txBody>
          <a:bodyPr vert="horz" lIns="92156" tIns="46078" rIns="92156" bIns="46078" rtlCol="0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62495" y="3"/>
            <a:ext cx="4332397" cy="344661"/>
          </a:xfrm>
          <a:prstGeom prst="rect">
            <a:avLst/>
          </a:prstGeom>
        </p:spPr>
        <p:txBody>
          <a:bodyPr vert="horz" lIns="92156" tIns="46078" rIns="92156" bIns="46078" rtlCol="0"/>
          <a:lstStyle>
            <a:lvl1pPr algn="r">
              <a:defRPr sz="1200"/>
            </a:lvl1pPr>
          </a:lstStyle>
          <a:p>
            <a:fld id="{86B7C3D6-381A-4059-BCC8-FFCFD5C32490}" type="datetimeFigureOut">
              <a:rPr lang="ko-KR" altLang="en-US" smtClean="0"/>
              <a:pPr/>
              <a:t>2018-03-26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175125" y="860425"/>
            <a:ext cx="1646238" cy="2312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6" tIns="46078" rIns="92156" bIns="46078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9173" y="3303930"/>
            <a:ext cx="7998149" cy="2702778"/>
          </a:xfrm>
          <a:prstGeom prst="rect">
            <a:avLst/>
          </a:prstGeom>
        </p:spPr>
        <p:txBody>
          <a:bodyPr vert="horz" lIns="92156" tIns="46078" rIns="92156" bIns="4607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4" y="6519692"/>
            <a:ext cx="4332397" cy="344660"/>
          </a:xfrm>
          <a:prstGeom prst="rect">
            <a:avLst/>
          </a:prstGeom>
        </p:spPr>
        <p:txBody>
          <a:bodyPr vert="horz" lIns="92156" tIns="46078" rIns="92156" bIns="46078" rtlCol="0" anchor="b"/>
          <a:lstStyle>
            <a:lvl1pPr algn="l">
              <a:defRPr sz="1200"/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62495" y="6519692"/>
            <a:ext cx="4332397" cy="344660"/>
          </a:xfrm>
          <a:prstGeom prst="rect">
            <a:avLst/>
          </a:prstGeom>
        </p:spPr>
        <p:txBody>
          <a:bodyPr vert="horz" lIns="92156" tIns="46078" rIns="92156" bIns="46078" rtlCol="0" anchor="b"/>
          <a:lstStyle>
            <a:lvl1pPr algn="r">
              <a:defRPr sz="1200"/>
            </a:lvl1pPr>
          </a:lstStyle>
          <a:p>
            <a:fld id="{EC2387C6-AEA9-4E54-A4A3-147E6F8BC0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44983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66976" y="3299202"/>
            <a:ext cx="6425724" cy="227649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33952" y="6018212"/>
            <a:ext cx="5291773" cy="271409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2018-03-26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68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2018-03-26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6127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97162" y="6824575"/>
            <a:ext cx="6425724" cy="210932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97162" y="4501371"/>
            <a:ext cx="6425724" cy="232320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2018-03-26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5089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12363" y="3837595"/>
            <a:ext cx="2749570" cy="108539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187927" y="3837595"/>
            <a:ext cx="2749569" cy="1085392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2018-03-26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0133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7984" y="425307"/>
            <a:ext cx="6803708" cy="177006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7985" y="2377293"/>
            <a:ext cx="3340169" cy="99074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77985" y="3368035"/>
            <a:ext cx="3340169" cy="611900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3840211" y="2377293"/>
            <a:ext cx="3341481" cy="99074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3840211" y="3368035"/>
            <a:ext cx="3341481" cy="611900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2018-03-26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643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2018-03-26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2983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2018-03-26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2880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7985" y="422848"/>
            <a:ext cx="2487081" cy="179956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955623" y="422851"/>
            <a:ext cx="4226068" cy="90641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77985" y="2222414"/>
            <a:ext cx="2487081" cy="726463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2018-03-26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7907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81749" y="7434262"/>
            <a:ext cx="4535805" cy="87765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481749" y="948950"/>
            <a:ext cx="4535805" cy="63722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481749" y="8311919"/>
            <a:ext cx="4535805" cy="12464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2018-03-26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412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2018-03-26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361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531869" y="658857"/>
            <a:ext cx="1405627" cy="1403266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12363" y="658857"/>
            <a:ext cx="4093512" cy="1403266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6FF5B-FBB9-49B4-A5FC-5DC3F3A6F02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2018-03-26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02E71-A6BE-4C43-8ECA-AFC82B25734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3583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77984" y="425307"/>
            <a:ext cx="6803708" cy="1770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7984" y="2478090"/>
            <a:ext cx="6803708" cy="7008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77984" y="9843516"/>
            <a:ext cx="1763924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6FF5B-FBB9-49B4-A5FC-5DC3F3A6F02F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2018-03-26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582890" y="9843516"/>
            <a:ext cx="2393897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5417767" y="9843516"/>
            <a:ext cx="1763924" cy="5654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02E71-A6BE-4C43-8ECA-AFC82B257347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5989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모서리가 둥근 사각형 설명선 47"/>
          <p:cNvSpPr/>
          <p:nvPr/>
        </p:nvSpPr>
        <p:spPr>
          <a:xfrm>
            <a:off x="4562280" y="627447"/>
            <a:ext cx="2759245" cy="569075"/>
          </a:xfrm>
          <a:prstGeom prst="wedgeRoundRectCallout">
            <a:avLst>
              <a:gd name="adj1" fmla="val -41177"/>
              <a:gd name="adj2" fmla="val 92129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02876" y="724727"/>
            <a:ext cx="234968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800" dirty="0" smtClean="0">
                <a:solidFill>
                  <a:srgbClr val="2126FD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3</a:t>
            </a:r>
            <a:r>
              <a:rPr lang="ko-KR" altLang="en-US" sz="1800" dirty="0" smtClean="0">
                <a:solidFill>
                  <a:srgbClr val="2126FD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월의 중요 행사안내</a:t>
            </a:r>
            <a:endParaRPr lang="ko-KR" altLang="en-US" sz="1800" dirty="0">
              <a:solidFill>
                <a:srgbClr val="2126FD"/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</p:txBody>
      </p:sp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479132" y="5021474"/>
            <a:ext cx="2923233" cy="4527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타원 20"/>
          <p:cNvSpPr/>
          <p:nvPr/>
        </p:nvSpPr>
        <p:spPr>
          <a:xfrm>
            <a:off x="5068105" y="4610907"/>
            <a:ext cx="1760707" cy="44749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36199" y="4630363"/>
            <a:ext cx="1820153" cy="3927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srgbClr val="FF0000"/>
                </a:solidFill>
              </a:rPr>
              <a:t>프로그램소식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9" name="가로로 말린 두루마리 모양 28"/>
          <p:cNvSpPr/>
          <p:nvPr/>
        </p:nvSpPr>
        <p:spPr>
          <a:xfrm>
            <a:off x="865738" y="4649815"/>
            <a:ext cx="3210145" cy="485269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343" y="464280"/>
            <a:ext cx="449679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500" dirty="0" smtClean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신디나루B" pitchFamily="18" charset="-127"/>
                <a:ea typeface="a신디나루B" pitchFamily="18" charset="-127"/>
              </a:rPr>
              <a:t>    03</a:t>
            </a:r>
            <a:r>
              <a:rPr lang="ko-KR" altLang="en-US" sz="3500" dirty="0" smtClean="0"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신디나루B" pitchFamily="18" charset="-127"/>
                <a:ea typeface="a신디나루B" pitchFamily="18" charset="-127"/>
              </a:rPr>
              <a:t>월 기관소식지</a:t>
            </a:r>
            <a:endParaRPr lang="ko-KR" altLang="en-US" sz="3500" dirty="0">
              <a:solidFill>
                <a:srgbClr val="1F497D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신디나루B" pitchFamily="18" charset="-127"/>
              <a:ea typeface="a신디나루B" pitchFamily="18" charset="-127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1" y="32231"/>
            <a:ext cx="184731" cy="392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pic>
        <p:nvPicPr>
          <p:cNvPr id="9" name="_x127863632" descr="EMB000013cc156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495" t="37112" r="34904" b="54500"/>
          <a:stretch>
            <a:fillRect/>
          </a:stretch>
        </p:blipFill>
        <p:spPr bwMode="auto">
          <a:xfrm>
            <a:off x="469900" y="9722688"/>
            <a:ext cx="6642100" cy="78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14584" y="5255186"/>
            <a:ext cx="4345130" cy="4345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206220" y="4708187"/>
            <a:ext cx="2451371" cy="392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rgbClr val="F3593F"/>
                </a:solidFill>
              </a:rPr>
              <a:t>설날</a:t>
            </a:r>
            <a:r>
              <a:rPr lang="ko-KR" altLang="en-US" dirty="0" smtClean="0">
                <a:solidFill>
                  <a:srgbClr val="F3593F"/>
                </a:solidFill>
              </a:rPr>
              <a:t> </a:t>
            </a:r>
            <a:r>
              <a:rPr lang="ko-KR" altLang="en-US" dirty="0" smtClean="0">
                <a:solidFill>
                  <a:srgbClr val="FFFF00"/>
                </a:solidFill>
              </a:rPr>
              <a:t>  </a:t>
            </a:r>
            <a:r>
              <a:rPr lang="ko-KR" altLang="en-US" dirty="0" err="1" smtClean="0">
                <a:solidFill>
                  <a:srgbClr val="2126FD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새배드리기</a:t>
            </a:r>
            <a:r>
              <a:rPr lang="ko-KR" altLang="en-US" dirty="0" smtClean="0">
                <a:solidFill>
                  <a:prstClr val="black"/>
                </a:solidFill>
              </a:rPr>
              <a:t>    </a:t>
            </a: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34" name="구름 모양 설명선 33"/>
          <p:cNvSpPr/>
          <p:nvPr/>
        </p:nvSpPr>
        <p:spPr>
          <a:xfrm>
            <a:off x="6050868" y="9259221"/>
            <a:ext cx="1061132" cy="437744"/>
          </a:xfrm>
          <a:prstGeom prst="cloudCallout">
            <a:avLst>
              <a:gd name="adj1" fmla="val -33667"/>
              <a:gd name="adj2" fmla="val -59722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포인트가 8개인 별 34"/>
          <p:cNvSpPr/>
          <p:nvPr/>
        </p:nvSpPr>
        <p:spPr>
          <a:xfrm>
            <a:off x="4702304" y="9254460"/>
            <a:ext cx="1180891" cy="435637"/>
          </a:xfrm>
          <a:prstGeom prst="star8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dirty="0" smtClean="0">
                <a:solidFill>
                  <a:srgbClr val="FF0000"/>
                </a:solidFill>
              </a:rPr>
              <a:t>윷놀이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25966" y="9330661"/>
            <a:ext cx="769301" cy="24622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000" dirty="0" err="1" smtClean="0">
                <a:solidFill>
                  <a:srgbClr val="2126FD"/>
                </a:solidFill>
              </a:rPr>
              <a:t>원에치</a:t>
            </a:r>
            <a:r>
              <a:rPr lang="ko-KR" altLang="en-US" sz="1000" dirty="0" err="1">
                <a:solidFill>
                  <a:srgbClr val="2126FD"/>
                </a:solidFill>
              </a:rPr>
              <a:t>료</a:t>
            </a:r>
            <a:endParaRPr lang="ko-KR" altLang="en-US" sz="1000" dirty="0">
              <a:solidFill>
                <a:srgbClr val="2126FD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887746" y="7055904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dirty="0" err="1" smtClean="0">
                <a:solidFill>
                  <a:srgbClr val="FF0000"/>
                </a:solidFill>
              </a:rPr>
              <a:t>꽃사시오</a:t>
            </a:r>
            <a:endParaRPr lang="ko-KR" altLang="en-US" sz="10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143674" y="7055904"/>
            <a:ext cx="9541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00" b="1" dirty="0" err="1" smtClean="0">
                <a:solidFill>
                  <a:srgbClr val="7030A0"/>
                </a:solidFill>
              </a:rPr>
              <a:t>오카리나연주</a:t>
            </a:r>
            <a:endParaRPr lang="ko-KR" altLang="en-US" sz="1000" b="1" dirty="0">
              <a:solidFill>
                <a:srgbClr val="7030A0"/>
              </a:solidFill>
            </a:endParaRPr>
          </a:p>
        </p:txBody>
      </p:sp>
      <p:sp>
        <p:nvSpPr>
          <p:cNvPr id="40" name="위로 구부러진 리본 39"/>
          <p:cNvSpPr/>
          <p:nvPr/>
        </p:nvSpPr>
        <p:spPr>
          <a:xfrm>
            <a:off x="826688" y="3589512"/>
            <a:ext cx="5846325" cy="807381"/>
          </a:xfrm>
          <a:prstGeom prst="ellipseRibbon2">
            <a:avLst>
              <a:gd name="adj1" fmla="val 46875"/>
              <a:gd name="adj2" fmla="val 66680"/>
              <a:gd name="adj3" fmla="val 23983"/>
            </a:avLst>
          </a:prstGeom>
          <a:solidFill>
            <a:srgbClr val="FCFC22"/>
          </a:solidFill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prstClr val="black">
                    <a:lumMod val="95000"/>
                    <a:lumOff val="5000"/>
                  </a:prstClr>
                </a:solidFill>
              </a:rPr>
              <a:t>2</a:t>
            </a:r>
            <a:r>
              <a:rPr lang="ko-KR" altLang="en-US" dirty="0" smtClean="0">
                <a:solidFill>
                  <a:prstClr val="black">
                    <a:lumMod val="95000"/>
                    <a:lumOff val="5000"/>
                  </a:prstClr>
                </a:solidFill>
              </a:rPr>
              <a:t>월의 주요활동 내용</a:t>
            </a:r>
            <a:endParaRPr lang="ko-KR" altLang="en-US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588118" y="1488328"/>
            <a:ext cx="6294445" cy="16828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주간보호 이용 관련하여 상담이 필요하시면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언제든지 상담 가능하오니 문의 사항이 있으시면 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전화 및 방문하여 주시기 바랍니다</a:t>
            </a:r>
            <a:r>
              <a:rPr lang="en-US" altLang="ko-KR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</a:rPr>
              <a:t>( ☎ 053-474-1254 )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581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12224</TotalTime>
  <Words>41</Words>
  <Application>Microsoft Office PowerPoint</Application>
  <PresentationFormat>사용자 지정</PresentationFormat>
  <Paragraphs>13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My PC</cp:lastModifiedBy>
  <cp:revision>863</cp:revision>
  <cp:lastPrinted>2016-10-03T02:56:30Z</cp:lastPrinted>
  <dcterms:created xsi:type="dcterms:W3CDTF">2016-02-19T02:17:07Z</dcterms:created>
  <dcterms:modified xsi:type="dcterms:W3CDTF">2018-03-26T06:18:29Z</dcterms:modified>
</cp:coreProperties>
</file>