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handoutMasterIdLst>
    <p:handoutMasterId r:id="rId4"/>
  </p:handoutMasterIdLst>
  <p:sldIdLst>
    <p:sldId id="281" r:id="rId2"/>
  </p:sldIdLst>
  <p:sldSz cx="7559675" cy="10620375"/>
  <p:notesSz cx="9686925" cy="6858000"/>
  <p:defaultTextStyle>
    <a:defPPr>
      <a:defRPr lang="ko-KR"/>
    </a:defPPr>
    <a:lvl1pPr marL="0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1pPr>
    <a:lvl2pPr marL="495788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2pPr>
    <a:lvl3pPr marL="991575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3pPr>
    <a:lvl4pPr marL="1487363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4pPr>
    <a:lvl5pPr marL="1983151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5pPr>
    <a:lvl6pPr marL="2478938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6pPr>
    <a:lvl7pPr marL="2974726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7pPr>
    <a:lvl8pPr marL="3470514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8pPr>
    <a:lvl9pPr marL="3966301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345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C22"/>
    <a:srgbClr val="F57A65"/>
    <a:srgbClr val="F3593F"/>
    <a:srgbClr val="ED519F"/>
    <a:srgbClr val="2126FD"/>
    <a:srgbClr val="008A3E"/>
    <a:srgbClr val="FE4020"/>
    <a:srgbClr val="FFEBFF"/>
    <a:srgbClr val="FFFBFF"/>
    <a:srgbClr val="FFC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587" autoAdjust="0"/>
    <p:restoredTop sz="94660" autoAdjust="0"/>
  </p:normalViewPr>
  <p:slideViewPr>
    <p:cSldViewPr snapToGrid="0">
      <p:cViewPr>
        <p:scale>
          <a:sx n="100" d="100"/>
          <a:sy n="100" d="100"/>
        </p:scale>
        <p:origin x="-3180" y="750"/>
      </p:cViewPr>
      <p:guideLst>
        <p:guide orient="horz" pos="3345"/>
        <p:guide pos="3225"/>
        <p:guide pos="1521"/>
        <p:guide pos="3036"/>
        <p:guide pos="169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964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4197667" cy="344090"/>
          </a:xfrm>
          <a:prstGeom prst="rect">
            <a:avLst/>
          </a:prstGeom>
        </p:spPr>
        <p:txBody>
          <a:bodyPr vert="horz" lIns="90438" tIns="45219" rIns="90438" bIns="45219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487018" y="4"/>
            <a:ext cx="4197667" cy="344090"/>
          </a:xfrm>
          <a:prstGeom prst="rect">
            <a:avLst/>
          </a:prstGeom>
        </p:spPr>
        <p:txBody>
          <a:bodyPr vert="horz" lIns="90438" tIns="45219" rIns="90438" bIns="45219" rtlCol="0"/>
          <a:lstStyle>
            <a:lvl1pPr algn="r">
              <a:defRPr sz="1200"/>
            </a:lvl1pPr>
          </a:lstStyle>
          <a:p>
            <a:fld id="{E6E8E796-CD63-4DC7-90A5-E70FC244646F}" type="datetimeFigureOut">
              <a:rPr lang="ko-KR" altLang="en-US" smtClean="0"/>
              <a:pPr/>
              <a:t>2018-06-14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6513912"/>
            <a:ext cx="4197667" cy="344089"/>
          </a:xfrm>
          <a:prstGeom prst="rect">
            <a:avLst/>
          </a:prstGeom>
        </p:spPr>
        <p:txBody>
          <a:bodyPr vert="horz" lIns="90438" tIns="45219" rIns="90438" bIns="45219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487018" y="6513912"/>
            <a:ext cx="4197667" cy="344089"/>
          </a:xfrm>
          <a:prstGeom prst="rect">
            <a:avLst/>
          </a:prstGeom>
        </p:spPr>
        <p:txBody>
          <a:bodyPr vert="horz" lIns="90438" tIns="45219" rIns="90438" bIns="45219" rtlCol="0" anchor="b"/>
          <a:lstStyle>
            <a:lvl1pPr algn="r">
              <a:defRPr sz="1200"/>
            </a:lvl1pPr>
          </a:lstStyle>
          <a:p>
            <a:fld id="{A29451E4-4581-4665-80D3-40E4744BF51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7291166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4198235" cy="344342"/>
          </a:xfrm>
          <a:prstGeom prst="rect">
            <a:avLst/>
          </a:prstGeom>
        </p:spPr>
        <p:txBody>
          <a:bodyPr vert="horz" lIns="90438" tIns="45219" rIns="90438" bIns="45219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487143" y="3"/>
            <a:ext cx="4198235" cy="344342"/>
          </a:xfrm>
          <a:prstGeom prst="rect">
            <a:avLst/>
          </a:prstGeom>
        </p:spPr>
        <p:txBody>
          <a:bodyPr vert="horz" lIns="90438" tIns="45219" rIns="90438" bIns="45219" rtlCol="0"/>
          <a:lstStyle>
            <a:lvl1pPr algn="r">
              <a:defRPr sz="1200"/>
            </a:lvl1pPr>
          </a:lstStyle>
          <a:p>
            <a:fld id="{86B7C3D6-381A-4059-BCC8-FFCFD5C32490}" type="datetimeFigureOut">
              <a:rPr lang="ko-KR" altLang="en-US" smtClean="0"/>
              <a:pPr/>
              <a:t>2018-06-14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021138" y="858838"/>
            <a:ext cx="1644650" cy="2311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38" tIns="45219" rIns="90438" bIns="45219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68231" y="3300874"/>
            <a:ext cx="7750469" cy="2700278"/>
          </a:xfrm>
          <a:prstGeom prst="rect">
            <a:avLst/>
          </a:prstGeom>
        </p:spPr>
        <p:txBody>
          <a:bodyPr vert="horz" lIns="90438" tIns="45219" rIns="90438" bIns="4521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6513660"/>
            <a:ext cx="4198235" cy="344341"/>
          </a:xfrm>
          <a:prstGeom prst="rect">
            <a:avLst/>
          </a:prstGeom>
        </p:spPr>
        <p:txBody>
          <a:bodyPr vert="horz" lIns="90438" tIns="45219" rIns="90438" bIns="45219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487143" y="6513660"/>
            <a:ext cx="4198235" cy="344341"/>
          </a:xfrm>
          <a:prstGeom prst="rect">
            <a:avLst/>
          </a:prstGeom>
        </p:spPr>
        <p:txBody>
          <a:bodyPr vert="horz" lIns="90438" tIns="45219" rIns="90438" bIns="45219" rtlCol="0" anchor="b"/>
          <a:lstStyle>
            <a:lvl1pPr algn="r">
              <a:defRPr sz="1200"/>
            </a:lvl1pPr>
          </a:lstStyle>
          <a:p>
            <a:fld id="{EC2387C6-AEA9-4E54-A4A3-147E6F8BC09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244983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387C6-AEA9-4E54-A4A3-147E6F8BC099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38104"/>
            <a:ext cx="6425724" cy="3697464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578156"/>
            <a:ext cx="5669756" cy="2564131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/>
              <a:pPr/>
              <a:t>2018-06-14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2258968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/>
              <a:pPr/>
              <a:t>2018-06-14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910407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47722"/>
            <a:ext cx="6520220" cy="4417780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07296"/>
            <a:ext cx="6520220" cy="2323206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/>
              <a:pPr/>
              <a:t>2018-06-14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689665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27183"/>
            <a:ext cx="3212862" cy="673853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27183"/>
            <a:ext cx="3212862" cy="673853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/>
              <a:pPr/>
              <a:t>2018-06-14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511880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5439"/>
            <a:ext cx="6520220" cy="205278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03468"/>
            <a:ext cx="3198096" cy="1275919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879387"/>
            <a:ext cx="3198096" cy="570599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03468"/>
            <a:ext cx="3213847" cy="1275919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879387"/>
            <a:ext cx="3213847" cy="570599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/>
              <a:pPr/>
              <a:t>2018-06-14</a:t>
            </a:fld>
            <a:endParaRPr lang="ko-KR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2797712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/>
              <a:pPr/>
              <a:t>2018-06-14</a:t>
            </a:fld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2212175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/>
              <a:pPr/>
              <a:t>2018-06-14</a:t>
            </a:fld>
            <a:endParaRPr lang="ko-KR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3597186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08025"/>
            <a:ext cx="2438192" cy="2478088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29140"/>
            <a:ext cx="3827085" cy="7547350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86112"/>
            <a:ext cx="2438192" cy="5902668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/>
              <a:pPr/>
              <a:t>2018-06-14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907435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08025"/>
            <a:ext cx="2438192" cy="2478088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29140"/>
            <a:ext cx="3827085" cy="7547350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ko-KR" altLang="en-US" dirty="0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86112"/>
            <a:ext cx="2438192" cy="5902668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/>
              <a:pPr/>
              <a:t>2018-06-14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275605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/>
              <a:pPr/>
              <a:t>2018-06-14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811213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5437"/>
            <a:ext cx="1630055" cy="90002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5437"/>
            <a:ext cx="4795669" cy="90002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/>
              <a:pPr/>
              <a:t>2018-06-14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3904897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5439"/>
            <a:ext cx="6520220" cy="2052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27183"/>
            <a:ext cx="6520220" cy="67385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843516"/>
            <a:ext cx="1700927" cy="565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6FF5B-FBB9-49B4-A5FC-5DC3F3A6F02F}" type="datetimeFigureOut">
              <a:rPr lang="ko-KR" altLang="en-US" smtClean="0"/>
              <a:pPr/>
              <a:t>2018-06-14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843516"/>
            <a:ext cx="2551390" cy="565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843516"/>
            <a:ext cx="1700927" cy="565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02E71-A6BE-4C43-8ECA-AFC82B25734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2365690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1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1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133350" y="1169742"/>
          <a:ext cx="7286626" cy="91323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43313"/>
                <a:gridCol w="3643313"/>
              </a:tblGrid>
              <a:tr h="351432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5</a:t>
                      </a:r>
                      <a:r>
                        <a:rPr lang="ko-KR" altLang="en-US" b="1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월 주요행사사진</a:t>
                      </a:r>
                      <a:endParaRPr lang="ko-KR" altLang="en-US" b="1" dirty="0">
                        <a:latin typeface="서울남산체 B" pitchFamily="18" charset="-127"/>
                        <a:ea typeface="서울남산체 B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37713">
                <a:tc gridSpan="2"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&lt; </a:t>
                      </a:r>
                      <a:r>
                        <a:rPr lang="ko-KR" altLang="en-US" sz="140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어버이날 孝 한마당 </a:t>
                      </a:r>
                      <a:r>
                        <a:rPr lang="en-US" altLang="ko-KR" sz="140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&amp; </a:t>
                      </a:r>
                      <a:r>
                        <a:rPr lang="ko-KR" altLang="en-US" sz="1400" baseline="0" dirty="0" err="1" smtClean="0">
                          <a:latin typeface="서울남산체 B" pitchFamily="18" charset="-127"/>
                          <a:ea typeface="서울남산체 B" pitchFamily="18" charset="-127"/>
                        </a:rPr>
                        <a:t>참좋은어린이집</a:t>
                      </a:r>
                      <a:r>
                        <a:rPr lang="ko-KR" altLang="en-US" sz="140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 공연</a:t>
                      </a:r>
                      <a:r>
                        <a:rPr lang="en-US" altLang="ko-KR" sz="140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&gt;</a:t>
                      </a:r>
                      <a:endParaRPr lang="ko-KR" altLang="en-US" sz="1200" dirty="0" smtClean="0"/>
                    </a:p>
                    <a:p>
                      <a:pPr algn="l" latinLnBrk="1"/>
                      <a:r>
                        <a:rPr lang="en-US" altLang="ko-KR" sz="1200" b="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  2018</a:t>
                      </a:r>
                      <a:r>
                        <a:rPr lang="ko-KR" altLang="en-US" sz="1200" b="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년 </a:t>
                      </a:r>
                      <a:r>
                        <a:rPr lang="en-US" altLang="ko-KR" sz="1200" b="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05</a:t>
                      </a:r>
                      <a:r>
                        <a:rPr lang="ko-KR" altLang="en-US" sz="1200" b="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월 </a:t>
                      </a:r>
                      <a:r>
                        <a:rPr lang="en-US" altLang="ko-KR" sz="1200" b="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08</a:t>
                      </a:r>
                      <a:r>
                        <a:rPr lang="ko-KR" altLang="en-US" sz="1200" b="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일 </a:t>
                      </a:r>
                      <a:r>
                        <a:rPr lang="en-US" altLang="ko-KR" sz="1200" b="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(</a:t>
                      </a:r>
                      <a:r>
                        <a:rPr lang="ko-KR" altLang="en-US" sz="1200" b="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화</a:t>
                      </a:r>
                      <a:r>
                        <a:rPr lang="en-US" altLang="ko-KR" sz="1200" b="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) </a:t>
                      </a:r>
                      <a:r>
                        <a:rPr lang="ko-KR" altLang="en-US" sz="1200" b="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어버이날을 맞이하여 </a:t>
                      </a:r>
                      <a:r>
                        <a:rPr lang="ko-KR" altLang="en-US" sz="1200" b="0" baseline="0" dirty="0" err="1" smtClean="0">
                          <a:latin typeface="서울남산체 B" pitchFamily="18" charset="-127"/>
                          <a:ea typeface="서울남산체 B" pitchFamily="18" charset="-127"/>
                        </a:rPr>
                        <a:t>어버이날효한마당을</a:t>
                      </a:r>
                      <a:r>
                        <a:rPr lang="ko-KR" altLang="en-US" sz="1200" b="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 진행하였습니다</a:t>
                      </a:r>
                      <a:r>
                        <a:rPr lang="en-US" altLang="ko-KR" sz="1200" b="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. </a:t>
                      </a:r>
                      <a:r>
                        <a:rPr lang="ko-KR" altLang="en-US" sz="1200" b="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선생님들께서 </a:t>
                      </a:r>
                      <a:r>
                        <a:rPr lang="ko-KR" altLang="en-US" sz="1200" b="0" baseline="0" dirty="0" err="1" smtClean="0">
                          <a:latin typeface="서울남산체 B" pitchFamily="18" charset="-127"/>
                          <a:ea typeface="서울남산체 B" pitchFamily="18" charset="-127"/>
                        </a:rPr>
                        <a:t>한분한분</a:t>
                      </a:r>
                      <a:r>
                        <a:rPr lang="ko-KR" altLang="en-US" sz="1200" b="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 가슴에 카네이션을 달아드리고 어르신들께 어버이은혜 노래를 불러드리며 어버이날행사를 즐겁게 진행하였습니다</a:t>
                      </a:r>
                      <a:r>
                        <a:rPr lang="en-US" altLang="ko-KR" sz="1200" b="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. </a:t>
                      </a:r>
                      <a:endParaRPr lang="en-US" altLang="ko-KR" sz="1200" b="0" baseline="0" dirty="0" smtClean="0">
                        <a:latin typeface="서울남산체 B" pitchFamily="18" charset="-127"/>
                        <a:ea typeface="서울남산체 B" pitchFamily="18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28829">
                <a:tc>
                  <a:txBody>
                    <a:bodyPr/>
                    <a:lstStyle/>
                    <a:p>
                      <a:pPr marL="0" marR="0" indent="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&lt; </a:t>
                      </a:r>
                      <a:r>
                        <a:rPr lang="ko-KR" altLang="en-US" sz="1400" dirty="0" err="1" smtClean="0">
                          <a:latin typeface="서울남산체 B" pitchFamily="18" charset="-127"/>
                          <a:ea typeface="서울남산체 B" pitchFamily="18" charset="-127"/>
                        </a:rPr>
                        <a:t>부처님오신날</a:t>
                      </a:r>
                      <a:r>
                        <a:rPr lang="ko-KR" altLang="en-US" sz="140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 </a:t>
                      </a:r>
                      <a:r>
                        <a:rPr lang="en-US" altLang="ko-KR" sz="140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‘</a:t>
                      </a:r>
                      <a:r>
                        <a:rPr lang="ko-KR" altLang="en-US" sz="1400" dirty="0" err="1" smtClean="0">
                          <a:latin typeface="서울남산체 B" pitchFamily="18" charset="-127"/>
                          <a:ea typeface="서울남산체 B" pitchFamily="18" charset="-127"/>
                        </a:rPr>
                        <a:t>컵등만들기</a:t>
                      </a:r>
                      <a:r>
                        <a:rPr lang="en-US" altLang="ko-KR" sz="140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’&gt;</a:t>
                      </a:r>
                    </a:p>
                    <a:p>
                      <a:pPr marL="0" marR="0" indent="0" algn="l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 2018</a:t>
                      </a:r>
                      <a:r>
                        <a:rPr lang="ko-KR" altLang="en-US" sz="120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년 </a:t>
                      </a:r>
                      <a:r>
                        <a:rPr lang="en-US" altLang="ko-KR" sz="120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05</a:t>
                      </a:r>
                      <a:r>
                        <a:rPr lang="ko-KR" altLang="en-US" sz="120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월 </a:t>
                      </a:r>
                      <a:r>
                        <a:rPr lang="en-US" altLang="ko-KR" sz="120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04</a:t>
                      </a:r>
                      <a:r>
                        <a:rPr lang="ko-KR" altLang="en-US" sz="120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일 </a:t>
                      </a:r>
                      <a:r>
                        <a:rPr lang="en-US" altLang="ko-KR" sz="120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금</a:t>
                      </a:r>
                      <a:r>
                        <a:rPr lang="en-US" altLang="ko-KR" sz="120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) 5</a:t>
                      </a:r>
                      <a:r>
                        <a:rPr lang="ko-KR" altLang="en-US" sz="1200" dirty="0" err="1" smtClean="0">
                          <a:latin typeface="서울남산체 B" pitchFamily="18" charset="-127"/>
                          <a:ea typeface="서울남산체 B" pitchFamily="18" charset="-127"/>
                        </a:rPr>
                        <a:t>월달에</a:t>
                      </a:r>
                      <a:r>
                        <a:rPr lang="ko-KR" altLang="en-US" sz="120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 있는 </a:t>
                      </a:r>
                      <a:r>
                        <a:rPr lang="ko-KR" altLang="en-US" sz="1200" dirty="0" err="1" smtClean="0">
                          <a:latin typeface="서울남산체 B" pitchFamily="18" charset="-127"/>
                          <a:ea typeface="서울남산체 B" pitchFamily="18" charset="-127"/>
                        </a:rPr>
                        <a:t>부처님오신날을</a:t>
                      </a:r>
                      <a:r>
                        <a:rPr lang="ko-KR" altLang="en-US" sz="120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 기념하여 </a:t>
                      </a:r>
                      <a:r>
                        <a:rPr lang="ko-KR" altLang="en-US" sz="1200" baseline="0" dirty="0" err="1" smtClean="0">
                          <a:latin typeface="서울남산체 B" pitchFamily="18" charset="-127"/>
                          <a:ea typeface="서울남산체 B" pitchFamily="18" charset="-127"/>
                        </a:rPr>
                        <a:t>컵등</a:t>
                      </a:r>
                      <a:r>
                        <a:rPr lang="ko-KR" altLang="en-US" sz="120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 만들기를 진행하였습니다</a:t>
                      </a:r>
                      <a:r>
                        <a:rPr lang="en-US" altLang="ko-KR" sz="120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. </a:t>
                      </a:r>
                      <a:r>
                        <a:rPr lang="ko-KR" altLang="en-US" sz="1200" baseline="0" dirty="0" err="1" smtClean="0">
                          <a:latin typeface="서울남산체 B" pitchFamily="18" charset="-127"/>
                          <a:ea typeface="서울남산체 B" pitchFamily="18" charset="-127"/>
                        </a:rPr>
                        <a:t>연잎</a:t>
                      </a:r>
                      <a:r>
                        <a:rPr lang="ko-KR" altLang="en-US" sz="120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 하나하나 소중히 </a:t>
                      </a:r>
                      <a:r>
                        <a:rPr lang="ko-KR" altLang="en-US" sz="120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붙이시고</a:t>
                      </a:r>
                      <a:r>
                        <a:rPr lang="en-US" altLang="ko-KR" sz="120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완성된 </a:t>
                      </a:r>
                      <a:r>
                        <a:rPr lang="ko-KR" altLang="en-US" sz="1200" baseline="0" dirty="0" err="1" smtClean="0">
                          <a:latin typeface="서울남산체 B" pitchFamily="18" charset="-127"/>
                          <a:ea typeface="서울남산체 B" pitchFamily="18" charset="-127"/>
                        </a:rPr>
                        <a:t>컵등을</a:t>
                      </a:r>
                      <a:r>
                        <a:rPr lang="ko-KR" altLang="en-US" sz="120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 보고 흐뭇해하시며 좋아하셨습니다</a:t>
                      </a:r>
                      <a:r>
                        <a:rPr lang="en-US" altLang="ko-KR" sz="120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.</a:t>
                      </a:r>
                      <a:endParaRPr lang="en-US" altLang="ko-KR" sz="1200" baseline="0" dirty="0" smtClean="0">
                        <a:latin typeface="서울남산체 B" pitchFamily="18" charset="-127"/>
                        <a:ea typeface="서울남산체 B" pitchFamily="18" charset="-127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&lt; </a:t>
                      </a:r>
                      <a:r>
                        <a:rPr lang="ko-KR" altLang="en-US" sz="1400" b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야외활동</a:t>
                      </a:r>
                      <a:r>
                        <a:rPr lang="en-US" altLang="ko-KR" sz="1400" b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: </a:t>
                      </a:r>
                      <a:r>
                        <a:rPr lang="ko-KR" altLang="en-US" sz="1400" b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하늘법당나들이</a:t>
                      </a:r>
                      <a:r>
                        <a:rPr lang="en-US" altLang="ko-KR" sz="1400" b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&gt;</a:t>
                      </a:r>
                    </a:p>
                    <a:p>
                      <a:pPr algn="l" latinLnBrk="1"/>
                      <a:r>
                        <a:rPr lang="en-US" altLang="ko-KR" sz="1200" b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 2018</a:t>
                      </a:r>
                      <a:r>
                        <a:rPr lang="ko-KR" altLang="en-US" sz="1200" b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년 </a:t>
                      </a:r>
                      <a:r>
                        <a:rPr lang="en-US" altLang="ko-KR" sz="1200" b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05</a:t>
                      </a:r>
                      <a:r>
                        <a:rPr lang="ko-KR" altLang="en-US" sz="1200" b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월 </a:t>
                      </a:r>
                      <a:r>
                        <a:rPr lang="en-US" altLang="ko-KR" sz="1200" b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11</a:t>
                      </a:r>
                      <a:r>
                        <a:rPr lang="ko-KR" altLang="en-US" sz="1200" b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일 </a:t>
                      </a:r>
                      <a:r>
                        <a:rPr lang="en-US" altLang="ko-KR" sz="1200" b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(</a:t>
                      </a:r>
                      <a:r>
                        <a:rPr lang="ko-KR" altLang="en-US" sz="1200" b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금</a:t>
                      </a:r>
                      <a:r>
                        <a:rPr lang="en-US" altLang="ko-KR" sz="1200" b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) </a:t>
                      </a:r>
                      <a:r>
                        <a:rPr lang="ko-KR" altLang="en-US" sz="1200" b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화창한 날씨에 </a:t>
                      </a:r>
                      <a:r>
                        <a:rPr lang="ko-KR" altLang="en-US" sz="1200" b="0" dirty="0" err="1" smtClean="0">
                          <a:latin typeface="서울남산체 B" pitchFamily="18" charset="-127"/>
                          <a:ea typeface="서울남산체 B" pitchFamily="18" charset="-127"/>
                        </a:rPr>
                        <a:t>옥불보전</a:t>
                      </a:r>
                      <a:r>
                        <a:rPr lang="ko-KR" altLang="en-US" sz="1200" b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 </a:t>
                      </a:r>
                      <a:r>
                        <a:rPr lang="en-US" altLang="ko-KR" sz="1200" b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6</a:t>
                      </a:r>
                      <a:r>
                        <a:rPr lang="ko-KR" altLang="en-US" sz="1200" b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층 하늘법당에 올라가 어르신들 일광욕도 하시고 정원에 </a:t>
                      </a:r>
                      <a:r>
                        <a:rPr lang="ko-KR" altLang="en-US" sz="1200" b="0" dirty="0" err="1" smtClean="0">
                          <a:latin typeface="서울남산체 B" pitchFamily="18" charset="-127"/>
                          <a:ea typeface="서울남산체 B" pitchFamily="18" charset="-127"/>
                        </a:rPr>
                        <a:t>심어져있는</a:t>
                      </a:r>
                      <a:r>
                        <a:rPr lang="ko-KR" altLang="en-US" sz="1200" b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 여러 종류의 꽃들도 보시며 즐거운 시간을 보냈습니다</a:t>
                      </a:r>
                      <a:r>
                        <a:rPr lang="en-US" altLang="ko-KR" sz="1200" b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.</a:t>
                      </a:r>
                      <a:endParaRPr lang="en-US" altLang="ko-KR" sz="1200" b="0" dirty="0" smtClean="0">
                        <a:latin typeface="서울남산체 B" pitchFamily="18" charset="-127"/>
                        <a:ea typeface="서울남산체 B" pitchFamily="18" charset="-127"/>
                      </a:endParaRPr>
                    </a:p>
                  </a:txBody>
                  <a:tcPr/>
                </a:tc>
              </a:tr>
              <a:tr h="266928">
                <a:tc>
                  <a:txBody>
                    <a:bodyPr/>
                    <a:lstStyle/>
                    <a:p>
                      <a:pPr marL="342900" marR="0" lvl="0" indent="-34290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()6</a:t>
                      </a:r>
                      <a:r>
                        <a:rPr lang="ko-KR" altLang="en-US" sz="1200" b="1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월 주요행사안내 및 공지사항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342900" marR="0" lvl="0" indent="-34290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서울남산체 B" pitchFamily="18" charset="-127"/>
                        <a:ea typeface="서울남산체 B" pitchFamily="18" charset="-127"/>
                      </a:endParaRPr>
                    </a:p>
                  </a:txBody>
                  <a:tcPr>
                    <a:solidFill>
                      <a:srgbClr val="F57A65"/>
                    </a:solidFill>
                  </a:tcPr>
                </a:tc>
              </a:tr>
              <a:tr h="622832">
                <a:tc>
                  <a:txBody>
                    <a:bodyPr/>
                    <a:lstStyle/>
                    <a:p>
                      <a:pPr marL="342900" lvl="0" indent="-342900" algn="l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ko-KR" sz="120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1.  </a:t>
                      </a:r>
                      <a:r>
                        <a:rPr lang="ko-KR" altLang="en-US" sz="120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어르신 센터 이용에 대한 문의사항 있으시면 언제든지</a:t>
                      </a:r>
                      <a:r>
                        <a:rPr lang="en-US" altLang="ko-KR" sz="1200" baseline="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 </a:t>
                      </a:r>
                      <a:r>
                        <a:rPr lang="ko-KR" altLang="en-US" sz="1200" dirty="0" err="1" smtClean="0">
                          <a:latin typeface="서울남산체 B" pitchFamily="18" charset="-127"/>
                          <a:ea typeface="서울남산체 B" pitchFamily="18" charset="-127"/>
                        </a:rPr>
                        <a:t>연락주십시오</a:t>
                      </a:r>
                      <a:r>
                        <a:rPr lang="en-US" altLang="ko-KR" sz="1200" dirty="0" smtClean="0">
                          <a:latin typeface="서울남산체 B" pitchFamily="18" charset="-127"/>
                          <a:ea typeface="서울남산체 B" pitchFamily="18" charset="-127"/>
                        </a:rPr>
                        <a:t>.(☎474-1254)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342900" marR="0" lvl="0" indent="-342900" algn="ctr" defTabSz="75593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 smtClean="0">
                        <a:latin typeface="서울남산체 B" pitchFamily="18" charset="-127"/>
                        <a:ea typeface="서울남산체 B" pitchFamily="18" charset="-127"/>
                      </a:endParaRPr>
                    </a:p>
                  </a:txBody>
                  <a:tcPr>
                    <a:solidFill>
                      <a:srgbClr val="F57A65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28392" y="228600"/>
            <a:ext cx="4595750" cy="1008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accent3">
                    <a:lumMod val="50000"/>
                  </a:schemeClr>
                </a:solidFill>
                <a:latin typeface="HY강B" pitchFamily="18" charset="-127"/>
                <a:ea typeface="HY강B" pitchFamily="18" charset="-127"/>
              </a:rPr>
              <a:t>         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우리 </a:t>
            </a:r>
            <a:r>
              <a:rPr lang="ko-KR" altLang="en-US" dirty="0" err="1" smtClean="0">
                <a:latin typeface="HY강B" pitchFamily="18" charset="-127"/>
                <a:ea typeface="HY강B" pitchFamily="18" charset="-127"/>
              </a:rPr>
              <a:t>참좋은인연입니다</a:t>
            </a:r>
            <a:r>
              <a:rPr lang="en-US" altLang="ko-KR" dirty="0" smtClean="0">
                <a:latin typeface="HY강B" pitchFamily="18" charset="-127"/>
                <a:ea typeface="HY강B" pitchFamily="18" charset="-127"/>
              </a:rPr>
              <a:t>.</a:t>
            </a:r>
          </a:p>
          <a:p>
            <a:pPr algn="ctr"/>
            <a:r>
              <a:rPr lang="en-US" altLang="ko-KR" sz="4000" dirty="0" smtClean="0">
                <a:latin typeface="HY강B" pitchFamily="18" charset="-127"/>
                <a:ea typeface="HY강B" pitchFamily="18" charset="-127"/>
              </a:rPr>
              <a:t>6</a:t>
            </a:r>
            <a:r>
              <a:rPr lang="ko-KR" altLang="en-US" sz="4000" dirty="0" smtClean="0">
                <a:latin typeface="HY강B" pitchFamily="18" charset="-127"/>
                <a:ea typeface="HY강B" pitchFamily="18" charset="-127"/>
              </a:rPr>
              <a:t>월 기관소식지</a:t>
            </a:r>
            <a:endParaRPr lang="ko-KR" altLang="en-US" sz="4000" dirty="0"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10" name="그림 9" descr="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11" y="2162175"/>
            <a:ext cx="3497264" cy="2749550"/>
          </a:xfrm>
          <a:prstGeom prst="rect">
            <a:avLst/>
          </a:prstGeom>
        </p:spPr>
      </p:pic>
      <p:pic>
        <p:nvPicPr>
          <p:cNvPr id="13" name="그림 12" descr="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7125" y="2162176"/>
            <a:ext cx="3705225" cy="2752724"/>
          </a:xfrm>
          <a:prstGeom prst="rect">
            <a:avLst/>
          </a:prstGeom>
        </p:spPr>
      </p:pic>
      <p:pic>
        <p:nvPicPr>
          <p:cNvPr id="4" name="Picture 2" descr="C:\Users\Administrator\Desktop\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6351" y="5934076"/>
            <a:ext cx="3575050" cy="4338638"/>
          </a:xfrm>
          <a:prstGeom prst="rect">
            <a:avLst/>
          </a:prstGeom>
          <a:noFill/>
        </p:spPr>
      </p:pic>
      <p:pic>
        <p:nvPicPr>
          <p:cNvPr id="15" name="그림 14" descr="8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500" y="5943601"/>
            <a:ext cx="3552825" cy="34242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11846</TotalTime>
  <Words>136</Words>
  <Application>Microsoft Office PowerPoint</Application>
  <PresentationFormat>사용자 지정</PresentationFormat>
  <Paragraphs>12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My PC</cp:lastModifiedBy>
  <cp:revision>797</cp:revision>
  <cp:lastPrinted>2016-10-03T02:56:30Z</cp:lastPrinted>
  <dcterms:created xsi:type="dcterms:W3CDTF">2016-02-19T02:17:07Z</dcterms:created>
  <dcterms:modified xsi:type="dcterms:W3CDTF">2018-06-14T05:28:58Z</dcterms:modified>
</cp:coreProperties>
</file>