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497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12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14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483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93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903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88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122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296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0826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818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BCA5F-6D4A-401F-9141-3E9F040FFFAC}" type="datetimeFigureOut">
              <a:rPr lang="ko-KR" altLang="en-US" smtClean="0"/>
              <a:t>2019-12-12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E656C-0198-4B25-89C5-7CB1B5BE07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13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7755" y="1484784"/>
            <a:ext cx="11868267" cy="456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4" y="476672"/>
            <a:ext cx="39020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b="1" dirty="0" err="1" smtClean="0"/>
              <a:t>스마트장기요양앱</a:t>
            </a:r>
            <a:r>
              <a:rPr lang="en-US" altLang="ko-KR" sz="2000" b="1" dirty="0" smtClean="0"/>
              <a:t>_</a:t>
            </a:r>
            <a:r>
              <a:rPr lang="ko-KR" altLang="en-US" sz="2000" b="1" dirty="0" smtClean="0"/>
              <a:t>방문요양</a:t>
            </a:r>
            <a:endParaRPr lang="en-US" altLang="ko-KR" sz="2000" b="1" dirty="0"/>
          </a:p>
          <a:p>
            <a:pPr algn="ctr"/>
            <a:r>
              <a:rPr lang="ko-KR" altLang="en-US" sz="2800" b="1" dirty="0" smtClean="0"/>
              <a:t>급여제공내용 입력방법</a:t>
            </a:r>
            <a:endParaRPr lang="ko-KR" altLang="en-US" sz="2800" b="1" dirty="0"/>
          </a:p>
        </p:txBody>
      </p:sp>
      <p:sp>
        <p:nvSpPr>
          <p:cNvPr id="4" name="직사각형 3"/>
          <p:cNvSpPr/>
          <p:nvPr/>
        </p:nvSpPr>
        <p:spPr>
          <a:xfrm>
            <a:off x="233936" y="3276191"/>
            <a:ext cx="1368152" cy="4817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92198" y="3259854"/>
            <a:ext cx="139012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spc="-150" dirty="0" smtClean="0">
                <a:latin typeface="Adobe 고딕 Std B" pitchFamily="34" charset="-127"/>
                <a:ea typeface="Adobe 고딕 Std B" pitchFamily="34" charset="-127"/>
              </a:rPr>
              <a:t>개인위생</a:t>
            </a:r>
            <a:r>
              <a:rPr lang="en-US" altLang="ko-KR" sz="900" spc="-15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900" spc="-150" dirty="0" err="1" smtClean="0">
                <a:latin typeface="Adobe 고딕 Std B" pitchFamily="34" charset="-127"/>
                <a:ea typeface="Adobe 고딕 Std B" pitchFamily="34" charset="-127"/>
              </a:rPr>
              <a:t>옷갈아입히기</a:t>
            </a:r>
            <a:r>
              <a:rPr lang="en-US" altLang="ko-KR" sz="900" spc="-150" dirty="0" smtClean="0">
                <a:latin typeface="Adobe 고딕 Std B" pitchFamily="34" charset="-127"/>
                <a:ea typeface="Adobe 고딕 Std B" pitchFamily="34" charset="-127"/>
              </a:rPr>
              <a:t>, </a:t>
            </a:r>
            <a:r>
              <a:rPr lang="ko-KR" altLang="en-US" sz="900" spc="-150" dirty="0" smtClean="0">
                <a:latin typeface="Adobe 고딕 Std B" pitchFamily="34" charset="-127"/>
                <a:ea typeface="Adobe 고딕 Std B" pitchFamily="34" charset="-127"/>
              </a:rPr>
              <a:t>세면</a:t>
            </a:r>
            <a:r>
              <a:rPr lang="en-US" altLang="ko-KR" sz="900" spc="-150" dirty="0" smtClean="0">
                <a:latin typeface="Adobe 고딕 Std B" pitchFamily="34" charset="-127"/>
                <a:ea typeface="Adobe 고딕 Std B" pitchFamily="34" charset="-127"/>
              </a:rPr>
              <a:t>,</a:t>
            </a: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구강청결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,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몸단장 등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몸 씻기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0758" y="3931833"/>
            <a:ext cx="1331564" cy="2184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98250" y="3937054"/>
            <a:ext cx="13340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식사도움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영양관리 등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32464" y="4365103"/>
            <a:ext cx="1368152" cy="10081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4188" y="4430578"/>
            <a:ext cx="1178528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체위변경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2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이동도움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보행도움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,</a:t>
            </a:r>
          </a:p>
          <a:p>
            <a:r>
              <a:rPr lang="ko-KR" altLang="en-US" sz="900" dirty="0" err="1" smtClean="0">
                <a:latin typeface="Adobe 고딕 Std B" pitchFamily="34" charset="-127"/>
                <a:ea typeface="Adobe 고딕 Std B" pitchFamily="34" charset="-127"/>
              </a:rPr>
              <a:t>보장구사용도움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 등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</a:p>
          <a:p>
            <a:endParaRPr lang="en-US" altLang="ko-KR" sz="2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화장실이용하기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2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제공시간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522360" y="3121301"/>
            <a:ext cx="1368152" cy="3924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529374" y="3801795"/>
            <a:ext cx="1368152" cy="179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24767" y="4198519"/>
            <a:ext cx="1368152" cy="2136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512970" y="4620707"/>
            <a:ext cx="1368152" cy="6870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432662" y="4638564"/>
            <a:ext cx="1527982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식사준비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,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청소 및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주변정리정돈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,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세탁 등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2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개인활동지원</a:t>
            </a:r>
            <a:r>
              <a:rPr lang="en-US" altLang="ko-KR" sz="80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800" dirty="0" err="1" smtClean="0">
                <a:latin typeface="Adobe 고딕 Std B" pitchFamily="34" charset="-127"/>
                <a:ea typeface="Adobe 고딕 Std B" pitchFamily="34" charset="-127"/>
              </a:rPr>
              <a:t>외출시</a:t>
            </a:r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 동행 등</a:t>
            </a:r>
            <a:r>
              <a:rPr lang="en-US" altLang="ko-KR" sz="8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</a:p>
          <a:p>
            <a:endParaRPr lang="en-US" altLang="ko-KR" sz="2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제공시</a:t>
            </a:r>
            <a:r>
              <a:rPr lang="ko-KR" altLang="en-US" sz="900" dirty="0">
                <a:latin typeface="Adobe 고딕 Std B" pitchFamily="34" charset="-127"/>
                <a:ea typeface="Adobe 고딕 Std B" pitchFamily="34" charset="-127"/>
              </a:rPr>
              <a:t>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0566" y="3124606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인지자극활동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2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일상생활 함께하기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29076" y="3775989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인지행동변화 관리 등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31072" y="4199746"/>
            <a:ext cx="10438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의사소통 도움 등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716016" y="2975786"/>
            <a:ext cx="648072" cy="19225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715353" y="3080343"/>
            <a:ext cx="646331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신체기능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900" dirty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식사기능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900" dirty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인지기능</a:t>
            </a: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900" dirty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900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배변변화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543272" y="3087198"/>
            <a:ext cx="216024" cy="1079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994576" y="3124606"/>
            <a:ext cx="216024" cy="1079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6421801" y="3060042"/>
            <a:ext cx="216024" cy="1079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5436096" y="3071108"/>
            <a:ext cx="3898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호전</a:t>
            </a:r>
            <a:endParaRPr lang="en-US" altLang="ko-KR" sz="800" dirty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endParaRPr lang="en-US" altLang="ko-KR" sz="900" dirty="0" smtClean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호전</a:t>
            </a:r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endParaRPr lang="en-US" altLang="ko-KR" sz="300" dirty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호전</a:t>
            </a:r>
            <a:endParaRPr lang="ko-KR" altLang="en-US" sz="8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26447" y="3121740"/>
            <a:ext cx="389850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유</a:t>
            </a:r>
            <a:r>
              <a:rPr lang="ko-KR" altLang="en-US" sz="800" dirty="0">
                <a:latin typeface="Adobe 고딕 Std B" pitchFamily="34" charset="-127"/>
                <a:ea typeface="Adobe 고딕 Std B" pitchFamily="34" charset="-127"/>
              </a:rPr>
              <a:t>지</a:t>
            </a:r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1000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유</a:t>
            </a:r>
            <a:r>
              <a:rPr lang="ko-KR" altLang="en-US" sz="800" dirty="0">
                <a:latin typeface="Adobe 고딕 Std B" pitchFamily="34" charset="-127"/>
                <a:ea typeface="Adobe 고딕 Std B" pitchFamily="34" charset="-127"/>
              </a:rPr>
              <a:t>지</a:t>
            </a:r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300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유</a:t>
            </a:r>
            <a:r>
              <a:rPr lang="ko-KR" altLang="en-US" sz="800" dirty="0">
                <a:latin typeface="Adobe 고딕 Std B" pitchFamily="34" charset="-127"/>
                <a:ea typeface="Adobe 고딕 Std B" pitchFamily="34" charset="-127"/>
              </a:rPr>
              <a:t>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16297" y="3113343"/>
            <a:ext cx="389850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악</a:t>
            </a:r>
            <a:r>
              <a:rPr lang="ko-KR" altLang="en-US" sz="800" dirty="0">
                <a:latin typeface="Adobe 고딕 Std B" pitchFamily="34" charset="-127"/>
                <a:ea typeface="Adobe 고딕 Std B" pitchFamily="34" charset="-127"/>
              </a:rPr>
              <a:t>화</a:t>
            </a:r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1000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악</a:t>
            </a:r>
            <a:r>
              <a:rPr lang="ko-KR" altLang="en-US" sz="800" dirty="0">
                <a:latin typeface="Adobe 고딕 Std B" pitchFamily="34" charset="-127"/>
                <a:ea typeface="Adobe 고딕 Std B" pitchFamily="34" charset="-127"/>
              </a:rPr>
              <a:t>화</a:t>
            </a:r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800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300" dirty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800" dirty="0" smtClean="0">
                <a:latin typeface="Adobe 고딕 Std B" pitchFamily="34" charset="-127"/>
                <a:ea typeface="Adobe 고딕 Std B" pitchFamily="34" charset="-127"/>
              </a:rPr>
              <a:t>악</a:t>
            </a:r>
            <a:r>
              <a:rPr lang="ko-KR" altLang="en-US" sz="800" dirty="0">
                <a:latin typeface="Adobe 고딕 Std B" pitchFamily="34" charset="-127"/>
                <a:ea typeface="Adobe 고딕 Std B" pitchFamily="34" charset="-127"/>
              </a:rPr>
              <a:t>화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5361684" y="4305364"/>
            <a:ext cx="632892" cy="491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322951" y="4318046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smtClean="0">
                <a:latin typeface="Adobe 고딕 Std B" pitchFamily="34" charset="-127"/>
                <a:ea typeface="Adobe 고딕 Std B" pitchFamily="34" charset="-127"/>
              </a:rPr>
              <a:t>대변 실수 횟수</a:t>
            </a:r>
            <a:endParaRPr lang="en-US" altLang="ko-KR" sz="700" b="1" dirty="0" smtClean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700" b="1" dirty="0">
              <a:latin typeface="Adobe 고딕 Std B" pitchFamily="34" charset="-127"/>
              <a:ea typeface="Adobe 고딕 Std B" pitchFamily="34" charset="-127"/>
            </a:endParaRPr>
          </a:p>
          <a:p>
            <a:endParaRPr lang="en-US" altLang="ko-KR" sz="700" b="1" dirty="0" smtClean="0">
              <a:latin typeface="Adobe 고딕 Std B" pitchFamily="34" charset="-127"/>
              <a:ea typeface="Adobe 고딕 Std B" pitchFamily="34" charset="-127"/>
            </a:endParaRPr>
          </a:p>
          <a:p>
            <a:r>
              <a:rPr lang="ko-KR" altLang="en-US" sz="700" b="1" dirty="0" smtClean="0">
                <a:latin typeface="Adobe 고딕 Std B" pitchFamily="34" charset="-127"/>
                <a:ea typeface="Adobe 고딕 Std B" pitchFamily="34" charset="-127"/>
              </a:rPr>
              <a:t>소변 실수 횟수</a:t>
            </a:r>
            <a:endParaRPr lang="ko-KR" altLang="en-US" sz="700" b="1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94521" y="2617215"/>
            <a:ext cx="2045176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62665" y="2622104"/>
            <a:ext cx="21403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01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02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변화상태 특이사항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512970" y="2630896"/>
            <a:ext cx="2038796" cy="230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715353" y="2626033"/>
            <a:ext cx="2046773" cy="230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7002688" y="2630896"/>
            <a:ext cx="201085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4694864" y="2672080"/>
            <a:ext cx="21403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01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02 </a:t>
            </a:r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변화상태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 특이사항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76390" y="2674856"/>
            <a:ext cx="21403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01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02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변화상태 </a:t>
            </a:r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특이사항</a:t>
            </a:r>
            <a:endParaRPr lang="ko-KR" altLang="en-US" sz="900" dirty="0">
              <a:solidFill>
                <a:srgbClr val="FF0000"/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11435" y="2659385"/>
            <a:ext cx="21403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01 </a:t>
            </a:r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서비스</a:t>
            </a:r>
            <a:r>
              <a:rPr lang="en-US" altLang="ko-KR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02</a:t>
            </a:r>
            <a:r>
              <a:rPr lang="en-US" altLang="ko-KR" sz="900" dirty="0" smtClean="0">
                <a:latin typeface="Adobe 고딕 Std B" pitchFamily="34" charset="-127"/>
                <a:ea typeface="Adobe 고딕 Std B" pitchFamily="34" charset="-127"/>
              </a:rPr>
              <a:t>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변화상태 특이사항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640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6" y="1700808"/>
            <a:ext cx="8439150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4" y="476672"/>
            <a:ext cx="39020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b="1" dirty="0" err="1" smtClean="0"/>
              <a:t>스마트장기요양앱</a:t>
            </a:r>
            <a:r>
              <a:rPr lang="en-US" altLang="ko-KR" sz="2000" b="1" dirty="0" smtClean="0"/>
              <a:t>_</a:t>
            </a:r>
            <a:r>
              <a:rPr lang="ko-KR" altLang="en-US" sz="2000" b="1" dirty="0" smtClean="0"/>
              <a:t>방문목욕</a:t>
            </a:r>
            <a:endParaRPr lang="en-US" altLang="ko-KR" sz="2000" b="1" dirty="0"/>
          </a:p>
          <a:p>
            <a:pPr algn="ctr"/>
            <a:r>
              <a:rPr lang="ko-KR" altLang="en-US" sz="2800" b="1" dirty="0" smtClean="0"/>
              <a:t>급여제공내용 입력방법</a:t>
            </a:r>
            <a:endParaRPr lang="ko-KR" altLang="en-US" sz="2800" b="1" dirty="0"/>
          </a:p>
        </p:txBody>
      </p:sp>
      <p:sp>
        <p:nvSpPr>
          <p:cNvPr id="2" name="직사각형 1"/>
          <p:cNvSpPr/>
          <p:nvPr/>
        </p:nvSpPr>
        <p:spPr>
          <a:xfrm>
            <a:off x="611560" y="3284984"/>
            <a:ext cx="93610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가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6815" y="3227643"/>
            <a:ext cx="14061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 err="1" smtClean="0">
                <a:latin typeface="Adobe 고딕 Std B" pitchFamily="34" charset="-127"/>
                <a:ea typeface="Adobe 고딕 Std B" pitchFamily="34" charset="-127"/>
              </a:rPr>
              <a:t>가정내</a:t>
            </a:r>
            <a:r>
              <a:rPr lang="en-US" altLang="ko-KR" sz="1100" dirty="0" smtClean="0">
                <a:latin typeface="Adobe 고딕 Std B" pitchFamily="34" charset="-127"/>
                <a:ea typeface="Adobe 고딕 Std B" pitchFamily="34" charset="-127"/>
              </a:rPr>
              <a:t>(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이동식</a:t>
            </a:r>
            <a:r>
              <a:rPr lang="en-US" altLang="ko-KR" sz="1100" dirty="0" smtClean="0">
                <a:latin typeface="Adobe 고딕 Std B" pitchFamily="34" charset="-127"/>
                <a:ea typeface="Adobe 고딕 Std B" pitchFamily="34" charset="-127"/>
              </a:rPr>
              <a:t>)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욕조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716016" y="3325259"/>
            <a:ext cx="936104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644008" y="3230228"/>
            <a:ext cx="1099981" cy="8290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배뇨</a:t>
            </a:r>
            <a:r>
              <a:rPr lang="en-US" altLang="ko-KR" sz="1100" dirty="0" smtClean="0">
                <a:latin typeface="Adobe 고딕 Std B" pitchFamily="34" charset="-127"/>
                <a:ea typeface="Adobe 고딕 Std B" pitchFamily="34" charset="-127"/>
              </a:rPr>
              <a:t>, 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배변</a:t>
            </a:r>
            <a:endParaRPr lang="en-US" altLang="ko-KR" sz="1100" dirty="0" smtClean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욕창</a:t>
            </a:r>
            <a:endParaRPr lang="en-US" altLang="ko-KR" sz="1100" dirty="0" smtClean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얼굴색</a:t>
            </a:r>
            <a:r>
              <a:rPr lang="en-US" altLang="ko-KR" sz="1100" dirty="0" smtClean="0">
                <a:latin typeface="Adobe 고딕 Std B" pitchFamily="34" charset="-127"/>
                <a:ea typeface="Adobe 고딕 Std B" pitchFamily="34" charset="-127"/>
              </a:rPr>
              <a:t>, 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피부색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716016" y="4442720"/>
            <a:ext cx="936104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42686" y="4339226"/>
            <a:ext cx="1099981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얼굴색</a:t>
            </a:r>
            <a:r>
              <a:rPr lang="en-US" altLang="ko-KR" sz="1100" dirty="0" smtClean="0">
                <a:latin typeface="Adobe 고딕 Std B" pitchFamily="34" charset="-127"/>
                <a:ea typeface="Adobe 고딕 Std B" pitchFamily="34" charset="-127"/>
              </a:rPr>
              <a:t>, </a:t>
            </a: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피부색</a:t>
            </a:r>
            <a:endParaRPr lang="en-US" altLang="ko-KR" sz="1100" dirty="0" smtClean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몸단</a:t>
            </a:r>
            <a:r>
              <a:rPr lang="ko-KR" altLang="en-US" sz="1100" dirty="0">
                <a:latin typeface="Adobe 고딕 Std B" pitchFamily="34" charset="-127"/>
                <a:ea typeface="Adobe 고딕 Std B" pitchFamily="34" charset="-127"/>
              </a:rPr>
              <a:t>장</a:t>
            </a:r>
            <a:endParaRPr lang="en-US" altLang="ko-KR" sz="1100" dirty="0" smtClean="0">
              <a:latin typeface="Adobe 고딕 Std B" pitchFamily="34" charset="-127"/>
              <a:ea typeface="Adobe 고딕 Std B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Adobe 고딕 Std B" pitchFamily="34" charset="-127"/>
                <a:ea typeface="Adobe 고딕 Std B" pitchFamily="34" charset="-127"/>
              </a:rPr>
              <a:t>주변정리</a:t>
            </a:r>
            <a:endParaRPr lang="ko-KR" altLang="en-US" sz="11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16016" y="2780928"/>
            <a:ext cx="1813797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804248" y="2807154"/>
            <a:ext cx="1813797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747503" y="2754772"/>
            <a:ext cx="19928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이동서비스  </a:t>
            </a:r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  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상태확인      </a:t>
            </a:r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특이사항</a:t>
            </a:r>
            <a:endParaRPr lang="ko-KR" altLang="en-US" sz="900" dirty="0">
              <a:solidFill>
                <a:srgbClr val="FF0000"/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16711" y="2754842"/>
            <a:ext cx="19928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이동서비스</a:t>
            </a:r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     상태확인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       특이사항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6815" y="2780928"/>
            <a:ext cx="1720929" cy="170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46815" y="2750633"/>
            <a:ext cx="18517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 smtClean="0">
                <a:solidFill>
                  <a:srgbClr val="FF0000"/>
                </a:solidFill>
                <a:latin typeface="Adobe 고딕 Std B" pitchFamily="34" charset="-127"/>
                <a:ea typeface="Adobe 고딕 Std B" pitchFamily="34" charset="-127"/>
              </a:rPr>
              <a:t>차량           </a:t>
            </a:r>
            <a:r>
              <a:rPr lang="ko-KR" altLang="en-US" sz="900" dirty="0" smtClean="0">
                <a:latin typeface="Adobe 고딕 Std B" pitchFamily="34" charset="-127"/>
                <a:ea typeface="Adobe 고딕 Std B" pitchFamily="34" charset="-127"/>
              </a:rPr>
              <a:t>상태확인        특이사항</a:t>
            </a:r>
            <a:endParaRPr lang="ko-KR" altLang="en-US" sz="900" dirty="0">
              <a:latin typeface="Adobe 고딕 Std B" pitchFamily="34" charset="-127"/>
              <a:ea typeface="Adobe 고딕 Std B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200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132</Words>
  <Application>Microsoft Office PowerPoint</Application>
  <PresentationFormat>화면 슬라이드 쇼(4:3)</PresentationFormat>
  <Paragraphs>79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23</cp:revision>
  <cp:lastPrinted>2019-12-12T04:53:56Z</cp:lastPrinted>
  <dcterms:created xsi:type="dcterms:W3CDTF">2019-12-11T01:35:55Z</dcterms:created>
  <dcterms:modified xsi:type="dcterms:W3CDTF">2019-12-12T05:07:35Z</dcterms:modified>
</cp:coreProperties>
</file>